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81" r:id="rId7"/>
    <p:sldId id="262" r:id="rId8"/>
    <p:sldId id="270" r:id="rId9"/>
    <p:sldId id="269" r:id="rId10"/>
    <p:sldId id="268" r:id="rId11"/>
    <p:sldId id="267" r:id="rId12"/>
    <p:sldId id="274" r:id="rId13"/>
    <p:sldId id="277" r:id="rId14"/>
    <p:sldId id="278" r:id="rId15"/>
    <p:sldId id="275" r:id="rId16"/>
    <p:sldId id="279" r:id="rId17"/>
    <p:sldId id="276" r:id="rId18"/>
    <p:sldId id="273" r:id="rId19"/>
    <p:sldId id="272" r:id="rId20"/>
    <p:sldId id="271" r:id="rId21"/>
    <p:sldId id="266" r:id="rId22"/>
    <p:sldId id="265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7470DB-1738-4E36-B0CB-85A89DDE53F2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E4CE5-1FFF-41E2-AB4E-792E7181E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r>
              <a:rPr lang="en-US" dirty="0" smtClean="0"/>
              <a:t> </a:t>
            </a:r>
            <a:r>
              <a:rPr lang="en-US" dirty="0" err="1" smtClean="0"/>
              <a:t>domésticos</a:t>
            </a:r>
            <a:endParaRPr lang="en-US" dirty="0"/>
          </a:p>
        </p:txBody>
      </p:sp>
      <p:pic>
        <p:nvPicPr>
          <p:cNvPr id="1026" name="Picture 2" descr="MCj02956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1752600" cy="19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Cj03516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1676400" cy="18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Cj04344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1638300" cy="18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Jessica Biel </a:t>
            </a:r>
            <a:r>
              <a:rPr lang="en-US" sz="5400" smtClean="0"/>
              <a:t>saca </a:t>
            </a:r>
            <a:r>
              <a:rPr lang="en-US" sz="5400" dirty="0" smtClean="0"/>
              <a:t>la </a:t>
            </a:r>
            <a:r>
              <a:rPr lang="en-US" sz="5400" dirty="0" err="1" smtClean="0"/>
              <a:t>basura</a:t>
            </a:r>
            <a:endParaRPr lang="en-US" sz="5400" dirty="0"/>
          </a:p>
        </p:txBody>
      </p:sp>
      <p:pic>
        <p:nvPicPr>
          <p:cNvPr id="15362" name="Picture 2" descr="http://www.celebrific.com/wp-content/uploads/2007/06/jessica-biel-trash-6-1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3124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Poner</a:t>
            </a:r>
            <a:r>
              <a:rPr lang="en-US" sz="5400" dirty="0" smtClean="0"/>
              <a:t> _____ en el </a:t>
            </a:r>
            <a:r>
              <a:rPr lang="en-US" sz="5400" dirty="0" err="1" smtClean="0"/>
              <a:t>refrigerador</a:t>
            </a:r>
            <a:endParaRPr lang="en-US" sz="5400" dirty="0"/>
          </a:p>
        </p:txBody>
      </p:sp>
      <p:pic>
        <p:nvPicPr>
          <p:cNvPr id="11266" name="Picture 2" descr="C:\Users\jbenefico\AppData\Local\Microsoft\Windows\Temporary Internet Files\Content.IE5\FEPDQ5RU\MC9001854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3429000" cy="424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CO" dirty="0" smtClean="0"/>
              <a:t>     </a:t>
            </a:r>
            <a:r>
              <a:rPr lang="es-CO" sz="5400" dirty="0" smtClean="0"/>
              <a:t>No te olvides de…</a:t>
            </a:r>
            <a:endParaRPr lang="es-C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CO" dirty="0" smtClean="0"/>
          </a:p>
          <a:p>
            <a:pPr lvl="1">
              <a:buNone/>
            </a:pPr>
            <a:endParaRPr lang="es-CO" dirty="0" smtClean="0"/>
          </a:p>
          <a:p>
            <a:pPr lvl="1">
              <a:buNone/>
            </a:pPr>
            <a:r>
              <a:rPr lang="es-CO" sz="5400" dirty="0" smtClean="0"/>
              <a:t>Recuerda…</a:t>
            </a:r>
            <a:endParaRPr lang="es-CO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¿</a:t>
            </a:r>
            <a:r>
              <a:rPr lang="es-CO" sz="5400" dirty="0" smtClean="0"/>
              <a:t>Qué hay que hacer?</a:t>
            </a:r>
            <a:endParaRPr lang="es-C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		</a:t>
            </a:r>
            <a:r>
              <a:rPr lang="es-CO" sz="5400" dirty="0" err="1" smtClean="0"/>
              <a:t>What</a:t>
            </a:r>
            <a:r>
              <a:rPr lang="es-CO" sz="5400" dirty="0" smtClean="0"/>
              <a:t> </a:t>
            </a:r>
            <a:r>
              <a:rPr lang="es-CO" sz="5400" dirty="0" err="1" smtClean="0"/>
              <a:t>needs</a:t>
            </a:r>
            <a:r>
              <a:rPr lang="es-CO" sz="5400" dirty="0" smtClean="0"/>
              <a:t> </a:t>
            </a:r>
            <a:r>
              <a:rPr lang="es-CO" sz="5400" dirty="0" err="1" smtClean="0"/>
              <a:t>to</a:t>
            </a:r>
            <a:r>
              <a:rPr lang="es-CO" sz="5400" dirty="0" smtClean="0"/>
              <a:t> </a:t>
            </a:r>
            <a:r>
              <a:rPr lang="es-CO" sz="5400" dirty="0" err="1" smtClean="0"/>
              <a:t>be</a:t>
            </a:r>
            <a:r>
              <a:rPr lang="es-CO" sz="5400" dirty="0" smtClean="0"/>
              <a:t> done?</a:t>
            </a:r>
            <a:endParaRPr lang="es-CO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r>
              <a:rPr lang="es-CO" sz="5400" dirty="0" smtClean="0"/>
              <a:t>Tenemos que limpiar el baño</a:t>
            </a:r>
            <a:endParaRPr lang="es-C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5400" dirty="0" smtClean="0"/>
              <a:t>  </a:t>
            </a:r>
            <a:r>
              <a:rPr lang="es-CO" sz="5400" i="1" dirty="0" smtClean="0"/>
              <a:t>Debemos</a:t>
            </a:r>
            <a:r>
              <a:rPr lang="es-CO" sz="5400" dirty="0" smtClean="0"/>
              <a:t> limpiar el baño</a:t>
            </a:r>
            <a:endParaRPr lang="es-CO" sz="5400" dirty="0"/>
          </a:p>
        </p:txBody>
      </p:sp>
      <p:pic>
        <p:nvPicPr>
          <p:cNvPr id="1026" name="Picture 2" descr="http://kravetzkleaning.com/Kravetz%20Images/BathroomClea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5966"/>
            <a:ext cx="3962400" cy="340106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vPCWYD-LYI1pzPo5TwfdB2IUGjSafRMrtrPmwjqON6HC6FXA&amp;t=1&amp;usg=__AsHMBWsq-c56gkFzo9WgfE3tDP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0151"/>
            <a:ext cx="1895475" cy="2858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  </a:t>
            </a:r>
            <a:r>
              <a:rPr lang="es-CO" sz="5400" dirty="0" smtClean="0"/>
              <a:t>Debes…</a:t>
            </a:r>
            <a:endParaRPr lang="es-C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es-CO" sz="5400" dirty="0" err="1" smtClean="0"/>
              <a:t>You</a:t>
            </a:r>
            <a:r>
              <a:rPr lang="es-CO" sz="5400" dirty="0" smtClean="0"/>
              <a:t> </a:t>
            </a:r>
            <a:r>
              <a:rPr lang="es-CO" sz="5400" dirty="0" err="1" smtClean="0"/>
              <a:t>should</a:t>
            </a:r>
            <a:r>
              <a:rPr lang="es-CO" sz="5400" dirty="0" smtClean="0"/>
              <a:t>…</a:t>
            </a:r>
            <a:endParaRPr lang="es-CO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</a:t>
            </a:r>
            <a:r>
              <a:rPr lang="es-CO" sz="5400" dirty="0" smtClean="0"/>
              <a:t>Debemos arreglar la sala</a:t>
            </a:r>
            <a:endParaRPr lang="es-C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		 </a:t>
            </a:r>
            <a:r>
              <a:rPr lang="es-CO" sz="5400" dirty="0" err="1" smtClean="0"/>
              <a:t>We</a:t>
            </a:r>
            <a:r>
              <a:rPr lang="es-CO" sz="5400" dirty="0" smtClean="0"/>
              <a:t> </a:t>
            </a:r>
            <a:r>
              <a:rPr lang="es-CO" sz="5400" dirty="0" err="1" smtClean="0"/>
              <a:t>should</a:t>
            </a:r>
            <a:r>
              <a:rPr lang="es-CO" sz="5400" dirty="0" smtClean="0"/>
              <a:t> </a:t>
            </a:r>
            <a:r>
              <a:rPr lang="es-CO" sz="5400" dirty="0" err="1" smtClean="0"/>
              <a:t>clean</a:t>
            </a:r>
            <a:r>
              <a:rPr lang="es-CO" sz="5400" dirty="0" smtClean="0"/>
              <a:t> up </a:t>
            </a:r>
            <a:r>
              <a:rPr lang="es-CO" sz="5400" dirty="0" err="1" smtClean="0"/>
              <a:t>the</a:t>
            </a:r>
            <a:r>
              <a:rPr lang="es-CO" sz="5400" dirty="0" smtClean="0"/>
              <a:t> living </a:t>
            </a:r>
            <a:r>
              <a:rPr lang="es-CO" sz="5400" dirty="0" err="1" smtClean="0"/>
              <a:t>room</a:t>
            </a:r>
            <a:endParaRPr lang="es-CO" sz="5400" dirty="0"/>
          </a:p>
        </p:txBody>
      </p:sp>
      <p:pic>
        <p:nvPicPr>
          <p:cNvPr id="36866" name="Picture 2" descr="http://3.bp.blogspot.com/_IKd5k3T8Mfk/S90OL0W4uoI/AAAAAAAAAXQ/Fc_1audUFUE/s400/Photo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 ¿</a:t>
            </a:r>
            <a:r>
              <a:rPr lang="es-CO" sz="5400" dirty="0" smtClean="0"/>
              <a:t>Puedo ayudarte?</a:t>
            </a:r>
            <a:endParaRPr lang="es-CO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     </a:t>
            </a:r>
            <a:r>
              <a:rPr lang="es-CO" sz="5400" dirty="0" smtClean="0"/>
              <a:t>Can I </a:t>
            </a:r>
            <a:r>
              <a:rPr lang="es-CO" sz="5400" dirty="0" err="1" smtClean="0"/>
              <a:t>help</a:t>
            </a:r>
            <a:r>
              <a:rPr lang="es-CO" sz="5400" dirty="0" smtClean="0"/>
              <a:t> </a:t>
            </a:r>
            <a:r>
              <a:rPr lang="es-CO" sz="5400" dirty="0" err="1" smtClean="0"/>
              <a:t>you</a:t>
            </a:r>
            <a:r>
              <a:rPr lang="es-CO" sz="5400" dirty="0" smtClean="0"/>
              <a:t>?</a:t>
            </a:r>
            <a:endParaRPr lang="es-CO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Pasear</a:t>
            </a:r>
            <a:r>
              <a:rPr lang="en-US" sz="5400" dirty="0" smtClean="0"/>
              <a:t> en </a:t>
            </a:r>
            <a:r>
              <a:rPr lang="en-US" sz="5400" dirty="0" err="1" smtClean="0"/>
              <a:t>bote</a:t>
            </a:r>
            <a:endParaRPr lang="en-US" sz="5400" dirty="0"/>
          </a:p>
        </p:txBody>
      </p:sp>
      <p:pic>
        <p:nvPicPr>
          <p:cNvPr id="16386" name="Picture 2" descr="C:\Users\jbenefico\AppData\Local\Microsoft\Windows\Temporary Internet Files\Content.IE5\FEPDQ5RU\MC9002375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4724400" cy="280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Visitar</a:t>
            </a:r>
            <a:r>
              <a:rPr lang="en-US" sz="5400" dirty="0" smtClean="0"/>
              <a:t> un </a:t>
            </a:r>
            <a:r>
              <a:rPr lang="en-US" sz="5400" dirty="0" err="1" smtClean="0"/>
              <a:t>museo</a:t>
            </a:r>
            <a:endParaRPr lang="en-US" sz="5400" dirty="0"/>
          </a:p>
        </p:txBody>
      </p:sp>
      <p:pic>
        <p:nvPicPr>
          <p:cNvPr id="17410" name="Picture 2" descr="C:\Users\jbenefico\AppData\Local\Microsoft\Windows\Temporary Internet Files\Content.IE5\XPPLTWFZ\MC9002959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3505200" cy="363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Arreglar</a:t>
            </a:r>
            <a:r>
              <a:rPr lang="en-US" sz="5400" dirty="0" smtClean="0"/>
              <a:t> la </a:t>
            </a:r>
            <a:r>
              <a:rPr lang="en-US" sz="5400" dirty="0" err="1" smtClean="0"/>
              <a:t>sala</a:t>
            </a:r>
            <a:endParaRPr lang="en-US" sz="5400" dirty="0"/>
          </a:p>
        </p:txBody>
      </p:sp>
      <p:pic>
        <p:nvPicPr>
          <p:cNvPr id="2051" name="Picture 3" descr="C:\Users\jbenefico\AppData\Local\Microsoft\Windows\Temporary Internet Files\Content.IE5\FEPDQ5RU\MC9000899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799"/>
            <a:ext cx="3733800" cy="347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Ir</a:t>
            </a:r>
            <a:r>
              <a:rPr lang="en-US" sz="5400" dirty="0" smtClean="0"/>
              <a:t> de </a:t>
            </a:r>
            <a:r>
              <a:rPr lang="en-US" sz="5400" dirty="0" err="1" smtClean="0"/>
              <a:t>compras</a:t>
            </a:r>
            <a:r>
              <a:rPr lang="en-US" sz="5400" dirty="0" smtClean="0"/>
              <a:t> al </a:t>
            </a:r>
            <a:r>
              <a:rPr lang="en-US" sz="5400" dirty="0" err="1" smtClean="0"/>
              <a:t>mercado</a:t>
            </a:r>
            <a:endParaRPr lang="en-US" sz="5400" dirty="0"/>
          </a:p>
        </p:txBody>
      </p:sp>
      <p:pic>
        <p:nvPicPr>
          <p:cNvPr id="15362" name="Picture 2" descr="C:\Users\jbenefico\AppData\Local\Microsoft\Windows\Temporary Internet Files\Content.IE5\8HH2ZVKL\MC9000577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799"/>
            <a:ext cx="3962400" cy="374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Conocer</a:t>
            </a:r>
            <a:r>
              <a:rPr lang="en-US" sz="5400" dirty="0" smtClean="0"/>
              <a:t> el </a:t>
            </a:r>
            <a:r>
              <a:rPr lang="en-US" sz="5400" dirty="0" err="1" smtClean="0"/>
              <a:t>centro</a:t>
            </a:r>
            <a:endParaRPr lang="en-US" sz="5400" dirty="0"/>
          </a:p>
        </p:txBody>
      </p:sp>
      <p:pic>
        <p:nvPicPr>
          <p:cNvPr id="12290" name="Picture 2" descr="C:\Users\jbenefico\AppData\Local\Microsoft\Windows\Temporary Internet Files\Content.IE5\FEPDQ5RU\MC9000165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2286000" cy="484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celebrar</a:t>
            </a:r>
            <a:endParaRPr lang="en-US" sz="5400" dirty="0"/>
          </a:p>
        </p:txBody>
      </p:sp>
      <p:pic>
        <p:nvPicPr>
          <p:cNvPr id="13315" name="Picture 3" descr="C:\Users\jbenefico\AppData\Local\Microsoft\Windows\Temporary Internet Files\Content.IE5\8HH2ZVKL\MC9004452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2590800" cy="396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Ir</a:t>
            </a:r>
            <a:r>
              <a:rPr lang="en-US" sz="5400" dirty="0" smtClean="0"/>
              <a:t> al </a:t>
            </a:r>
            <a:r>
              <a:rPr lang="en-US" sz="5400" dirty="0" err="1" smtClean="0"/>
              <a:t>zoológico</a:t>
            </a:r>
            <a:endParaRPr lang="en-US" sz="5400" dirty="0"/>
          </a:p>
        </p:txBody>
      </p:sp>
      <p:pic>
        <p:nvPicPr>
          <p:cNvPr id="14338" name="Picture 2" descr="C:\Users\jbenefico\AppData\Local\Microsoft\Windows\Temporary Internet Files\Content.IE5\72XZ6M7I\MC9002313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3886200" cy="403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4876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Cortar</a:t>
            </a:r>
            <a:r>
              <a:rPr lang="en-US" sz="5400" dirty="0" smtClean="0"/>
              <a:t> el </a:t>
            </a:r>
            <a:r>
              <a:rPr lang="en-US" sz="5400" dirty="0" err="1" smtClean="0"/>
              <a:t>césped</a:t>
            </a:r>
            <a:endParaRPr lang="en-US" sz="5400" dirty="0"/>
          </a:p>
        </p:txBody>
      </p:sp>
      <p:pic>
        <p:nvPicPr>
          <p:cNvPr id="21508" name="Picture 4" descr="http://www.orble.com/images/cuttinggra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Lavar</a:t>
            </a:r>
            <a:r>
              <a:rPr lang="en-US" sz="5400" dirty="0" smtClean="0"/>
              <a:t> los </a:t>
            </a:r>
            <a:r>
              <a:rPr lang="en-US" sz="5400" dirty="0" err="1" smtClean="0"/>
              <a:t>platos</a:t>
            </a:r>
            <a:endParaRPr lang="en-US" sz="5400" dirty="0"/>
          </a:p>
        </p:txBody>
      </p:sp>
      <p:pic>
        <p:nvPicPr>
          <p:cNvPr id="21506" name="Picture 2" descr="http://www.virginmedia.com/images/dirty-dishes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3.bp.blogspot.com/_61gq661OXvs/SpM189ne0NI/AAAAAAAAEZc/H8JpHI2lUPM/s400/P729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Decorar</a:t>
            </a:r>
            <a:r>
              <a:rPr lang="en-US" sz="5400" dirty="0" smtClean="0"/>
              <a:t> el patio</a:t>
            </a:r>
            <a:endParaRPr lang="en-US" sz="5400" dirty="0"/>
          </a:p>
        </p:txBody>
      </p:sp>
      <p:pic>
        <p:nvPicPr>
          <p:cNvPr id="20482" name="Picture 2" descr="http://albums.mouseplanet.com/Disneyland-Dream-Suite/DreamSuitePatio2_Dis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1236"/>
            <a:ext cx="7209761" cy="467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Limpiar</a:t>
            </a:r>
            <a:r>
              <a:rPr lang="en-US" sz="5400" dirty="0" smtClean="0"/>
              <a:t> el </a:t>
            </a:r>
            <a:r>
              <a:rPr lang="en-US" sz="5400" dirty="0" err="1" smtClean="0"/>
              <a:t>baño</a:t>
            </a:r>
            <a:endParaRPr lang="en-US" sz="5400" dirty="0"/>
          </a:p>
        </p:txBody>
      </p:sp>
      <p:pic>
        <p:nvPicPr>
          <p:cNvPr id="1028" name="Picture 4" descr="http://ts4.mm.bing.net/images/thumbnail.aspx?q=258556696295&amp;id=2eb2fa7d09f186d5c9188a19b970f927&amp;url=http%3a%2f%2ffarm3.static.flickr.com%2f2384%2f2256073798_89cb1f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5600"/>
            <a:ext cx="2590800" cy="3454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Pasar</a:t>
            </a:r>
            <a:r>
              <a:rPr lang="en-US" sz="5400" dirty="0" smtClean="0"/>
              <a:t> la </a:t>
            </a:r>
            <a:r>
              <a:rPr lang="en-US" sz="5400" dirty="0" err="1" smtClean="0"/>
              <a:t>aspiradora</a:t>
            </a:r>
            <a:endParaRPr lang="en-US" sz="5400" dirty="0"/>
          </a:p>
        </p:txBody>
      </p:sp>
      <p:pic>
        <p:nvPicPr>
          <p:cNvPr id="20484" name="Picture 4" descr="http://www.jabaras.com/images/content/images/vacuu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Poner</a:t>
            </a:r>
            <a:r>
              <a:rPr lang="en-US" sz="5400" dirty="0" smtClean="0"/>
              <a:t> la mesa</a:t>
            </a:r>
            <a:endParaRPr lang="en-US" sz="5400" dirty="0"/>
          </a:p>
        </p:txBody>
      </p:sp>
      <p:pic>
        <p:nvPicPr>
          <p:cNvPr id="8194" name="Picture 2" descr="C:\Users\jbenefico\AppData\Local\Microsoft\Windows\Temporary Internet Files\Content.IE5\8HH2ZVKL\MP9004276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4876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Preparar</a:t>
            </a:r>
            <a:r>
              <a:rPr lang="en-US" sz="5400" dirty="0" smtClean="0"/>
              <a:t> la </a:t>
            </a:r>
            <a:r>
              <a:rPr lang="en-US" sz="5400" dirty="0" err="1" smtClean="0"/>
              <a:t>cena</a:t>
            </a:r>
            <a:endParaRPr lang="en-US" sz="5400" dirty="0"/>
          </a:p>
        </p:txBody>
      </p:sp>
      <p:pic>
        <p:nvPicPr>
          <p:cNvPr id="16386" name="Picture 2" descr="http://www.paloaltoonline.com/news_features/2005_09_21.channing/CHANNIN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222276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104</Words>
  <Application>Microsoft Office PowerPoint</Application>
  <PresentationFormat>On-screen Show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Los quehaceres domésticos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No te olvides de…</vt:lpstr>
      <vt:lpstr>    ¿Qué hay que hacer?</vt:lpstr>
      <vt:lpstr> Tenemos que limpiar el baño</vt:lpstr>
      <vt:lpstr>      Debes…</vt:lpstr>
      <vt:lpstr>    Debemos arreglar la sala</vt:lpstr>
      <vt:lpstr>     ¿Puedo ayudarte?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Quehaceres domésticos</dc:title>
  <dc:creator>Windows User</dc:creator>
  <cp:lastModifiedBy>Windows User</cp:lastModifiedBy>
  <cp:revision>19</cp:revision>
  <dcterms:created xsi:type="dcterms:W3CDTF">2010-09-16T14:35:48Z</dcterms:created>
  <dcterms:modified xsi:type="dcterms:W3CDTF">2012-09-27T17:05:42Z</dcterms:modified>
</cp:coreProperties>
</file>