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8" r:id="rId2"/>
    <p:sldId id="256" r:id="rId3"/>
    <p:sldId id="277" r:id="rId4"/>
    <p:sldId id="257" r:id="rId5"/>
    <p:sldId id="278" r:id="rId6"/>
    <p:sldId id="276" r:id="rId7"/>
    <p:sldId id="260" r:id="rId8"/>
    <p:sldId id="262" r:id="rId9"/>
    <p:sldId id="265" r:id="rId10"/>
    <p:sldId id="266" r:id="rId11"/>
    <p:sldId id="269" r:id="rId12"/>
    <p:sldId id="281" r:id="rId13"/>
    <p:sldId id="25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2616" autoAdjust="0"/>
  </p:normalViewPr>
  <p:slideViewPr>
    <p:cSldViewPr>
      <p:cViewPr varScale="1">
        <p:scale>
          <a:sx n="88" d="100"/>
          <a:sy n="88" d="100"/>
        </p:scale>
        <p:origin x="-96" y="-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E4F7BF-1DC6-46F6-BC85-6D9B73D01E95}" type="datetimeFigureOut">
              <a:rPr lang="en-US" smtClean="0"/>
              <a:pPr/>
              <a:t>12/17/2010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F79E9B-C13B-4D9D-A7A6-3B06884A2DC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79E9B-C13B-4D9D-A7A6-3B06884A2DC7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54825-0B63-42AA-9585-6F31BDD8A2F6}" type="datetimeFigureOut">
              <a:rPr lang="en-US" smtClean="0"/>
              <a:pPr/>
              <a:t>12/17/2010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42C7B-F35C-4C68-8779-460660610B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54825-0B63-42AA-9585-6F31BDD8A2F6}" type="datetimeFigureOut">
              <a:rPr lang="en-US" smtClean="0"/>
              <a:pPr/>
              <a:t>12/17/2010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42C7B-F35C-4C68-8779-460660610B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54825-0B63-42AA-9585-6F31BDD8A2F6}" type="datetimeFigureOut">
              <a:rPr lang="en-US" smtClean="0"/>
              <a:pPr/>
              <a:t>12/17/2010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42C7B-F35C-4C68-8779-460660610B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54825-0B63-42AA-9585-6F31BDD8A2F6}" type="datetimeFigureOut">
              <a:rPr lang="en-US" smtClean="0"/>
              <a:pPr/>
              <a:t>12/17/2010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42C7B-F35C-4C68-8779-460660610B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54825-0B63-42AA-9585-6F31BDD8A2F6}" type="datetimeFigureOut">
              <a:rPr lang="en-US" smtClean="0"/>
              <a:pPr/>
              <a:t>12/17/2010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42C7B-F35C-4C68-8779-460660610B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54825-0B63-42AA-9585-6F31BDD8A2F6}" type="datetimeFigureOut">
              <a:rPr lang="en-US" smtClean="0"/>
              <a:pPr/>
              <a:t>12/17/2010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42C7B-F35C-4C68-8779-460660610B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54825-0B63-42AA-9585-6F31BDD8A2F6}" type="datetimeFigureOut">
              <a:rPr lang="en-US" smtClean="0"/>
              <a:pPr/>
              <a:t>12/17/2010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42C7B-F35C-4C68-8779-460660610B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54825-0B63-42AA-9585-6F31BDD8A2F6}" type="datetimeFigureOut">
              <a:rPr lang="en-US" smtClean="0"/>
              <a:pPr/>
              <a:t>12/17/2010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42C7B-F35C-4C68-8779-460660610B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54825-0B63-42AA-9585-6F31BDD8A2F6}" type="datetimeFigureOut">
              <a:rPr lang="en-US" smtClean="0"/>
              <a:pPr/>
              <a:t>12/17/2010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42C7B-F35C-4C68-8779-460660610B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54825-0B63-42AA-9585-6F31BDD8A2F6}" type="datetimeFigureOut">
              <a:rPr lang="en-US" smtClean="0"/>
              <a:pPr/>
              <a:t>12/17/2010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42C7B-F35C-4C68-8779-460660610B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54825-0B63-42AA-9585-6F31BDD8A2F6}" type="datetimeFigureOut">
              <a:rPr lang="en-US" smtClean="0"/>
              <a:pPr/>
              <a:t>12/17/2010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42C7B-F35C-4C68-8779-460660610B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154825-0B63-42AA-9585-6F31BDD8A2F6}" type="datetimeFigureOut">
              <a:rPr lang="en-US" smtClean="0"/>
              <a:pPr/>
              <a:t>12/17/2010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342C7B-F35C-4C68-8779-460660610B5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>
                <a:solidFill>
                  <a:srgbClr val="00B050"/>
                </a:solidFill>
              </a:rPr>
              <a:t>Los </a:t>
            </a:r>
            <a:r>
              <a:rPr lang="en-US" sz="6000" dirty="0" err="1" smtClean="0">
                <a:solidFill>
                  <a:srgbClr val="00B050"/>
                </a:solidFill>
              </a:rPr>
              <a:t>mandatos</a:t>
            </a:r>
            <a:endParaRPr lang="en-US" sz="6000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0" y="175260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                                             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4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8229600" cy="1143000"/>
          </a:xfrm>
        </p:spPr>
        <p:txBody>
          <a:bodyPr>
            <a:normAutofit/>
          </a:bodyPr>
          <a:lstStyle/>
          <a:p>
            <a:r>
              <a:rPr lang="es-CO" sz="6000" dirty="0" smtClean="0">
                <a:solidFill>
                  <a:srgbClr val="00B050"/>
                </a:solidFill>
              </a:rPr>
              <a:t>¡Llega a tiempo!</a:t>
            </a:r>
            <a:endParaRPr lang="es-CO" sz="6000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6000" dirty="0" smtClean="0"/>
              <a:t> </a:t>
            </a:r>
            <a:r>
              <a:rPr lang="en-US" sz="6000" dirty="0" smtClean="0">
                <a:solidFill>
                  <a:srgbClr val="7030A0"/>
                </a:solidFill>
              </a:rPr>
              <a:t>Arrive on time! (</a:t>
            </a:r>
            <a:r>
              <a:rPr lang="en-US" sz="6000" dirty="0" err="1" smtClean="0">
                <a:solidFill>
                  <a:srgbClr val="7030A0"/>
                </a:solidFill>
              </a:rPr>
              <a:t>tú</a:t>
            </a:r>
            <a:r>
              <a:rPr lang="en-US" sz="6000" dirty="0" smtClean="0">
                <a:solidFill>
                  <a:srgbClr val="7030A0"/>
                </a:solidFill>
              </a:rPr>
              <a:t>)</a:t>
            </a:r>
            <a:endParaRPr lang="en-US" sz="60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4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>
                <a:solidFill>
                  <a:srgbClr val="00B050"/>
                </a:solidFill>
              </a:rPr>
              <a:t>¡No </a:t>
            </a:r>
            <a:r>
              <a:rPr lang="en-US" sz="6000" dirty="0" err="1" smtClean="0">
                <a:solidFill>
                  <a:srgbClr val="00B050"/>
                </a:solidFill>
              </a:rPr>
              <a:t>llegues</a:t>
            </a:r>
            <a:r>
              <a:rPr lang="en-US" sz="6000" dirty="0" smtClean="0">
                <a:solidFill>
                  <a:srgbClr val="00B050"/>
                </a:solidFill>
              </a:rPr>
              <a:t> </a:t>
            </a:r>
            <a:r>
              <a:rPr lang="en-US" sz="6000" dirty="0" err="1" smtClean="0">
                <a:solidFill>
                  <a:srgbClr val="00B050"/>
                </a:solidFill>
              </a:rPr>
              <a:t>tarde</a:t>
            </a:r>
            <a:r>
              <a:rPr lang="en-US" sz="6000" dirty="0" smtClean="0">
                <a:solidFill>
                  <a:srgbClr val="00B050"/>
                </a:solidFill>
              </a:rPr>
              <a:t>!</a:t>
            </a:r>
            <a:endParaRPr lang="en-US" sz="6000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181600"/>
          </a:xfrm>
        </p:spPr>
        <p:txBody>
          <a:bodyPr/>
          <a:lstStyle/>
          <a:p>
            <a:pPr>
              <a:buNone/>
            </a:pPr>
            <a:r>
              <a:rPr lang="en-US" sz="6600" dirty="0" smtClean="0">
                <a:solidFill>
                  <a:srgbClr val="7030A0"/>
                </a:solidFill>
              </a:rPr>
              <a:t>   </a:t>
            </a:r>
            <a:r>
              <a:rPr lang="en-US" sz="6600" dirty="0" smtClean="0">
                <a:solidFill>
                  <a:srgbClr val="7030A0"/>
                </a:solidFill>
              </a:rPr>
              <a:t>Don’t arrive late!(</a:t>
            </a:r>
            <a:r>
              <a:rPr lang="en-US" sz="6600" dirty="0" err="1" smtClean="0">
                <a:solidFill>
                  <a:srgbClr val="7030A0"/>
                </a:solidFill>
              </a:rPr>
              <a:t>tú</a:t>
            </a:r>
            <a:r>
              <a:rPr lang="en-US" sz="6600" dirty="0" smtClean="0">
                <a:solidFill>
                  <a:srgbClr val="7030A0"/>
                </a:solidFill>
              </a:rPr>
              <a:t>)</a:t>
            </a:r>
            <a:endParaRPr lang="en-US" sz="66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4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solidFill>
                  <a:srgbClr val="00B050"/>
                </a:solidFill>
              </a:rPr>
              <a:t>No </a:t>
            </a:r>
            <a:r>
              <a:rPr lang="en-US" sz="5400" dirty="0" err="1" smtClean="0">
                <a:solidFill>
                  <a:srgbClr val="00B050"/>
                </a:solidFill>
              </a:rPr>
              <a:t>lleguen</a:t>
            </a:r>
            <a:r>
              <a:rPr lang="en-US" sz="5400" dirty="0" smtClean="0">
                <a:solidFill>
                  <a:srgbClr val="00B050"/>
                </a:solidFill>
              </a:rPr>
              <a:t> </a:t>
            </a:r>
            <a:r>
              <a:rPr lang="en-US" sz="5400" dirty="0" err="1" smtClean="0">
                <a:solidFill>
                  <a:srgbClr val="00B050"/>
                </a:solidFill>
              </a:rPr>
              <a:t>tarde</a:t>
            </a:r>
            <a:endParaRPr lang="en-US" sz="5400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6600" dirty="0" smtClean="0">
                <a:solidFill>
                  <a:srgbClr val="7030A0"/>
                </a:solidFill>
              </a:rPr>
              <a:t>Don’t arrive late! (</a:t>
            </a:r>
            <a:r>
              <a:rPr lang="en-US" sz="6600" dirty="0" err="1" smtClean="0">
                <a:solidFill>
                  <a:srgbClr val="7030A0"/>
                </a:solidFill>
              </a:rPr>
              <a:t>ustedes</a:t>
            </a:r>
            <a:r>
              <a:rPr lang="en-US" sz="6600" dirty="0" smtClean="0">
                <a:solidFill>
                  <a:srgbClr val="7030A0"/>
                </a:solidFill>
              </a:rPr>
              <a:t>)</a:t>
            </a:r>
            <a:endParaRPr lang="en-US" sz="6600" dirty="0">
              <a:solidFill>
                <a:srgbClr val="7030A0"/>
              </a:solidFill>
            </a:endParaRPr>
          </a:p>
        </p:txBody>
      </p:sp>
      <p:pic>
        <p:nvPicPr>
          <p:cNvPr id="21506" name="Picture 2" descr="http://www.dkimages.com/discover/previews/761/34869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24400" y="2809875"/>
            <a:ext cx="3857625" cy="40481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4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>
                <a:solidFill>
                  <a:srgbClr val="00B050"/>
                </a:solidFill>
              </a:rPr>
              <a:t>¡No </a:t>
            </a:r>
            <a:r>
              <a:rPr lang="en-US" sz="6000" dirty="0" err="1" smtClean="0">
                <a:solidFill>
                  <a:srgbClr val="00B050"/>
                </a:solidFill>
              </a:rPr>
              <a:t>fumen</a:t>
            </a:r>
            <a:r>
              <a:rPr lang="en-US" sz="6000" dirty="0" smtClean="0">
                <a:solidFill>
                  <a:srgbClr val="00B050"/>
                </a:solidFill>
              </a:rPr>
              <a:t>!</a:t>
            </a:r>
            <a:endParaRPr lang="en-US" sz="6000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6000" dirty="0" smtClean="0">
                <a:solidFill>
                  <a:srgbClr val="7030A0"/>
                </a:solidFill>
              </a:rPr>
              <a:t>Don’t smoke! (</a:t>
            </a:r>
            <a:r>
              <a:rPr lang="en-US" sz="6000" dirty="0" err="1" smtClean="0">
                <a:solidFill>
                  <a:srgbClr val="7030A0"/>
                </a:solidFill>
              </a:rPr>
              <a:t>ustedes</a:t>
            </a:r>
            <a:r>
              <a:rPr lang="en-US" sz="6000" dirty="0" smtClean="0">
                <a:solidFill>
                  <a:srgbClr val="7030A0"/>
                </a:solidFill>
              </a:rPr>
              <a:t>)</a:t>
            </a:r>
            <a:endParaRPr lang="en-US" sz="6000" dirty="0">
              <a:solidFill>
                <a:srgbClr val="7030A0"/>
              </a:solidFill>
            </a:endParaRPr>
          </a:p>
        </p:txBody>
      </p:sp>
      <p:pic>
        <p:nvPicPr>
          <p:cNvPr id="20482" name="Picture 2" descr="http://bestuff.com/images/images_of_stuff/210x600/dont-smoke-25316.jpg?117310724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53000" y="2914650"/>
            <a:ext cx="2895600" cy="2895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4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6000" dirty="0" err="1" smtClean="0">
                <a:solidFill>
                  <a:srgbClr val="00B050"/>
                </a:solidFill>
              </a:rPr>
              <a:t>Sácala</a:t>
            </a:r>
            <a:endParaRPr lang="en-US" sz="6000" dirty="0">
              <a:solidFill>
                <a:srgbClr val="00B05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990600"/>
            <a:ext cx="8915400" cy="5562600"/>
          </a:xfrm>
        </p:spPr>
        <p:txBody>
          <a:bodyPr/>
          <a:lstStyle/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						</a:t>
            </a:r>
            <a:endParaRPr lang="en-US" dirty="0" smtClean="0"/>
          </a:p>
          <a:p>
            <a:pPr>
              <a:buNone/>
            </a:pPr>
            <a:r>
              <a:rPr lang="en-US" sz="6000" dirty="0" smtClean="0">
                <a:solidFill>
                  <a:srgbClr val="7030A0"/>
                </a:solidFill>
              </a:rPr>
              <a:t>Pedro, </a:t>
            </a:r>
            <a:r>
              <a:rPr lang="en-US" sz="6000" dirty="0" err="1" smtClean="0">
                <a:solidFill>
                  <a:srgbClr val="7030A0"/>
                </a:solidFill>
              </a:rPr>
              <a:t>debes</a:t>
            </a:r>
            <a:r>
              <a:rPr lang="en-US" sz="6000" dirty="0" smtClean="0">
                <a:solidFill>
                  <a:srgbClr val="7030A0"/>
                </a:solidFill>
              </a:rPr>
              <a:t> </a:t>
            </a:r>
            <a:r>
              <a:rPr lang="en-US" sz="6000" dirty="0" err="1" smtClean="0">
                <a:solidFill>
                  <a:srgbClr val="7030A0"/>
                </a:solidFill>
              </a:rPr>
              <a:t>sacar</a:t>
            </a:r>
            <a:r>
              <a:rPr lang="en-US" sz="6000" dirty="0" smtClean="0">
                <a:solidFill>
                  <a:srgbClr val="7030A0"/>
                </a:solidFill>
              </a:rPr>
              <a:t> la     </a:t>
            </a:r>
            <a:r>
              <a:rPr lang="en-US" sz="6000" dirty="0" err="1" smtClean="0">
                <a:solidFill>
                  <a:srgbClr val="7030A0"/>
                </a:solidFill>
              </a:rPr>
              <a:t>basura</a:t>
            </a:r>
            <a:r>
              <a:rPr lang="en-US" sz="6000" dirty="0" smtClean="0">
                <a:solidFill>
                  <a:srgbClr val="7030A0"/>
                </a:solidFill>
              </a:rPr>
              <a:t>.</a:t>
            </a:r>
            <a:endParaRPr lang="en-US" sz="6000" dirty="0">
              <a:solidFill>
                <a:srgbClr val="7030A0"/>
              </a:solidFill>
            </a:endParaRPr>
          </a:p>
        </p:txBody>
      </p:sp>
      <p:pic>
        <p:nvPicPr>
          <p:cNvPr id="31746" name="Picture 2" descr="http://images.inmagine.com/img/image100/07005/07005000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38800" y="2819400"/>
            <a:ext cx="2533650" cy="3810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6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O" sz="6000" dirty="0" smtClean="0">
                <a:solidFill>
                  <a:srgbClr val="00B050"/>
                </a:solidFill>
              </a:rPr>
              <a:t>No lo saques</a:t>
            </a:r>
            <a:endParaRPr lang="es-CO" sz="6000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s-CO" dirty="0" smtClean="0"/>
              <a:t> </a:t>
            </a:r>
            <a:r>
              <a:rPr lang="es-CO" dirty="0" smtClean="0"/>
              <a:t>              </a:t>
            </a:r>
            <a:r>
              <a:rPr lang="es-CO" sz="6000" dirty="0" smtClean="0">
                <a:solidFill>
                  <a:srgbClr val="7030A0"/>
                </a:solidFill>
              </a:rPr>
              <a:t>     Juan, no debes sacar al gato de la casa</a:t>
            </a:r>
            <a:endParaRPr lang="es-CO" sz="6000" dirty="0">
              <a:solidFill>
                <a:srgbClr val="7030A0"/>
              </a:solidFill>
            </a:endParaRPr>
          </a:p>
        </p:txBody>
      </p:sp>
      <p:pic>
        <p:nvPicPr>
          <p:cNvPr id="30724" name="Picture 4" descr="http://www.analyticalq.com/myphotos/cat/ca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86400" y="3818835"/>
            <a:ext cx="3276600" cy="303916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0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 smtClean="0">
                <a:solidFill>
                  <a:srgbClr val="00B050"/>
                </a:solidFill>
              </a:rPr>
              <a:t>No lo </a:t>
            </a:r>
            <a:r>
              <a:rPr lang="en-US" sz="6000" dirty="0" err="1" smtClean="0">
                <a:solidFill>
                  <a:srgbClr val="00B050"/>
                </a:solidFill>
              </a:rPr>
              <a:t>pongas</a:t>
            </a:r>
            <a:endParaRPr lang="en-US" sz="6000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6000" dirty="0" smtClean="0">
                <a:solidFill>
                  <a:srgbClr val="7030A0"/>
                </a:solidFill>
              </a:rPr>
              <a:t> </a:t>
            </a:r>
            <a:r>
              <a:rPr lang="en-US" sz="6000" dirty="0" smtClean="0">
                <a:solidFill>
                  <a:srgbClr val="7030A0"/>
                </a:solidFill>
              </a:rPr>
              <a:t> </a:t>
            </a:r>
            <a:r>
              <a:rPr lang="en-US" sz="6000" dirty="0" err="1" smtClean="0">
                <a:solidFill>
                  <a:srgbClr val="7030A0"/>
                </a:solidFill>
              </a:rPr>
              <a:t>Manolito</a:t>
            </a:r>
            <a:r>
              <a:rPr lang="en-US" sz="6000" dirty="0" smtClean="0">
                <a:solidFill>
                  <a:srgbClr val="7030A0"/>
                </a:solidFill>
              </a:rPr>
              <a:t>, no </a:t>
            </a:r>
            <a:r>
              <a:rPr lang="en-US" sz="6000" dirty="0" err="1" smtClean="0">
                <a:solidFill>
                  <a:srgbClr val="7030A0"/>
                </a:solidFill>
              </a:rPr>
              <a:t>debes</a:t>
            </a:r>
            <a:r>
              <a:rPr lang="en-US" sz="6000" dirty="0" smtClean="0">
                <a:solidFill>
                  <a:srgbClr val="7030A0"/>
                </a:solidFill>
              </a:rPr>
              <a:t> </a:t>
            </a:r>
            <a:r>
              <a:rPr lang="en-US" sz="6000" dirty="0" err="1" smtClean="0">
                <a:solidFill>
                  <a:srgbClr val="7030A0"/>
                </a:solidFill>
              </a:rPr>
              <a:t>poner</a:t>
            </a:r>
            <a:r>
              <a:rPr lang="en-US" sz="6000" dirty="0" smtClean="0">
                <a:solidFill>
                  <a:srgbClr val="7030A0"/>
                </a:solidFill>
              </a:rPr>
              <a:t> el </a:t>
            </a:r>
            <a:r>
              <a:rPr lang="en-US" sz="6000" dirty="0" err="1" smtClean="0">
                <a:solidFill>
                  <a:srgbClr val="7030A0"/>
                </a:solidFill>
              </a:rPr>
              <a:t>gato</a:t>
            </a:r>
            <a:r>
              <a:rPr lang="en-US" sz="6000" dirty="0" smtClean="0">
                <a:solidFill>
                  <a:srgbClr val="7030A0"/>
                </a:solidFill>
              </a:rPr>
              <a:t> en la </a:t>
            </a:r>
            <a:r>
              <a:rPr lang="en-US" sz="6000" dirty="0" err="1" smtClean="0">
                <a:solidFill>
                  <a:srgbClr val="7030A0"/>
                </a:solidFill>
              </a:rPr>
              <a:t>bolsa</a:t>
            </a:r>
            <a:endParaRPr lang="en-US" sz="6000" dirty="0">
              <a:solidFill>
                <a:srgbClr val="7030A0"/>
              </a:solidFill>
            </a:endParaRPr>
          </a:p>
        </p:txBody>
      </p:sp>
      <p:pic>
        <p:nvPicPr>
          <p:cNvPr id="29698" name="Picture 2" descr="http://www.boycevoice.com/blog/wp-content/uploads/cat-in-a-ba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19600" y="3352800"/>
            <a:ext cx="4724400" cy="357522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0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CO" sz="6000" dirty="0" smtClean="0">
                <a:solidFill>
                  <a:srgbClr val="00B050"/>
                </a:solidFill>
              </a:rPr>
              <a:t>¡Dobla!</a:t>
            </a:r>
            <a:endParaRPr lang="es-CO" sz="6000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s-CO" dirty="0" smtClean="0"/>
              <a:t> </a:t>
            </a:r>
            <a:r>
              <a:rPr lang="es-CO" sz="6000" dirty="0" err="1" smtClean="0">
                <a:solidFill>
                  <a:srgbClr val="7030A0"/>
                </a:solidFill>
              </a:rPr>
              <a:t>Turn</a:t>
            </a:r>
            <a:r>
              <a:rPr lang="es-CO" sz="6000" dirty="0" smtClean="0">
                <a:solidFill>
                  <a:srgbClr val="7030A0"/>
                </a:solidFill>
              </a:rPr>
              <a:t>! (tú)</a:t>
            </a:r>
            <a:endParaRPr lang="es-CO" sz="6000" dirty="0" smtClean="0">
              <a:solidFill>
                <a:srgbClr val="7030A0"/>
              </a:solidFill>
            </a:endParaRPr>
          </a:p>
          <a:p>
            <a:pPr>
              <a:buNone/>
            </a:pPr>
            <a:endParaRPr lang="es-CO" dirty="0" smtClean="0"/>
          </a:p>
          <a:p>
            <a:pPr>
              <a:buNone/>
            </a:pPr>
            <a:endParaRPr lang="es-CO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4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O" sz="6000" dirty="0" smtClean="0">
                <a:solidFill>
                  <a:srgbClr val="00B050"/>
                </a:solidFill>
              </a:rPr>
              <a:t>¡Doble a la derecha!</a:t>
            </a:r>
            <a:endParaRPr lang="es-CO" sz="6000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s-CO" sz="6000" dirty="0" smtClean="0">
                <a:solidFill>
                  <a:srgbClr val="7030A0"/>
                </a:solidFill>
              </a:rPr>
              <a:t> </a:t>
            </a:r>
            <a:r>
              <a:rPr lang="es-CO" sz="6000" dirty="0" err="1" smtClean="0">
                <a:solidFill>
                  <a:srgbClr val="7030A0"/>
                </a:solidFill>
              </a:rPr>
              <a:t>Turn</a:t>
            </a:r>
            <a:r>
              <a:rPr lang="es-CO" sz="6000" dirty="0" smtClean="0">
                <a:solidFill>
                  <a:srgbClr val="7030A0"/>
                </a:solidFill>
              </a:rPr>
              <a:t> </a:t>
            </a:r>
            <a:r>
              <a:rPr lang="es-CO" sz="6000" dirty="0" err="1" smtClean="0">
                <a:solidFill>
                  <a:srgbClr val="7030A0"/>
                </a:solidFill>
              </a:rPr>
              <a:t>to</a:t>
            </a:r>
            <a:r>
              <a:rPr lang="es-CO" sz="6000" dirty="0" smtClean="0">
                <a:solidFill>
                  <a:srgbClr val="7030A0"/>
                </a:solidFill>
              </a:rPr>
              <a:t> </a:t>
            </a:r>
            <a:r>
              <a:rPr lang="es-CO" sz="6000" dirty="0" err="1" smtClean="0">
                <a:solidFill>
                  <a:srgbClr val="7030A0"/>
                </a:solidFill>
              </a:rPr>
              <a:t>the</a:t>
            </a:r>
            <a:r>
              <a:rPr lang="es-CO" sz="6000" dirty="0" smtClean="0">
                <a:solidFill>
                  <a:srgbClr val="7030A0"/>
                </a:solidFill>
              </a:rPr>
              <a:t> </a:t>
            </a:r>
            <a:r>
              <a:rPr lang="es-CO" sz="6000" dirty="0" err="1" smtClean="0">
                <a:solidFill>
                  <a:srgbClr val="7030A0"/>
                </a:solidFill>
              </a:rPr>
              <a:t>right</a:t>
            </a:r>
            <a:r>
              <a:rPr lang="es-CO" sz="6000" dirty="0" smtClean="0">
                <a:solidFill>
                  <a:srgbClr val="7030A0"/>
                </a:solidFill>
              </a:rPr>
              <a:t>!</a:t>
            </a:r>
            <a:r>
              <a:rPr lang="es-CO" sz="6000" dirty="0" smtClean="0">
                <a:solidFill>
                  <a:srgbClr val="7030A0"/>
                </a:solidFill>
              </a:rPr>
              <a:t>(usted)</a:t>
            </a:r>
            <a:endParaRPr lang="es-CO" sz="6000" dirty="0">
              <a:solidFill>
                <a:srgbClr val="7030A0"/>
              </a:solidFill>
            </a:endParaRPr>
          </a:p>
        </p:txBody>
      </p:sp>
      <p:pic>
        <p:nvPicPr>
          <p:cNvPr id="28674" name="Picture 2" descr="http://upload.wikimedia.org/wikipedia/commons/thumb/2/2e/Japanese_Road_sign_(Right_Sharp_turn).svg/470px-Japanese_Road_sign_(Right_Sharp_turn).sv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1950" y="2667000"/>
            <a:ext cx="4191000" cy="4191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0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>
                <a:solidFill>
                  <a:srgbClr val="00B050"/>
                </a:solidFill>
              </a:rPr>
              <a:t>¡No </a:t>
            </a:r>
            <a:r>
              <a:rPr lang="en-US" sz="6000" dirty="0" err="1" smtClean="0">
                <a:solidFill>
                  <a:srgbClr val="00B050"/>
                </a:solidFill>
              </a:rPr>
              <a:t>dobles</a:t>
            </a:r>
            <a:r>
              <a:rPr lang="en-US" sz="6000" dirty="0" smtClean="0">
                <a:solidFill>
                  <a:srgbClr val="00B050"/>
                </a:solidFill>
              </a:rPr>
              <a:t> a la </a:t>
            </a:r>
            <a:r>
              <a:rPr lang="en-US" sz="6000" dirty="0" err="1" smtClean="0">
                <a:solidFill>
                  <a:srgbClr val="00B050"/>
                </a:solidFill>
              </a:rPr>
              <a:t>izquierda</a:t>
            </a:r>
            <a:r>
              <a:rPr lang="en-US" sz="6000" dirty="0" smtClean="0">
                <a:solidFill>
                  <a:srgbClr val="00B050"/>
                </a:solidFill>
              </a:rPr>
              <a:t>!</a:t>
            </a:r>
            <a:endParaRPr lang="en-US" sz="6000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6000" dirty="0" smtClean="0">
                <a:solidFill>
                  <a:srgbClr val="7030A0"/>
                </a:solidFill>
              </a:rPr>
              <a:t>Don’t turn to the left! (</a:t>
            </a:r>
            <a:r>
              <a:rPr lang="en-US" sz="6000" dirty="0" err="1" smtClean="0">
                <a:solidFill>
                  <a:srgbClr val="7030A0"/>
                </a:solidFill>
              </a:rPr>
              <a:t>tú</a:t>
            </a:r>
            <a:r>
              <a:rPr lang="en-US" sz="6000" dirty="0" smtClean="0">
                <a:solidFill>
                  <a:srgbClr val="7030A0"/>
                </a:solidFill>
              </a:rPr>
              <a:t>)</a:t>
            </a:r>
            <a:endParaRPr lang="en-US" sz="6000" dirty="0">
              <a:solidFill>
                <a:srgbClr val="7030A0"/>
              </a:solidFill>
            </a:endParaRPr>
          </a:p>
        </p:txBody>
      </p:sp>
      <p:pic>
        <p:nvPicPr>
          <p:cNvPr id="16386" name="Picture 2" descr="http://www.wired.com/images_blogs/autopia/images/2007/12/12/no_left_turn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0" y="2667000"/>
            <a:ext cx="3810000" cy="3619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0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>
                <a:solidFill>
                  <a:srgbClr val="00B050"/>
                </a:solidFill>
              </a:rPr>
              <a:t>¡</a:t>
            </a:r>
            <a:r>
              <a:rPr lang="en-US" sz="6000" dirty="0" err="1" smtClean="0">
                <a:solidFill>
                  <a:srgbClr val="00B050"/>
                </a:solidFill>
              </a:rPr>
              <a:t>Siga</a:t>
            </a:r>
            <a:r>
              <a:rPr lang="en-US" sz="6000" dirty="0" smtClean="0">
                <a:solidFill>
                  <a:srgbClr val="00B050"/>
                </a:solidFill>
              </a:rPr>
              <a:t> </a:t>
            </a:r>
            <a:r>
              <a:rPr lang="en-US" sz="6000" dirty="0" err="1" smtClean="0">
                <a:solidFill>
                  <a:srgbClr val="00B050"/>
                </a:solidFill>
              </a:rPr>
              <a:t>derecho</a:t>
            </a:r>
            <a:r>
              <a:rPr lang="en-US" sz="6000" dirty="0" smtClean="0">
                <a:solidFill>
                  <a:srgbClr val="00B050"/>
                </a:solidFill>
              </a:rPr>
              <a:t>!</a:t>
            </a:r>
            <a:endParaRPr lang="en-US" sz="6000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6000" dirty="0" smtClean="0">
                <a:solidFill>
                  <a:srgbClr val="7030A0"/>
                </a:solidFill>
              </a:rPr>
              <a:t> </a:t>
            </a:r>
            <a:r>
              <a:rPr lang="en-US" sz="6000" dirty="0" smtClean="0">
                <a:solidFill>
                  <a:srgbClr val="7030A0"/>
                </a:solidFill>
              </a:rPr>
              <a:t>Go straight (</a:t>
            </a:r>
            <a:r>
              <a:rPr lang="en-US" sz="6000" dirty="0" err="1" smtClean="0">
                <a:solidFill>
                  <a:srgbClr val="7030A0"/>
                </a:solidFill>
              </a:rPr>
              <a:t>usted</a:t>
            </a:r>
            <a:r>
              <a:rPr lang="en-US" sz="6000" dirty="0" smtClean="0">
                <a:solidFill>
                  <a:srgbClr val="7030A0"/>
                </a:solidFill>
              </a:rPr>
              <a:t>)</a:t>
            </a:r>
            <a:endParaRPr lang="en-US" sz="60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4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>
                <a:solidFill>
                  <a:srgbClr val="00B050"/>
                </a:solidFill>
              </a:rPr>
              <a:t>¡</a:t>
            </a:r>
            <a:r>
              <a:rPr lang="en-US" sz="6000" dirty="0" err="1" smtClean="0">
                <a:solidFill>
                  <a:srgbClr val="00B050"/>
                </a:solidFill>
              </a:rPr>
              <a:t>Sigue</a:t>
            </a:r>
            <a:r>
              <a:rPr lang="en-US" sz="6000" dirty="0" smtClean="0">
                <a:solidFill>
                  <a:srgbClr val="00B050"/>
                </a:solidFill>
              </a:rPr>
              <a:t> </a:t>
            </a:r>
            <a:r>
              <a:rPr lang="en-US" sz="6000" dirty="0" err="1" smtClean="0">
                <a:solidFill>
                  <a:srgbClr val="00B050"/>
                </a:solidFill>
              </a:rPr>
              <a:t>derecho</a:t>
            </a:r>
            <a:r>
              <a:rPr lang="en-US" sz="6000" dirty="0" smtClean="0">
                <a:solidFill>
                  <a:srgbClr val="00B050"/>
                </a:solidFill>
              </a:rPr>
              <a:t>!</a:t>
            </a:r>
            <a:endParaRPr lang="en-US" sz="6000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6000" dirty="0" smtClean="0">
                <a:solidFill>
                  <a:srgbClr val="7030A0"/>
                </a:solidFill>
              </a:rPr>
              <a:t>  </a:t>
            </a:r>
            <a:r>
              <a:rPr lang="en-US" sz="6000" dirty="0" err="1" smtClean="0">
                <a:solidFill>
                  <a:srgbClr val="7030A0"/>
                </a:solidFill>
              </a:rPr>
              <a:t>Seguir</a:t>
            </a:r>
            <a:r>
              <a:rPr lang="en-US" sz="6000" dirty="0" smtClean="0">
                <a:solidFill>
                  <a:srgbClr val="7030A0"/>
                </a:solidFill>
              </a:rPr>
              <a:t> </a:t>
            </a:r>
            <a:r>
              <a:rPr lang="en-US" sz="6000" dirty="0" err="1" smtClean="0">
                <a:solidFill>
                  <a:srgbClr val="7030A0"/>
                </a:solidFill>
              </a:rPr>
              <a:t>derecho</a:t>
            </a:r>
            <a:r>
              <a:rPr lang="en-US" sz="6000" dirty="0" smtClean="0">
                <a:solidFill>
                  <a:srgbClr val="7030A0"/>
                </a:solidFill>
              </a:rPr>
              <a:t> (</a:t>
            </a:r>
            <a:r>
              <a:rPr lang="en-US" sz="6000" dirty="0" err="1" smtClean="0">
                <a:solidFill>
                  <a:srgbClr val="7030A0"/>
                </a:solidFill>
              </a:rPr>
              <a:t>tú</a:t>
            </a:r>
            <a:r>
              <a:rPr lang="en-US" sz="6000" dirty="0" smtClean="0">
                <a:solidFill>
                  <a:srgbClr val="7030A0"/>
                </a:solidFill>
              </a:rPr>
              <a:t>)</a:t>
            </a:r>
            <a:endParaRPr lang="en-US" sz="6000" dirty="0">
              <a:solidFill>
                <a:srgbClr val="7030A0"/>
              </a:solidFill>
            </a:endParaRPr>
          </a:p>
        </p:txBody>
      </p:sp>
      <p:pic>
        <p:nvPicPr>
          <p:cNvPr id="24578" name="Picture 2" descr="http://sarchie.com/wp-content/uploads/2010/08/Keep-walking-parallel-to-fence-line-go-straight-ahead-through-gate-then-bare-right-then-left-following-path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52800" y="2663722"/>
            <a:ext cx="5588364" cy="419427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0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1321</TotalTime>
  <Words>138</Words>
  <Application>Microsoft Office PowerPoint</Application>
  <PresentationFormat>On-screen Show (4:3)</PresentationFormat>
  <Paragraphs>28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Los mandatos</vt:lpstr>
      <vt:lpstr>Sácala</vt:lpstr>
      <vt:lpstr>No lo saques</vt:lpstr>
      <vt:lpstr>No lo pongas</vt:lpstr>
      <vt:lpstr>¡Dobla!</vt:lpstr>
      <vt:lpstr>¡Doble a la derecha!</vt:lpstr>
      <vt:lpstr>¡No dobles a la izquierda!</vt:lpstr>
      <vt:lpstr>¡Siga derecho!</vt:lpstr>
      <vt:lpstr>¡Sigue derecho!</vt:lpstr>
      <vt:lpstr>¡Llega a tiempo!</vt:lpstr>
      <vt:lpstr>¡No llegues tarde!</vt:lpstr>
      <vt:lpstr>No lleguen tarde</vt:lpstr>
      <vt:lpstr>¡No fumen!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 tenedor</dc:title>
  <dc:creator>Guest</dc:creator>
  <cp:lastModifiedBy>Windows User</cp:lastModifiedBy>
  <cp:revision>82</cp:revision>
  <dcterms:created xsi:type="dcterms:W3CDTF">2010-08-27T18:11:15Z</dcterms:created>
  <dcterms:modified xsi:type="dcterms:W3CDTF">2010-12-17T21:43:29Z</dcterms:modified>
</cp:coreProperties>
</file>