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83" r:id="rId13"/>
    <p:sldId id="28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42702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la portada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/>
              <a:t>La primera página de un periódico</a:t>
            </a:r>
          </a:p>
        </p:txBody>
      </p:sp>
      <p:sp>
        <p:nvSpPr>
          <p:cNvPr id="25" name="Shape 25"/>
          <p:cNvSpPr/>
          <p:nvPr/>
        </p:nvSpPr>
        <p:spPr>
          <a:xfrm>
            <a:off x="3376575" y="2610175"/>
            <a:ext cx="2667000" cy="3784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223625" y="609600"/>
            <a:ext cx="6701175" cy="99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/>
              <a:t>la censura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El contrario de la libertad de la prensa</a:t>
            </a:r>
          </a:p>
        </p:txBody>
      </p:sp>
      <p:sp>
        <p:nvSpPr>
          <p:cNvPr id="91" name="Shape 91"/>
          <p:cNvSpPr/>
          <p:nvPr/>
        </p:nvSpPr>
        <p:spPr>
          <a:xfrm>
            <a:off x="734275" y="2791700"/>
            <a:ext cx="2819400" cy="3632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2" name="Shape 92"/>
          <p:cNvSpPr/>
          <p:nvPr/>
        </p:nvSpPr>
        <p:spPr>
          <a:xfrm>
            <a:off x="5084625" y="2549225"/>
            <a:ext cx="2717799" cy="3784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dirty="0" err="1" smtClean="0"/>
              <a:t>destacada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Una</a:t>
            </a:r>
            <a:r>
              <a:rPr lang="en-US" dirty="0" smtClean="0"/>
              <a:t> persona </a:t>
            </a:r>
            <a:r>
              <a:rPr lang="en-US" dirty="0" err="1" smtClean="0"/>
              <a:t>influyente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persona…</a:t>
            </a:r>
            <a:endParaRPr lang="en-US" dirty="0"/>
          </a:p>
        </p:txBody>
      </p:sp>
      <p:pic>
        <p:nvPicPr>
          <p:cNvPr id="6146" name="Picture 2" descr="https://encrypted-tbn0.gstatic.com/images?q=tbn:ANd9GcToLHoqpjftLb7jAVTSyOign5PUjFNaoVAJtPFU-TZPXcsEBfHj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static.com/images?q=tbn:ANd9GcSKbtBWWXxW8Jxpc3RVYS-3SOWo36UzSHf0_j9qFfDs1m6xTrwY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622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3.gstatic.com/images?q=tbn:ANd9GcQfomBejnmhI-PDNZTRUKKFkrV5151bPE_4iLXm-lwrHUIUjP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62224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		la </a:t>
            </a:r>
            <a:r>
              <a:rPr lang="en-US" dirty="0" err="1" smtClean="0"/>
              <a:t>pantalla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se </a:t>
            </a:r>
            <a:r>
              <a:rPr lang="en-US" dirty="0" err="1" smtClean="0"/>
              <a:t>proyectan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películas</a:t>
            </a:r>
            <a:endParaRPr lang="en-US" dirty="0"/>
          </a:p>
        </p:txBody>
      </p:sp>
      <p:pic>
        <p:nvPicPr>
          <p:cNvPr id="7170" name="Picture 2" descr="https://encrypted-tbn2.gstatic.com/images?q=tbn:ANd9GcTVuSRRf4UhATs2k1PZjGGE3rUHmnBKSrpgEQW2iRfg1Lr58v1n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17" y="2947456"/>
            <a:ext cx="3467883" cy="27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4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			el </a:t>
            </a:r>
            <a:r>
              <a:rPr lang="en-US" dirty="0" err="1" smtClean="0"/>
              <a:t>anuncio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 </a:t>
            </a:r>
            <a:r>
              <a:rPr lang="en-US" dirty="0" err="1" smtClean="0"/>
              <a:t>aviso</a:t>
            </a:r>
            <a:r>
              <a:rPr lang="en-US" dirty="0" smtClean="0"/>
              <a:t> </a:t>
            </a:r>
            <a:r>
              <a:rPr lang="en-US" dirty="0" err="1" smtClean="0"/>
              <a:t>corto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vender un </a:t>
            </a:r>
            <a:r>
              <a:rPr lang="en-US" dirty="0" err="1" smtClean="0"/>
              <a:t>producto</a:t>
            </a:r>
            <a:endParaRPr lang="en-US" dirty="0"/>
          </a:p>
        </p:txBody>
      </p:sp>
      <p:pic>
        <p:nvPicPr>
          <p:cNvPr id="8194" name="Picture 2" descr="https://encrypted-tbn1.gstatic.com/images?q=tbn:ANd9GcQvjCdLC2If09sq0kZ1Gl5zEE7ceOzkpZewGEFHuDXjCW_-ML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0.gstatic.com/images?q=tbn:ANd9GcR8x7NVMTyb9freIB2xIjy62qFC2QE4y8rKKAsxaRF7si6QpQAH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18669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9188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/>
              <a:t>rodar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El sinónimo de filmar</a:t>
            </a:r>
          </a:p>
        </p:txBody>
      </p:sp>
      <p:sp>
        <p:nvSpPr>
          <p:cNvPr id="99" name="Shape 99"/>
          <p:cNvSpPr/>
          <p:nvPr/>
        </p:nvSpPr>
        <p:spPr>
          <a:xfrm>
            <a:off x="918800" y="2715875"/>
            <a:ext cx="6413502" cy="426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entretener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 Divertir</a:t>
            </a:r>
          </a:p>
        </p:txBody>
      </p:sp>
      <p:sp>
        <p:nvSpPr>
          <p:cNvPr id="106" name="Shape 106"/>
          <p:cNvSpPr/>
          <p:nvPr/>
        </p:nvSpPr>
        <p:spPr>
          <a:xfrm>
            <a:off x="231700" y="3482300"/>
            <a:ext cx="3670299" cy="27558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2317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
</a:t>
            </a:r>
          </a:p>
          <a:p>
            <a:endParaRPr lang="en" sz="1400">
              <a:solidFill>
                <a:srgbClr val="000000"/>
              </a:solidFill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3"/>
          </p:nvPr>
        </p:nvSpPr>
        <p:spPr>
          <a:xfrm>
            <a:off x="1219200" y="2362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el documental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/>
              <a:t>Un programa muy serio</a:t>
            </a:r>
          </a:p>
        </p:txBody>
      </p:sp>
      <p:sp>
        <p:nvSpPr>
          <p:cNvPr id="115" name="Shape 115"/>
          <p:cNvSpPr/>
          <p:nvPr/>
        </p:nvSpPr>
        <p:spPr>
          <a:xfrm>
            <a:off x="318650" y="3073400"/>
            <a:ext cx="2908299" cy="3784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6" name="Shape 116"/>
          <p:cNvSpPr/>
          <p:nvPr/>
        </p:nvSpPr>
        <p:spPr>
          <a:xfrm>
            <a:off x="4232550" y="3484425"/>
            <a:ext cx="3670299" cy="2755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La tira cómica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/>
              <a:t>Unos dibujos en el periódico</a:t>
            </a:r>
          </a:p>
        </p:txBody>
      </p:sp>
      <p:sp>
        <p:nvSpPr>
          <p:cNvPr id="123" name="Shape 123"/>
          <p:cNvSpPr/>
          <p:nvPr/>
        </p:nvSpPr>
        <p:spPr>
          <a:xfrm>
            <a:off x="2230575" y="3207331"/>
            <a:ext cx="5328161" cy="21255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los titulares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Las letras grandes que presentan las noticias en los artículos o las revistas</a:t>
            </a:r>
          </a:p>
        </p:txBody>
      </p:sp>
      <p:sp>
        <p:nvSpPr>
          <p:cNvPr id="130" name="Shape 130"/>
          <p:cNvSpPr/>
          <p:nvPr/>
        </p:nvSpPr>
        <p:spPr>
          <a:xfrm>
            <a:off x="4697975" y="2927325"/>
            <a:ext cx="2057399" cy="3784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1" name="Shape 131"/>
          <p:cNvSpPr/>
          <p:nvPr/>
        </p:nvSpPr>
        <p:spPr>
          <a:xfrm>
            <a:off x="621950" y="3805850"/>
            <a:ext cx="2413000" cy="18161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grabar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Registrar imágenes o sonidos</a:t>
            </a:r>
          </a:p>
        </p:txBody>
      </p:sp>
      <p:sp>
        <p:nvSpPr>
          <p:cNvPr id="138" name="Shape 138"/>
          <p:cNvSpPr/>
          <p:nvPr/>
        </p:nvSpPr>
        <p:spPr>
          <a:xfrm>
            <a:off x="0" y="2770600"/>
            <a:ext cx="5689600" cy="3797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9" name="Shape 139"/>
          <p:cNvSpPr/>
          <p:nvPr/>
        </p:nvSpPr>
        <p:spPr>
          <a:xfrm>
            <a:off x="5689600" y="2834100"/>
            <a:ext cx="3670299" cy="36702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68922" y="196712"/>
            <a:ext cx="8034899" cy="1104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el oyente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Una persona que escucha un programa de radio</a:t>
            </a:r>
          </a:p>
        </p:txBody>
      </p:sp>
      <p:sp>
        <p:nvSpPr>
          <p:cNvPr id="32" name="Shape 32"/>
          <p:cNvSpPr/>
          <p:nvPr/>
        </p:nvSpPr>
        <p:spPr>
          <a:xfrm>
            <a:off x="2216475" y="3315075"/>
            <a:ext cx="3594099" cy="2870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enterarse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Darse cuenta de algo</a:t>
            </a:r>
          </a:p>
        </p:txBody>
      </p:sp>
      <p:sp>
        <p:nvSpPr>
          <p:cNvPr id="146" name="Shape 146"/>
          <p:cNvSpPr/>
          <p:nvPr/>
        </p:nvSpPr>
        <p:spPr>
          <a:xfrm>
            <a:off x="2134475" y="2512752"/>
            <a:ext cx="4651086" cy="434524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indent="0" algn="ctr">
              <a:buNone/>
            </a:pPr>
            <a:r>
              <a:rPr lang="en"/>
              <a:t>el acontecimiento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/>
              <a:t>Un evento</a:t>
            </a:r>
          </a:p>
        </p:txBody>
      </p:sp>
      <p:sp>
        <p:nvSpPr>
          <p:cNvPr id="153" name="Shape 153"/>
          <p:cNvSpPr/>
          <p:nvPr/>
        </p:nvSpPr>
        <p:spPr>
          <a:xfrm>
            <a:off x="1305525" y="3057774"/>
            <a:ext cx="1948827" cy="25334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4" name="Shape 154"/>
          <p:cNvSpPr/>
          <p:nvPr/>
        </p:nvSpPr>
        <p:spPr>
          <a:xfrm>
            <a:off x="5190350" y="3730700"/>
            <a:ext cx="2616200" cy="17398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38075" y="45720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la actualidad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/>
              <a:t>Las noticias y los acontecimientos de hoy</a:t>
            </a:r>
          </a:p>
        </p:txBody>
      </p:sp>
      <p:sp>
        <p:nvSpPr>
          <p:cNvPr id="161" name="Shape 161"/>
          <p:cNvSpPr/>
          <p:nvPr/>
        </p:nvSpPr>
        <p:spPr>
          <a:xfrm>
            <a:off x="1002050" y="3556000"/>
            <a:ext cx="5283199" cy="3302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/>
              <a:t>la cadena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1066800" y="2057400"/>
            <a:ext cx="7620000" cy="451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 </a:t>
            </a:r>
          </a:p>
          <a:p>
            <a:endParaRPr lang="en" dirty="0"/>
          </a:p>
        </p:txBody>
      </p:sp>
      <p:sp>
        <p:nvSpPr>
          <p:cNvPr id="169" name="Shape 169"/>
          <p:cNvSpPr txBox="1">
            <a:spLocks noGrp="1"/>
          </p:cNvSpPr>
          <p:nvPr>
            <p:ph type="body" idx="3"/>
          </p:nvPr>
        </p:nvSpPr>
        <p:spPr>
          <a:xfrm>
            <a:off x="1295400" y="3048000"/>
            <a:ext cx="7696200" cy="382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 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4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 </a:t>
            </a:r>
          </a:p>
          <a:p>
            <a:endParaRPr lang="en" dirty="0"/>
          </a:p>
        </p:txBody>
      </p:sp>
      <p:sp>
        <p:nvSpPr>
          <p:cNvPr id="171" name="Shape 171"/>
          <p:cNvSpPr txBox="1">
            <a:spLocks noGrp="1"/>
          </p:cNvSpPr>
          <p:nvPr>
            <p:ph type="body" idx="5"/>
          </p:nvPr>
        </p:nvSpPr>
        <p:spPr>
          <a:xfrm>
            <a:off x="457200" y="1676400"/>
            <a:ext cx="8686800" cy="616887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
</a:t>
            </a:r>
            <a:endParaRPr lang="en" sz="1400" dirty="0">
              <a:solidFill>
                <a:srgbClr val="000000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1447800" y="2857500"/>
            <a:ext cx="2298700" cy="1638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1600200" cy="206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la cadena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168" name="Shape 168"/>
          <p:cNvSpPr txBox="1">
            <a:spLocks noGrp="1"/>
          </p:cNvSpPr>
          <p:nvPr>
            <p:ph type="body" idx="4294967295"/>
          </p:nvPr>
        </p:nvSpPr>
        <p:spPr>
          <a:xfrm>
            <a:off x="838200" y="2133600"/>
            <a:ext cx="7848600" cy="443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 </a:t>
            </a:r>
            <a:endParaRPr lang="en" dirty="0" smtClean="0"/>
          </a:p>
          <a:p>
            <a:pPr lvl="0" rtl="0">
              <a:buNone/>
            </a:pPr>
            <a:r>
              <a:rPr lang="en" dirty="0" smtClean="0"/>
              <a:t>Una empresa con muchas instalaciones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o </a:t>
            </a:r>
            <a:r>
              <a:rPr lang="en" dirty="0"/>
              <a:t>una serie de eslabones (links</a:t>
            </a:r>
            <a:r>
              <a:rPr lang="en" sz="1400" dirty="0">
                <a:solidFill>
                  <a:srgbClr val="000000"/>
                </a:solidFill>
              </a:rPr>
              <a:t> </a:t>
            </a:r>
            <a:r>
              <a:rPr lang="en" dirty="0"/>
              <a:t>)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4294967295"/>
          </p:nvPr>
        </p:nvSpPr>
        <p:spPr>
          <a:xfrm>
            <a:off x="762000" y="3429000"/>
            <a:ext cx="7924798" cy="344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 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4294967295"/>
          </p:nvPr>
        </p:nvSpPr>
        <p:spPr>
          <a:xfrm>
            <a:off x="609600" y="2819400"/>
            <a:ext cx="8077200" cy="374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 </a:t>
            </a:r>
          </a:p>
          <a:p>
            <a:endParaRPr lang="en" dirty="0"/>
          </a:p>
        </p:txBody>
      </p:sp>
      <p:sp>
        <p:nvSpPr>
          <p:cNvPr id="171" name="Shape 171"/>
          <p:cNvSpPr txBox="1">
            <a:spLocks noGrp="1"/>
          </p:cNvSpPr>
          <p:nvPr>
            <p:ph type="body" idx="4294967295"/>
          </p:nvPr>
        </p:nvSpPr>
        <p:spPr>
          <a:xfrm>
            <a:off x="152400" y="3505200"/>
            <a:ext cx="8382000" cy="403527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
</a:t>
            </a:r>
            <a:endParaRPr lang="en" sz="1400" dirty="0">
              <a:solidFill>
                <a:srgbClr val="000000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838200" y="4800356"/>
            <a:ext cx="2138213" cy="14250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3" name="Shape 173"/>
          <p:cNvSpPr/>
          <p:nvPr/>
        </p:nvSpPr>
        <p:spPr>
          <a:xfrm>
            <a:off x="6208253" y="4457849"/>
            <a:ext cx="2478545" cy="21100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408280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</a:t>
            </a:r>
            <a:r>
              <a:rPr lang="en-US" dirty="0" err="1" smtClean="0"/>
              <a:t>locutor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Una</a:t>
            </a:r>
            <a:r>
              <a:rPr lang="en-US" dirty="0" smtClean="0"/>
              <a:t> persona </a:t>
            </a:r>
            <a:r>
              <a:rPr lang="en-US" dirty="0" err="1" smtClean="0"/>
              <a:t>que</a:t>
            </a:r>
            <a:r>
              <a:rPr lang="en-US" dirty="0" smtClean="0"/>
              <a:t> lee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noticias</a:t>
            </a:r>
            <a:endParaRPr lang="en-US" dirty="0"/>
          </a:p>
        </p:txBody>
      </p:sp>
      <p:pic>
        <p:nvPicPr>
          <p:cNvPr id="2052" name="Picture 4" descr="https://encrypted-tbn1.gstatic.com/images?q=tbn:ANd9GcS3osl2lfWslPEf47yewQefJifInFbILwCGd6c7WMb1bq-5GiJ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dirty="0" err="1" smtClean="0"/>
              <a:t>actualizadas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Las </a:t>
            </a:r>
            <a:r>
              <a:rPr lang="en-US" dirty="0" err="1" smtClean="0"/>
              <a:t>últimas</a:t>
            </a:r>
            <a:r>
              <a:rPr lang="en-US" dirty="0" smtClean="0"/>
              <a:t> </a:t>
            </a:r>
            <a:r>
              <a:rPr lang="en-US" dirty="0" err="1" smtClean="0"/>
              <a:t>noticias</a:t>
            </a:r>
            <a:r>
              <a:rPr lang="en-US" dirty="0" smtClean="0"/>
              <a:t> son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noticias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4098" name="Picture 2" descr="https://encrypted-tbn2.gstatic.com/images?q=tbn:ANd9GcRGDr4_dqZwKi7EjmxqxSP3rq3eF9UteG862oPhz0Ii1gxAH4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4571998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92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		la </a:t>
            </a:r>
            <a:r>
              <a:rPr lang="en-US" dirty="0" err="1" smtClean="0"/>
              <a:t>banda</a:t>
            </a:r>
            <a:r>
              <a:rPr lang="en-US" dirty="0" smtClean="0"/>
              <a:t> </a:t>
            </a:r>
            <a:r>
              <a:rPr lang="en-US" dirty="0" err="1" smtClean="0"/>
              <a:t>sonora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 smtClean="0"/>
              <a:t>música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acompaña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película</a:t>
            </a:r>
            <a:endParaRPr lang="en-US" dirty="0"/>
          </a:p>
        </p:txBody>
      </p:sp>
      <p:pic>
        <p:nvPicPr>
          <p:cNvPr id="3074" name="Picture 2" descr="https://encrypted-tbn1.gstatic.com/images?q=tbn:ANd9GcTUUCns0PznuS1M7l-GNWlkCgybWtXTyMpya2S1ZZnzXVbA5zBw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RgEmdGpA-Y9dq82VyMFbI6UDAwrJyeow1uWPTQWgjDFDi9CK-0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			en vivo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 El </a:t>
            </a:r>
            <a:r>
              <a:rPr lang="en-US" dirty="0" err="1" smtClean="0"/>
              <a:t>sinónimo</a:t>
            </a:r>
            <a:r>
              <a:rPr lang="en-US" dirty="0" smtClean="0"/>
              <a:t> de en </a:t>
            </a:r>
            <a:r>
              <a:rPr lang="en-US" dirty="0" err="1" smtClean="0"/>
              <a:t>directo</a:t>
            </a:r>
            <a:endParaRPr lang="en-US" dirty="0"/>
          </a:p>
        </p:txBody>
      </p:sp>
      <p:pic>
        <p:nvPicPr>
          <p:cNvPr id="5122" name="Picture 2" descr="https://encrypted-tbn3.gstatic.com/images?q=tbn:ANd9GcSdvRb4SeRZhhrH6FRQHNsz6h9sgDO-iGqsSUvZTx_p9oq4v28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31" y="3141922"/>
            <a:ext cx="2951969" cy="221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2.gstatic.com/images?q=tbn:ANd9GcTepdf8Lnk10jo7IZIwiuvhMl8b9OrxDSczSrp_bnHodkwYCP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41922"/>
            <a:ext cx="3539043" cy="198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el televidente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Una persona que mira un programa de televisión</a:t>
            </a:r>
          </a:p>
        </p:txBody>
      </p:sp>
      <p:sp>
        <p:nvSpPr>
          <p:cNvPr id="39" name="Shape 39"/>
          <p:cNvSpPr/>
          <p:nvPr/>
        </p:nvSpPr>
        <p:spPr>
          <a:xfrm>
            <a:off x="2016700" y="3581400"/>
            <a:ext cx="3594099" cy="23748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la prensa sensacionalista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Un diario como The National Enquirer es un ejemplo de un periódico que exagera todo para vender más periódicos. </a:t>
            </a:r>
          </a:p>
        </p:txBody>
      </p:sp>
      <p:sp>
        <p:nvSpPr>
          <p:cNvPr id="46" name="Shape 46"/>
          <p:cNvSpPr/>
          <p:nvPr/>
        </p:nvSpPr>
        <p:spPr>
          <a:xfrm>
            <a:off x="5179375" y="3203276"/>
            <a:ext cx="2846310" cy="341775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7" name="Shape 47"/>
          <p:cNvSpPr/>
          <p:nvPr/>
        </p:nvSpPr>
        <p:spPr>
          <a:xfrm>
            <a:off x="1037225" y="3169556"/>
            <a:ext cx="2847761" cy="31388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/>
              <a:t>el redactor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Una persona que corrige los artículos antes de publicarlos</a:t>
            </a:r>
          </a:p>
        </p:txBody>
      </p:sp>
      <p:sp>
        <p:nvSpPr>
          <p:cNvPr id="54" name="Shape 54"/>
          <p:cNvSpPr/>
          <p:nvPr/>
        </p:nvSpPr>
        <p:spPr>
          <a:xfrm>
            <a:off x="176825" y="2902403"/>
            <a:ext cx="3238738" cy="236329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5" name="Shape 55"/>
          <p:cNvSpPr/>
          <p:nvPr/>
        </p:nvSpPr>
        <p:spPr>
          <a:xfrm>
            <a:off x="5622525" y="2989507"/>
            <a:ext cx="3000887" cy="275324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/>
              <a:t>la estrella de cine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Un personaje en una película. El actor que hace este papel es famoso</a:t>
            </a:r>
          </a:p>
        </p:txBody>
      </p:sp>
      <p:sp>
        <p:nvSpPr>
          <p:cNvPr id="62" name="Shape 62"/>
          <p:cNvSpPr/>
          <p:nvPr/>
        </p:nvSpPr>
        <p:spPr>
          <a:xfrm>
            <a:off x="784950" y="3333935"/>
            <a:ext cx="1902543" cy="28538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3" name="Shape 63"/>
          <p:cNvSpPr/>
          <p:nvPr/>
        </p:nvSpPr>
        <p:spPr>
          <a:xfrm>
            <a:off x="4732550" y="2834950"/>
            <a:ext cx="2425700" cy="3352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una temporada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/>
              <a:t>un período de tiempo</a:t>
            </a:r>
          </a:p>
        </p:txBody>
      </p:sp>
      <p:sp>
        <p:nvSpPr>
          <p:cNvPr id="70" name="Shape 70"/>
          <p:cNvSpPr/>
          <p:nvPr/>
        </p:nvSpPr>
        <p:spPr>
          <a:xfrm>
            <a:off x="252275" y="3358509"/>
            <a:ext cx="4359788" cy="28132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el estreno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El primer día que una película llega al cine</a:t>
            </a:r>
          </a:p>
        </p:txBody>
      </p:sp>
      <p:sp>
        <p:nvSpPr>
          <p:cNvPr id="77" name="Shape 77"/>
          <p:cNvSpPr/>
          <p:nvPr/>
        </p:nvSpPr>
        <p:spPr>
          <a:xfrm>
            <a:off x="892375" y="3191600"/>
            <a:ext cx="3670299" cy="3174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entrevistar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/>
              <a:t>Hacerle preguntas a alguien</a:t>
            </a:r>
          </a:p>
        </p:txBody>
      </p:sp>
      <p:sp>
        <p:nvSpPr>
          <p:cNvPr id="84" name="Shape 84"/>
          <p:cNvSpPr/>
          <p:nvPr/>
        </p:nvSpPr>
        <p:spPr>
          <a:xfrm>
            <a:off x="2442043" y="2819429"/>
            <a:ext cx="4259913" cy="298967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233</Words>
  <Application>Microsoft Office PowerPoint</Application>
  <PresentationFormat>On-screen Show (4:3)</PresentationFormat>
  <Paragraphs>66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/>
      <vt:lpstr>la portada</vt:lpstr>
      <vt:lpstr>el oyente</vt:lpstr>
      <vt:lpstr>el televidente</vt:lpstr>
      <vt:lpstr>la prensa sensacionalista</vt:lpstr>
      <vt:lpstr>el redactor</vt:lpstr>
      <vt:lpstr>la estrella de cine</vt:lpstr>
      <vt:lpstr>una temporada</vt:lpstr>
      <vt:lpstr>el estreno</vt:lpstr>
      <vt:lpstr>entrevistar</vt:lpstr>
      <vt:lpstr>la censura</vt:lpstr>
      <vt:lpstr>  destacada</vt:lpstr>
      <vt:lpstr>           la pantalla</vt:lpstr>
      <vt:lpstr>     el anuncio</vt:lpstr>
      <vt:lpstr>rodar</vt:lpstr>
      <vt:lpstr>entretener</vt:lpstr>
      <vt:lpstr>el documental</vt:lpstr>
      <vt:lpstr>La tira cómica</vt:lpstr>
      <vt:lpstr>los titulares</vt:lpstr>
      <vt:lpstr>grabar</vt:lpstr>
      <vt:lpstr>enterarse</vt:lpstr>
      <vt:lpstr>el acontecimiento</vt:lpstr>
      <vt:lpstr>la actualidad</vt:lpstr>
      <vt:lpstr>la cadena</vt:lpstr>
      <vt:lpstr>la cadena</vt:lpstr>
      <vt:lpstr>   locutor</vt:lpstr>
      <vt:lpstr>  actualizadas</vt:lpstr>
      <vt:lpstr>   la banda sonora</vt:lpstr>
      <vt:lpstr>    en vivo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portada</dc:title>
  <dc:creator>Benko, Gail P</dc:creator>
  <cp:lastModifiedBy>Windows User</cp:lastModifiedBy>
  <cp:revision>8</cp:revision>
  <dcterms:modified xsi:type="dcterms:W3CDTF">2013-02-06T20:52:44Z</dcterms:modified>
</cp:coreProperties>
</file>