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4" r:id="rId6"/>
    <p:sldId id="262" r:id="rId7"/>
    <p:sldId id="260" r:id="rId8"/>
    <p:sldId id="261" r:id="rId9"/>
    <p:sldId id="271" r:id="rId10"/>
    <p:sldId id="265" r:id="rId11"/>
    <p:sldId id="263" r:id="rId12"/>
    <p:sldId id="273" r:id="rId13"/>
    <p:sldId id="266" r:id="rId14"/>
    <p:sldId id="267" r:id="rId15"/>
    <p:sldId id="269" r:id="rId16"/>
    <p:sldId id="270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8A18-DD80-481E-96F1-BA3E70475421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DA78-7151-46E4-847B-724410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tristeza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perdimos</a:t>
            </a:r>
            <a:r>
              <a:rPr lang="en-US" dirty="0" smtClean="0"/>
              <a:t> me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122" name="Picture 2" descr="http://1.bp.blogspot.com/_y6VtNHQDFmQ/TOqnGvNe2MI/AAAAAAAAAH0/PEoFi38sn9I/s1600/vince-young-h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676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oratoria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debate.</a:t>
            </a:r>
            <a:endParaRPr lang="en-US" dirty="0"/>
          </a:p>
        </p:txBody>
      </p:sp>
      <p:pic>
        <p:nvPicPr>
          <p:cNvPr id="12290" name="Picture 2" descr="http://www.colgateconnect.org/s/801/images/editor/09%20Winter%20Scene/20081107_debate_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68" y="320040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gimnasia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das </a:t>
            </a:r>
            <a:r>
              <a:rPr lang="en-US" dirty="0" err="1" smtClean="0"/>
              <a:t>volteretas</a:t>
            </a:r>
            <a:r>
              <a:rPr lang="en-US" dirty="0" smtClean="0"/>
              <a:t> en el </a:t>
            </a:r>
            <a:r>
              <a:rPr lang="en-US" dirty="0" err="1" smtClean="0"/>
              <a:t>aire</a:t>
            </a:r>
            <a:endParaRPr lang="en-US" dirty="0"/>
          </a:p>
        </p:txBody>
      </p:sp>
      <p:pic>
        <p:nvPicPr>
          <p:cNvPr id="14338" name="Picture 2" descr="http://us.123rf.com/400wm/400/400/stylephotographs/stylephotographs1104/stylephotographs110400213/9436797-happy-flexible-woman-doing-a-somersault-back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687551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patinaje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hielo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deporte</a:t>
            </a:r>
            <a:r>
              <a:rPr lang="en-US" dirty="0" smtClean="0"/>
              <a:t> de </a:t>
            </a:r>
            <a:r>
              <a:rPr lang="en-US" dirty="0" err="1" smtClean="0"/>
              <a:t>invierno</a:t>
            </a:r>
            <a:endParaRPr lang="en-US" dirty="0"/>
          </a:p>
        </p:txBody>
      </p:sp>
      <p:pic>
        <p:nvPicPr>
          <p:cNvPr id="17410" name="Picture 2" descr="http://www.wayfaring.info/wp-content/uploads/2011/03/ISU+Four+Continents+Figure+Skating+Championships+I5z2mpFaRE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5657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atletismo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corres</a:t>
            </a:r>
            <a:r>
              <a:rPr lang="en-US" dirty="0" smtClean="0"/>
              <a:t> </a:t>
            </a:r>
            <a:r>
              <a:rPr lang="en-US" dirty="0" err="1" smtClean="0"/>
              <a:t>afuera</a:t>
            </a:r>
            <a:endParaRPr lang="en-US" dirty="0"/>
          </a:p>
        </p:txBody>
      </p:sp>
      <p:pic>
        <p:nvPicPr>
          <p:cNvPr id="11266" name="Picture 2" descr="http://paparazzophotography.smugmug.com/Sports/TrackAndField2011/2011-Connecticut-State-Open-4/i-KpSq8WS/0/L/IMG0774-copy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123344"/>
            <a:ext cx="3457575" cy="47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lucha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violento</a:t>
            </a:r>
            <a:r>
              <a:rPr lang="en-US" dirty="0" smtClean="0"/>
              <a:t>. Dos personas se </a:t>
            </a:r>
            <a:r>
              <a:rPr lang="en-US" dirty="0" err="1" smtClean="0"/>
              <a:t>pelean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www.ctpost.com/mediaManager/?controllerName=image&amp;action=get&amp;id=61266&amp;width=628&amp;height=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2819400"/>
            <a:ext cx="53625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perder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ganar</a:t>
            </a:r>
            <a:endParaRPr lang="en-US" dirty="0"/>
          </a:p>
        </p:txBody>
      </p:sp>
      <p:pic>
        <p:nvPicPr>
          <p:cNvPr id="7170" name="Picture 2" descr="http://www.infochachkie.com/wp-content/uploads/2010/12/Tie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391025" cy="32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entrenador</a:t>
            </a:r>
            <a:r>
              <a:rPr lang="en-US" dirty="0" smtClean="0"/>
              <a:t>/la </a:t>
            </a:r>
            <a:r>
              <a:rPr lang="en-US" dirty="0" err="1" smtClean="0"/>
              <a:t>entrenadora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persona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ayuda</a:t>
            </a:r>
            <a:r>
              <a:rPr lang="en-US" dirty="0" smtClean="0"/>
              <a:t> al </a:t>
            </a:r>
            <a:r>
              <a:rPr lang="en-US" dirty="0" err="1" smtClean="0"/>
              <a:t>equipo</a:t>
            </a:r>
            <a:r>
              <a:rPr lang="en-US" dirty="0" smtClean="0"/>
              <a:t> a </a:t>
            </a:r>
            <a:r>
              <a:rPr lang="en-US" dirty="0" err="1" smtClean="0"/>
              <a:t>jugar</a:t>
            </a:r>
            <a:r>
              <a:rPr lang="en-US" dirty="0"/>
              <a:t> </a:t>
            </a:r>
            <a:r>
              <a:rPr lang="en-US" dirty="0" err="1" smtClean="0"/>
              <a:t>bien</a:t>
            </a:r>
            <a:endParaRPr lang="en-US" dirty="0"/>
          </a:p>
        </p:txBody>
      </p:sp>
      <p:pic>
        <p:nvPicPr>
          <p:cNvPr id="10242" name="Picture 2" descr="http://ww3.hdnux.com/photos/10/16/61/2157674/3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2628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jugadores</a:t>
            </a:r>
            <a:r>
              <a:rPr lang="en-US" dirty="0" smtClean="0"/>
              <a:t>/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jugadoras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miembros</a:t>
            </a:r>
            <a:r>
              <a:rPr lang="en-US" dirty="0" smtClean="0"/>
              <a:t> de un </a:t>
            </a:r>
            <a:r>
              <a:rPr lang="en-US" dirty="0" err="1" smtClean="0"/>
              <a:t>equipo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194" name="Picture 2" descr="http://www.greenwichtime.com/mediaManager/?controllerName=image&amp;action=get&amp;id=417183&amp;width=628&amp;height=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591374" cy="44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aficionados/</a:t>
            </a:r>
            <a:r>
              <a:rPr lang="en-US" dirty="0" err="1" smtClean="0"/>
              <a:t>las</a:t>
            </a:r>
            <a:r>
              <a:rPr lang="en-US" smtClean="0"/>
              <a:t> aficionadas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van a los </a:t>
            </a:r>
            <a:r>
              <a:rPr lang="en-US" dirty="0" err="1" smtClean="0"/>
              <a:t>partidos</a:t>
            </a:r>
            <a:endParaRPr lang="en-US" dirty="0"/>
          </a:p>
        </p:txBody>
      </p:sp>
      <p:pic>
        <p:nvPicPr>
          <p:cNvPr id="18434" name="Picture 2" descr="http://www.nypost.com/rw/nypost/2009/11/07/news/photos_stories/Cropped/yankee_fans-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dn.crushable.com/files/2009/07/tom-felton-hot-topic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2387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animadoras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Gritan</a:t>
            </a:r>
            <a:r>
              <a:rPr lang="en-US" dirty="0" smtClean="0"/>
              <a:t>, </a:t>
            </a:r>
            <a:r>
              <a:rPr lang="en-US" dirty="0" err="1" smtClean="0"/>
              <a:t>saltan</a:t>
            </a:r>
            <a:r>
              <a:rPr lang="en-US" dirty="0" smtClean="0"/>
              <a:t> y </a:t>
            </a:r>
            <a:r>
              <a:rPr lang="en-US" dirty="0" err="1" smtClean="0"/>
              <a:t>animan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colegio</a:t>
            </a:r>
            <a:endParaRPr lang="en-US" dirty="0"/>
          </a:p>
        </p:txBody>
      </p:sp>
      <p:pic>
        <p:nvPicPr>
          <p:cNvPr id="19458" name="Picture 2" descr="http://blog.ctnews.com/overtime/files/2010/02/gt0207sptcheer-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391400" cy="53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alegría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ganamos</a:t>
            </a:r>
            <a:r>
              <a:rPr lang="en-US" dirty="0" smtClean="0"/>
              <a:t> el </a:t>
            </a:r>
            <a:r>
              <a:rPr lang="en-US" dirty="0" err="1" smtClean="0"/>
              <a:t>partido</a:t>
            </a:r>
            <a:r>
              <a:rPr lang="en-US" dirty="0" smtClean="0"/>
              <a:t> me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endParaRPr lang="en-US" dirty="0"/>
          </a:p>
        </p:txBody>
      </p:sp>
      <p:pic>
        <p:nvPicPr>
          <p:cNvPr id="3074" name="Picture 2" descr="http://nbcsportsmedia2.msnbc.com/j/MSNBC/Components/Photo/_new/g-spt-111019-cards-happy-808p.nbcsports-story-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3311"/>
            <a:ext cx="58293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vergüenza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me </a:t>
            </a:r>
            <a:r>
              <a:rPr lang="en-US" dirty="0" err="1" smtClean="0"/>
              <a:t>caí</a:t>
            </a:r>
            <a:r>
              <a:rPr lang="en-US" dirty="0" smtClean="0"/>
              <a:t> en </a:t>
            </a:r>
            <a:r>
              <a:rPr lang="en-US" dirty="0" err="1" smtClean="0"/>
              <a:t>frente</a:t>
            </a:r>
            <a:r>
              <a:rPr lang="en-US" dirty="0" smtClean="0"/>
              <a:t> de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 me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6386" name="Picture 2" descr="http://mellinger.kansascity.com/media/img/blogs/embarrassed-chimp_jpg_330x33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1432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me </a:t>
            </a:r>
            <a:r>
              <a:rPr lang="en-US" dirty="0" err="1" smtClean="0"/>
              <a:t>puse</a:t>
            </a:r>
            <a:r>
              <a:rPr lang="en-US" dirty="0" smtClean="0"/>
              <a:t> </a:t>
            </a:r>
            <a:r>
              <a:rPr lang="en-US" dirty="0" err="1" smtClean="0"/>
              <a:t>enojado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a </a:t>
            </a:r>
            <a:r>
              <a:rPr lang="en-US" dirty="0" err="1" smtClean="0"/>
              <a:t>hablar</a:t>
            </a:r>
            <a:r>
              <a:rPr lang="en-US" dirty="0" smtClean="0"/>
              <a:t> en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alta.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a…</a:t>
            </a:r>
            <a:endParaRPr lang="en-US" dirty="0"/>
          </a:p>
        </p:txBody>
      </p:sp>
      <p:pic>
        <p:nvPicPr>
          <p:cNvPr id="2050" name="Picture 2" descr="http://static4.depositphotos.com/1001951/495/i/450/dep_4959034-Tennis-player-screaming-after-winning-a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2867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reírse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Reaccionar</a:t>
            </a:r>
            <a:r>
              <a:rPr lang="en-US" dirty="0" smtClean="0"/>
              <a:t> a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cómico</a:t>
            </a:r>
            <a:endParaRPr lang="en-US" dirty="0"/>
          </a:p>
        </p:txBody>
      </p:sp>
      <p:pic>
        <p:nvPicPr>
          <p:cNvPr id="13314" name="Picture 2" descr="http://babypictures.tk/wp-content/uploads/pictures/laughing-baby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llorar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me </a:t>
            </a:r>
            <a:r>
              <a:rPr lang="en-US" dirty="0" err="1" smtClean="0"/>
              <a:t>puse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triste</a:t>
            </a:r>
            <a:r>
              <a:rPr lang="en-US" dirty="0" smtClean="0"/>
              <a:t> </a:t>
            </a:r>
            <a:r>
              <a:rPr lang="en-US" dirty="0" err="1" smtClean="0"/>
              <a:t>empecé</a:t>
            </a:r>
            <a:r>
              <a:rPr lang="en-US" dirty="0" smtClean="0"/>
              <a:t> a…</a:t>
            </a:r>
            <a:endParaRPr lang="en-US" dirty="0"/>
          </a:p>
        </p:txBody>
      </p:sp>
      <p:pic>
        <p:nvPicPr>
          <p:cNvPr id="1026" name="Picture 2" descr="http://cultofmac.cultofmaccom.netdna-cdn.com/wp-content/uploads/2011/05/dawson-cr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éxito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¡</a:t>
            </a:r>
            <a:r>
              <a:rPr lang="en-US" dirty="0" err="1" smtClean="0"/>
              <a:t>Ganamos</a:t>
            </a:r>
            <a:r>
              <a:rPr lang="en-US" dirty="0" smtClean="0"/>
              <a:t>!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146" name="Picture 2" descr="http://images.publicradio.org/content/2008/06/18/20080618_kevin_garnett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191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Perdimos</a:t>
            </a:r>
            <a:r>
              <a:rPr lang="en-US" dirty="0" smtClean="0"/>
              <a:t>.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un…</a:t>
            </a:r>
            <a:endParaRPr lang="en-US" dirty="0"/>
          </a:p>
        </p:txBody>
      </p:sp>
      <p:pic>
        <p:nvPicPr>
          <p:cNvPr id="4098" name="Picture 2" descr="http://mls.theoffside.com/files/2010/06/sad-soccer-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39243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fue</a:t>
            </a:r>
            <a:r>
              <a:rPr lang="en-US" dirty="0" smtClean="0"/>
              <a:t> mal. Me </a:t>
            </a:r>
            <a:r>
              <a:rPr lang="en-US" dirty="0" err="1" smtClean="0"/>
              <a:t>fue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5362" name="Picture 2" descr="http://www.totalprosports.com/blog/wp-content/uploads/2009/07/padres-edgar-gonzalez-nailed-in-head-by-jason-hammel-p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7630"/>
            <a:ext cx="66294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178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tristeza</vt:lpstr>
      <vt:lpstr>alegría</vt:lpstr>
      <vt:lpstr>vergüenza</vt:lpstr>
      <vt:lpstr>gritar</vt:lpstr>
      <vt:lpstr>reírse</vt:lpstr>
      <vt:lpstr>llorar</vt:lpstr>
      <vt:lpstr>un éxito</vt:lpstr>
      <vt:lpstr>fracaso</vt:lpstr>
      <vt:lpstr>fatal</vt:lpstr>
      <vt:lpstr>La oratoria</vt:lpstr>
      <vt:lpstr>La gimnasia</vt:lpstr>
      <vt:lpstr>El patinaje sobre hielo</vt:lpstr>
      <vt:lpstr>El atletismo</vt:lpstr>
      <vt:lpstr>La lucha libre</vt:lpstr>
      <vt:lpstr>empatar</vt:lpstr>
      <vt:lpstr>El entrenador/la entrenadora</vt:lpstr>
      <vt:lpstr>Los jugadores/las jugadoras</vt:lpstr>
      <vt:lpstr>Los aficionados/las aficionadas</vt:lpstr>
      <vt:lpstr>Las animadoras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2012-01-27T21:41:26Z</dcterms:created>
  <dcterms:modified xsi:type="dcterms:W3CDTF">2014-01-29T13:15:52Z</dcterms:modified>
</cp:coreProperties>
</file>