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571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24BAB-A43D-446D-B1B2-5027EB9E8E01}" type="datetimeFigureOut">
              <a:rPr lang="en-US" smtClean="0"/>
              <a:t>3/20/2014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A1AF0-4C5C-43DB-A1FA-F78327F2B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008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24BAB-A43D-446D-B1B2-5027EB9E8E01}" type="datetimeFigureOut">
              <a:rPr lang="en-US" smtClean="0"/>
              <a:t>3/20/2014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A1AF0-4C5C-43DB-A1FA-F78327F2B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76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24BAB-A43D-446D-B1B2-5027EB9E8E01}" type="datetimeFigureOut">
              <a:rPr lang="en-US" smtClean="0"/>
              <a:t>3/20/2014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A1AF0-4C5C-43DB-A1FA-F78327F2B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14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24BAB-A43D-446D-B1B2-5027EB9E8E01}" type="datetimeFigureOut">
              <a:rPr lang="en-US" smtClean="0"/>
              <a:t>3/20/2014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A1AF0-4C5C-43DB-A1FA-F78327F2B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216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24BAB-A43D-446D-B1B2-5027EB9E8E01}" type="datetimeFigureOut">
              <a:rPr lang="en-US" smtClean="0"/>
              <a:t>3/20/2014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A1AF0-4C5C-43DB-A1FA-F78327F2B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232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24BAB-A43D-446D-B1B2-5027EB9E8E01}" type="datetimeFigureOut">
              <a:rPr lang="en-US" smtClean="0"/>
              <a:t>3/20/2014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A1AF0-4C5C-43DB-A1FA-F78327F2B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928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24BAB-A43D-446D-B1B2-5027EB9E8E01}" type="datetimeFigureOut">
              <a:rPr lang="en-US" smtClean="0"/>
              <a:t>3/20/2014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A1AF0-4C5C-43DB-A1FA-F78327F2B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01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24BAB-A43D-446D-B1B2-5027EB9E8E01}" type="datetimeFigureOut">
              <a:rPr lang="en-US" smtClean="0"/>
              <a:t>3/20/2014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A1AF0-4C5C-43DB-A1FA-F78327F2B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198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24BAB-A43D-446D-B1B2-5027EB9E8E01}" type="datetimeFigureOut">
              <a:rPr lang="en-US" smtClean="0"/>
              <a:t>3/20/2014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A1AF0-4C5C-43DB-A1FA-F78327F2B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40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24BAB-A43D-446D-B1B2-5027EB9E8E01}" type="datetimeFigureOut">
              <a:rPr lang="en-US" smtClean="0"/>
              <a:t>3/20/2014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A1AF0-4C5C-43DB-A1FA-F78327F2B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833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24BAB-A43D-446D-B1B2-5027EB9E8E01}" type="datetimeFigureOut">
              <a:rPr lang="en-US" smtClean="0"/>
              <a:t>3/20/2014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A1AF0-4C5C-43DB-A1FA-F78327F2B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49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424BAB-A43D-446D-B1B2-5027EB9E8E01}" type="datetimeFigureOut">
              <a:rPr lang="en-US" smtClean="0"/>
              <a:t>3/20/2014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EA1AF0-4C5C-43DB-A1FA-F78327F2B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582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Acabar</a:t>
            </a:r>
            <a:r>
              <a:rPr lang="en-US" dirty="0" smtClean="0"/>
              <a:t> 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“To have just…”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3157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lápiz</a:t>
            </a:r>
            <a:r>
              <a:rPr lang="en-US" dirty="0" smtClean="0"/>
              <a:t> labial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 descr="http://cdn.thegloss.com/files/2010/11/colorful_lipstick-133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667000"/>
            <a:ext cx="3819525" cy="284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8260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Los </a:t>
            </a:r>
            <a:r>
              <a:rPr lang="en-US" dirty="0" err="1" smtClean="0"/>
              <a:t>lentes</a:t>
            </a:r>
            <a:r>
              <a:rPr lang="en-US" dirty="0" smtClean="0"/>
              <a:t> de </a:t>
            </a:r>
            <a:r>
              <a:rPr lang="en-US" dirty="0" err="1" smtClean="0"/>
              <a:t>contacto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http://contactlenscoupon.org/images/contact-lens-coupon-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981200"/>
            <a:ext cx="3048000" cy="252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97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llave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http://www.acroprintstore.com/media/products2011/key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362200"/>
            <a:ext cx="2381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2041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“¡No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preocupes</a:t>
            </a:r>
            <a:r>
              <a:rPr lang="en-US" dirty="0" smtClean="0"/>
              <a:t>!”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Don’t worry!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935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paraguas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http://www.chinatraderonline.com/Files2/2009-9/25/straight-advertising-umbrella-095505140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752600"/>
            <a:ext cx="6200775" cy="530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2907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peinarse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http://emohair-1.com/wp-content/uploads/2011/02/153-how-to-comb-hai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828800"/>
            <a:ext cx="3200400" cy="407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7781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Pintarse</a:t>
            </a:r>
            <a:r>
              <a:rPr lang="en-US" dirty="0" smtClean="0"/>
              <a:t>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uñas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http://www.examiner.com/images/blog/replicate/EXID50076/images/nails_bigstockphoto_painting_her_nails_651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286000"/>
            <a:ext cx="4448175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9146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ponerse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 descr="http://static4.depositphotos.com/1008041/348/i/450/dep_3482803-Child-Putting-on-Raincoa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828800"/>
            <a:ext cx="28575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0003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preocuparse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Cuando</a:t>
            </a:r>
            <a:r>
              <a:rPr lang="en-US" dirty="0" smtClean="0"/>
              <a:t> </a:t>
            </a:r>
            <a:r>
              <a:rPr lang="en-US" dirty="0" err="1" smtClean="0"/>
              <a:t>tiene</a:t>
            </a:r>
            <a:r>
              <a:rPr lang="en-US" dirty="0" smtClean="0"/>
              <a:t> un </a:t>
            </a:r>
            <a:r>
              <a:rPr lang="en-US" dirty="0" err="1" smtClean="0"/>
              <a:t>problema</a:t>
            </a:r>
            <a:r>
              <a:rPr lang="en-US" dirty="0" smtClean="0"/>
              <a:t> y no </a:t>
            </a:r>
            <a:r>
              <a:rPr lang="en-US" dirty="0" err="1" smtClean="0"/>
              <a:t>puedes</a:t>
            </a:r>
            <a:r>
              <a:rPr lang="en-US" dirty="0" smtClean="0"/>
              <a:t> </a:t>
            </a:r>
            <a:r>
              <a:rPr lang="en-US" dirty="0" err="1" smtClean="0"/>
              <a:t>olvidar</a:t>
            </a:r>
            <a:r>
              <a:rPr lang="en-US" dirty="0" smtClean="0"/>
              <a:t> el </a:t>
            </a:r>
            <a:r>
              <a:rPr lang="en-US" dirty="0" err="1" smtClean="0"/>
              <a:t>problema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775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recoger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 descr="http://i.perezitos.com/wp-content/uploads/2012/01/sandra-bullock-picks-up-louis-from-school__oP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76400"/>
            <a:ext cx="4286250" cy="546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http://511contracosta.org/wp-content/uploads/2011/08/after_school_pick_up_ca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038600"/>
            <a:ext cx="3810000" cy="250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2911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Acordarse</a:t>
            </a:r>
            <a:r>
              <a:rPr lang="en-US" dirty="0" smtClean="0"/>
              <a:t> de/</a:t>
            </a:r>
            <a:r>
              <a:rPr lang="en-US" dirty="0" err="1" smtClean="0"/>
              <a:t>recordar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contrario</a:t>
            </a:r>
            <a:r>
              <a:rPr lang="en-US" dirty="0" smtClean="0"/>
              <a:t> de </a:t>
            </a:r>
            <a:r>
              <a:rPr lang="en-US" dirty="0" err="1" smtClean="0"/>
              <a:t>olvidar</a:t>
            </a:r>
            <a:endParaRPr lang="en-US" dirty="0"/>
          </a:p>
        </p:txBody>
      </p:sp>
      <p:pic>
        <p:nvPicPr>
          <p:cNvPr id="1026" name="Picture 2" descr="http://www.lumosity.com/blog/wp-content/uploads/2008/04/finger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590800"/>
            <a:ext cx="2886075" cy="377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0503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tanto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No me </a:t>
            </a:r>
            <a:r>
              <a:rPr lang="en-US" dirty="0" err="1" smtClean="0"/>
              <a:t>gusta</a:t>
            </a:r>
            <a:r>
              <a:rPr lang="en-US" dirty="0" smtClean="0"/>
              <a:t> </a:t>
            </a:r>
            <a:r>
              <a:rPr lang="en-US" dirty="0" err="1" smtClean="0"/>
              <a:t>hacer</a:t>
            </a:r>
            <a:r>
              <a:rPr lang="en-US" dirty="0" smtClean="0"/>
              <a:t>_______</a:t>
            </a:r>
            <a:r>
              <a:rPr lang="en-US" dirty="0" err="1" smtClean="0"/>
              <a:t>trabajo</a:t>
            </a:r>
            <a:r>
              <a:rPr lang="en-US" dirty="0" smtClean="0"/>
              <a:t> (so much)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457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 me </a:t>
            </a:r>
            <a:r>
              <a:rPr lang="en-US" dirty="0" err="1" smtClean="0"/>
              <a:t>olvidó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completo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6386" name="Picture 2" descr="https://s3.amazonaws.com/ncom/graphics/help_files/forgot_passwor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438400"/>
            <a:ext cx="30480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8394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tardarse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 descr="http://www.legaljuice.com/late%20for%20work%20runn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4" y="1371599"/>
            <a:ext cx="5019675" cy="501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http://www.glamquotes.com/wp-content/uploads/2011/11/too-lat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124200"/>
            <a:ext cx="4314825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2165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Apagar</a:t>
            </a:r>
            <a:r>
              <a:rPr lang="en-US" dirty="0" smtClean="0"/>
              <a:t> la </a:t>
            </a:r>
            <a:r>
              <a:rPr lang="en-US" dirty="0" err="1" smtClean="0"/>
              <a:t>luz</a:t>
            </a:r>
            <a:r>
              <a:rPr lang="en-US" dirty="0" smtClean="0"/>
              <a:t>/</a:t>
            </a:r>
            <a:r>
              <a:rPr lang="en-US" dirty="0" err="1" smtClean="0"/>
              <a:t>las</a:t>
            </a:r>
            <a:r>
              <a:rPr lang="en-US" dirty="0" smtClean="0"/>
              <a:t> luces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El </a:t>
            </a:r>
            <a:r>
              <a:rPr lang="en-US" dirty="0" err="1" smtClean="0"/>
              <a:t>contrario</a:t>
            </a:r>
            <a:r>
              <a:rPr lang="en-US" dirty="0" smtClean="0"/>
              <a:t> de </a:t>
            </a:r>
            <a:r>
              <a:rPr lang="en-US" dirty="0" err="1" smtClean="0"/>
              <a:t>encender</a:t>
            </a:r>
            <a:r>
              <a:rPr lang="en-US" dirty="0" smtClean="0"/>
              <a:t> </a:t>
            </a:r>
            <a:r>
              <a:rPr lang="en-US" dirty="0" err="1" smtClean="0"/>
              <a:t>las</a:t>
            </a:r>
            <a:r>
              <a:rPr lang="en-US" dirty="0" smtClean="0"/>
              <a:t> luces</a:t>
            </a:r>
            <a:endParaRPr lang="en-US" dirty="0"/>
          </a:p>
        </p:txBody>
      </p:sp>
      <p:pic>
        <p:nvPicPr>
          <p:cNvPr id="2050" name="Picture 2" descr="http://2.bp.blogspot.com/-YF3QEPPddQI/TV8TZrISLaI/AAAAAAAAAlE/isQkyUk9OzM/s400/lightswitc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667000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4352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cepillarse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ttp://brushingyourteeth.com/wp-content/uploads/2011/08/how-to-brush-your-teeth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590800"/>
            <a:ext cx="5715000" cy="3800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7920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Cerrar</a:t>
            </a:r>
            <a:r>
              <a:rPr lang="en-US" dirty="0" smtClean="0"/>
              <a:t> la </a:t>
            </a:r>
            <a:r>
              <a:rPr lang="en-US" dirty="0" err="1" smtClean="0"/>
              <a:t>puerta</a:t>
            </a:r>
            <a:r>
              <a:rPr lang="en-US" dirty="0" smtClean="0"/>
              <a:t> con </a:t>
            </a:r>
            <a:r>
              <a:rPr lang="en-US" dirty="0" err="1" smtClean="0"/>
              <a:t>llave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http://image.shutterstock.com/display_pic_with_logo/154447/154447,1213854142,3/stock-photo-locked-door-with-key-in-lock-and-old-styled-handle-1393057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752600"/>
            <a:ext cx="2867025" cy="447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069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Darse</a:t>
            </a:r>
            <a:r>
              <a:rPr lang="en-US" dirty="0" smtClean="0"/>
              <a:t> </a:t>
            </a:r>
            <a:r>
              <a:rPr lang="en-US" dirty="0" err="1" smtClean="0"/>
              <a:t>prisa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 descr="http://www.mobileapptesting.com/wp-content/uploads/2011/01/In-a-rus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971800"/>
            <a:ext cx="2733675" cy="293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3817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ducharse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 descr="http://www.ideachampions.com/weblogs/groomingA4-man-showering-0309-s2-14039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43840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8808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impermeable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 </a:t>
            </a:r>
            <a:r>
              <a:rPr lang="en-US" dirty="0" err="1" smtClean="0"/>
              <a:t>abrigo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la </a:t>
            </a:r>
            <a:r>
              <a:rPr lang="en-US" dirty="0" err="1" smtClean="0"/>
              <a:t>lluvia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206500"/>
            <a:ext cx="3742080" cy="565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098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irse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contrario</a:t>
            </a:r>
            <a:r>
              <a:rPr lang="en-US" dirty="0" smtClean="0"/>
              <a:t> de </a:t>
            </a:r>
            <a:r>
              <a:rPr lang="en-US" dirty="0" err="1" smtClean="0"/>
              <a:t>quedarse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035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99</Words>
  <Application>Microsoft Office PowerPoint</Application>
  <PresentationFormat>On-screen Show (4:3)</PresentationFormat>
  <Paragraphs>30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Acabar de</vt:lpstr>
      <vt:lpstr>Acordarse de/recordar</vt:lpstr>
      <vt:lpstr>Apagar la luz/las luces</vt:lpstr>
      <vt:lpstr>cepillarse</vt:lpstr>
      <vt:lpstr>Cerrar la puerta con llave</vt:lpstr>
      <vt:lpstr>Darse prisa</vt:lpstr>
      <vt:lpstr>ducharse</vt:lpstr>
      <vt:lpstr>El impermeable</vt:lpstr>
      <vt:lpstr>irse</vt:lpstr>
      <vt:lpstr>El lápiz labial</vt:lpstr>
      <vt:lpstr>Los lentes de contacto</vt:lpstr>
      <vt:lpstr>La llave</vt:lpstr>
      <vt:lpstr>“¡No te preocupes!”</vt:lpstr>
      <vt:lpstr>El paraguas</vt:lpstr>
      <vt:lpstr>peinarse</vt:lpstr>
      <vt:lpstr>Pintarse las uñas</vt:lpstr>
      <vt:lpstr>ponerse</vt:lpstr>
      <vt:lpstr>preocuparse</vt:lpstr>
      <vt:lpstr>recoger</vt:lpstr>
      <vt:lpstr>tanto</vt:lpstr>
      <vt:lpstr>Se me olvidó por completo</vt:lpstr>
      <vt:lpstr>tardarse</vt:lpstr>
    </vt:vector>
  </TitlesOfParts>
  <Company>Fairfield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Acabar de</dc:title>
  <dc:creator>Windows User</dc:creator>
  <cp:lastModifiedBy>Windows User</cp:lastModifiedBy>
  <cp:revision>7</cp:revision>
  <dcterms:created xsi:type="dcterms:W3CDTF">2012-03-14T14:31:13Z</dcterms:created>
  <dcterms:modified xsi:type="dcterms:W3CDTF">2014-03-20T12:46:18Z</dcterms:modified>
</cp:coreProperties>
</file>