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62" r:id="rId10"/>
    <p:sldId id="270" r:id="rId11"/>
    <p:sldId id="274" r:id="rId12"/>
    <p:sldId id="272" r:id="rId13"/>
    <p:sldId id="273" r:id="rId14"/>
    <p:sldId id="264" r:id="rId15"/>
    <p:sldId id="265" r:id="rId16"/>
    <p:sldId id="271" r:id="rId17"/>
    <p:sldId id="267" r:id="rId18"/>
    <p:sldId id="266" r:id="rId19"/>
    <p:sldId id="276" r:id="rId20"/>
    <p:sldId id="268" r:id="rId21"/>
    <p:sldId id="277" r:id="rId22"/>
    <p:sldId id="269" r:id="rId23"/>
    <p:sldId id="27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5ECD-8C04-4985-BB6A-F83FE0CE9F86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D7B5-6A1C-4948-BFA9-8A36DFEA2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chismosa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de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endParaRPr lang="en-US" dirty="0"/>
          </a:p>
        </p:txBody>
      </p:sp>
      <p:pic>
        <p:nvPicPr>
          <p:cNvPr id="4" name="Picture 2" descr="http://image.shutterstock.com/display_pic_with_logo/150274/150274,1258632012,1/stock-photo-two-pretty-young-gossipy-women-in-pink-against-white-background-41206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0"/>
            <a:ext cx="42862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travieso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causar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endParaRPr lang="en-US" dirty="0"/>
          </a:p>
        </p:txBody>
      </p:sp>
      <p:pic>
        <p:nvPicPr>
          <p:cNvPr id="22530" name="Picture 2" descr="http://image.treadmillfaqs.info/images/www.curtismock.com/wp-content/uploads/2009/04/mischievous_pu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2209800"/>
            <a:ext cx="34861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aventurera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r>
              <a:rPr lang="en-US" dirty="0" smtClean="0"/>
              <a:t> mucho</a:t>
            </a:r>
            <a:endParaRPr lang="en-US" dirty="0"/>
          </a:p>
        </p:txBody>
      </p:sp>
      <p:pic>
        <p:nvPicPr>
          <p:cNvPr id="31746" name="Picture 2" descr="http://www.realadventures.com/listingimages/1034/1034821/m_10348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habla</a:t>
            </a:r>
            <a:r>
              <a:rPr lang="en-US" dirty="0" smtClean="0"/>
              <a:t> mucho. Es </a:t>
            </a:r>
            <a:r>
              <a:rPr lang="en-US" dirty="0" err="1" smtClean="0"/>
              <a:t>muy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9698" name="Picture 2" descr="http://www.theintrovertzcoach.com/shychil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0"/>
            <a:ext cx="2571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con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endParaRPr lang="en-US" dirty="0"/>
          </a:p>
        </p:txBody>
      </p:sp>
      <p:pic>
        <p:nvPicPr>
          <p:cNvPr id="28674" name="Picture 2" descr="http://farm1.static.flickr.com/215/510904000_b607ca4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47625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estricta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theparentszone.com/wp-content/uploads/2008/01/strict-par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62394"/>
            <a:ext cx="3286125" cy="361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cariñoso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abrazos</a:t>
            </a:r>
            <a:r>
              <a:rPr lang="en-US" dirty="0" smtClean="0"/>
              <a:t> y </a:t>
            </a:r>
            <a:r>
              <a:rPr lang="en-US" dirty="0" err="1" smtClean="0"/>
              <a:t>besos</a:t>
            </a:r>
            <a:r>
              <a:rPr lang="en-US" dirty="0" smtClean="0"/>
              <a:t>. Es </a:t>
            </a:r>
            <a:r>
              <a:rPr lang="en-US" dirty="0" err="1" smtClean="0"/>
              <a:t>muy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7650" name="Picture 2" descr="http://www.whynotad.com/_mm/_d/_ext/35327/big_supper%20affectionate%20baby%20chimpanzee%20for%20adoptio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3810000" cy="2743200"/>
          </a:xfrm>
          <a:prstGeom prst="rect">
            <a:avLst/>
          </a:prstGeom>
          <a:noFill/>
        </p:spPr>
      </p:pic>
      <p:pic>
        <p:nvPicPr>
          <p:cNvPr id="27652" name="Picture 4" descr="http://www.ofdogdays.com/wp-content/uploads/20_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82905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cae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r>
              <a:rPr lang="en-US" dirty="0" smtClean="0"/>
              <a:t>. Me </a:t>
            </a:r>
            <a:r>
              <a:rPr lang="en-US" dirty="0" err="1" smtClean="0"/>
              <a:t>gusta</a:t>
            </a:r>
            <a:r>
              <a:rPr lang="en-US" dirty="0" smtClean="0"/>
              <a:t> mucho</a:t>
            </a:r>
            <a:endParaRPr lang="en-US" dirty="0"/>
          </a:p>
        </p:txBody>
      </p:sp>
      <p:pic>
        <p:nvPicPr>
          <p:cNvPr id="30722" name="Picture 2" descr="http://westerngh.com/wp-content/uploads/2010/04/op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648" y="2438400"/>
            <a:ext cx="3044952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nacimiento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empieza</a:t>
            </a:r>
            <a:endParaRPr lang="en-US" dirty="0"/>
          </a:p>
        </p:txBody>
      </p:sp>
      <p:pic>
        <p:nvPicPr>
          <p:cNvPr id="25604" name="Picture 4" descr="Birth of New 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5672"/>
            <a:ext cx="4895850" cy="325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bautizo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ceremonia</a:t>
            </a:r>
            <a:r>
              <a:rPr lang="en-US" dirty="0" smtClean="0"/>
              <a:t> </a:t>
            </a:r>
            <a:r>
              <a:rPr lang="en-US" dirty="0" err="1" smtClean="0"/>
              <a:t>religiosa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cristianos</a:t>
            </a:r>
            <a:r>
              <a:rPr lang="en-US" dirty="0" smtClean="0"/>
              <a:t> </a:t>
            </a:r>
            <a:r>
              <a:rPr lang="en-US" dirty="0" err="1" smtClean="0"/>
              <a:t>hacen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un </a:t>
            </a:r>
            <a:r>
              <a:rPr lang="en-US" dirty="0" err="1" smtClean="0"/>
              <a:t>bebé</a:t>
            </a:r>
            <a:r>
              <a:rPr lang="en-US" dirty="0" smtClean="0"/>
              <a:t> </a:t>
            </a:r>
            <a:r>
              <a:rPr lang="en-US" dirty="0" err="1" smtClean="0"/>
              <a:t>nace</a:t>
            </a:r>
            <a:endParaRPr lang="en-US" dirty="0"/>
          </a:p>
        </p:txBody>
      </p:sp>
      <p:pic>
        <p:nvPicPr>
          <p:cNvPr id="26626" name="Picture 2" descr="http://www.sthedwigbucktown.org/Portals/0/images/trixie-bap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200400"/>
            <a:ext cx="3238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obediente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y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endParaRPr lang="en-US" dirty="0"/>
          </a:p>
        </p:txBody>
      </p:sp>
      <p:pic>
        <p:nvPicPr>
          <p:cNvPr id="32770" name="Picture 2" descr="http://www.corbisimages.com/images/67/D2446DCF-622E-4CF0-B937-5640577E632B/HU04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534066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consentida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acostumbrada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endParaRPr lang="en-US" dirty="0"/>
          </a:p>
        </p:txBody>
      </p:sp>
      <p:pic>
        <p:nvPicPr>
          <p:cNvPr id="4098" name="Picture 2" descr="http://t0.gstatic.com/images?q=tbn:ANd9GcREJ5X9_9gEPoW7xONOlpC9KBPl52CFE6pBB6E1VOI0Fn3Pz70S9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57600"/>
            <a:ext cx="3657600" cy="243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muerte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termina</a:t>
            </a:r>
            <a:endParaRPr lang="en-US" dirty="0"/>
          </a:p>
        </p:txBody>
      </p:sp>
      <p:pic>
        <p:nvPicPr>
          <p:cNvPr id="24578" name="Picture 2" descr="http://www.rencherlawgroup.com/images/wrongful_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90800"/>
            <a:ext cx="24098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enfermedad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alteración</a:t>
            </a:r>
            <a:r>
              <a:rPr lang="en-US" dirty="0" smtClean="0"/>
              <a:t> de la </a:t>
            </a:r>
            <a:r>
              <a:rPr lang="en-US" dirty="0" err="1" smtClean="0"/>
              <a:t>salud</a:t>
            </a:r>
            <a:endParaRPr lang="en-US" dirty="0"/>
          </a:p>
        </p:txBody>
      </p:sp>
      <p:pic>
        <p:nvPicPr>
          <p:cNvPr id="1026" name="Picture 2" descr="http://healthmarktulsa.files.wordpress.com/2011/02/sick-flu-child-therm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555837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Alguien</a:t>
            </a:r>
            <a:r>
              <a:rPr lang="en-US" dirty="0" smtClean="0"/>
              <a:t> sale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endParaRPr lang="en-US" dirty="0"/>
          </a:p>
        </p:txBody>
      </p:sp>
      <p:pic>
        <p:nvPicPr>
          <p:cNvPr id="23554" name="Picture 2" descr="http://www.boatnerd.com/news/newsthumbs/images-08-4/Wave-Goodb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858000" cy="4896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aquel</a:t>
            </a:r>
            <a:r>
              <a:rPr lang="en-US" dirty="0" smtClean="0"/>
              <a:t> </a:t>
            </a:r>
            <a:r>
              <a:rPr lang="en-US" dirty="0" err="1" smtClean="0"/>
              <a:t>entonces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; en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época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 lo </a:t>
            </a:r>
            <a:r>
              <a:rPr lang="en-US" dirty="0" err="1" smtClean="0"/>
              <a:t>pude</a:t>
            </a:r>
            <a:r>
              <a:rPr lang="en-US" dirty="0" smtClean="0"/>
              <a:t> </a:t>
            </a:r>
            <a:r>
              <a:rPr lang="en-US" dirty="0" err="1" smtClean="0"/>
              <a:t>creer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me </a:t>
            </a:r>
            <a:r>
              <a:rPr lang="en-US" dirty="0" err="1" smtClean="0"/>
              <a:t>enteré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37890" name="Picture 2" descr="http://1.bp.blogspot.com/_Rs53-MPsJaI/R6UjmF0BG7I/AAAAAAAAE_U/sqZpIyWcOgE/s400/Shocked_Kidz_at_pc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95600"/>
            <a:ext cx="30480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Juguetón</a:t>
            </a:r>
            <a:r>
              <a:rPr lang="en-US" dirty="0" smtClean="0"/>
              <a:t>/</a:t>
            </a:r>
            <a:r>
              <a:rPr lang="en-US" dirty="0" err="1" smtClean="0"/>
              <a:t>juguetona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mucho</a:t>
            </a:r>
            <a:endParaRPr lang="en-US" dirty="0"/>
          </a:p>
        </p:txBody>
      </p:sp>
      <p:pic>
        <p:nvPicPr>
          <p:cNvPr id="15362" name="Picture 2" descr="http://dcksline.com/kalpa/images/Pictures/Playful%20Pan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2895600"/>
            <a:ext cx="7566586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goísta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endParaRPr lang="en-US" dirty="0"/>
          </a:p>
        </p:txBody>
      </p:sp>
      <p:pic>
        <p:nvPicPr>
          <p:cNvPr id="20482" name="Picture 2" descr="http://1.bp.blogspot.com/_9bZztZYaE2U/R3MQ_4SkpdI/AAAAAAAABok/PYWkF81dijQ/s400/JealousA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chistoso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Gracioso</a:t>
            </a:r>
            <a:r>
              <a:rPr lang="en-US" dirty="0" smtClean="0"/>
              <a:t> o  </a:t>
            </a:r>
            <a:r>
              <a:rPr lang="en-US" dirty="0" err="1" smtClean="0"/>
              <a:t>cómico</a:t>
            </a:r>
            <a:endParaRPr lang="en-US" dirty="0"/>
          </a:p>
        </p:txBody>
      </p:sp>
      <p:pic>
        <p:nvPicPr>
          <p:cNvPr id="19458" name="Picture 2" descr="http://beyondproject.files.wordpress.com/2010/04/jim_carey_image_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24765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curioso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Raro</a:t>
            </a:r>
            <a:r>
              <a:rPr lang="en-US" dirty="0" smtClean="0"/>
              <a:t> o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smtClean="0"/>
              <a:t> mucho</a:t>
            </a:r>
            <a:endParaRPr lang="en-US" dirty="0"/>
          </a:p>
        </p:txBody>
      </p:sp>
      <p:pic>
        <p:nvPicPr>
          <p:cNvPr id="2050" name="Picture 2" descr="http://trailers.apple.com/trailers/universal/curious_george/images2/index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40386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bondadosa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 </a:t>
            </a:r>
            <a:r>
              <a:rPr lang="en-US" smtClean="0"/>
              <a:t>generosa; </a:t>
            </a:r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endParaRPr lang="en-US" dirty="0"/>
          </a:p>
        </p:txBody>
      </p:sp>
      <p:pic>
        <p:nvPicPr>
          <p:cNvPr id="35842" name="Picture 2" descr="http://www.storybleed.com/wp-content/uploads/generosi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recuerdos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theswca.com/images-nosta/bswain-nostalgia/scrapb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2762250" cy="3700051"/>
          </a:xfrm>
          <a:prstGeom prst="rect">
            <a:avLst/>
          </a:prstGeom>
          <a:noFill/>
        </p:spPr>
      </p:pic>
      <p:pic>
        <p:nvPicPr>
          <p:cNvPr id="36868" name="Picture 4" descr="http://www.spann.pueblocityschools.us/modules/groups/homepagefiles/cms/232129/Image/DSCN2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5257800" cy="393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impaciente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esperar</a:t>
            </a:r>
            <a:endParaRPr lang="en-US" dirty="0"/>
          </a:p>
        </p:txBody>
      </p:sp>
      <p:pic>
        <p:nvPicPr>
          <p:cNvPr id="17410" name="Picture 2" descr="http://www.real-english.com/reo/7/images/impat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43178"/>
            <a:ext cx="3857625" cy="251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159</Words>
  <Application>Microsoft Office PowerPoint</Application>
  <PresentationFormat>On-screen Show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chismosa</vt:lpstr>
      <vt:lpstr>consentida</vt:lpstr>
      <vt:lpstr>Juguetón/juguetona</vt:lpstr>
      <vt:lpstr>egoísta</vt:lpstr>
      <vt:lpstr>chistoso</vt:lpstr>
      <vt:lpstr>curioso</vt:lpstr>
      <vt:lpstr>bondadosa</vt:lpstr>
      <vt:lpstr>Los recuerdos</vt:lpstr>
      <vt:lpstr>impaciente</vt:lpstr>
      <vt:lpstr>travieso</vt:lpstr>
      <vt:lpstr>aventurera</vt:lpstr>
      <vt:lpstr>callada</vt:lpstr>
      <vt:lpstr>solitario</vt:lpstr>
      <vt:lpstr>estricta</vt:lpstr>
      <vt:lpstr>cariñoso</vt:lpstr>
      <vt:lpstr>Me cae bien</vt:lpstr>
      <vt:lpstr>El nacimiento</vt:lpstr>
      <vt:lpstr>El bautizo</vt:lpstr>
      <vt:lpstr>obediente</vt:lpstr>
      <vt:lpstr>La muerte</vt:lpstr>
      <vt:lpstr>La enfermedad</vt:lpstr>
      <vt:lpstr>La partida</vt:lpstr>
      <vt:lpstr>En aquel entonces</vt:lpstr>
      <vt:lpstr>no lo pude creer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chismosa</dc:title>
  <dc:creator>Windows User</dc:creator>
  <cp:lastModifiedBy>Windows User</cp:lastModifiedBy>
  <cp:revision>22</cp:revision>
  <dcterms:created xsi:type="dcterms:W3CDTF">2011-03-23T12:22:07Z</dcterms:created>
  <dcterms:modified xsi:type="dcterms:W3CDTF">2013-05-02T17:20:55Z</dcterms:modified>
</cp:coreProperties>
</file>