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56" r:id="rId18"/>
    <p:sldId id="257" r:id="rId19"/>
    <p:sldId id="258" r:id="rId20"/>
    <p:sldId id="259" r:id="rId21"/>
    <p:sldId id="260" r:id="rId22"/>
    <p:sldId id="26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CF55B-8D17-4530-A0A8-045A077A5AB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64D8A-E577-4003-9E43-2C2EB5ACB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6AED-8DF9-4DBA-8633-8FF1E4E2D4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B8A7-9E1A-488B-8F4B-DEC489CB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429000"/>
            <a:ext cx="6558206" cy="92333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arwig Factory" pitchFamily="2" charset="0"/>
              </a:rPr>
              <a:t>Vocabulario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arwig Factory" pitchFamily="2" charset="0"/>
              </a:rPr>
              <a:t>: Unit 7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arwig Facto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462088"/>
          </a:xfrm>
        </p:spPr>
        <p:txBody>
          <a:bodyPr/>
          <a:lstStyle/>
          <a:p>
            <a:r>
              <a:rPr lang="es-MX" dirty="0" smtClean="0"/>
              <a:t>Revolver/Mezclar </a:t>
            </a:r>
            <a:endParaRPr lang="es-MX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To scramble/to stir</a:t>
            </a:r>
          </a:p>
        </p:txBody>
      </p:sp>
      <p:pic>
        <p:nvPicPr>
          <p:cNvPr id="22531" name="Picture 2" descr="http://www.stir-up.org.uk/images/stir-up_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90800"/>
            <a:ext cx="29432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Las especias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Spices </a:t>
            </a:r>
          </a:p>
        </p:txBody>
      </p:sp>
      <p:pic>
        <p:nvPicPr>
          <p:cNvPr id="24580" name="Picture 4" descr="Salt-and-Pepper-Bot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14600"/>
            <a:ext cx="309245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El ají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s-MX"/>
              <a:t>Hot chili pepper </a:t>
            </a:r>
          </a:p>
        </p:txBody>
      </p:sp>
      <p:pic>
        <p:nvPicPr>
          <p:cNvPr id="23558" name="Picture 6" descr="219176-red-hot-chili-pepper-close-up-isolated-on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Un trozo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s-MX"/>
              <a:t>Piece </a:t>
            </a:r>
          </a:p>
        </p:txBody>
      </p:sp>
      <p:pic>
        <p:nvPicPr>
          <p:cNvPr id="26628" name="Picture 4" descr="Piece-of-C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2547938" cy="3457575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" y="35052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No es entero, 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La taza de medir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Measuring cup</a:t>
            </a:r>
          </a:p>
        </p:txBody>
      </p:sp>
      <p:pic>
        <p:nvPicPr>
          <p:cNvPr id="25604" name="Picture 4" descr="31XCT4X42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37719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La receta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s-MX" dirty="0" err="1"/>
              <a:t>Recipe</a:t>
            </a:r>
            <a:endParaRPr lang="es-MX" dirty="0"/>
          </a:p>
        </p:txBody>
      </p:sp>
      <p:pic>
        <p:nvPicPr>
          <p:cNvPr id="27652" name="Picture 4" descr="rec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143250" cy="3438525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latin typeface="Arial" charset="0"/>
              </a:rPr>
              <a:t>Esta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cosa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tiene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todos</a:t>
            </a:r>
            <a:r>
              <a:rPr lang="en-US" sz="3200" dirty="0">
                <a:latin typeface="Arial" charset="0"/>
              </a:rPr>
              <a:t> los </a:t>
            </a:r>
            <a:r>
              <a:rPr lang="es-MX" sz="3200" dirty="0">
                <a:latin typeface="Arial" charset="0"/>
              </a:rPr>
              <a:t>ingredientes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y </a:t>
            </a:r>
            <a:r>
              <a:rPr lang="en-US" sz="3200" dirty="0" err="1" smtClean="0">
                <a:latin typeface="Arial" charset="0"/>
              </a:rPr>
              <a:t>las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instrucciones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para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preparar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una</a:t>
            </a:r>
            <a:r>
              <a:rPr lang="en-US" sz="3200" dirty="0" smtClean="0">
                <a:latin typeface="Arial" charset="0"/>
              </a:rPr>
              <a:t> comida…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Crudo  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/>
              <a:t>Raw/uncooked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El contrario de cocido es…</a:t>
            </a:r>
          </a:p>
        </p:txBody>
      </p:sp>
      <p:pic>
        <p:nvPicPr>
          <p:cNvPr id="3074" name="Picture 2" descr="http://www.petinsurancecomparison.org/wp-content/uploads/2010/03/raw-meat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3429000" cy="293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Commands!!!!!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Cosme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Sofia</a:t>
            </a:r>
          </a:p>
          <a:p>
            <a:r>
              <a:rPr lang="en-US" dirty="0" err="1" smtClean="0"/>
              <a:t>Carminsita</a:t>
            </a:r>
            <a:r>
              <a:rPr lang="en-US" dirty="0" smtClean="0"/>
              <a:t> </a:t>
            </a:r>
          </a:p>
          <a:p>
            <a:r>
              <a:rPr lang="en-US" sz="11300" dirty="0" smtClean="0"/>
              <a:t>Guillermo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i="1" dirty="0" smtClean="0"/>
              <a:t>command</a:t>
            </a:r>
            <a:r>
              <a:rPr lang="en-US" dirty="0" smtClean="0"/>
              <a:t> of </a:t>
            </a:r>
            <a:r>
              <a:rPr lang="en-US" dirty="0" err="1" smtClean="0"/>
              <a:t>mezclar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8000" dirty="0" err="1" smtClean="0"/>
              <a:t>Mezcla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i="1" dirty="0" smtClean="0"/>
              <a:t>command</a:t>
            </a:r>
            <a:r>
              <a:rPr lang="en-US" dirty="0" smtClean="0"/>
              <a:t> of revolver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err="1" smtClean="0"/>
              <a:t>Revuele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462088"/>
          </a:xfrm>
        </p:spPr>
        <p:txBody>
          <a:bodyPr/>
          <a:lstStyle/>
          <a:p>
            <a:r>
              <a:rPr lang="es-MX"/>
              <a:t>Hervir</a:t>
            </a:r>
          </a:p>
        </p:txBody>
      </p:sp>
      <p:pic>
        <p:nvPicPr>
          <p:cNvPr id="14339" name="Picture 2" descr="http://www.rat-race-escape-artists.com/images/boil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67000"/>
            <a:ext cx="40481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To boil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No </a:t>
            </a:r>
            <a:r>
              <a:rPr lang="en-US" sz="8000" dirty="0" err="1" smtClean="0"/>
              <a:t>te</a:t>
            </a:r>
            <a:r>
              <a:rPr lang="en-US" sz="8000" dirty="0" smtClean="0"/>
              <a:t> </a:t>
            </a:r>
            <a:r>
              <a:rPr lang="en-US" sz="8000" dirty="0" err="1" smtClean="0"/>
              <a:t>pongas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form of </a:t>
            </a:r>
            <a:r>
              <a:rPr lang="en-US" dirty="0" err="1" smtClean="0"/>
              <a:t>añadir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No </a:t>
            </a:r>
            <a:r>
              <a:rPr lang="en-US" sz="8000" dirty="0" err="1" smtClean="0"/>
              <a:t>te</a:t>
            </a:r>
            <a:r>
              <a:rPr lang="en-US" sz="8000" dirty="0" smtClean="0"/>
              <a:t> </a:t>
            </a:r>
            <a:r>
              <a:rPr lang="en-US" sz="8000" dirty="0" err="1" smtClean="0"/>
              <a:t>añadas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</a:t>
            </a:r>
            <a:r>
              <a:rPr lang="en-US" dirty="0" err="1" smtClean="0"/>
              <a:t>Tú</a:t>
            </a:r>
            <a:r>
              <a:rPr lang="en-US" dirty="0" smtClean="0"/>
              <a:t> form of </a:t>
            </a:r>
            <a:r>
              <a:rPr lang="en-US" dirty="0" err="1" smtClean="0"/>
              <a:t>Picar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No </a:t>
            </a:r>
            <a:r>
              <a:rPr lang="en-US" sz="8000" dirty="0" err="1" smtClean="0"/>
              <a:t>te</a:t>
            </a:r>
            <a:r>
              <a:rPr lang="en-US" sz="8000" dirty="0" smtClean="0"/>
              <a:t> piques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7 Vocab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Aguado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Watery</a:t>
            </a:r>
          </a:p>
        </p:txBody>
      </p:sp>
      <p:pic>
        <p:nvPicPr>
          <p:cNvPr id="3076" name="Picture 6" descr="http://loft965.files.wordpress.com/2008/09/glass-of-water.jpg?w=375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51546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Café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Coffee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2166938"/>
            <a:ext cx="44069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Bistec a la Parrilla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Grilled Steak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863" y="2292350"/>
            <a:ext cx="521493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 Entremeses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Appetizers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75" y="2765425"/>
            <a:ext cx="40894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Menú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Menu</a:t>
            </a:r>
          </a:p>
        </p:txBody>
      </p:sp>
      <p:pic>
        <p:nvPicPr>
          <p:cNvPr id="7172" name="Picture 6" descr="http://www.mamenu.com/Image/Menu%20Books-Ventian%20S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825" y="1600200"/>
            <a:ext cx="367188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 Lechuga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Lettuce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1846263"/>
            <a:ext cx="4856162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Frito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Fried</a:t>
            </a:r>
          </a:p>
        </p:txBody>
      </p:sp>
      <p:pic>
        <p:nvPicPr>
          <p:cNvPr id="16387" name="Picture 2" descr="http://withfriendship.com/images/c/10959/french-f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 pera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Pear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850" y="1600200"/>
            <a:ext cx="338931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 Piña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Pineapple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938" y="1981200"/>
            <a:ext cx="295751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 Mariscos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Shellfish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2749550"/>
            <a:ext cx="3403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Rico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Delicious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663" y="1417638"/>
            <a:ext cx="59753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Té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tea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3448050"/>
            <a:ext cx="406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Vinagre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vinegar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113" y="12573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838" y="0"/>
            <a:ext cx="4475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 lo </a:t>
            </a:r>
            <a:r>
              <a:rPr lang="en-US" dirty="0" err="1" smtClean="0"/>
              <a:t>recomiendo</a:t>
            </a:r>
            <a:endParaRPr lang="en-US" dirty="0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 recommend it to you (</a:t>
            </a:r>
            <a:r>
              <a:rPr lang="en-US" dirty="0" err="1" smtClean="0"/>
              <a:t>usted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quemada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It’s burned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2039938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www.tavernon7.com/imgs/br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138"/>
            <a:ext cx="9144000" cy="63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dirty="0" err="1" smtClean="0"/>
              <a:t>Están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endParaRPr lang="en-US" dirty="0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57200" y="1163638"/>
            <a:ext cx="8229600" cy="4962525"/>
          </a:xfrm>
        </p:spPr>
        <p:txBody>
          <a:bodyPr/>
          <a:lstStyle/>
          <a:p>
            <a:pPr eaLnBrk="1" hangingPunct="1"/>
            <a:r>
              <a:rPr lang="en-US" dirty="0" err="1" smtClean="0"/>
              <a:t>They’rePerfect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El Fin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Derretir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To melt </a:t>
            </a:r>
          </a:p>
        </p:txBody>
      </p:sp>
      <p:pic>
        <p:nvPicPr>
          <p:cNvPr id="15363" name="Picture 2" descr="http://ed101.bu.edu/StudentDoc/current/ED101sp10/lpleeter/images/melting%20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90800"/>
            <a:ext cx="4762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La mantequilla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Butter </a:t>
            </a:r>
          </a:p>
        </p:txBody>
      </p:sp>
      <p:pic>
        <p:nvPicPr>
          <p:cNvPr id="18435" name="Picture 2" descr="http://hartkeisonline.com/wp-content/uploads/b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La cucharada/la cucharadita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Tablespoon/teaspoon</a:t>
            </a:r>
          </a:p>
        </p:txBody>
      </p:sp>
      <p:pic>
        <p:nvPicPr>
          <p:cNvPr id="17411" name="Picture 2" descr="http://www.bakingshop.com/bc/img/MSP-47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124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La sal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salt</a:t>
            </a:r>
          </a:p>
        </p:txBody>
      </p:sp>
      <p:pic>
        <p:nvPicPr>
          <p:cNvPr id="19459" name="Picture 2" descr="http://blogs.plos.org/obesitypanacea/files/2010/10/SaltSh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90800"/>
            <a:ext cx="31623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Tostado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Toasted </a:t>
            </a:r>
          </a:p>
        </p:txBody>
      </p:sp>
      <p:pic>
        <p:nvPicPr>
          <p:cNvPr id="20483" name="Picture 4" descr="http://www.alispagnola.com/Free/toas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43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/>
              <a:t>Hornear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MX"/>
              <a:t>To bake</a:t>
            </a:r>
          </a:p>
        </p:txBody>
      </p:sp>
      <p:pic>
        <p:nvPicPr>
          <p:cNvPr id="21507" name="Picture 2" descr="http://www.fancy-pantsy.com/wp-content/uploads/2011/04/ge-oven-replacement-parts.gif"/>
          <p:cNvPicPr>
            <a:picLocks noChangeAspect="1" noChangeArrowheads="1"/>
          </p:cNvPicPr>
          <p:nvPr/>
        </p:nvPicPr>
        <p:blipFill>
          <a:blip r:embed="rId3" cstate="print"/>
          <a:srcRect b="12090"/>
          <a:stretch>
            <a:fillRect/>
          </a:stretch>
        </p:blipFill>
        <p:spPr bwMode="auto">
          <a:xfrm>
            <a:off x="3200400" y="2286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187</Words>
  <Application>Microsoft Office PowerPoint</Application>
  <PresentationFormat>On-screen Show (4:3)</PresentationFormat>
  <Paragraphs>81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Hervir</vt:lpstr>
      <vt:lpstr>Frito</vt:lpstr>
      <vt:lpstr>Derretir</vt:lpstr>
      <vt:lpstr>La mantequilla</vt:lpstr>
      <vt:lpstr>La cucharada/la cucharadita</vt:lpstr>
      <vt:lpstr>La sal</vt:lpstr>
      <vt:lpstr>Tostado</vt:lpstr>
      <vt:lpstr>Hornear</vt:lpstr>
      <vt:lpstr>Revolver/Mezclar </vt:lpstr>
      <vt:lpstr>Las especias</vt:lpstr>
      <vt:lpstr>El ají </vt:lpstr>
      <vt:lpstr>Un trozo</vt:lpstr>
      <vt:lpstr>La taza de medir</vt:lpstr>
      <vt:lpstr>La receta </vt:lpstr>
      <vt:lpstr>Crudo  </vt:lpstr>
      <vt:lpstr>Commands!!!!!</vt:lpstr>
      <vt:lpstr>Tú command of mezclar!</vt:lpstr>
      <vt:lpstr>Tú command of revolver</vt:lpstr>
      <vt:lpstr>Poner</vt:lpstr>
      <vt:lpstr>No form of añadir </vt:lpstr>
      <vt:lpstr>Negative Tú form of Picar!!</vt:lpstr>
      <vt:lpstr>Unit 7 Vocab</vt:lpstr>
      <vt:lpstr>Aguado</vt:lpstr>
      <vt:lpstr>El Café</vt:lpstr>
      <vt:lpstr>El Bistec a la Parrilla</vt:lpstr>
      <vt:lpstr>Los Entremeses</vt:lpstr>
      <vt:lpstr>El Menú</vt:lpstr>
      <vt:lpstr>La Lechuga</vt:lpstr>
      <vt:lpstr>La pera</vt:lpstr>
      <vt:lpstr>La Piña</vt:lpstr>
      <vt:lpstr>Los Mariscos</vt:lpstr>
      <vt:lpstr>Rico</vt:lpstr>
      <vt:lpstr>El Té</vt:lpstr>
      <vt:lpstr>El Vinagre</vt:lpstr>
      <vt:lpstr>Se lo recomiendo</vt:lpstr>
      <vt:lpstr>Está quemada</vt:lpstr>
      <vt:lpstr>Están en su punto</vt:lpstr>
      <vt:lpstr>       El 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Commands!!!!!</dc:title>
  <dc:creator>Windows User</dc:creator>
  <cp:lastModifiedBy>Windows User</cp:lastModifiedBy>
  <cp:revision>4</cp:revision>
  <dcterms:created xsi:type="dcterms:W3CDTF">2011-06-15T14:02:20Z</dcterms:created>
  <dcterms:modified xsi:type="dcterms:W3CDTF">2014-05-21T14:37:54Z</dcterms:modified>
</cp:coreProperties>
</file>