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77" r:id="rId3"/>
    <p:sldId id="257" r:id="rId4"/>
    <p:sldId id="276" r:id="rId5"/>
    <p:sldId id="278" r:id="rId6"/>
    <p:sldId id="258" r:id="rId7"/>
    <p:sldId id="262" r:id="rId8"/>
    <p:sldId id="266" r:id="rId9"/>
    <p:sldId id="281" r:id="rId10"/>
    <p:sldId id="259" r:id="rId11"/>
    <p:sldId id="270" r:id="rId12"/>
    <p:sldId id="273" r:id="rId13"/>
    <p:sldId id="268" r:id="rId14"/>
    <p:sldId id="263" r:id="rId15"/>
    <p:sldId id="275" r:id="rId16"/>
    <p:sldId id="260" r:id="rId17"/>
    <p:sldId id="288" r:id="rId18"/>
    <p:sldId id="261" r:id="rId19"/>
    <p:sldId id="282" r:id="rId20"/>
    <p:sldId id="279" r:id="rId21"/>
    <p:sldId id="284" r:id="rId22"/>
    <p:sldId id="283" r:id="rId23"/>
    <p:sldId id="286" r:id="rId24"/>
    <p:sldId id="287" r:id="rId25"/>
    <p:sldId id="272" r:id="rId26"/>
    <p:sldId id="271" r:id="rId27"/>
    <p:sldId id="267" r:id="rId28"/>
    <p:sldId id="280" r:id="rId29"/>
    <p:sldId id="269" r:id="rId30"/>
    <p:sldId id="285" r:id="rId31"/>
    <p:sldId id="265" r:id="rId32"/>
    <p:sldId id="264" r:id="rId33"/>
    <p:sldId id="274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616" autoAdjust="0"/>
  </p:normalViewPr>
  <p:slideViewPr>
    <p:cSldViewPr>
      <p:cViewPr varScale="1">
        <p:scale>
          <a:sx n="64" d="100"/>
          <a:sy n="64" d="100"/>
        </p:scale>
        <p:origin x="-595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3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E4F7BF-1DC6-46F6-BC85-6D9B73D01E95}" type="datetimeFigureOut">
              <a:rPr lang="en-US" smtClean="0"/>
              <a:pPr/>
              <a:t>11/17/2014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F79E9B-C13B-4D9D-A7A6-3B06884A2D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812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F79E9B-C13B-4D9D-A7A6-3B06884A2DC7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F79E9B-C13B-4D9D-A7A6-3B06884A2DC7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54825-0B63-42AA-9585-6F31BDD8A2F6}" type="datetimeFigureOut">
              <a:rPr lang="en-US" smtClean="0"/>
              <a:pPr/>
              <a:t>11/17/2014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42C7B-F35C-4C68-8779-460660610B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54825-0B63-42AA-9585-6F31BDD8A2F6}" type="datetimeFigureOut">
              <a:rPr lang="en-US" smtClean="0"/>
              <a:pPr/>
              <a:t>11/17/2014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42C7B-F35C-4C68-8779-460660610B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54825-0B63-42AA-9585-6F31BDD8A2F6}" type="datetimeFigureOut">
              <a:rPr lang="en-US" smtClean="0"/>
              <a:pPr/>
              <a:t>11/17/2014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42C7B-F35C-4C68-8779-460660610B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54825-0B63-42AA-9585-6F31BDD8A2F6}" type="datetimeFigureOut">
              <a:rPr lang="en-US" smtClean="0"/>
              <a:pPr/>
              <a:t>11/17/2014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42C7B-F35C-4C68-8779-460660610B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54825-0B63-42AA-9585-6F31BDD8A2F6}" type="datetimeFigureOut">
              <a:rPr lang="en-US" smtClean="0"/>
              <a:pPr/>
              <a:t>11/17/2014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42C7B-F35C-4C68-8779-460660610B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54825-0B63-42AA-9585-6F31BDD8A2F6}" type="datetimeFigureOut">
              <a:rPr lang="en-US" smtClean="0"/>
              <a:pPr/>
              <a:t>11/17/2014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42C7B-F35C-4C68-8779-460660610B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54825-0B63-42AA-9585-6F31BDD8A2F6}" type="datetimeFigureOut">
              <a:rPr lang="en-US" smtClean="0"/>
              <a:pPr/>
              <a:t>11/17/2014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42C7B-F35C-4C68-8779-460660610B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54825-0B63-42AA-9585-6F31BDD8A2F6}" type="datetimeFigureOut">
              <a:rPr lang="en-US" smtClean="0"/>
              <a:pPr/>
              <a:t>11/17/2014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42C7B-F35C-4C68-8779-460660610B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54825-0B63-42AA-9585-6F31BDD8A2F6}" type="datetimeFigureOut">
              <a:rPr lang="en-US" smtClean="0"/>
              <a:pPr/>
              <a:t>11/17/2014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42C7B-F35C-4C68-8779-460660610B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54825-0B63-42AA-9585-6F31BDD8A2F6}" type="datetimeFigureOut">
              <a:rPr lang="en-US" smtClean="0"/>
              <a:pPr/>
              <a:t>11/17/2014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42C7B-F35C-4C68-8779-460660610B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54825-0B63-42AA-9585-6F31BDD8A2F6}" type="datetimeFigureOut">
              <a:rPr lang="en-US" smtClean="0"/>
              <a:pPr/>
              <a:t>11/17/2014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42C7B-F35C-4C68-8779-460660610B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154825-0B63-42AA-9585-6F31BDD8A2F6}" type="datetimeFigureOut">
              <a:rPr lang="en-US" smtClean="0"/>
              <a:pPr/>
              <a:t>11/17/2014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42C7B-F35C-4C68-8779-460660610B5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dirty="0" err="1" smtClean="0">
                <a:solidFill>
                  <a:srgbClr val="00B050"/>
                </a:solidFill>
              </a:rPr>
              <a:t>afeitarse</a:t>
            </a:r>
            <a:endParaRPr lang="en-US" sz="6000" dirty="0">
              <a:solidFill>
                <a:srgbClr val="00B05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-1905000" y="10668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				</a:t>
            </a:r>
            <a:r>
              <a:rPr lang="en-US" sz="6000" dirty="0" smtClean="0">
                <a:solidFill>
                  <a:srgbClr val="7030A0"/>
                </a:solidFill>
              </a:rPr>
              <a:t>Lo </a:t>
            </a:r>
            <a:r>
              <a:rPr lang="en-US" sz="6000" dirty="0" err="1" smtClean="0">
                <a:solidFill>
                  <a:srgbClr val="7030A0"/>
                </a:solidFill>
              </a:rPr>
              <a:t>que</a:t>
            </a:r>
            <a:r>
              <a:rPr lang="en-US" sz="6000" dirty="0" smtClean="0">
                <a:solidFill>
                  <a:srgbClr val="7030A0"/>
                </a:solidFill>
              </a:rPr>
              <a:t> </a:t>
            </a:r>
            <a:r>
              <a:rPr lang="en-US" sz="6000" dirty="0" err="1" smtClean="0">
                <a:solidFill>
                  <a:srgbClr val="7030A0"/>
                </a:solidFill>
              </a:rPr>
              <a:t>haces</a:t>
            </a:r>
            <a:r>
              <a:rPr lang="en-US" sz="6000" dirty="0" smtClean="0">
                <a:solidFill>
                  <a:srgbClr val="7030A0"/>
                </a:solidFill>
              </a:rPr>
              <a:t> 				</a:t>
            </a:r>
            <a:r>
              <a:rPr lang="en-US" sz="6000" dirty="0" err="1" smtClean="0">
                <a:solidFill>
                  <a:srgbClr val="7030A0"/>
                </a:solidFill>
              </a:rPr>
              <a:t>para</a:t>
            </a:r>
            <a:r>
              <a:rPr lang="en-US" sz="6000" dirty="0" smtClean="0">
                <a:solidFill>
                  <a:srgbClr val="7030A0"/>
                </a:solidFill>
              </a:rPr>
              <a:t> </a:t>
            </a:r>
            <a:r>
              <a:rPr lang="en-US" sz="6000" dirty="0" err="1" smtClean="0">
                <a:solidFill>
                  <a:srgbClr val="7030A0"/>
                </a:solidFill>
              </a:rPr>
              <a:t>quitar</a:t>
            </a:r>
            <a:r>
              <a:rPr lang="en-US" sz="6000" dirty="0" smtClean="0">
                <a:solidFill>
                  <a:srgbClr val="7030A0"/>
                </a:solidFill>
              </a:rPr>
              <a:t> el 				</a:t>
            </a:r>
            <a:r>
              <a:rPr lang="en-US" sz="6000" dirty="0" err="1" smtClean="0">
                <a:solidFill>
                  <a:srgbClr val="7030A0"/>
                </a:solidFill>
              </a:rPr>
              <a:t>pelo</a:t>
            </a:r>
            <a:endParaRPr lang="en-US" sz="6000" dirty="0">
              <a:solidFill>
                <a:srgbClr val="7030A0"/>
              </a:solidFill>
            </a:endParaRPr>
          </a:p>
        </p:txBody>
      </p:sp>
      <p:pic>
        <p:nvPicPr>
          <p:cNvPr id="25602" name="Picture 2" descr="http://www.piercemattiepublicrelations.com/beautydivision/shaving-man.jpg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3048000"/>
            <a:ext cx="3457575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err="1" smtClean="0">
                <a:solidFill>
                  <a:srgbClr val="00B050"/>
                </a:solidFill>
              </a:rPr>
              <a:t>maquillarse</a:t>
            </a:r>
            <a:endParaRPr lang="en-US" sz="6000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6000" dirty="0" err="1" smtClean="0">
                <a:solidFill>
                  <a:srgbClr val="7030A0"/>
                </a:solidFill>
              </a:rPr>
              <a:t>Ponerse</a:t>
            </a:r>
            <a:r>
              <a:rPr lang="en-US" sz="6000" dirty="0" smtClean="0">
                <a:solidFill>
                  <a:srgbClr val="7030A0"/>
                </a:solidFill>
              </a:rPr>
              <a:t> los </a:t>
            </a:r>
            <a:r>
              <a:rPr lang="en-US" sz="6000" dirty="0" err="1" smtClean="0">
                <a:solidFill>
                  <a:srgbClr val="7030A0"/>
                </a:solidFill>
              </a:rPr>
              <a:t>cosméticos</a:t>
            </a:r>
            <a:endParaRPr lang="en-US" sz="6000" dirty="0">
              <a:solidFill>
                <a:srgbClr val="7030A0"/>
              </a:solidFill>
            </a:endParaRPr>
          </a:p>
        </p:txBody>
      </p:sp>
      <p:pic>
        <p:nvPicPr>
          <p:cNvPr id="22530" name="Picture 2" descr="http://static.flickr.com/36/111896309_06438731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6500" y="3048001"/>
            <a:ext cx="508000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00B050"/>
                </a:solidFill>
              </a:rPr>
              <a:t>El </a:t>
            </a:r>
            <a:r>
              <a:rPr lang="en-US" sz="6000" dirty="0" err="1" smtClean="0">
                <a:solidFill>
                  <a:srgbClr val="00B050"/>
                </a:solidFill>
              </a:rPr>
              <a:t>maquillaje</a:t>
            </a:r>
            <a:endParaRPr lang="en-US" sz="6000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6000" dirty="0" smtClean="0"/>
              <a:t>	</a:t>
            </a:r>
            <a:r>
              <a:rPr lang="en-US" sz="6000" dirty="0" smtClean="0">
                <a:solidFill>
                  <a:srgbClr val="7030A0"/>
                </a:solidFill>
              </a:rPr>
              <a:t>Se </a:t>
            </a:r>
            <a:r>
              <a:rPr lang="en-US" sz="6000" dirty="0" err="1" smtClean="0">
                <a:solidFill>
                  <a:srgbClr val="7030A0"/>
                </a:solidFill>
              </a:rPr>
              <a:t>usa</a:t>
            </a:r>
            <a:r>
              <a:rPr lang="en-US" sz="6000" dirty="0" smtClean="0">
                <a:solidFill>
                  <a:srgbClr val="7030A0"/>
                </a:solidFill>
              </a:rPr>
              <a:t> </a:t>
            </a:r>
            <a:r>
              <a:rPr lang="en-US" sz="6000" dirty="0" err="1" smtClean="0">
                <a:solidFill>
                  <a:srgbClr val="7030A0"/>
                </a:solidFill>
              </a:rPr>
              <a:t>para</a:t>
            </a:r>
            <a:r>
              <a:rPr lang="en-US" sz="6000" dirty="0" smtClean="0">
                <a:solidFill>
                  <a:srgbClr val="7030A0"/>
                </a:solidFill>
              </a:rPr>
              <a:t> </a:t>
            </a:r>
            <a:r>
              <a:rPr lang="en-US" sz="6000" dirty="0" err="1" smtClean="0">
                <a:solidFill>
                  <a:srgbClr val="7030A0"/>
                </a:solidFill>
              </a:rPr>
              <a:t>maquillarse</a:t>
            </a:r>
            <a:endParaRPr lang="en-US" sz="6000" dirty="0" smtClean="0">
              <a:solidFill>
                <a:srgbClr val="7030A0"/>
              </a:solidFill>
            </a:endParaRPr>
          </a:p>
        </p:txBody>
      </p:sp>
      <p:pic>
        <p:nvPicPr>
          <p:cNvPr id="8194" name="Picture 2" descr="http://www.enviroblog.org/makeu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2571750"/>
            <a:ext cx="2857500" cy="4286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6000" dirty="0" smtClean="0">
                <a:solidFill>
                  <a:srgbClr val="00B050"/>
                </a:solidFill>
              </a:rPr>
              <a:t>La pasta de dientes</a:t>
            </a:r>
            <a:endParaRPr lang="es-CO" sz="6000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CO" sz="6000" dirty="0" smtClean="0">
                <a:solidFill>
                  <a:srgbClr val="7030A0"/>
                </a:solidFill>
              </a:rPr>
              <a:t>Se usa para lavarse los dientes</a:t>
            </a:r>
            <a:endParaRPr lang="es-CO" sz="6000" dirty="0">
              <a:solidFill>
                <a:srgbClr val="7030A0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33400" y="1752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s-CO" sz="60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266" name="Picture 2" descr="http://www.eliforpresident.com/articles/toothpaste/toothpaste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62625" y="2895600"/>
            <a:ext cx="5281375" cy="3962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00B050"/>
                </a:solidFill>
              </a:rPr>
              <a:t>El </a:t>
            </a:r>
            <a:r>
              <a:rPr lang="en-US" sz="6000" dirty="0" err="1" smtClean="0">
                <a:solidFill>
                  <a:srgbClr val="00B050"/>
                </a:solidFill>
              </a:rPr>
              <a:t>cepillo</a:t>
            </a:r>
            <a:r>
              <a:rPr lang="en-US" sz="6000" dirty="0" smtClean="0">
                <a:solidFill>
                  <a:srgbClr val="00B050"/>
                </a:solidFill>
              </a:rPr>
              <a:t> de </a:t>
            </a:r>
            <a:r>
              <a:rPr lang="en-US" sz="6000" dirty="0" err="1" smtClean="0">
                <a:solidFill>
                  <a:srgbClr val="00B050"/>
                </a:solidFill>
              </a:rPr>
              <a:t>dientes</a:t>
            </a:r>
            <a:endParaRPr lang="en-US" sz="6000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	</a:t>
            </a:r>
            <a:r>
              <a:rPr lang="en-US" sz="6000" dirty="0" smtClean="0">
                <a:solidFill>
                  <a:srgbClr val="7030A0"/>
                </a:solidFill>
              </a:rPr>
              <a:t>Se </a:t>
            </a:r>
            <a:r>
              <a:rPr lang="en-US" sz="6000" dirty="0" err="1" smtClean="0">
                <a:solidFill>
                  <a:srgbClr val="7030A0"/>
                </a:solidFill>
              </a:rPr>
              <a:t>usa</a:t>
            </a:r>
            <a:r>
              <a:rPr lang="en-US" sz="6000" dirty="0" smtClean="0">
                <a:solidFill>
                  <a:srgbClr val="7030A0"/>
                </a:solidFill>
              </a:rPr>
              <a:t> con la pasta de </a:t>
            </a:r>
            <a:r>
              <a:rPr lang="en-US" sz="6000" dirty="0" err="1" smtClean="0">
                <a:solidFill>
                  <a:srgbClr val="7030A0"/>
                </a:solidFill>
              </a:rPr>
              <a:t>dientes</a:t>
            </a:r>
            <a:r>
              <a:rPr lang="en-US" sz="6000" dirty="0" smtClean="0">
                <a:solidFill>
                  <a:srgbClr val="7030A0"/>
                </a:solidFill>
              </a:rPr>
              <a:t> </a:t>
            </a:r>
            <a:r>
              <a:rPr lang="en-US" sz="6000" dirty="0" err="1" smtClean="0">
                <a:solidFill>
                  <a:srgbClr val="7030A0"/>
                </a:solidFill>
              </a:rPr>
              <a:t>para</a:t>
            </a:r>
            <a:r>
              <a:rPr lang="en-US" sz="6000" dirty="0" smtClean="0">
                <a:solidFill>
                  <a:srgbClr val="7030A0"/>
                </a:solidFill>
              </a:rPr>
              <a:t>  </a:t>
            </a:r>
            <a:r>
              <a:rPr lang="en-US" sz="6000" dirty="0" err="1" smtClean="0">
                <a:solidFill>
                  <a:srgbClr val="7030A0"/>
                </a:solidFill>
              </a:rPr>
              <a:t>cepillarse</a:t>
            </a:r>
            <a:r>
              <a:rPr lang="en-US" sz="6000" dirty="0" smtClean="0">
                <a:solidFill>
                  <a:srgbClr val="7030A0"/>
                </a:solidFill>
              </a:rPr>
              <a:t> los   </a:t>
            </a:r>
            <a:r>
              <a:rPr lang="en-US" sz="6000" dirty="0" err="1" smtClean="0">
                <a:solidFill>
                  <a:srgbClr val="7030A0"/>
                </a:solidFill>
              </a:rPr>
              <a:t>dientes</a:t>
            </a:r>
            <a:endParaRPr lang="es-CO" sz="6000" dirty="0" smtClean="0">
              <a:solidFill>
                <a:srgbClr val="7030A0"/>
              </a:solidFill>
            </a:endParaRPr>
          </a:p>
          <a:p>
            <a:pPr>
              <a:buNone/>
            </a:pPr>
            <a:endParaRPr lang="en-US" sz="6000" dirty="0" smtClean="0"/>
          </a:p>
        </p:txBody>
      </p:sp>
      <p:pic>
        <p:nvPicPr>
          <p:cNvPr id="4098" name="Picture 2" descr="http://www.didyouknow.it/wp-content/uploads/2008/11/toothbrus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8337" y="3543300"/>
            <a:ext cx="2815663" cy="3314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err="1" smtClean="0">
                <a:solidFill>
                  <a:srgbClr val="00B050"/>
                </a:solidFill>
              </a:rPr>
              <a:t>vestirse</a:t>
            </a:r>
            <a:endParaRPr lang="en-US" sz="6000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6000" dirty="0" err="1" smtClean="0">
                <a:solidFill>
                  <a:srgbClr val="7030A0"/>
                </a:solidFill>
              </a:rPr>
              <a:t>Ponerse</a:t>
            </a:r>
            <a:r>
              <a:rPr lang="en-US" sz="6000" dirty="0" smtClean="0">
                <a:solidFill>
                  <a:srgbClr val="7030A0"/>
                </a:solidFill>
              </a:rPr>
              <a:t> la </a:t>
            </a:r>
            <a:r>
              <a:rPr lang="en-US" sz="6000" dirty="0" err="1" smtClean="0">
                <a:solidFill>
                  <a:srgbClr val="7030A0"/>
                </a:solidFill>
              </a:rPr>
              <a:t>ropa</a:t>
            </a:r>
            <a:endParaRPr lang="en-US" sz="6000" dirty="0">
              <a:solidFill>
                <a:srgbClr val="7030A0"/>
              </a:solidFill>
            </a:endParaRPr>
          </a:p>
        </p:txBody>
      </p:sp>
      <p:pic>
        <p:nvPicPr>
          <p:cNvPr id="20482" name="Picture 2" descr="http://vercors.univ-savoie.fr/ressourcesenligne/cours_hh/new/LEA_L&amp;C2/L&amp;C2_10/get_dress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2785568"/>
            <a:ext cx="5343525" cy="40724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6000" dirty="0" smtClean="0">
                <a:solidFill>
                  <a:srgbClr val="00B050"/>
                </a:solidFill>
              </a:rPr>
              <a:t>quitarse</a:t>
            </a:r>
            <a:endParaRPr lang="es-CO" sz="6000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s-CO" dirty="0" smtClean="0">
                <a:solidFill>
                  <a:srgbClr val="7030A0"/>
                </a:solidFill>
              </a:rPr>
              <a:t> </a:t>
            </a:r>
            <a:r>
              <a:rPr lang="es-CO" sz="6000" dirty="0" smtClean="0">
                <a:solidFill>
                  <a:srgbClr val="7030A0"/>
                </a:solidFill>
              </a:rPr>
              <a:t>el </a:t>
            </a:r>
            <a:r>
              <a:rPr lang="es-CO" sz="6000" dirty="0" smtClean="0">
                <a:solidFill>
                  <a:srgbClr val="7030A0"/>
                </a:solidFill>
              </a:rPr>
              <a:t>contrario </a:t>
            </a:r>
            <a:r>
              <a:rPr lang="es-CO" sz="6000" dirty="0" smtClean="0">
                <a:solidFill>
                  <a:srgbClr val="7030A0"/>
                </a:solidFill>
              </a:rPr>
              <a:t>de vestirse</a:t>
            </a:r>
            <a:endParaRPr lang="es-CO" sz="6000" dirty="0">
              <a:solidFill>
                <a:srgbClr val="7030A0"/>
              </a:solidFill>
            </a:endParaRPr>
          </a:p>
        </p:txBody>
      </p:sp>
      <p:pic>
        <p:nvPicPr>
          <p:cNvPr id="14338" name="Picture 2" descr="http://www.istockphoto.com/file_thumbview_approve/5597065/2/istockphoto_5597065-funny-girl-takes-off-a-green-swea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24500" y="3962400"/>
            <a:ext cx="3619500" cy="259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err="1" smtClean="0">
                <a:solidFill>
                  <a:srgbClr val="00B050"/>
                </a:solidFill>
              </a:rPr>
              <a:t>peinarse</a:t>
            </a:r>
            <a:endParaRPr lang="en-US" sz="6000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6000" dirty="0" err="1" smtClean="0">
                <a:solidFill>
                  <a:srgbClr val="7030A0"/>
                </a:solidFill>
              </a:rPr>
              <a:t>Usar</a:t>
            </a:r>
            <a:r>
              <a:rPr lang="en-US" sz="6000" dirty="0" smtClean="0">
                <a:solidFill>
                  <a:srgbClr val="7030A0"/>
                </a:solidFill>
              </a:rPr>
              <a:t> un </a:t>
            </a:r>
            <a:r>
              <a:rPr lang="en-US" sz="6000" dirty="0" err="1" smtClean="0">
                <a:solidFill>
                  <a:srgbClr val="7030A0"/>
                </a:solidFill>
              </a:rPr>
              <a:t>peine</a:t>
            </a:r>
            <a:r>
              <a:rPr lang="en-US" sz="6000" dirty="0" smtClean="0">
                <a:solidFill>
                  <a:srgbClr val="7030A0"/>
                </a:solidFill>
              </a:rPr>
              <a:t> </a:t>
            </a:r>
            <a:r>
              <a:rPr lang="en-US" sz="6000" dirty="0" err="1" smtClean="0">
                <a:solidFill>
                  <a:srgbClr val="7030A0"/>
                </a:solidFill>
              </a:rPr>
              <a:t>para</a:t>
            </a:r>
            <a:r>
              <a:rPr lang="en-US" sz="6000" dirty="0" smtClean="0">
                <a:solidFill>
                  <a:srgbClr val="7030A0"/>
                </a:solidFill>
              </a:rPr>
              <a:t> el </a:t>
            </a:r>
            <a:r>
              <a:rPr lang="en-US" sz="6000" dirty="0" err="1" smtClean="0">
                <a:solidFill>
                  <a:srgbClr val="7030A0"/>
                </a:solidFill>
              </a:rPr>
              <a:t>pelo</a:t>
            </a:r>
            <a:endParaRPr lang="en-US" sz="6000" dirty="0">
              <a:solidFill>
                <a:srgbClr val="7030A0"/>
              </a:solidFill>
            </a:endParaRPr>
          </a:p>
        </p:txBody>
      </p:sp>
      <p:pic>
        <p:nvPicPr>
          <p:cNvPr id="18434" name="Picture 2" descr="http://www.zenmocha.com/images/girl_comb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2857500"/>
            <a:ext cx="3219450" cy="4000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El </a:t>
            </a:r>
            <a:r>
              <a:rPr lang="en-US" dirty="0" err="1" smtClean="0">
                <a:solidFill>
                  <a:srgbClr val="00B050"/>
                </a:solidFill>
              </a:rPr>
              <a:t>peine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r>
              <a:rPr lang="en-US" sz="4800" dirty="0" smtClean="0">
                <a:solidFill>
                  <a:srgbClr val="7030A0"/>
                </a:solidFill>
              </a:rPr>
              <a:t>Se </a:t>
            </a:r>
            <a:r>
              <a:rPr lang="en-US" sz="4800" dirty="0" err="1" smtClean="0">
                <a:solidFill>
                  <a:srgbClr val="7030A0"/>
                </a:solidFill>
              </a:rPr>
              <a:t>usa</a:t>
            </a:r>
            <a:r>
              <a:rPr lang="en-US" sz="4800" dirty="0" smtClean="0">
                <a:solidFill>
                  <a:srgbClr val="7030A0"/>
                </a:solidFill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</a:rPr>
              <a:t>para</a:t>
            </a:r>
            <a:r>
              <a:rPr lang="en-US" sz="4800" dirty="0" smtClean="0">
                <a:solidFill>
                  <a:srgbClr val="7030A0"/>
                </a:solidFill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</a:rPr>
              <a:t>peinarse</a:t>
            </a:r>
            <a:endParaRPr lang="en-US" sz="4800" dirty="0">
              <a:solidFill>
                <a:srgbClr val="7030A0"/>
              </a:solidFill>
            </a:endParaRPr>
          </a:p>
        </p:txBody>
      </p:sp>
      <p:pic>
        <p:nvPicPr>
          <p:cNvPr id="48130" name="Picture 2" descr="http://www.unitedmaskandparty.com/Joke_Novelties/images/giant_com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2743200"/>
            <a:ext cx="5353050" cy="3848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err="1" smtClean="0">
                <a:solidFill>
                  <a:srgbClr val="00B050"/>
                </a:solidFill>
              </a:rPr>
              <a:t>secarse</a:t>
            </a:r>
            <a:endParaRPr lang="en-US" sz="6000" dirty="0">
              <a:solidFill>
                <a:srgbClr val="00B05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6000" dirty="0" err="1" smtClean="0">
                <a:solidFill>
                  <a:srgbClr val="7030A0"/>
                </a:solidFill>
              </a:rPr>
              <a:t>Algo</a:t>
            </a:r>
            <a:r>
              <a:rPr lang="en-US" sz="6000" dirty="0" smtClean="0">
                <a:solidFill>
                  <a:srgbClr val="7030A0"/>
                </a:solidFill>
              </a:rPr>
              <a:t> </a:t>
            </a:r>
            <a:r>
              <a:rPr lang="en-US" sz="6000" dirty="0" err="1" smtClean="0">
                <a:solidFill>
                  <a:srgbClr val="7030A0"/>
                </a:solidFill>
              </a:rPr>
              <a:t>que</a:t>
            </a:r>
            <a:r>
              <a:rPr lang="en-US" sz="6000" dirty="0" smtClean="0">
                <a:solidFill>
                  <a:srgbClr val="7030A0"/>
                </a:solidFill>
              </a:rPr>
              <a:t> </a:t>
            </a:r>
            <a:r>
              <a:rPr lang="en-US" sz="6000" dirty="0" err="1" smtClean="0">
                <a:solidFill>
                  <a:srgbClr val="7030A0"/>
                </a:solidFill>
              </a:rPr>
              <a:t>haces</a:t>
            </a:r>
            <a:r>
              <a:rPr lang="en-US" sz="6000" dirty="0" smtClean="0">
                <a:solidFill>
                  <a:srgbClr val="7030A0"/>
                </a:solidFill>
              </a:rPr>
              <a:t> con la </a:t>
            </a:r>
            <a:r>
              <a:rPr lang="en-US" sz="6000" dirty="0" err="1" smtClean="0">
                <a:solidFill>
                  <a:srgbClr val="7030A0"/>
                </a:solidFill>
              </a:rPr>
              <a:t>secadora</a:t>
            </a:r>
            <a:r>
              <a:rPr lang="en-US" sz="6000" dirty="0" smtClean="0">
                <a:solidFill>
                  <a:srgbClr val="7030A0"/>
                </a:solidFill>
              </a:rPr>
              <a:t> de </a:t>
            </a:r>
            <a:r>
              <a:rPr lang="en-US" sz="6000" dirty="0" err="1" smtClean="0">
                <a:solidFill>
                  <a:srgbClr val="7030A0"/>
                </a:solidFill>
              </a:rPr>
              <a:t>pelo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21506" name="Picture 2" descr="http://forladiesbyladies.com/wp-content/uploads/2010/01/rb-blow-drying-hair-45-0809-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54500" y="3505200"/>
            <a:ext cx="4470400" cy="3352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00B050"/>
                </a:solidFill>
              </a:rPr>
              <a:t>levantar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pesas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400" dirty="0" smtClean="0">
                <a:solidFill>
                  <a:srgbClr val="7030A0"/>
                </a:solidFill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</a:rPr>
              <a:t>Hacer</a:t>
            </a:r>
            <a:r>
              <a:rPr lang="en-US" sz="4400" dirty="0" smtClean="0">
                <a:solidFill>
                  <a:srgbClr val="7030A0"/>
                </a:solidFill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</a:rPr>
              <a:t>ejercicios</a:t>
            </a:r>
            <a:r>
              <a:rPr lang="en-US" sz="4400" dirty="0" smtClean="0">
                <a:solidFill>
                  <a:srgbClr val="7030A0"/>
                </a:solidFill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</a:rPr>
              <a:t>especiales</a:t>
            </a:r>
            <a:r>
              <a:rPr lang="en-US" sz="4400" dirty="0" smtClean="0">
                <a:solidFill>
                  <a:srgbClr val="7030A0"/>
                </a:solidFill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</a:rPr>
              <a:t>para</a:t>
            </a:r>
            <a:r>
              <a:rPr lang="en-US" sz="4400" dirty="0" smtClean="0">
                <a:solidFill>
                  <a:srgbClr val="7030A0"/>
                </a:solidFill>
              </a:rPr>
              <a:t> ser </a:t>
            </a:r>
            <a:r>
              <a:rPr lang="en-US" sz="4400" dirty="0" err="1" smtClean="0">
                <a:solidFill>
                  <a:srgbClr val="7030A0"/>
                </a:solidFill>
              </a:rPr>
              <a:t>muy</a:t>
            </a:r>
            <a:r>
              <a:rPr lang="en-US" sz="4400" dirty="0" smtClean="0">
                <a:solidFill>
                  <a:srgbClr val="7030A0"/>
                </a:solidFill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</a:rPr>
              <a:t>fuerte</a:t>
            </a:r>
            <a:endParaRPr lang="en-US" sz="4400" dirty="0">
              <a:solidFill>
                <a:srgbClr val="7030A0"/>
              </a:solidFill>
            </a:endParaRPr>
          </a:p>
        </p:txBody>
      </p:sp>
      <p:pic>
        <p:nvPicPr>
          <p:cNvPr id="11266" name="Picture 2" descr="http://www.theodysseyway.co.uk/wp-content/uploads/2010/05/Lift_Weights_000004276942XSmall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2819400"/>
            <a:ext cx="2695575" cy="4038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6000" dirty="0" smtClean="0">
                <a:solidFill>
                  <a:srgbClr val="00B050"/>
                </a:solidFill>
              </a:rPr>
              <a:t>La navaja </a:t>
            </a:r>
            <a:endParaRPr lang="es-CO" sz="6000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s-CO" dirty="0" smtClean="0"/>
              <a:t> 		</a:t>
            </a:r>
            <a:r>
              <a:rPr lang="es-CO" sz="6000" dirty="0" smtClean="0">
                <a:solidFill>
                  <a:srgbClr val="7030A0"/>
                </a:solidFill>
              </a:rPr>
              <a:t>Se usa para afeitarse</a:t>
            </a:r>
            <a:endParaRPr lang="es-CO" sz="6000" dirty="0">
              <a:solidFill>
                <a:srgbClr val="7030A0"/>
              </a:solidFill>
            </a:endParaRPr>
          </a:p>
        </p:txBody>
      </p:sp>
      <p:pic>
        <p:nvPicPr>
          <p:cNvPr id="13314" name="Picture 2" descr="http://www.esquire.com/cm/esquire/images/disposable-razor-0808-lg-827377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3429000"/>
            <a:ext cx="4381500" cy="2914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00B050"/>
                </a:solidFill>
              </a:rPr>
              <a:t>estirarse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  </a:t>
            </a:r>
            <a:r>
              <a:rPr lang="en-US" sz="4400" dirty="0" smtClean="0">
                <a:solidFill>
                  <a:srgbClr val="7030A0"/>
                </a:solidFill>
              </a:rPr>
              <a:t>Lo </a:t>
            </a:r>
            <a:r>
              <a:rPr lang="en-US" sz="4400" dirty="0" err="1" smtClean="0">
                <a:solidFill>
                  <a:srgbClr val="7030A0"/>
                </a:solidFill>
              </a:rPr>
              <a:t>que</a:t>
            </a:r>
            <a:r>
              <a:rPr lang="en-US" sz="4400" dirty="0" smtClean="0">
                <a:solidFill>
                  <a:srgbClr val="7030A0"/>
                </a:solidFill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</a:rPr>
              <a:t>haces</a:t>
            </a:r>
            <a:r>
              <a:rPr lang="en-US" sz="4400" dirty="0" smtClean="0">
                <a:solidFill>
                  <a:srgbClr val="7030A0"/>
                </a:solidFill>
              </a:rPr>
              <a:t> con los </a:t>
            </a:r>
            <a:r>
              <a:rPr lang="en-US" sz="4400" dirty="0" err="1" smtClean="0">
                <a:solidFill>
                  <a:srgbClr val="7030A0"/>
                </a:solidFill>
              </a:rPr>
              <a:t>brazos</a:t>
            </a:r>
            <a:r>
              <a:rPr lang="en-US" sz="4400" dirty="0" smtClean="0">
                <a:solidFill>
                  <a:srgbClr val="7030A0"/>
                </a:solidFill>
              </a:rPr>
              <a:t> y </a:t>
            </a:r>
            <a:r>
              <a:rPr lang="en-US" sz="4400" dirty="0" err="1" smtClean="0">
                <a:solidFill>
                  <a:srgbClr val="7030A0"/>
                </a:solidFill>
              </a:rPr>
              <a:t>las</a:t>
            </a:r>
            <a:r>
              <a:rPr lang="en-US" sz="4400" dirty="0" smtClean="0">
                <a:solidFill>
                  <a:srgbClr val="7030A0"/>
                </a:solidFill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</a:rPr>
              <a:t>piernas</a:t>
            </a:r>
            <a:r>
              <a:rPr lang="en-US" sz="4400" dirty="0" smtClean="0">
                <a:solidFill>
                  <a:srgbClr val="7030A0"/>
                </a:solidFill>
              </a:rPr>
              <a:t> antes de </a:t>
            </a:r>
            <a:r>
              <a:rPr lang="en-US" sz="4400" dirty="0" err="1" smtClean="0">
                <a:solidFill>
                  <a:srgbClr val="7030A0"/>
                </a:solidFill>
              </a:rPr>
              <a:t>hacer</a:t>
            </a:r>
            <a:r>
              <a:rPr lang="en-US" sz="4400" dirty="0" smtClean="0">
                <a:solidFill>
                  <a:srgbClr val="7030A0"/>
                </a:solidFill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</a:rPr>
              <a:t>ejercicio</a:t>
            </a:r>
            <a:r>
              <a:rPr lang="en-US" sz="4400" dirty="0" smtClean="0">
                <a:solidFill>
                  <a:srgbClr val="7030A0"/>
                </a:solidFill>
              </a:rPr>
              <a:t> o </a:t>
            </a:r>
            <a:r>
              <a:rPr lang="en-US" sz="4400" dirty="0" err="1" smtClean="0">
                <a:solidFill>
                  <a:srgbClr val="7030A0"/>
                </a:solidFill>
              </a:rPr>
              <a:t>jugar</a:t>
            </a:r>
            <a:endParaRPr lang="en-US" sz="4400" dirty="0">
              <a:solidFill>
                <a:srgbClr val="7030A0"/>
              </a:solidFill>
            </a:endParaRPr>
          </a:p>
        </p:txBody>
      </p:sp>
      <p:pic>
        <p:nvPicPr>
          <p:cNvPr id="14338" name="Picture 2" descr="http://www.istockphoto.com/file_thumbview_approve/7003713/2/istockphoto_7003713-stretching-exercises-in-the-gras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4191000"/>
            <a:ext cx="3619500" cy="2400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00B050"/>
                </a:solidFill>
              </a:rPr>
              <a:t>entrenarse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</a:t>
            </a:r>
            <a:r>
              <a:rPr lang="en-US" sz="4800" dirty="0" err="1" smtClean="0">
                <a:solidFill>
                  <a:srgbClr val="7030A0"/>
                </a:solidFill>
              </a:rPr>
              <a:t>Practicar</a:t>
            </a:r>
            <a:r>
              <a:rPr lang="en-US" sz="4800" dirty="0" smtClean="0">
                <a:solidFill>
                  <a:srgbClr val="7030A0"/>
                </a:solidFill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</a:rPr>
              <a:t>algo</a:t>
            </a:r>
            <a:r>
              <a:rPr lang="en-US" sz="4800" dirty="0" smtClean="0">
                <a:solidFill>
                  <a:srgbClr val="7030A0"/>
                </a:solidFill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</a:rPr>
              <a:t>para</a:t>
            </a:r>
            <a:r>
              <a:rPr lang="en-US" sz="4800" dirty="0" smtClean="0">
                <a:solidFill>
                  <a:srgbClr val="7030A0"/>
                </a:solidFill>
              </a:rPr>
              <a:t> ser perfecto</a:t>
            </a:r>
            <a:endParaRPr lang="en-US" sz="4800" dirty="0">
              <a:solidFill>
                <a:srgbClr val="7030A0"/>
              </a:solidFill>
            </a:endParaRPr>
          </a:p>
        </p:txBody>
      </p:sp>
      <p:pic>
        <p:nvPicPr>
          <p:cNvPr id="45058" name="Picture 2" descr="http://www.elitecoaching.info/images/keep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2857500"/>
            <a:ext cx="5334000" cy="4000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err="1" smtClean="0">
                <a:solidFill>
                  <a:srgbClr val="00B050"/>
                </a:solidFill>
              </a:rPr>
              <a:t>relajarse</a:t>
            </a:r>
            <a:endParaRPr lang="en-US" sz="5400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800" dirty="0" smtClean="0">
                <a:solidFill>
                  <a:srgbClr val="7030A0"/>
                </a:solidFill>
              </a:rPr>
              <a:t>    No </a:t>
            </a:r>
            <a:r>
              <a:rPr lang="en-US" sz="4800" dirty="0" err="1" smtClean="0">
                <a:solidFill>
                  <a:srgbClr val="7030A0"/>
                </a:solidFill>
              </a:rPr>
              <a:t>trabajar</a:t>
            </a:r>
            <a:r>
              <a:rPr lang="en-US" sz="4800" dirty="0" smtClean="0">
                <a:solidFill>
                  <a:srgbClr val="7030A0"/>
                </a:solidFill>
              </a:rPr>
              <a:t>; </a:t>
            </a:r>
            <a:r>
              <a:rPr lang="en-US" sz="4800" dirty="0" err="1" smtClean="0">
                <a:solidFill>
                  <a:srgbClr val="7030A0"/>
                </a:solidFill>
              </a:rPr>
              <a:t>hacer</a:t>
            </a:r>
            <a:r>
              <a:rPr lang="en-US" sz="4800" dirty="0" smtClean="0">
                <a:solidFill>
                  <a:srgbClr val="7030A0"/>
                </a:solidFill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</a:rPr>
              <a:t>las</a:t>
            </a:r>
            <a:r>
              <a:rPr lang="en-US" sz="4800" dirty="0" smtClean="0">
                <a:solidFill>
                  <a:srgbClr val="7030A0"/>
                </a:solidFill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</a:rPr>
              <a:t>cosas</a:t>
            </a:r>
            <a:r>
              <a:rPr lang="en-US" sz="4800" dirty="0" smtClean="0">
                <a:solidFill>
                  <a:srgbClr val="7030A0"/>
                </a:solidFill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</a:rPr>
              <a:t>que</a:t>
            </a:r>
            <a:r>
              <a:rPr lang="en-US" sz="4800" dirty="0" smtClean="0">
                <a:solidFill>
                  <a:srgbClr val="7030A0"/>
                </a:solidFill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</a:rPr>
              <a:t>te</a:t>
            </a:r>
            <a:r>
              <a:rPr lang="en-US" sz="4800" dirty="0" smtClean="0">
                <a:solidFill>
                  <a:srgbClr val="7030A0"/>
                </a:solidFill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</a:rPr>
              <a:t>gustan</a:t>
            </a:r>
            <a:r>
              <a:rPr lang="en-US" sz="4800" dirty="0" smtClean="0">
                <a:solidFill>
                  <a:srgbClr val="7030A0"/>
                </a:solidFill>
              </a:rPr>
              <a:t> mucho</a:t>
            </a:r>
            <a:endParaRPr lang="en-US" sz="4800" dirty="0">
              <a:solidFill>
                <a:srgbClr val="7030A0"/>
              </a:solidFill>
            </a:endParaRPr>
          </a:p>
        </p:txBody>
      </p:sp>
      <p:pic>
        <p:nvPicPr>
          <p:cNvPr id="44034" name="Picture 2" descr="http://wakaaustin.files.wordpress.com/2008/11/relax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3086100"/>
            <a:ext cx="5629275" cy="3771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err="1" smtClean="0">
                <a:solidFill>
                  <a:srgbClr val="00B050"/>
                </a:solidFill>
              </a:rPr>
              <a:t>encontrar</a:t>
            </a:r>
            <a:endParaRPr lang="en-US" sz="4800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6000" dirty="0" smtClean="0">
                <a:solidFill>
                  <a:srgbClr val="7030A0"/>
                </a:solidFill>
              </a:rPr>
              <a:t>   “To find” en </a:t>
            </a:r>
            <a:r>
              <a:rPr lang="en-US" sz="6000" dirty="0" err="1" smtClean="0">
                <a:solidFill>
                  <a:srgbClr val="7030A0"/>
                </a:solidFill>
              </a:rPr>
              <a:t>español</a:t>
            </a:r>
            <a:endParaRPr lang="en-US" sz="6000" dirty="0">
              <a:solidFill>
                <a:srgbClr val="7030A0"/>
              </a:solidFill>
            </a:endParaRPr>
          </a:p>
        </p:txBody>
      </p:sp>
      <p:pic>
        <p:nvPicPr>
          <p:cNvPr id="46082" name="Picture 2" descr="http://www.epilepsymatters.com/english/images/searc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3200400"/>
            <a:ext cx="2962275" cy="3333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La </a:t>
            </a:r>
            <a:r>
              <a:rPr lang="en-US" dirty="0" err="1" smtClean="0">
                <a:solidFill>
                  <a:srgbClr val="00B050"/>
                </a:solidFill>
              </a:rPr>
              <a:t>pierna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800" dirty="0" smtClean="0">
                <a:solidFill>
                  <a:srgbClr val="7030A0"/>
                </a:solidFill>
              </a:rPr>
              <a:t>Se </a:t>
            </a:r>
            <a:r>
              <a:rPr lang="en-US" sz="4800" dirty="0" err="1" smtClean="0">
                <a:solidFill>
                  <a:srgbClr val="7030A0"/>
                </a:solidFill>
              </a:rPr>
              <a:t>usa</a:t>
            </a:r>
            <a:r>
              <a:rPr lang="en-US" sz="4800" dirty="0" smtClean="0">
                <a:solidFill>
                  <a:srgbClr val="7030A0"/>
                </a:solidFill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</a:rPr>
              <a:t>para</a:t>
            </a:r>
            <a:r>
              <a:rPr lang="en-US" sz="4800" dirty="0" smtClean="0">
                <a:solidFill>
                  <a:srgbClr val="7030A0"/>
                </a:solidFill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</a:rPr>
              <a:t>correr</a:t>
            </a:r>
            <a:r>
              <a:rPr lang="en-US" sz="4800" dirty="0" smtClean="0">
                <a:solidFill>
                  <a:srgbClr val="7030A0"/>
                </a:solidFill>
              </a:rPr>
              <a:t> o </a:t>
            </a:r>
            <a:r>
              <a:rPr lang="en-US" sz="4800" dirty="0" err="1" smtClean="0">
                <a:solidFill>
                  <a:srgbClr val="7030A0"/>
                </a:solidFill>
              </a:rPr>
              <a:t>caminar</a:t>
            </a:r>
            <a:endParaRPr lang="en-US" sz="4800" dirty="0">
              <a:solidFill>
                <a:srgbClr val="7030A0"/>
              </a:solidFill>
            </a:endParaRPr>
          </a:p>
        </p:txBody>
      </p:sp>
      <p:pic>
        <p:nvPicPr>
          <p:cNvPr id="49154" name="Picture 2" descr="http://www.pollsb.com/photos/o/15011-nice_leg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2724150"/>
            <a:ext cx="4953000" cy="3714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6000" dirty="0" smtClean="0">
                <a:solidFill>
                  <a:srgbClr val="00B050"/>
                </a:solidFill>
              </a:rPr>
              <a:t>La cara</a:t>
            </a:r>
            <a:endParaRPr lang="es-CO" sz="6000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s-CO" dirty="0" smtClean="0"/>
              <a:t> </a:t>
            </a:r>
            <a:r>
              <a:rPr lang="es-CO" sz="6000" dirty="0" smtClean="0">
                <a:solidFill>
                  <a:srgbClr val="7030A0"/>
                </a:solidFill>
              </a:rPr>
              <a:t>Los ojos, la nariz y la boca están aquí</a:t>
            </a:r>
            <a:endParaRPr lang="es-CO" sz="6000" dirty="0">
              <a:solidFill>
                <a:srgbClr val="7030A0"/>
              </a:solidFill>
            </a:endParaRPr>
          </a:p>
        </p:txBody>
      </p:sp>
      <p:pic>
        <p:nvPicPr>
          <p:cNvPr id="16386" name="Picture 2" descr="http://www.solarnavigator.net/music/music_images/avril_lavigne_not_just_a_pretty_fa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3048000"/>
            <a:ext cx="3436150" cy="3792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00B050"/>
                </a:solidFill>
              </a:rPr>
              <a:t>La </a:t>
            </a:r>
            <a:r>
              <a:rPr lang="en-US" sz="6000" dirty="0" err="1" smtClean="0">
                <a:solidFill>
                  <a:srgbClr val="00B050"/>
                </a:solidFill>
              </a:rPr>
              <a:t>boca</a:t>
            </a:r>
            <a:endParaRPr lang="en-US" sz="6000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6000" dirty="0" smtClean="0"/>
              <a:t>   </a:t>
            </a:r>
            <a:r>
              <a:rPr lang="en-US" sz="6000" dirty="0" smtClean="0">
                <a:solidFill>
                  <a:srgbClr val="7030A0"/>
                </a:solidFill>
              </a:rPr>
              <a:t>Se </a:t>
            </a:r>
            <a:r>
              <a:rPr lang="en-US" sz="6000" dirty="0" err="1" smtClean="0">
                <a:solidFill>
                  <a:srgbClr val="7030A0"/>
                </a:solidFill>
              </a:rPr>
              <a:t>usa</a:t>
            </a:r>
            <a:r>
              <a:rPr lang="en-US" sz="6000" dirty="0" smtClean="0">
                <a:solidFill>
                  <a:srgbClr val="7030A0"/>
                </a:solidFill>
              </a:rPr>
              <a:t> </a:t>
            </a:r>
            <a:r>
              <a:rPr lang="en-US" sz="6000" dirty="0" err="1" smtClean="0">
                <a:solidFill>
                  <a:srgbClr val="7030A0"/>
                </a:solidFill>
              </a:rPr>
              <a:t>para</a:t>
            </a:r>
            <a:r>
              <a:rPr lang="en-US" sz="6000" dirty="0" smtClean="0">
                <a:solidFill>
                  <a:srgbClr val="7030A0"/>
                </a:solidFill>
              </a:rPr>
              <a:t> </a:t>
            </a:r>
            <a:r>
              <a:rPr lang="en-US" sz="6000" dirty="0" err="1" smtClean="0">
                <a:solidFill>
                  <a:srgbClr val="7030A0"/>
                </a:solidFill>
              </a:rPr>
              <a:t>hablar</a:t>
            </a:r>
            <a:endParaRPr lang="en-US" sz="6000" dirty="0" smtClean="0">
              <a:solidFill>
                <a:srgbClr val="7030A0"/>
              </a:solidFill>
            </a:endParaRPr>
          </a:p>
          <a:p>
            <a:pPr>
              <a:buNone/>
            </a:pPr>
            <a:endParaRPr lang="en-US" sz="6000" dirty="0" smtClean="0"/>
          </a:p>
          <a:p>
            <a:pPr>
              <a:buNone/>
            </a:pPr>
            <a:endParaRPr lang="en-US" sz="6000" dirty="0"/>
          </a:p>
        </p:txBody>
      </p:sp>
      <p:pic>
        <p:nvPicPr>
          <p:cNvPr id="5122" name="Picture 2" descr="http://www.rsc.org/images/CHEMISTS%20GUIDE-lips-200_tcm18-267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3078862"/>
            <a:ext cx="4419600" cy="31600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00B050"/>
                </a:solidFill>
              </a:rPr>
              <a:t>Los </a:t>
            </a:r>
            <a:r>
              <a:rPr lang="en-US" sz="6000" dirty="0" err="1" smtClean="0">
                <a:solidFill>
                  <a:srgbClr val="00B050"/>
                </a:solidFill>
              </a:rPr>
              <a:t>dientes</a:t>
            </a:r>
            <a:endParaRPr lang="en-US" sz="6000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6000" dirty="0" smtClean="0">
                <a:solidFill>
                  <a:srgbClr val="7030A0"/>
                </a:solidFill>
              </a:rPr>
              <a:t> Se </a:t>
            </a:r>
            <a:r>
              <a:rPr lang="en-US" sz="6000" dirty="0" err="1" smtClean="0">
                <a:solidFill>
                  <a:srgbClr val="7030A0"/>
                </a:solidFill>
              </a:rPr>
              <a:t>usan</a:t>
            </a:r>
            <a:r>
              <a:rPr lang="en-US" sz="6000" dirty="0" smtClean="0">
                <a:solidFill>
                  <a:srgbClr val="7030A0"/>
                </a:solidFill>
              </a:rPr>
              <a:t> </a:t>
            </a:r>
            <a:r>
              <a:rPr lang="en-US" sz="6000" dirty="0" err="1" smtClean="0">
                <a:solidFill>
                  <a:srgbClr val="7030A0"/>
                </a:solidFill>
              </a:rPr>
              <a:t>para</a:t>
            </a:r>
            <a:r>
              <a:rPr lang="en-US" sz="6000" dirty="0" smtClean="0">
                <a:solidFill>
                  <a:srgbClr val="7030A0"/>
                </a:solidFill>
              </a:rPr>
              <a:t> comer</a:t>
            </a:r>
            <a:endParaRPr lang="en-US" sz="6000" dirty="0">
              <a:solidFill>
                <a:srgbClr val="7030A0"/>
              </a:solidFill>
            </a:endParaRPr>
          </a:p>
        </p:txBody>
      </p:sp>
      <p:pic>
        <p:nvPicPr>
          <p:cNvPr id="15362" name="Picture 2" descr="http://stemcellumbilicalcordblood.com/wp-content/uploads/2009/06/teeth-stem-cell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3562350"/>
            <a:ext cx="5715000" cy="3295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00B050"/>
                </a:solidFill>
              </a:rPr>
              <a:t>La </a:t>
            </a:r>
            <a:r>
              <a:rPr lang="en-US" sz="5400" dirty="0" err="1" smtClean="0">
                <a:solidFill>
                  <a:srgbClr val="00B050"/>
                </a:solidFill>
              </a:rPr>
              <a:t>pantorrilla</a:t>
            </a:r>
            <a:endParaRPr lang="en-US" sz="5400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6000" dirty="0" smtClean="0">
                <a:solidFill>
                  <a:srgbClr val="7030A0"/>
                </a:solidFill>
              </a:rPr>
              <a:t>Es parte de la </a:t>
            </a:r>
            <a:r>
              <a:rPr lang="en-US" sz="6000" dirty="0" err="1" smtClean="0">
                <a:solidFill>
                  <a:srgbClr val="7030A0"/>
                </a:solidFill>
              </a:rPr>
              <a:t>pierna</a:t>
            </a:r>
            <a:endParaRPr lang="en-US" sz="6000" dirty="0">
              <a:solidFill>
                <a:srgbClr val="7030A0"/>
              </a:solidFill>
            </a:endParaRPr>
          </a:p>
        </p:txBody>
      </p:sp>
      <p:pic>
        <p:nvPicPr>
          <p:cNvPr id="13314" name="Picture 2" descr="http://generationranks.com/cr3_lo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2812869"/>
            <a:ext cx="5314950" cy="34926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00B050"/>
                </a:solidFill>
              </a:rPr>
              <a:t>La </a:t>
            </a:r>
            <a:r>
              <a:rPr lang="en-US" sz="6000" dirty="0" err="1" smtClean="0">
                <a:solidFill>
                  <a:srgbClr val="00B050"/>
                </a:solidFill>
              </a:rPr>
              <a:t>nariz</a:t>
            </a:r>
            <a:endParaRPr lang="en-US" sz="6000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	 </a:t>
            </a:r>
            <a:r>
              <a:rPr lang="en-US" sz="6600" dirty="0" smtClean="0">
                <a:solidFill>
                  <a:srgbClr val="7030A0"/>
                </a:solidFill>
              </a:rPr>
              <a:t>Se </a:t>
            </a:r>
            <a:r>
              <a:rPr lang="en-US" sz="6600" dirty="0" err="1" smtClean="0">
                <a:solidFill>
                  <a:srgbClr val="7030A0"/>
                </a:solidFill>
              </a:rPr>
              <a:t>usa</a:t>
            </a:r>
            <a:r>
              <a:rPr lang="en-US" sz="6600" dirty="0" smtClean="0">
                <a:solidFill>
                  <a:srgbClr val="7030A0"/>
                </a:solidFill>
              </a:rPr>
              <a:t> </a:t>
            </a:r>
            <a:r>
              <a:rPr lang="en-US" sz="6600" dirty="0" err="1" smtClean="0">
                <a:solidFill>
                  <a:srgbClr val="7030A0"/>
                </a:solidFill>
              </a:rPr>
              <a:t>para</a:t>
            </a:r>
            <a:r>
              <a:rPr lang="en-US" sz="6600" dirty="0" smtClean="0">
                <a:solidFill>
                  <a:srgbClr val="7030A0"/>
                </a:solidFill>
              </a:rPr>
              <a:t> </a:t>
            </a:r>
            <a:r>
              <a:rPr lang="en-US" sz="6600" dirty="0" err="1" smtClean="0">
                <a:solidFill>
                  <a:srgbClr val="7030A0"/>
                </a:solidFill>
              </a:rPr>
              <a:t>respirar</a:t>
            </a:r>
            <a:r>
              <a:rPr lang="en-US" sz="6600" dirty="0" smtClean="0">
                <a:solidFill>
                  <a:srgbClr val="7030A0"/>
                </a:solidFill>
              </a:rPr>
              <a:t>. Rodolfo </a:t>
            </a:r>
            <a:r>
              <a:rPr lang="en-US" sz="6600" dirty="0" err="1" smtClean="0">
                <a:solidFill>
                  <a:srgbClr val="7030A0"/>
                </a:solidFill>
              </a:rPr>
              <a:t>tiene</a:t>
            </a:r>
            <a:r>
              <a:rPr lang="en-US" sz="6600" dirty="0" smtClean="0">
                <a:solidFill>
                  <a:srgbClr val="7030A0"/>
                </a:solidFill>
              </a:rPr>
              <a:t> </a:t>
            </a:r>
            <a:r>
              <a:rPr lang="en-US" sz="6600" dirty="0" err="1" smtClean="0">
                <a:solidFill>
                  <a:srgbClr val="7030A0"/>
                </a:solidFill>
              </a:rPr>
              <a:t>una</a:t>
            </a:r>
            <a:r>
              <a:rPr lang="en-US" sz="6600" dirty="0" smtClean="0">
                <a:solidFill>
                  <a:srgbClr val="7030A0"/>
                </a:solidFill>
              </a:rPr>
              <a:t> </a:t>
            </a:r>
            <a:r>
              <a:rPr lang="en-US" sz="6600" dirty="0" err="1" smtClean="0">
                <a:solidFill>
                  <a:srgbClr val="7030A0"/>
                </a:solidFill>
              </a:rPr>
              <a:t>roja</a:t>
            </a:r>
            <a:endParaRPr lang="en-US" sz="6600" dirty="0">
              <a:solidFill>
                <a:srgbClr val="7030A0"/>
              </a:solidFill>
            </a:endParaRPr>
          </a:p>
        </p:txBody>
      </p:sp>
      <p:pic>
        <p:nvPicPr>
          <p:cNvPr id="6146" name="Picture 2" descr="http://www.makeupeffects.co.uk/acatalog/longestnos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62700" y="3524250"/>
            <a:ext cx="2781300" cy="3333750"/>
          </a:xfrm>
          <a:prstGeom prst="rect">
            <a:avLst/>
          </a:prstGeom>
          <a:noFill/>
        </p:spPr>
      </p:pic>
      <p:pic>
        <p:nvPicPr>
          <p:cNvPr id="4" name="Picture 2" descr="http://www.clipartguide.com/_named_clipart_images/0511-0912-2118-3446_Rudolph_The_Red_Nosed_Reindeer_clipart_ima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3352800"/>
            <a:ext cx="3333750" cy="289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 err="1" smtClean="0">
                <a:solidFill>
                  <a:srgbClr val="00B050"/>
                </a:solidFill>
              </a:rPr>
              <a:t>bañarse</a:t>
            </a:r>
            <a:endParaRPr lang="en-US" sz="6000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6000" dirty="0" smtClean="0">
                <a:solidFill>
                  <a:srgbClr val="7030A0"/>
                </a:solidFill>
              </a:rPr>
              <a:t> </a:t>
            </a:r>
            <a:r>
              <a:rPr lang="en-US" sz="6000" dirty="0" err="1" smtClean="0">
                <a:solidFill>
                  <a:srgbClr val="7030A0"/>
                </a:solidFill>
              </a:rPr>
              <a:t>lavarse</a:t>
            </a:r>
            <a:r>
              <a:rPr lang="en-US" sz="6000" dirty="0" smtClean="0">
                <a:solidFill>
                  <a:srgbClr val="7030A0"/>
                </a:solidFill>
              </a:rPr>
              <a:t> en la </a:t>
            </a:r>
            <a:r>
              <a:rPr lang="en-US" sz="6000" dirty="0" err="1" smtClean="0">
                <a:solidFill>
                  <a:srgbClr val="7030A0"/>
                </a:solidFill>
              </a:rPr>
              <a:t>bañera</a:t>
            </a:r>
            <a:endParaRPr lang="en-US" sz="6000" dirty="0">
              <a:solidFill>
                <a:srgbClr val="7030A0"/>
              </a:solidFill>
            </a:endParaRPr>
          </a:p>
        </p:txBody>
      </p:sp>
      <p:pic>
        <p:nvPicPr>
          <p:cNvPr id="24578" name="Picture 2" descr="http://www.forkhall.com/images/Elliot_Bath_April_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4000500"/>
            <a:ext cx="381000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err="1" smtClean="0">
                <a:solidFill>
                  <a:srgbClr val="00B050"/>
                </a:solidFill>
              </a:rPr>
              <a:t>estar</a:t>
            </a:r>
            <a:r>
              <a:rPr lang="en-US" sz="5400" dirty="0" smtClean="0">
                <a:solidFill>
                  <a:srgbClr val="00B050"/>
                </a:solidFill>
              </a:rPr>
              <a:t> </a:t>
            </a:r>
            <a:r>
              <a:rPr lang="en-US" sz="5400" dirty="0" err="1" smtClean="0">
                <a:solidFill>
                  <a:srgbClr val="00B050"/>
                </a:solidFill>
              </a:rPr>
              <a:t>listo</a:t>
            </a:r>
            <a:endParaRPr lang="en-US" sz="5400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6000" dirty="0" err="1" smtClean="0">
                <a:solidFill>
                  <a:srgbClr val="7030A0"/>
                </a:solidFill>
              </a:rPr>
              <a:t>Estar</a:t>
            </a:r>
            <a:r>
              <a:rPr lang="en-US" sz="6000" dirty="0" smtClean="0">
                <a:solidFill>
                  <a:srgbClr val="7030A0"/>
                </a:solidFill>
              </a:rPr>
              <a:t> </a:t>
            </a:r>
            <a:r>
              <a:rPr lang="en-US" sz="6000" dirty="0" err="1" smtClean="0">
                <a:solidFill>
                  <a:srgbClr val="7030A0"/>
                </a:solidFill>
              </a:rPr>
              <a:t>preparado</a:t>
            </a:r>
            <a:r>
              <a:rPr lang="en-US" sz="6000" dirty="0" smtClean="0">
                <a:solidFill>
                  <a:srgbClr val="7030A0"/>
                </a:solidFill>
              </a:rPr>
              <a:t> </a:t>
            </a:r>
            <a:r>
              <a:rPr lang="en-US" sz="6000" dirty="0" err="1" smtClean="0">
                <a:solidFill>
                  <a:srgbClr val="7030A0"/>
                </a:solidFill>
              </a:rPr>
              <a:t>para</a:t>
            </a:r>
            <a:r>
              <a:rPr lang="en-US" sz="6000" dirty="0" smtClean="0">
                <a:solidFill>
                  <a:srgbClr val="7030A0"/>
                </a:solidFill>
              </a:rPr>
              <a:t> </a:t>
            </a:r>
            <a:r>
              <a:rPr lang="en-US" sz="6000" dirty="0" err="1" smtClean="0">
                <a:solidFill>
                  <a:srgbClr val="7030A0"/>
                </a:solidFill>
              </a:rPr>
              <a:t>algo</a:t>
            </a:r>
            <a:endParaRPr lang="en-US" sz="60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00B050"/>
                </a:solidFill>
              </a:rPr>
              <a:t>El </a:t>
            </a:r>
            <a:r>
              <a:rPr lang="en-US" sz="6000" dirty="0" err="1" smtClean="0">
                <a:solidFill>
                  <a:srgbClr val="00B050"/>
                </a:solidFill>
              </a:rPr>
              <a:t>brazo</a:t>
            </a:r>
            <a:endParaRPr lang="en-US" sz="6000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6000" dirty="0" smtClean="0">
                <a:solidFill>
                  <a:srgbClr val="7030A0"/>
                </a:solidFill>
              </a:rPr>
              <a:t>  </a:t>
            </a:r>
            <a:r>
              <a:rPr lang="en-US" sz="6000" dirty="0" err="1" smtClean="0">
                <a:solidFill>
                  <a:srgbClr val="7030A0"/>
                </a:solidFill>
              </a:rPr>
              <a:t>Está</a:t>
            </a:r>
            <a:r>
              <a:rPr lang="en-US" sz="6000" dirty="0" smtClean="0">
                <a:solidFill>
                  <a:srgbClr val="7030A0"/>
                </a:solidFill>
              </a:rPr>
              <a:t> </a:t>
            </a:r>
            <a:r>
              <a:rPr lang="en-US" sz="6000" dirty="0" err="1" smtClean="0">
                <a:solidFill>
                  <a:srgbClr val="7030A0"/>
                </a:solidFill>
              </a:rPr>
              <a:t>conectado</a:t>
            </a:r>
            <a:r>
              <a:rPr lang="en-US" sz="6000" dirty="0" smtClean="0">
                <a:solidFill>
                  <a:srgbClr val="7030A0"/>
                </a:solidFill>
              </a:rPr>
              <a:t> a la </a:t>
            </a:r>
            <a:r>
              <a:rPr lang="en-US" sz="6000" dirty="0" err="1" smtClean="0">
                <a:solidFill>
                  <a:srgbClr val="7030A0"/>
                </a:solidFill>
              </a:rPr>
              <a:t>mano</a:t>
            </a:r>
            <a:r>
              <a:rPr lang="en-US" sz="6000" dirty="0" smtClean="0">
                <a:solidFill>
                  <a:srgbClr val="7030A0"/>
                </a:solidFill>
              </a:rPr>
              <a:t> y al </a:t>
            </a:r>
            <a:r>
              <a:rPr lang="en-US" sz="6000" dirty="0" err="1" smtClean="0">
                <a:solidFill>
                  <a:srgbClr val="7030A0"/>
                </a:solidFill>
              </a:rPr>
              <a:t>hombro</a:t>
            </a:r>
            <a:endParaRPr lang="en-US" sz="6000" dirty="0">
              <a:solidFill>
                <a:srgbClr val="7030A0"/>
              </a:solidFill>
            </a:endParaRPr>
          </a:p>
        </p:txBody>
      </p:sp>
      <p:pic>
        <p:nvPicPr>
          <p:cNvPr id="3074" name="Picture 2" descr="http://www.thestranger.com/images/blogimages/2009/06/01/1243885519-ar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5100" y="3352800"/>
            <a:ext cx="2628900" cy="350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6000" dirty="0" smtClean="0">
                <a:solidFill>
                  <a:srgbClr val="00B050"/>
                </a:solidFill>
              </a:rPr>
              <a:t>El hombro</a:t>
            </a:r>
            <a:endParaRPr lang="es-CO" sz="6000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6000" dirty="0" smtClean="0">
                <a:solidFill>
                  <a:srgbClr val="7030A0"/>
                </a:solidFill>
              </a:rPr>
              <a:t> </a:t>
            </a:r>
            <a:r>
              <a:rPr lang="en-US" sz="6000" dirty="0" err="1" smtClean="0">
                <a:solidFill>
                  <a:srgbClr val="7030A0"/>
                </a:solidFill>
              </a:rPr>
              <a:t>Está</a:t>
            </a:r>
            <a:r>
              <a:rPr lang="en-US" sz="6000" dirty="0" smtClean="0">
                <a:solidFill>
                  <a:srgbClr val="7030A0"/>
                </a:solidFill>
              </a:rPr>
              <a:t> </a:t>
            </a:r>
            <a:r>
              <a:rPr lang="en-US" sz="6000" dirty="0" err="1" smtClean="0">
                <a:solidFill>
                  <a:srgbClr val="7030A0"/>
                </a:solidFill>
              </a:rPr>
              <a:t>arriba</a:t>
            </a:r>
            <a:r>
              <a:rPr lang="en-US" sz="6000" dirty="0" smtClean="0">
                <a:solidFill>
                  <a:srgbClr val="7030A0"/>
                </a:solidFill>
              </a:rPr>
              <a:t> del </a:t>
            </a:r>
            <a:r>
              <a:rPr lang="en-US" sz="6000" dirty="0" err="1" smtClean="0">
                <a:solidFill>
                  <a:srgbClr val="7030A0"/>
                </a:solidFill>
              </a:rPr>
              <a:t>brazo</a:t>
            </a:r>
            <a:endParaRPr lang="en-US" sz="6000" dirty="0">
              <a:solidFill>
                <a:srgbClr val="7030A0"/>
              </a:solidFill>
            </a:endParaRPr>
          </a:p>
        </p:txBody>
      </p:sp>
      <p:pic>
        <p:nvPicPr>
          <p:cNvPr id="2050" name="Picture 2" descr="http://img4.realsimple.com/images/health/fitness/0509/woman-shoulder_3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2641854"/>
            <a:ext cx="3390900" cy="40351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6000" dirty="0" smtClean="0">
                <a:solidFill>
                  <a:srgbClr val="00B050"/>
                </a:solidFill>
              </a:rPr>
              <a:t>La espalda</a:t>
            </a:r>
            <a:endParaRPr lang="es-CO" sz="6000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s-CO" sz="6000" dirty="0" smtClean="0">
                <a:solidFill>
                  <a:srgbClr val="7030A0"/>
                </a:solidFill>
              </a:rPr>
              <a:t>Está detrás del pecho</a:t>
            </a:r>
            <a:endParaRPr lang="es-CO" sz="6000" dirty="0">
              <a:solidFill>
                <a:srgbClr val="7030A0"/>
              </a:solidFill>
            </a:endParaRPr>
          </a:p>
        </p:txBody>
      </p:sp>
      <p:pic>
        <p:nvPicPr>
          <p:cNvPr id="1026" name="Picture 2" descr="http://www.skinfluentials.com/iplmansbackdreamstim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05525" y="2286000"/>
            <a:ext cx="3038475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6000" dirty="0" smtClean="0">
                <a:solidFill>
                  <a:srgbClr val="00B050"/>
                </a:solidFill>
              </a:rPr>
              <a:t>el jabón</a:t>
            </a:r>
            <a:endParaRPr lang="es-CO" sz="6000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s-CO" sz="6000" dirty="0" smtClean="0">
                <a:solidFill>
                  <a:srgbClr val="7030A0"/>
                </a:solidFill>
              </a:rPr>
              <a:t>Se usa para lavarse</a:t>
            </a:r>
            <a:endParaRPr lang="es-CO" sz="6000" dirty="0">
              <a:solidFill>
                <a:srgbClr val="7030A0"/>
              </a:solidFill>
            </a:endParaRPr>
          </a:p>
        </p:txBody>
      </p:sp>
      <p:pic>
        <p:nvPicPr>
          <p:cNvPr id="9218" name="Picture 2" descr="http://reigninggifts.com/images/prodimages/light/HerbalBeautySoap25dz353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0" y="2590800"/>
            <a:ext cx="4000500" cy="4000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CO" sz="6000" dirty="0" smtClean="0">
                <a:solidFill>
                  <a:srgbClr val="00B050"/>
                </a:solidFill>
              </a:rPr>
              <a:t>La toalla</a:t>
            </a:r>
            <a:br>
              <a:rPr lang="es-CO" sz="6000" dirty="0" smtClean="0">
                <a:solidFill>
                  <a:srgbClr val="00B050"/>
                </a:solidFill>
              </a:rPr>
            </a:br>
            <a:endParaRPr lang="es-CO" sz="6000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s-CO" dirty="0" smtClean="0"/>
              <a:t> </a:t>
            </a:r>
            <a:r>
              <a:rPr lang="es-CO" sz="6000" dirty="0" smtClean="0">
                <a:solidFill>
                  <a:srgbClr val="7030A0"/>
                </a:solidFill>
              </a:rPr>
              <a:t>Se usa para secarse después de bañarse</a:t>
            </a:r>
          </a:p>
          <a:p>
            <a:pPr>
              <a:buNone/>
            </a:pPr>
            <a:endParaRPr lang="es-CO" dirty="0" smtClean="0"/>
          </a:p>
          <a:p>
            <a:pPr>
              <a:buNone/>
            </a:pPr>
            <a:endParaRPr lang="es-CO" dirty="0"/>
          </a:p>
        </p:txBody>
      </p:sp>
      <p:pic>
        <p:nvPicPr>
          <p:cNvPr id="12290" name="Picture 2" descr="http://okblangkawi.com/images/face%20towel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3529707"/>
            <a:ext cx="5343525" cy="33282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err="1" smtClean="0">
                <a:solidFill>
                  <a:srgbClr val="00B050"/>
                </a:solidFill>
              </a:rPr>
              <a:t>despertarse</a:t>
            </a:r>
            <a:endParaRPr lang="en-US" sz="6000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0" y="17526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sz="6000" dirty="0" err="1" smtClean="0">
                <a:solidFill>
                  <a:srgbClr val="7030A0"/>
                </a:solidFill>
              </a:rPr>
              <a:t>Levantarse</a:t>
            </a:r>
            <a:r>
              <a:rPr lang="en-US" sz="6000" dirty="0" smtClean="0">
                <a:solidFill>
                  <a:srgbClr val="7030A0"/>
                </a:solidFill>
              </a:rPr>
              <a:t> de la </a:t>
            </a:r>
            <a:r>
              <a:rPr lang="en-US" sz="6000" dirty="0" err="1" smtClean="0">
                <a:solidFill>
                  <a:srgbClr val="7030A0"/>
                </a:solidFill>
              </a:rPr>
              <a:t>cama</a:t>
            </a:r>
            <a:r>
              <a:rPr lang="en-US" dirty="0" smtClean="0"/>
              <a:t>                                                      </a:t>
            </a:r>
            <a:endParaRPr lang="en-US" dirty="0"/>
          </a:p>
        </p:txBody>
      </p:sp>
      <p:pic>
        <p:nvPicPr>
          <p:cNvPr id="23554" name="Picture 2" descr="http://zedomax.com/blog/wp-content/uploads/2009/04/c442f96642a05a7ab4c28110_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3657600"/>
            <a:ext cx="4102227" cy="4229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err="1" smtClean="0">
                <a:solidFill>
                  <a:srgbClr val="00B050"/>
                </a:solidFill>
              </a:rPr>
              <a:t>levantarse</a:t>
            </a:r>
            <a:endParaRPr lang="en-US" sz="6000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6000" dirty="0" smtClean="0">
                <a:solidFill>
                  <a:srgbClr val="7030A0"/>
                </a:solidFill>
              </a:rPr>
              <a:t> </a:t>
            </a:r>
            <a:r>
              <a:rPr lang="en-US" sz="6000" dirty="0" err="1" smtClean="0">
                <a:solidFill>
                  <a:srgbClr val="7030A0"/>
                </a:solidFill>
              </a:rPr>
              <a:t>Salir</a:t>
            </a:r>
            <a:r>
              <a:rPr lang="en-US" sz="6000" dirty="0" smtClean="0">
                <a:solidFill>
                  <a:srgbClr val="7030A0"/>
                </a:solidFill>
              </a:rPr>
              <a:t> de la </a:t>
            </a:r>
            <a:r>
              <a:rPr lang="en-US" sz="6000" dirty="0" err="1" smtClean="0">
                <a:solidFill>
                  <a:srgbClr val="7030A0"/>
                </a:solidFill>
              </a:rPr>
              <a:t>cama</a:t>
            </a:r>
            <a:r>
              <a:rPr lang="en-US" sz="6000" dirty="0" smtClean="0">
                <a:solidFill>
                  <a:srgbClr val="7030A0"/>
                </a:solidFill>
              </a:rPr>
              <a:t> o de </a:t>
            </a:r>
            <a:r>
              <a:rPr lang="en-US" sz="6000" dirty="0" err="1" smtClean="0">
                <a:solidFill>
                  <a:srgbClr val="7030A0"/>
                </a:solidFill>
              </a:rPr>
              <a:t>una</a:t>
            </a:r>
            <a:r>
              <a:rPr lang="en-US" sz="6000" dirty="0" smtClean="0">
                <a:solidFill>
                  <a:srgbClr val="7030A0"/>
                </a:solidFill>
              </a:rPr>
              <a:t> </a:t>
            </a:r>
            <a:r>
              <a:rPr lang="en-US" sz="6000" dirty="0" err="1" smtClean="0">
                <a:solidFill>
                  <a:srgbClr val="7030A0"/>
                </a:solidFill>
              </a:rPr>
              <a:t>silla</a:t>
            </a:r>
            <a:endParaRPr lang="en-US" sz="6000" dirty="0">
              <a:solidFill>
                <a:srgbClr val="7030A0"/>
              </a:solidFill>
            </a:endParaRPr>
          </a:p>
        </p:txBody>
      </p:sp>
      <p:pic>
        <p:nvPicPr>
          <p:cNvPr id="19458" name="Picture 2" descr="http://www.whoateallthepies.tv/16377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2895600"/>
            <a:ext cx="6248400" cy="41965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8229600" cy="1143000"/>
          </a:xfrm>
        </p:spPr>
        <p:txBody>
          <a:bodyPr>
            <a:normAutofit/>
          </a:bodyPr>
          <a:lstStyle/>
          <a:p>
            <a:r>
              <a:rPr lang="es-CO" sz="6000" dirty="0" smtClean="0">
                <a:solidFill>
                  <a:srgbClr val="00B050"/>
                </a:solidFill>
              </a:rPr>
              <a:t>acostarse</a:t>
            </a:r>
            <a:endParaRPr lang="es-CO" sz="6000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6000" dirty="0" smtClean="0"/>
              <a:t> </a:t>
            </a:r>
            <a:r>
              <a:rPr lang="en-US" sz="6000" dirty="0" err="1" smtClean="0">
                <a:solidFill>
                  <a:srgbClr val="7030A0"/>
                </a:solidFill>
              </a:rPr>
              <a:t>Dormir</a:t>
            </a:r>
            <a:r>
              <a:rPr lang="en-US" sz="6000" dirty="0" smtClean="0">
                <a:solidFill>
                  <a:srgbClr val="7030A0"/>
                </a:solidFill>
              </a:rPr>
              <a:t> </a:t>
            </a:r>
            <a:r>
              <a:rPr lang="en-US" sz="6000" dirty="0" err="1" smtClean="0">
                <a:solidFill>
                  <a:srgbClr val="7030A0"/>
                </a:solidFill>
              </a:rPr>
              <a:t>por</a:t>
            </a:r>
            <a:r>
              <a:rPr lang="en-US" sz="6000" dirty="0" smtClean="0">
                <a:solidFill>
                  <a:srgbClr val="7030A0"/>
                </a:solidFill>
              </a:rPr>
              <a:t> </a:t>
            </a:r>
            <a:r>
              <a:rPr lang="en-US" sz="6000" dirty="0" smtClean="0">
                <a:solidFill>
                  <a:srgbClr val="7030A0"/>
                </a:solidFill>
              </a:rPr>
              <a:t>la </a:t>
            </a:r>
            <a:r>
              <a:rPr lang="en-US" sz="6000" dirty="0" err="1" smtClean="0">
                <a:solidFill>
                  <a:srgbClr val="7030A0"/>
                </a:solidFill>
              </a:rPr>
              <a:t>noche</a:t>
            </a:r>
            <a:endParaRPr lang="en-US" sz="6000" dirty="0">
              <a:solidFill>
                <a:srgbClr val="7030A0"/>
              </a:solidFill>
            </a:endParaRPr>
          </a:p>
        </p:txBody>
      </p:sp>
      <p:pic>
        <p:nvPicPr>
          <p:cNvPr id="10242" name="Picture 2" descr="http://www.dottyparker.com/blog/images/b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2753" y="2743200"/>
            <a:ext cx="4951247" cy="4610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00B050"/>
                </a:solidFill>
              </a:rPr>
              <a:t>el </a:t>
            </a:r>
            <a:r>
              <a:rPr lang="en-US" sz="5400" dirty="0" err="1" smtClean="0">
                <a:solidFill>
                  <a:srgbClr val="00B050"/>
                </a:solidFill>
              </a:rPr>
              <a:t>piyama</a:t>
            </a:r>
            <a:endParaRPr lang="en-US" sz="5400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6600" dirty="0" smtClean="0">
                <a:solidFill>
                  <a:srgbClr val="7030A0"/>
                </a:solidFill>
              </a:rPr>
              <a:t>La </a:t>
            </a:r>
            <a:r>
              <a:rPr lang="en-US" sz="6600" dirty="0" err="1" smtClean="0">
                <a:solidFill>
                  <a:srgbClr val="7030A0"/>
                </a:solidFill>
              </a:rPr>
              <a:t>ropa</a:t>
            </a:r>
            <a:r>
              <a:rPr lang="en-US" sz="6600" dirty="0" smtClean="0">
                <a:solidFill>
                  <a:srgbClr val="7030A0"/>
                </a:solidFill>
              </a:rPr>
              <a:t> </a:t>
            </a:r>
            <a:r>
              <a:rPr lang="en-US" sz="6600" dirty="0" err="1" smtClean="0">
                <a:solidFill>
                  <a:srgbClr val="7030A0"/>
                </a:solidFill>
              </a:rPr>
              <a:t>que</a:t>
            </a:r>
            <a:r>
              <a:rPr lang="en-US" sz="6600" dirty="0" smtClean="0">
                <a:solidFill>
                  <a:srgbClr val="7030A0"/>
                </a:solidFill>
              </a:rPr>
              <a:t> </a:t>
            </a:r>
            <a:r>
              <a:rPr lang="en-US" sz="6600" dirty="0" err="1" smtClean="0">
                <a:solidFill>
                  <a:srgbClr val="7030A0"/>
                </a:solidFill>
              </a:rPr>
              <a:t>usas</a:t>
            </a:r>
            <a:r>
              <a:rPr lang="en-US" sz="6600" dirty="0" smtClean="0">
                <a:solidFill>
                  <a:srgbClr val="7030A0"/>
                </a:solidFill>
              </a:rPr>
              <a:t> </a:t>
            </a:r>
            <a:r>
              <a:rPr lang="en-US" sz="6600" dirty="0" err="1" smtClean="0">
                <a:solidFill>
                  <a:srgbClr val="7030A0"/>
                </a:solidFill>
              </a:rPr>
              <a:t>para</a:t>
            </a:r>
            <a:r>
              <a:rPr lang="en-US" sz="6600" dirty="0" smtClean="0">
                <a:solidFill>
                  <a:srgbClr val="7030A0"/>
                </a:solidFill>
              </a:rPr>
              <a:t> </a:t>
            </a:r>
            <a:r>
              <a:rPr lang="en-US" sz="6600" dirty="0" err="1" smtClean="0">
                <a:solidFill>
                  <a:srgbClr val="7030A0"/>
                </a:solidFill>
              </a:rPr>
              <a:t>dormir</a:t>
            </a:r>
            <a:endParaRPr lang="en-US" sz="6600" dirty="0">
              <a:solidFill>
                <a:srgbClr val="7030A0"/>
              </a:solidFill>
            </a:endParaRPr>
          </a:p>
        </p:txBody>
      </p:sp>
      <p:pic>
        <p:nvPicPr>
          <p:cNvPr id="12290" name="Picture 2" descr="http://www.sz-wholesale.com/uploadFiles/pajamas_5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3276600"/>
            <a:ext cx="3238500" cy="3362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740</TotalTime>
  <Words>240</Words>
  <Application>Microsoft Office PowerPoint</Application>
  <PresentationFormat>On-screen Show (4:3)</PresentationFormat>
  <Paragraphs>68</Paragraphs>
  <Slides>33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afeitarse</vt:lpstr>
      <vt:lpstr>La navaja </vt:lpstr>
      <vt:lpstr>bañarse</vt:lpstr>
      <vt:lpstr>el jabón</vt:lpstr>
      <vt:lpstr>La toalla </vt:lpstr>
      <vt:lpstr>despertarse</vt:lpstr>
      <vt:lpstr>levantarse</vt:lpstr>
      <vt:lpstr>acostarse</vt:lpstr>
      <vt:lpstr>el piyama</vt:lpstr>
      <vt:lpstr>maquillarse</vt:lpstr>
      <vt:lpstr>El maquillaje</vt:lpstr>
      <vt:lpstr>La pasta de dientes</vt:lpstr>
      <vt:lpstr>El cepillo de dientes</vt:lpstr>
      <vt:lpstr>vestirse</vt:lpstr>
      <vt:lpstr>quitarse</vt:lpstr>
      <vt:lpstr>peinarse</vt:lpstr>
      <vt:lpstr>El peine</vt:lpstr>
      <vt:lpstr>secarse</vt:lpstr>
      <vt:lpstr>levantar pesas</vt:lpstr>
      <vt:lpstr>estirarse</vt:lpstr>
      <vt:lpstr>entrenarse</vt:lpstr>
      <vt:lpstr>relajarse</vt:lpstr>
      <vt:lpstr>encontrar</vt:lpstr>
      <vt:lpstr>La pierna</vt:lpstr>
      <vt:lpstr>La cara</vt:lpstr>
      <vt:lpstr>La boca</vt:lpstr>
      <vt:lpstr>Los dientes</vt:lpstr>
      <vt:lpstr>La pantorrilla</vt:lpstr>
      <vt:lpstr>La nariz</vt:lpstr>
      <vt:lpstr>estar listo</vt:lpstr>
      <vt:lpstr>El brazo</vt:lpstr>
      <vt:lpstr>El hombro</vt:lpstr>
      <vt:lpstr>La espalda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 tenedor</dc:title>
  <dc:creator>Guest</dc:creator>
  <cp:lastModifiedBy>Windows User</cp:lastModifiedBy>
  <cp:revision>55</cp:revision>
  <dcterms:created xsi:type="dcterms:W3CDTF">2010-08-27T18:11:15Z</dcterms:created>
  <dcterms:modified xsi:type="dcterms:W3CDTF">2014-11-17T18:28:06Z</dcterms:modified>
</cp:coreProperties>
</file>