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1"/>
  </p:notesMasterIdLst>
  <p:sldIdLst>
    <p:sldId id="256" r:id="rId2"/>
    <p:sldId id="277" r:id="rId3"/>
    <p:sldId id="257" r:id="rId4"/>
    <p:sldId id="276" r:id="rId5"/>
    <p:sldId id="278" r:id="rId6"/>
    <p:sldId id="258" r:id="rId7"/>
    <p:sldId id="262" r:id="rId8"/>
    <p:sldId id="265" r:id="rId9"/>
    <p:sldId id="266" r:id="rId10"/>
    <p:sldId id="269" r:id="rId11"/>
    <p:sldId id="281" r:id="rId12"/>
    <p:sldId id="259" r:id="rId13"/>
    <p:sldId id="270" r:id="rId14"/>
    <p:sldId id="273" r:id="rId15"/>
    <p:sldId id="260" r:id="rId16"/>
    <p:sldId id="275" r:id="rId17"/>
    <p:sldId id="272" r:id="rId18"/>
    <p:sldId id="268" r:id="rId19"/>
    <p:sldId id="288" r:id="rId20"/>
    <p:sldId id="261" r:id="rId21"/>
    <p:sldId id="263" r:id="rId22"/>
    <p:sldId id="282" r:id="rId23"/>
    <p:sldId id="279" r:id="rId24"/>
    <p:sldId id="264" r:id="rId25"/>
    <p:sldId id="280" r:id="rId26"/>
    <p:sldId id="285" r:id="rId27"/>
    <p:sldId id="284" r:id="rId28"/>
    <p:sldId id="267" r:id="rId29"/>
    <p:sldId id="271" r:id="rId3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2616" autoAdjust="0"/>
  </p:normalViewPr>
  <p:slideViewPr>
    <p:cSldViewPr>
      <p:cViewPr varScale="1">
        <p:scale>
          <a:sx n="88" d="100"/>
          <a:sy n="88" d="100"/>
        </p:scale>
        <p:origin x="-96" y="-19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0E4F7BF-1DC6-46F6-BC85-6D9B73D01E95}" type="datetimeFigureOut">
              <a:rPr lang="en-US" smtClean="0"/>
              <a:pPr/>
              <a:t>12/8/2010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DF79E9B-C13B-4D9D-A7A6-3B06884A2DC7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C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F79E9B-C13B-4D9D-A7A6-3B06884A2DC7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F79E9B-C13B-4D9D-A7A6-3B06884A2DC7}" type="slidenum">
              <a:rPr lang="en-US" smtClean="0"/>
              <a:pPr/>
              <a:t>15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154825-0B63-42AA-9585-6F31BDD8A2F6}" type="datetimeFigureOut">
              <a:rPr lang="en-US" smtClean="0"/>
              <a:pPr/>
              <a:t>12/8/2010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42C7B-F35C-4C68-8779-460660610B5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154825-0B63-42AA-9585-6F31BDD8A2F6}" type="datetimeFigureOut">
              <a:rPr lang="en-US" smtClean="0"/>
              <a:pPr/>
              <a:t>12/8/2010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42C7B-F35C-4C68-8779-460660610B5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154825-0B63-42AA-9585-6F31BDD8A2F6}" type="datetimeFigureOut">
              <a:rPr lang="en-US" smtClean="0"/>
              <a:pPr/>
              <a:t>12/8/2010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42C7B-F35C-4C68-8779-460660610B5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154825-0B63-42AA-9585-6F31BDD8A2F6}" type="datetimeFigureOut">
              <a:rPr lang="en-US" smtClean="0"/>
              <a:pPr/>
              <a:t>12/8/2010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42C7B-F35C-4C68-8779-460660610B5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154825-0B63-42AA-9585-6F31BDD8A2F6}" type="datetimeFigureOut">
              <a:rPr lang="en-US" smtClean="0"/>
              <a:pPr/>
              <a:t>12/8/2010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42C7B-F35C-4C68-8779-460660610B5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154825-0B63-42AA-9585-6F31BDD8A2F6}" type="datetimeFigureOut">
              <a:rPr lang="en-US" smtClean="0"/>
              <a:pPr/>
              <a:t>12/8/2010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42C7B-F35C-4C68-8779-460660610B5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154825-0B63-42AA-9585-6F31BDD8A2F6}" type="datetimeFigureOut">
              <a:rPr lang="en-US" smtClean="0"/>
              <a:pPr/>
              <a:t>12/8/2010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42C7B-F35C-4C68-8779-460660610B5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154825-0B63-42AA-9585-6F31BDD8A2F6}" type="datetimeFigureOut">
              <a:rPr lang="en-US" smtClean="0"/>
              <a:pPr/>
              <a:t>12/8/2010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42C7B-F35C-4C68-8779-460660610B5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154825-0B63-42AA-9585-6F31BDD8A2F6}" type="datetimeFigureOut">
              <a:rPr lang="en-US" smtClean="0"/>
              <a:pPr/>
              <a:t>12/8/2010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42C7B-F35C-4C68-8779-460660610B5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154825-0B63-42AA-9585-6F31BDD8A2F6}" type="datetimeFigureOut">
              <a:rPr lang="en-US" smtClean="0"/>
              <a:pPr/>
              <a:t>12/8/2010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42C7B-F35C-4C68-8779-460660610B5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154825-0B63-42AA-9585-6F31BDD8A2F6}" type="datetimeFigureOut">
              <a:rPr lang="en-US" smtClean="0"/>
              <a:pPr/>
              <a:t>12/8/2010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42C7B-F35C-4C68-8779-460660610B5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154825-0B63-42AA-9585-6F31BDD8A2F6}" type="datetimeFigureOut">
              <a:rPr lang="en-US" smtClean="0"/>
              <a:pPr/>
              <a:t>12/8/2010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342C7B-F35C-4C68-8779-460660610B52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gi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gif"/><Relationship Id="rId2" Type="http://schemas.openxmlformats.org/officeDocument/2006/relationships/image" Target="../media/image23.gif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0" y="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sz="6000" dirty="0" smtClean="0">
                <a:solidFill>
                  <a:srgbClr val="00B050"/>
                </a:solidFill>
              </a:rPr>
              <a:t>¿</a:t>
            </a:r>
            <a:r>
              <a:rPr lang="en-US" sz="6000" dirty="0" err="1" smtClean="0">
                <a:solidFill>
                  <a:srgbClr val="00B050"/>
                </a:solidFill>
              </a:rPr>
              <a:t>Qué</a:t>
            </a:r>
            <a:r>
              <a:rPr lang="en-US" sz="6000" dirty="0" smtClean="0">
                <a:solidFill>
                  <a:srgbClr val="00B050"/>
                </a:solidFill>
              </a:rPr>
              <a:t> </a:t>
            </a:r>
            <a:r>
              <a:rPr lang="en-US" sz="6000" dirty="0" err="1" smtClean="0">
                <a:solidFill>
                  <a:srgbClr val="00B050"/>
                </a:solidFill>
              </a:rPr>
              <a:t>te</a:t>
            </a:r>
            <a:r>
              <a:rPr lang="en-US" sz="6000" dirty="0" smtClean="0">
                <a:solidFill>
                  <a:srgbClr val="00B050"/>
                </a:solidFill>
              </a:rPr>
              <a:t> </a:t>
            </a:r>
            <a:r>
              <a:rPr lang="en-US" sz="6000" dirty="0" err="1" smtClean="0">
                <a:solidFill>
                  <a:srgbClr val="00B050"/>
                </a:solidFill>
              </a:rPr>
              <a:t>pasa</a:t>
            </a:r>
            <a:r>
              <a:rPr lang="en-US" sz="6000" dirty="0" smtClean="0">
                <a:solidFill>
                  <a:srgbClr val="00B050"/>
                </a:solidFill>
              </a:rPr>
              <a:t>? ¿Te </a:t>
            </a:r>
            <a:r>
              <a:rPr lang="en-US" sz="6000" dirty="0" err="1" smtClean="0">
                <a:solidFill>
                  <a:srgbClr val="00B050"/>
                </a:solidFill>
              </a:rPr>
              <a:t>duele</a:t>
            </a:r>
            <a:r>
              <a:rPr lang="en-US" sz="6000" dirty="0" smtClean="0">
                <a:solidFill>
                  <a:srgbClr val="00B050"/>
                </a:solidFill>
              </a:rPr>
              <a:t> </a:t>
            </a:r>
            <a:r>
              <a:rPr lang="en-US" sz="6000" dirty="0" err="1" smtClean="0">
                <a:solidFill>
                  <a:srgbClr val="00B050"/>
                </a:solidFill>
              </a:rPr>
              <a:t>algo</a:t>
            </a:r>
            <a:r>
              <a:rPr lang="en-US" sz="6000" dirty="0" smtClean="0">
                <a:solidFill>
                  <a:srgbClr val="00B050"/>
                </a:solidFill>
              </a:rPr>
              <a:t>?</a:t>
            </a:r>
            <a:endParaRPr lang="en-US" sz="6000" dirty="0">
              <a:solidFill>
                <a:srgbClr val="00B050"/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-1905000" y="1066800"/>
            <a:ext cx="8229600" cy="4525963"/>
          </a:xfrm>
        </p:spPr>
        <p:txBody>
          <a:bodyPr/>
          <a:lstStyle/>
          <a:p>
            <a:pPr>
              <a:buNone/>
            </a:pPr>
            <a:r>
              <a:rPr lang="en-US" dirty="0"/>
              <a:t> </a:t>
            </a:r>
            <a:r>
              <a:rPr lang="en-US" dirty="0" smtClean="0"/>
              <a:t>						</a:t>
            </a:r>
            <a:endParaRPr lang="en-US" sz="6000" dirty="0">
              <a:solidFill>
                <a:srgbClr val="7030A0"/>
              </a:solidFill>
            </a:endParaRPr>
          </a:p>
        </p:txBody>
      </p:sp>
      <p:pic>
        <p:nvPicPr>
          <p:cNvPr id="35842" name="Picture 2" descr="http://media.mercola.com/imageserver/public/2010/October/patient-consulting-the-doctor-10.2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0" y="1676400"/>
            <a:ext cx="4591050" cy="318591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58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58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20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000" dirty="0" smtClean="0">
                <a:solidFill>
                  <a:srgbClr val="00B050"/>
                </a:solidFill>
              </a:rPr>
              <a:t>Le </a:t>
            </a:r>
            <a:r>
              <a:rPr lang="en-US" sz="6000" dirty="0" err="1" smtClean="0">
                <a:solidFill>
                  <a:srgbClr val="00B050"/>
                </a:solidFill>
              </a:rPr>
              <a:t>duele</a:t>
            </a:r>
            <a:r>
              <a:rPr lang="en-US" sz="6000" dirty="0" smtClean="0">
                <a:solidFill>
                  <a:srgbClr val="00B050"/>
                </a:solidFill>
              </a:rPr>
              <a:t> el </a:t>
            </a:r>
            <a:r>
              <a:rPr lang="en-US" sz="6000" dirty="0" err="1" smtClean="0">
                <a:solidFill>
                  <a:srgbClr val="00B050"/>
                </a:solidFill>
              </a:rPr>
              <a:t>cuello</a:t>
            </a:r>
            <a:endParaRPr lang="en-US" sz="6000" dirty="0">
              <a:solidFill>
                <a:srgbClr val="00B05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143000"/>
            <a:ext cx="8229600" cy="4525963"/>
          </a:xfrm>
        </p:spPr>
        <p:txBody>
          <a:bodyPr/>
          <a:lstStyle/>
          <a:p>
            <a:pPr>
              <a:buNone/>
            </a:pPr>
            <a:r>
              <a:rPr lang="en-US" sz="6600" smtClean="0">
                <a:solidFill>
                  <a:srgbClr val="7030A0"/>
                </a:solidFill>
              </a:rPr>
              <a:t>   </a:t>
            </a:r>
            <a:endParaRPr lang="en-US" sz="6600" dirty="0">
              <a:solidFill>
                <a:srgbClr val="7030A0"/>
              </a:solidFill>
            </a:endParaRPr>
          </a:p>
        </p:txBody>
      </p:sp>
      <p:pic>
        <p:nvPicPr>
          <p:cNvPr id="5122" name="Picture 2" descr="http://www.necksolutions.com/images/neck-pain-treatmen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10200" y="2895600"/>
            <a:ext cx="2266950" cy="35337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3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4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dirty="0" err="1" smtClean="0">
                <a:solidFill>
                  <a:srgbClr val="00B050"/>
                </a:solidFill>
              </a:rPr>
              <a:t>Está</a:t>
            </a:r>
            <a:r>
              <a:rPr lang="en-US" sz="5400" dirty="0" smtClean="0">
                <a:solidFill>
                  <a:srgbClr val="00B050"/>
                </a:solidFill>
              </a:rPr>
              <a:t> </a:t>
            </a:r>
            <a:r>
              <a:rPr lang="en-US" sz="5400" dirty="0" err="1" smtClean="0">
                <a:solidFill>
                  <a:srgbClr val="00B050"/>
                </a:solidFill>
              </a:rPr>
              <a:t>cansada</a:t>
            </a:r>
            <a:endParaRPr lang="en-US" sz="5400" dirty="0">
              <a:solidFill>
                <a:srgbClr val="00B05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sz="6600" dirty="0" smtClean="0">
                <a:solidFill>
                  <a:srgbClr val="7030A0"/>
                </a:solidFill>
              </a:rPr>
              <a:t>No </a:t>
            </a:r>
            <a:r>
              <a:rPr lang="en-US" sz="6600" dirty="0" err="1" smtClean="0">
                <a:solidFill>
                  <a:srgbClr val="7030A0"/>
                </a:solidFill>
              </a:rPr>
              <a:t>tiene</a:t>
            </a:r>
            <a:r>
              <a:rPr lang="en-US" sz="6600" dirty="0" smtClean="0">
                <a:solidFill>
                  <a:srgbClr val="7030A0"/>
                </a:solidFill>
              </a:rPr>
              <a:t> la </a:t>
            </a:r>
            <a:r>
              <a:rPr lang="en-US" sz="6600" dirty="0" err="1" smtClean="0">
                <a:solidFill>
                  <a:srgbClr val="7030A0"/>
                </a:solidFill>
              </a:rPr>
              <a:t>energía</a:t>
            </a:r>
            <a:endParaRPr lang="en-US" sz="6600" dirty="0">
              <a:solidFill>
                <a:srgbClr val="7030A0"/>
              </a:solidFill>
            </a:endParaRPr>
          </a:p>
        </p:txBody>
      </p:sp>
      <p:pic>
        <p:nvPicPr>
          <p:cNvPr id="27650" name="Picture 2" descr="http://i.ehow.co.uk/images/a06/s1/qa/lack-sleep-causes-lack-energy-200X20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00600" y="2743200"/>
            <a:ext cx="3733800" cy="3733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76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76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20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000" dirty="0" err="1" smtClean="0">
                <a:solidFill>
                  <a:srgbClr val="00B050"/>
                </a:solidFill>
              </a:rPr>
              <a:t>Está</a:t>
            </a:r>
            <a:r>
              <a:rPr lang="en-US" sz="6000" dirty="0" smtClean="0">
                <a:solidFill>
                  <a:srgbClr val="00B050"/>
                </a:solidFill>
              </a:rPr>
              <a:t> </a:t>
            </a:r>
            <a:r>
              <a:rPr lang="en-US" sz="6000" dirty="0" err="1" smtClean="0">
                <a:solidFill>
                  <a:srgbClr val="00B050"/>
                </a:solidFill>
              </a:rPr>
              <a:t>aburrida</a:t>
            </a:r>
            <a:endParaRPr lang="en-US" sz="6000" dirty="0">
              <a:solidFill>
                <a:srgbClr val="00B05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sz="6000" dirty="0" smtClean="0">
                <a:solidFill>
                  <a:srgbClr val="7030A0"/>
                </a:solidFill>
              </a:rPr>
              <a:t>No </a:t>
            </a:r>
            <a:r>
              <a:rPr lang="en-US" sz="6000" dirty="0" err="1" smtClean="0">
                <a:solidFill>
                  <a:srgbClr val="7030A0"/>
                </a:solidFill>
              </a:rPr>
              <a:t>hace</a:t>
            </a:r>
            <a:r>
              <a:rPr lang="en-US" sz="6000" dirty="0" smtClean="0">
                <a:solidFill>
                  <a:srgbClr val="7030A0"/>
                </a:solidFill>
              </a:rPr>
              <a:t> nada </a:t>
            </a:r>
            <a:r>
              <a:rPr lang="en-US" sz="6000" dirty="0" err="1" smtClean="0">
                <a:solidFill>
                  <a:srgbClr val="7030A0"/>
                </a:solidFill>
              </a:rPr>
              <a:t>muy</a:t>
            </a:r>
            <a:r>
              <a:rPr lang="en-US" sz="6000" dirty="0" smtClean="0">
                <a:solidFill>
                  <a:srgbClr val="7030A0"/>
                </a:solidFill>
              </a:rPr>
              <a:t> </a:t>
            </a:r>
            <a:r>
              <a:rPr lang="en-US" sz="6000" dirty="0" err="1" smtClean="0">
                <a:solidFill>
                  <a:srgbClr val="7030A0"/>
                </a:solidFill>
              </a:rPr>
              <a:t>interesante</a:t>
            </a:r>
            <a:endParaRPr lang="en-US" sz="6000" dirty="0">
              <a:solidFill>
                <a:srgbClr val="7030A0"/>
              </a:solidFill>
            </a:endParaRPr>
          </a:p>
        </p:txBody>
      </p:sp>
      <p:pic>
        <p:nvPicPr>
          <p:cNvPr id="26626" name="Picture 2" descr="http://img.dailymail.co.uk/i/pix/2008/01_05/boredL_228x30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19800" y="2819400"/>
            <a:ext cx="2743200" cy="371775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3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4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000" dirty="0" err="1" smtClean="0">
                <a:solidFill>
                  <a:srgbClr val="00B050"/>
                </a:solidFill>
              </a:rPr>
              <a:t>Está</a:t>
            </a:r>
            <a:r>
              <a:rPr lang="en-US" sz="6000" dirty="0" smtClean="0">
                <a:solidFill>
                  <a:srgbClr val="00B050"/>
                </a:solidFill>
              </a:rPr>
              <a:t> </a:t>
            </a:r>
            <a:r>
              <a:rPr lang="en-US" sz="6000" dirty="0" err="1" smtClean="0">
                <a:solidFill>
                  <a:srgbClr val="00B050"/>
                </a:solidFill>
              </a:rPr>
              <a:t>nerviosa</a:t>
            </a:r>
            <a:endParaRPr lang="en-US" sz="6000" dirty="0">
              <a:solidFill>
                <a:srgbClr val="00B05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sz="6000" dirty="0" smtClean="0">
                <a:solidFill>
                  <a:srgbClr val="7030A0"/>
                </a:solidFill>
              </a:rPr>
              <a:t> Ella </a:t>
            </a:r>
            <a:r>
              <a:rPr lang="en-US" sz="6000" dirty="0" err="1" smtClean="0">
                <a:solidFill>
                  <a:srgbClr val="7030A0"/>
                </a:solidFill>
              </a:rPr>
              <a:t>tiene</a:t>
            </a:r>
            <a:r>
              <a:rPr lang="en-US" sz="6000" dirty="0" smtClean="0">
                <a:solidFill>
                  <a:srgbClr val="7030A0"/>
                </a:solidFill>
              </a:rPr>
              <a:t> </a:t>
            </a:r>
            <a:r>
              <a:rPr lang="en-US" sz="6000" dirty="0" err="1" smtClean="0">
                <a:solidFill>
                  <a:srgbClr val="7030A0"/>
                </a:solidFill>
              </a:rPr>
              <a:t>una</a:t>
            </a:r>
            <a:endParaRPr lang="en-US" sz="6000" dirty="0" smtClean="0">
              <a:solidFill>
                <a:srgbClr val="7030A0"/>
              </a:solidFill>
            </a:endParaRPr>
          </a:p>
          <a:p>
            <a:pPr>
              <a:buNone/>
            </a:pPr>
            <a:r>
              <a:rPr lang="en-US" sz="6000" dirty="0" smtClean="0">
                <a:solidFill>
                  <a:srgbClr val="7030A0"/>
                </a:solidFill>
              </a:rPr>
              <a:t> </a:t>
            </a:r>
            <a:r>
              <a:rPr lang="en-US" sz="6000" dirty="0" err="1" smtClean="0">
                <a:solidFill>
                  <a:srgbClr val="7030A0"/>
                </a:solidFill>
              </a:rPr>
              <a:t>cita</a:t>
            </a:r>
            <a:r>
              <a:rPr lang="en-US" sz="6000" dirty="0" smtClean="0">
                <a:solidFill>
                  <a:srgbClr val="7030A0"/>
                </a:solidFill>
              </a:rPr>
              <a:t> </a:t>
            </a:r>
            <a:r>
              <a:rPr lang="en-US" sz="6000" dirty="0" err="1" smtClean="0">
                <a:solidFill>
                  <a:srgbClr val="7030A0"/>
                </a:solidFill>
              </a:rPr>
              <a:t>importante</a:t>
            </a:r>
            <a:r>
              <a:rPr lang="en-US" sz="6000" dirty="0" smtClean="0">
                <a:solidFill>
                  <a:srgbClr val="7030A0"/>
                </a:solidFill>
              </a:rPr>
              <a:t> </a:t>
            </a:r>
            <a:endParaRPr lang="en-US" sz="6000" dirty="0" smtClean="0">
              <a:solidFill>
                <a:srgbClr val="7030A0"/>
              </a:solidFill>
            </a:endParaRPr>
          </a:p>
        </p:txBody>
      </p:sp>
      <p:pic>
        <p:nvPicPr>
          <p:cNvPr id="25602" name="Picture 2" descr="http://blog.itechtalk.com/wp-content/2010/01/Nervou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48403" y="1371600"/>
            <a:ext cx="3295597" cy="47625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56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56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25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26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CO" sz="6000" dirty="0" smtClean="0">
                <a:solidFill>
                  <a:srgbClr val="00B050"/>
                </a:solidFill>
              </a:rPr>
              <a:t>Está triste</a:t>
            </a:r>
            <a:endParaRPr lang="es-CO" sz="6000" dirty="0">
              <a:solidFill>
                <a:srgbClr val="00B05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600200"/>
            <a:ext cx="8229600" cy="45259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s-CO" sz="6000" dirty="0" smtClean="0">
                <a:solidFill>
                  <a:srgbClr val="7030A0"/>
                </a:solidFill>
              </a:rPr>
              <a:t>No está contento</a:t>
            </a:r>
            <a:endParaRPr lang="es-CO" sz="6000" dirty="0">
              <a:solidFill>
                <a:srgbClr val="7030A0"/>
              </a:solidFill>
            </a:endParaRP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533400" y="17526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s-CO" sz="6000" b="0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23554" name="Picture 2" descr="http://3.bp.blogspot.com/_isvnFjEG7Pw/TMuTXV4jlqI/AAAAAAAAAko/4SZ4iYtNSXM/s1600/sad+baby.thumbnai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95800" y="3124200"/>
            <a:ext cx="3095625" cy="3095625"/>
          </a:xfrm>
          <a:prstGeom prst="rect">
            <a:avLst/>
          </a:prstGeom>
          <a:noFill/>
        </p:spPr>
      </p:pic>
      <p:pic>
        <p:nvPicPr>
          <p:cNvPr id="23556" name="Picture 4" descr="http://gigglepotz.com/wp-content/uploads/2009/09/sad-fac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5800" y="3352800"/>
            <a:ext cx="2381250" cy="23812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3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4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000" dirty="0" err="1" smtClean="0">
                <a:solidFill>
                  <a:srgbClr val="00B050"/>
                </a:solidFill>
              </a:rPr>
              <a:t>estar</a:t>
            </a:r>
            <a:r>
              <a:rPr lang="en-US" sz="6000" dirty="0" smtClean="0">
                <a:solidFill>
                  <a:srgbClr val="00B050"/>
                </a:solidFill>
              </a:rPr>
              <a:t> </a:t>
            </a:r>
            <a:r>
              <a:rPr lang="en-US" sz="6000" dirty="0" err="1" smtClean="0">
                <a:solidFill>
                  <a:srgbClr val="00B050"/>
                </a:solidFill>
              </a:rPr>
              <a:t>contento</a:t>
            </a:r>
            <a:endParaRPr lang="en-US" sz="6000" dirty="0">
              <a:solidFill>
                <a:srgbClr val="00B05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r>
              <a:rPr lang="en-US" sz="6000" dirty="0" err="1" smtClean="0">
                <a:solidFill>
                  <a:srgbClr val="7030A0"/>
                </a:solidFill>
              </a:rPr>
              <a:t>estar</a:t>
            </a:r>
            <a:r>
              <a:rPr lang="en-US" sz="6000" dirty="0" smtClean="0">
                <a:solidFill>
                  <a:srgbClr val="7030A0"/>
                </a:solidFill>
              </a:rPr>
              <a:t> </a:t>
            </a:r>
            <a:r>
              <a:rPr lang="en-US" sz="6000" dirty="0" err="1" smtClean="0">
                <a:solidFill>
                  <a:srgbClr val="7030A0"/>
                </a:solidFill>
              </a:rPr>
              <a:t>feliz</a:t>
            </a:r>
            <a:endParaRPr lang="en-US" sz="6000" dirty="0">
              <a:solidFill>
                <a:srgbClr val="7030A0"/>
              </a:solidFill>
            </a:endParaRPr>
          </a:p>
        </p:txBody>
      </p:sp>
      <p:pic>
        <p:nvPicPr>
          <p:cNvPr id="19458" name="Picture 2" descr="http://www.scai.co.uk/img/Smiley-face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29200" y="3352800"/>
            <a:ext cx="2981325" cy="30194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94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94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20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CO" sz="6000" dirty="0" smtClean="0">
                <a:solidFill>
                  <a:srgbClr val="00B050"/>
                </a:solidFill>
              </a:rPr>
              <a:t>Está enojado</a:t>
            </a:r>
            <a:endParaRPr lang="es-CO" sz="6000" dirty="0">
              <a:solidFill>
                <a:srgbClr val="00B050"/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	</a:t>
            </a:r>
            <a:r>
              <a:rPr lang="en-US" dirty="0" smtClean="0"/>
              <a:t>		</a:t>
            </a:r>
            <a:r>
              <a:rPr lang="en-US" sz="6600" dirty="0" err="1" smtClean="0">
                <a:solidFill>
                  <a:srgbClr val="7030A0"/>
                </a:solidFill>
              </a:rPr>
              <a:t>Está</a:t>
            </a:r>
            <a:r>
              <a:rPr lang="en-US" sz="6600" dirty="0" smtClean="0">
                <a:solidFill>
                  <a:srgbClr val="7030A0"/>
                </a:solidFill>
              </a:rPr>
              <a:t> </a:t>
            </a:r>
            <a:r>
              <a:rPr lang="en-US" sz="6600" dirty="0" err="1" smtClean="0">
                <a:solidFill>
                  <a:srgbClr val="7030A0"/>
                </a:solidFill>
              </a:rPr>
              <a:t>furioso</a:t>
            </a:r>
            <a:endParaRPr lang="en-US" sz="6600" dirty="0">
              <a:solidFill>
                <a:srgbClr val="7030A0"/>
              </a:solidFill>
            </a:endParaRPr>
          </a:p>
        </p:txBody>
      </p:sp>
      <p:pic>
        <p:nvPicPr>
          <p:cNvPr id="20484" name="Picture 4" descr="http://topnews.in/files/Be-angry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19400" y="2819400"/>
            <a:ext cx="5486400" cy="365531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04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04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20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CO" sz="6000" dirty="0" smtClean="0">
                <a:solidFill>
                  <a:srgbClr val="00B050"/>
                </a:solidFill>
              </a:rPr>
              <a:t>enojarse</a:t>
            </a:r>
            <a:endParaRPr lang="es-CO" sz="6000" dirty="0">
              <a:solidFill>
                <a:srgbClr val="00B05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s-CO" dirty="0" smtClean="0"/>
              <a:t> </a:t>
            </a:r>
            <a:r>
              <a:rPr lang="es-CO" sz="6000" dirty="0" smtClean="0">
                <a:solidFill>
                  <a:srgbClr val="7030A0"/>
                </a:solidFill>
              </a:rPr>
              <a:t>ponerse furioso</a:t>
            </a:r>
            <a:endParaRPr lang="es-CO" sz="6000" dirty="0">
              <a:solidFill>
                <a:srgbClr val="7030A0"/>
              </a:solidFill>
            </a:endParaRPr>
          </a:p>
        </p:txBody>
      </p:sp>
      <p:pic>
        <p:nvPicPr>
          <p:cNvPr id="9218" name="Picture 2" descr="http://www.pennwellblogs.com/mae/uploaded_images/angry_face-73438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29200" y="3048000"/>
            <a:ext cx="3848100" cy="3501771"/>
          </a:xfrm>
          <a:prstGeom prst="rect">
            <a:avLst/>
          </a:prstGeom>
          <a:noFill/>
        </p:spPr>
      </p:pic>
      <p:pic>
        <p:nvPicPr>
          <p:cNvPr id="9220" name="Picture 4" descr="http://i.thestreet.com/files/tsc/mainstreet-photos/misc/boss-angry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66800" y="3276600"/>
            <a:ext cx="3533321" cy="3124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25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26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000" dirty="0" err="1" smtClean="0">
                <a:solidFill>
                  <a:srgbClr val="00B050"/>
                </a:solidFill>
              </a:rPr>
              <a:t>bajar</a:t>
            </a:r>
            <a:r>
              <a:rPr lang="en-US" sz="6000" dirty="0" smtClean="0">
                <a:solidFill>
                  <a:srgbClr val="00B050"/>
                </a:solidFill>
              </a:rPr>
              <a:t> de peso</a:t>
            </a:r>
            <a:endParaRPr lang="en-US" sz="6000" dirty="0">
              <a:solidFill>
                <a:srgbClr val="00B05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	</a:t>
            </a:r>
            <a:endParaRPr lang="es-CO" sz="6000" dirty="0" smtClean="0">
              <a:solidFill>
                <a:srgbClr val="7030A0"/>
              </a:solidFill>
            </a:endParaRPr>
          </a:p>
          <a:p>
            <a:pPr>
              <a:buNone/>
            </a:pPr>
            <a:r>
              <a:rPr lang="en-US" sz="6000" dirty="0" smtClean="0"/>
              <a:t>   </a:t>
            </a:r>
            <a:r>
              <a:rPr lang="en-US" sz="6000" dirty="0" err="1" smtClean="0">
                <a:solidFill>
                  <a:srgbClr val="7030A0"/>
                </a:solidFill>
              </a:rPr>
              <a:t>estar</a:t>
            </a:r>
            <a:r>
              <a:rPr lang="en-US" sz="6000" dirty="0" smtClean="0">
                <a:solidFill>
                  <a:srgbClr val="7030A0"/>
                </a:solidFill>
              </a:rPr>
              <a:t> </a:t>
            </a:r>
            <a:r>
              <a:rPr lang="en-US" sz="6000" dirty="0" err="1" smtClean="0">
                <a:solidFill>
                  <a:srgbClr val="7030A0"/>
                </a:solidFill>
              </a:rPr>
              <a:t>más</a:t>
            </a:r>
            <a:r>
              <a:rPr lang="en-US" sz="6000" dirty="0" smtClean="0">
                <a:solidFill>
                  <a:srgbClr val="7030A0"/>
                </a:solidFill>
              </a:rPr>
              <a:t> </a:t>
            </a:r>
            <a:r>
              <a:rPr lang="en-US" sz="6000" dirty="0" err="1" smtClean="0">
                <a:solidFill>
                  <a:srgbClr val="7030A0"/>
                </a:solidFill>
              </a:rPr>
              <a:t>delgado</a:t>
            </a:r>
            <a:endParaRPr lang="en-US" sz="6000" dirty="0" smtClean="0">
              <a:solidFill>
                <a:srgbClr val="7030A0"/>
              </a:solidFill>
            </a:endParaRPr>
          </a:p>
        </p:txBody>
      </p:sp>
      <p:pic>
        <p:nvPicPr>
          <p:cNvPr id="22530" name="Picture 2" descr="http://www.halanmediacorp.com/wp-content/uploads/2008/12/lose-weigh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02068" y="3200400"/>
            <a:ext cx="2908531" cy="386714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20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>
                <a:solidFill>
                  <a:srgbClr val="00B050"/>
                </a:solidFill>
              </a:rPr>
              <a:t>subir</a:t>
            </a:r>
            <a:r>
              <a:rPr lang="en-US" dirty="0" smtClean="0">
                <a:solidFill>
                  <a:srgbClr val="00B050"/>
                </a:solidFill>
              </a:rPr>
              <a:t> de peso</a:t>
            </a:r>
            <a:endParaRPr lang="en-US" dirty="0">
              <a:solidFill>
                <a:srgbClr val="00B05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 </a:t>
            </a:r>
            <a:r>
              <a:rPr lang="en-US" sz="4800" dirty="0" err="1" smtClean="0">
                <a:solidFill>
                  <a:srgbClr val="7030A0"/>
                </a:solidFill>
              </a:rPr>
              <a:t>estar</a:t>
            </a:r>
            <a:r>
              <a:rPr lang="en-US" sz="4800" dirty="0" smtClean="0">
                <a:solidFill>
                  <a:srgbClr val="7030A0"/>
                </a:solidFill>
              </a:rPr>
              <a:t> </a:t>
            </a:r>
            <a:r>
              <a:rPr lang="en-US" sz="4800" dirty="0" err="1" smtClean="0">
                <a:solidFill>
                  <a:srgbClr val="7030A0"/>
                </a:solidFill>
              </a:rPr>
              <a:t>más</a:t>
            </a:r>
            <a:r>
              <a:rPr lang="en-US" sz="4800" dirty="0" smtClean="0">
                <a:solidFill>
                  <a:srgbClr val="7030A0"/>
                </a:solidFill>
              </a:rPr>
              <a:t> </a:t>
            </a:r>
            <a:r>
              <a:rPr lang="en-US" sz="4800" dirty="0" err="1" smtClean="0">
                <a:solidFill>
                  <a:srgbClr val="7030A0"/>
                </a:solidFill>
              </a:rPr>
              <a:t>gordo</a:t>
            </a:r>
            <a:endParaRPr lang="en-US" sz="4800" dirty="0">
              <a:solidFill>
                <a:srgbClr val="7030A0"/>
              </a:solidFill>
            </a:endParaRPr>
          </a:p>
        </p:txBody>
      </p:sp>
      <p:pic>
        <p:nvPicPr>
          <p:cNvPr id="17410" name="Picture 2" descr="http://thepqnation.com/livingwicked/wp-content/uploads/2010/01/gain-weight-t1216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95601" y="2410053"/>
            <a:ext cx="6282412" cy="444794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74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74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20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CO" sz="6000" dirty="0" smtClean="0">
                <a:solidFill>
                  <a:srgbClr val="00B050"/>
                </a:solidFill>
              </a:rPr>
              <a:t>Me duele…</a:t>
            </a:r>
            <a:endParaRPr lang="es-CO" sz="6000" dirty="0">
              <a:solidFill>
                <a:srgbClr val="00B05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s-CO" dirty="0" smtClean="0"/>
              <a:t> 		</a:t>
            </a:r>
            <a:endParaRPr lang="es-CO" sz="6000" dirty="0">
              <a:solidFill>
                <a:srgbClr val="7030A0"/>
              </a:solidFill>
            </a:endParaRPr>
          </a:p>
        </p:txBody>
      </p:sp>
      <p:pic>
        <p:nvPicPr>
          <p:cNvPr id="34818" name="Picture 2" descr="http://www.esquire.com/cm/esquire/images/chest-pain-0304-lg-3360058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00400" y="2286000"/>
            <a:ext cx="2857500" cy="28575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3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4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000" dirty="0" err="1" smtClean="0">
                <a:solidFill>
                  <a:srgbClr val="00B050"/>
                </a:solidFill>
              </a:rPr>
              <a:t>seguir</a:t>
            </a:r>
            <a:r>
              <a:rPr lang="en-US" sz="6000" dirty="0" smtClean="0">
                <a:solidFill>
                  <a:srgbClr val="00B050"/>
                </a:solidFill>
              </a:rPr>
              <a:t> </a:t>
            </a:r>
            <a:r>
              <a:rPr lang="en-US" sz="6000" dirty="0" err="1" smtClean="0">
                <a:solidFill>
                  <a:srgbClr val="00B050"/>
                </a:solidFill>
              </a:rPr>
              <a:t>una</a:t>
            </a:r>
            <a:r>
              <a:rPr lang="en-US" sz="6000" dirty="0" smtClean="0">
                <a:solidFill>
                  <a:srgbClr val="00B050"/>
                </a:solidFill>
              </a:rPr>
              <a:t> </a:t>
            </a:r>
            <a:r>
              <a:rPr lang="en-US" sz="6000" dirty="0" err="1" smtClean="0">
                <a:solidFill>
                  <a:srgbClr val="00B050"/>
                </a:solidFill>
              </a:rPr>
              <a:t>dieta</a:t>
            </a:r>
            <a:r>
              <a:rPr lang="en-US" sz="6000" dirty="0" smtClean="0">
                <a:solidFill>
                  <a:srgbClr val="00B050"/>
                </a:solidFill>
              </a:rPr>
              <a:t> </a:t>
            </a:r>
            <a:r>
              <a:rPr lang="en-US" sz="6000" dirty="0" err="1" smtClean="0">
                <a:solidFill>
                  <a:srgbClr val="00B050"/>
                </a:solidFill>
              </a:rPr>
              <a:t>sana</a:t>
            </a:r>
            <a:endParaRPr lang="en-US" sz="6000" dirty="0">
              <a:solidFill>
                <a:srgbClr val="00B050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sz="6000" dirty="0" smtClean="0">
                <a:solidFill>
                  <a:srgbClr val="7030A0"/>
                </a:solidFill>
              </a:rPr>
              <a:t>c</a:t>
            </a:r>
            <a:r>
              <a:rPr lang="en-US" sz="6000" dirty="0" smtClean="0">
                <a:solidFill>
                  <a:srgbClr val="7030A0"/>
                </a:solidFill>
              </a:rPr>
              <a:t>omer </a:t>
            </a:r>
            <a:r>
              <a:rPr lang="en-US" sz="6000" dirty="0" smtClean="0">
                <a:solidFill>
                  <a:srgbClr val="7030A0"/>
                </a:solidFill>
              </a:rPr>
              <a:t>comida </a:t>
            </a:r>
            <a:r>
              <a:rPr lang="en-US" sz="6000" dirty="0" err="1" smtClean="0">
                <a:solidFill>
                  <a:srgbClr val="7030A0"/>
                </a:solidFill>
              </a:rPr>
              <a:t>nutritiva</a:t>
            </a:r>
            <a:r>
              <a:rPr lang="en-US" sz="6000" dirty="0" smtClean="0">
                <a:solidFill>
                  <a:srgbClr val="7030A0"/>
                </a:solidFill>
              </a:rPr>
              <a:t> y </a:t>
            </a:r>
            <a:r>
              <a:rPr lang="en-US" sz="6000" dirty="0" err="1" smtClean="0">
                <a:solidFill>
                  <a:srgbClr val="7030A0"/>
                </a:solidFill>
              </a:rPr>
              <a:t>buena</a:t>
            </a:r>
            <a:endParaRPr lang="en-US" dirty="0">
              <a:solidFill>
                <a:srgbClr val="7030A0"/>
              </a:solidFill>
            </a:endParaRPr>
          </a:p>
        </p:txBody>
      </p:sp>
      <p:pic>
        <p:nvPicPr>
          <p:cNvPr id="16386" name="Picture 2" descr="http://www.nlm.nih.gov/medlineplus/ency/images/ency/fullsize/1949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57600" y="3124200"/>
            <a:ext cx="3810000" cy="304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20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000" dirty="0" err="1" smtClean="0">
                <a:solidFill>
                  <a:srgbClr val="00B050"/>
                </a:solidFill>
              </a:rPr>
              <a:t>dejar</a:t>
            </a:r>
            <a:r>
              <a:rPr lang="en-US" sz="6000" dirty="0" smtClean="0">
                <a:solidFill>
                  <a:srgbClr val="00B050"/>
                </a:solidFill>
              </a:rPr>
              <a:t> de </a:t>
            </a:r>
            <a:r>
              <a:rPr lang="en-US" sz="6000" dirty="0" err="1" smtClean="0">
                <a:solidFill>
                  <a:srgbClr val="00B050"/>
                </a:solidFill>
              </a:rPr>
              <a:t>fumar</a:t>
            </a:r>
            <a:endParaRPr lang="en-US" sz="6000" dirty="0">
              <a:solidFill>
                <a:srgbClr val="00B05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sz="6000" dirty="0" smtClean="0">
                <a:solidFill>
                  <a:srgbClr val="7030A0"/>
                </a:solidFill>
              </a:rPr>
              <a:t>No </a:t>
            </a:r>
            <a:r>
              <a:rPr lang="en-US" sz="6000" dirty="0" err="1" smtClean="0">
                <a:solidFill>
                  <a:srgbClr val="7030A0"/>
                </a:solidFill>
              </a:rPr>
              <a:t>usar</a:t>
            </a:r>
            <a:r>
              <a:rPr lang="en-US" sz="6000" dirty="0" smtClean="0">
                <a:solidFill>
                  <a:srgbClr val="7030A0"/>
                </a:solidFill>
              </a:rPr>
              <a:t> cigarillos </a:t>
            </a:r>
            <a:r>
              <a:rPr lang="en-US" sz="6000" dirty="0" err="1" smtClean="0">
                <a:solidFill>
                  <a:srgbClr val="7030A0"/>
                </a:solidFill>
              </a:rPr>
              <a:t>más</a:t>
            </a:r>
            <a:endParaRPr lang="en-US" sz="6000" dirty="0">
              <a:solidFill>
                <a:srgbClr val="7030A0"/>
              </a:solidFill>
            </a:endParaRPr>
          </a:p>
        </p:txBody>
      </p:sp>
      <p:pic>
        <p:nvPicPr>
          <p:cNvPr id="21506" name="Picture 2" descr="http://inspire4life.co.uk/wpimages/Stop%20Smoking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3657600"/>
            <a:ext cx="4524375" cy="3000375"/>
          </a:xfrm>
          <a:prstGeom prst="rect">
            <a:avLst/>
          </a:prstGeom>
          <a:noFill/>
        </p:spPr>
      </p:pic>
      <p:pic>
        <p:nvPicPr>
          <p:cNvPr id="21508" name="Picture 4" descr="http://www.yroma.com/wp-content/uploads/2010/02/stop-smoking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10200" y="3124200"/>
            <a:ext cx="3429000" cy="3429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15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15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15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15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25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26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>
                <a:solidFill>
                  <a:srgbClr val="00B050"/>
                </a:solidFill>
              </a:rPr>
              <a:t>hacer</a:t>
            </a:r>
            <a:r>
              <a:rPr lang="en-US" dirty="0" smtClean="0">
                <a:solidFill>
                  <a:srgbClr val="00B050"/>
                </a:solidFill>
              </a:rPr>
              <a:t> yoga</a:t>
            </a:r>
            <a:endParaRPr lang="en-US" dirty="0">
              <a:solidFill>
                <a:srgbClr val="00B05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sz="4400" dirty="0" smtClean="0">
                <a:solidFill>
                  <a:srgbClr val="7030A0"/>
                </a:solidFill>
              </a:rPr>
              <a:t> </a:t>
            </a:r>
            <a:r>
              <a:rPr lang="en-US" sz="4400" dirty="0" err="1" smtClean="0">
                <a:solidFill>
                  <a:srgbClr val="7030A0"/>
                </a:solidFill>
              </a:rPr>
              <a:t>Hacer</a:t>
            </a:r>
            <a:r>
              <a:rPr lang="en-US" sz="4400" dirty="0" smtClean="0">
                <a:solidFill>
                  <a:srgbClr val="7030A0"/>
                </a:solidFill>
              </a:rPr>
              <a:t> </a:t>
            </a:r>
            <a:r>
              <a:rPr lang="en-US" sz="4400" dirty="0" err="1" smtClean="0">
                <a:solidFill>
                  <a:srgbClr val="7030A0"/>
                </a:solidFill>
              </a:rPr>
              <a:t>ejercicios</a:t>
            </a:r>
            <a:r>
              <a:rPr lang="en-US" sz="4400" dirty="0" smtClean="0">
                <a:solidFill>
                  <a:srgbClr val="7030A0"/>
                </a:solidFill>
              </a:rPr>
              <a:t> </a:t>
            </a:r>
            <a:r>
              <a:rPr lang="en-US" sz="4400" dirty="0" err="1" smtClean="0">
                <a:solidFill>
                  <a:srgbClr val="7030A0"/>
                </a:solidFill>
              </a:rPr>
              <a:t>especiales</a:t>
            </a:r>
            <a:r>
              <a:rPr lang="en-US" sz="4400" dirty="0" smtClean="0">
                <a:solidFill>
                  <a:srgbClr val="7030A0"/>
                </a:solidFill>
              </a:rPr>
              <a:t> </a:t>
            </a:r>
            <a:r>
              <a:rPr lang="en-US" sz="4400" dirty="0" err="1" smtClean="0">
                <a:solidFill>
                  <a:srgbClr val="7030A0"/>
                </a:solidFill>
              </a:rPr>
              <a:t>para</a:t>
            </a:r>
            <a:r>
              <a:rPr lang="en-US" sz="4400" dirty="0" smtClean="0">
                <a:solidFill>
                  <a:srgbClr val="7030A0"/>
                </a:solidFill>
              </a:rPr>
              <a:t> </a:t>
            </a:r>
            <a:r>
              <a:rPr lang="en-US" sz="4400" dirty="0" err="1" smtClean="0">
                <a:solidFill>
                  <a:srgbClr val="7030A0"/>
                </a:solidFill>
              </a:rPr>
              <a:t>relajarte</a:t>
            </a:r>
            <a:endParaRPr lang="en-US" sz="4400" dirty="0">
              <a:solidFill>
                <a:srgbClr val="7030A0"/>
              </a:solidFill>
            </a:endParaRPr>
          </a:p>
        </p:txBody>
      </p:sp>
      <p:pic>
        <p:nvPicPr>
          <p:cNvPr id="15362" name="Picture 2" descr="http://healthplux.com/wp-content/uploads/2010/05/yog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30785" y="2971800"/>
            <a:ext cx="4000236" cy="438149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20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>
                <a:solidFill>
                  <a:srgbClr val="00B050"/>
                </a:solidFill>
              </a:rPr>
              <a:t>t</a:t>
            </a:r>
            <a:r>
              <a:rPr lang="en-US" dirty="0" err="1" smtClean="0">
                <a:solidFill>
                  <a:srgbClr val="00B050"/>
                </a:solidFill>
              </a:rPr>
              <a:t>anto</a:t>
            </a:r>
            <a:r>
              <a:rPr lang="en-US" dirty="0" smtClean="0">
                <a:solidFill>
                  <a:srgbClr val="00B050"/>
                </a:solidFill>
              </a:rPr>
              <a:t> </a:t>
            </a:r>
            <a:r>
              <a:rPr lang="en-US" dirty="0" err="1" smtClean="0">
                <a:solidFill>
                  <a:srgbClr val="00B050"/>
                </a:solidFill>
              </a:rPr>
              <a:t>dulce</a:t>
            </a:r>
            <a:endParaRPr lang="en-US" dirty="0">
              <a:solidFill>
                <a:srgbClr val="00B05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     </a:t>
            </a:r>
            <a:r>
              <a:rPr lang="en-US" sz="4400" dirty="0" err="1" smtClean="0">
                <a:solidFill>
                  <a:srgbClr val="7030A0"/>
                </a:solidFill>
              </a:rPr>
              <a:t>Muchos</a:t>
            </a:r>
            <a:r>
              <a:rPr lang="en-US" sz="4400" dirty="0" smtClean="0">
                <a:solidFill>
                  <a:srgbClr val="7030A0"/>
                </a:solidFill>
              </a:rPr>
              <a:t> </a:t>
            </a:r>
            <a:r>
              <a:rPr lang="en-US" sz="4400" dirty="0" err="1" smtClean="0">
                <a:solidFill>
                  <a:srgbClr val="7030A0"/>
                </a:solidFill>
              </a:rPr>
              <a:t>pasteles</a:t>
            </a:r>
            <a:r>
              <a:rPr lang="en-US" sz="4400" dirty="0" smtClean="0">
                <a:solidFill>
                  <a:srgbClr val="7030A0"/>
                </a:solidFill>
              </a:rPr>
              <a:t>, chocolates y </a:t>
            </a:r>
            <a:r>
              <a:rPr lang="en-US" sz="4400" dirty="0" err="1" smtClean="0">
                <a:solidFill>
                  <a:srgbClr val="7030A0"/>
                </a:solidFill>
              </a:rPr>
              <a:t>postres</a:t>
            </a:r>
            <a:endParaRPr lang="en-US" sz="4400" dirty="0">
              <a:solidFill>
                <a:srgbClr val="7030A0"/>
              </a:solidFill>
            </a:endParaRPr>
          </a:p>
        </p:txBody>
      </p:sp>
      <p:pic>
        <p:nvPicPr>
          <p:cNvPr id="4" name="Picture 2" descr="http://www.thefiftybest.com/content/wine/the_wine_detective/images/dessert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0" y="2895600"/>
            <a:ext cx="3171825" cy="35242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20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CO" sz="6000" dirty="0" smtClean="0">
                <a:solidFill>
                  <a:srgbClr val="00B050"/>
                </a:solidFill>
              </a:rPr>
              <a:t>t</a:t>
            </a:r>
            <a:r>
              <a:rPr lang="es-CO" sz="6000" dirty="0" smtClean="0">
                <a:solidFill>
                  <a:srgbClr val="00B050"/>
                </a:solidFill>
              </a:rPr>
              <a:t>anta grasa</a:t>
            </a:r>
            <a:endParaRPr lang="es-CO" sz="6000" dirty="0">
              <a:solidFill>
                <a:srgbClr val="00B05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sz="6000" dirty="0" smtClean="0">
                <a:solidFill>
                  <a:srgbClr val="7030A0"/>
                </a:solidFill>
              </a:rPr>
              <a:t> </a:t>
            </a:r>
            <a:r>
              <a:rPr lang="en-US" sz="6000" dirty="0" smtClean="0">
                <a:solidFill>
                  <a:srgbClr val="7030A0"/>
                </a:solidFill>
              </a:rPr>
              <a:t>Lo </a:t>
            </a:r>
            <a:r>
              <a:rPr lang="en-US" sz="6000" dirty="0" err="1" smtClean="0">
                <a:solidFill>
                  <a:srgbClr val="7030A0"/>
                </a:solidFill>
              </a:rPr>
              <a:t>que</a:t>
            </a:r>
            <a:r>
              <a:rPr lang="en-US" sz="6000" dirty="0" smtClean="0">
                <a:solidFill>
                  <a:srgbClr val="7030A0"/>
                </a:solidFill>
              </a:rPr>
              <a:t> </a:t>
            </a:r>
            <a:r>
              <a:rPr lang="en-US" sz="6000" dirty="0" err="1" smtClean="0">
                <a:solidFill>
                  <a:srgbClr val="7030A0"/>
                </a:solidFill>
              </a:rPr>
              <a:t>está</a:t>
            </a:r>
            <a:r>
              <a:rPr lang="en-US" sz="6000" dirty="0" smtClean="0">
                <a:solidFill>
                  <a:srgbClr val="7030A0"/>
                </a:solidFill>
              </a:rPr>
              <a:t> en </a:t>
            </a:r>
            <a:r>
              <a:rPr lang="en-US" sz="6000" dirty="0" err="1" smtClean="0">
                <a:solidFill>
                  <a:srgbClr val="7030A0"/>
                </a:solidFill>
              </a:rPr>
              <a:t>las</a:t>
            </a:r>
            <a:r>
              <a:rPr lang="en-US" sz="6000" dirty="0" smtClean="0">
                <a:solidFill>
                  <a:srgbClr val="7030A0"/>
                </a:solidFill>
              </a:rPr>
              <a:t> papas</a:t>
            </a:r>
          </a:p>
          <a:p>
            <a:pPr>
              <a:buNone/>
            </a:pPr>
            <a:r>
              <a:rPr lang="en-US" sz="6000" dirty="0" err="1" smtClean="0">
                <a:solidFill>
                  <a:srgbClr val="7030A0"/>
                </a:solidFill>
              </a:rPr>
              <a:t>Fritas</a:t>
            </a:r>
            <a:r>
              <a:rPr lang="en-US" sz="6000" dirty="0" smtClean="0">
                <a:solidFill>
                  <a:srgbClr val="7030A0"/>
                </a:solidFill>
              </a:rPr>
              <a:t> y </a:t>
            </a:r>
            <a:r>
              <a:rPr lang="en-US" sz="6000" dirty="0" err="1" smtClean="0">
                <a:solidFill>
                  <a:srgbClr val="7030A0"/>
                </a:solidFill>
              </a:rPr>
              <a:t>las</a:t>
            </a:r>
            <a:r>
              <a:rPr lang="en-US" sz="6000" dirty="0" smtClean="0">
                <a:solidFill>
                  <a:srgbClr val="7030A0"/>
                </a:solidFill>
              </a:rPr>
              <a:t> </a:t>
            </a:r>
            <a:r>
              <a:rPr lang="en-US" sz="6000" dirty="0" err="1" smtClean="0">
                <a:solidFill>
                  <a:srgbClr val="7030A0"/>
                </a:solidFill>
              </a:rPr>
              <a:t>hamburguesas</a:t>
            </a:r>
            <a:endParaRPr lang="en-US" sz="6000" dirty="0">
              <a:solidFill>
                <a:srgbClr val="7030A0"/>
              </a:solidFill>
            </a:endParaRPr>
          </a:p>
        </p:txBody>
      </p:sp>
      <p:pic>
        <p:nvPicPr>
          <p:cNvPr id="4" name="Picture 2" descr="http://www.peoplesworld.org/assets/Uploads/JunkfoodEdi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62400" y="4000500"/>
            <a:ext cx="4933950" cy="28575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25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26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dirty="0" err="1" smtClean="0">
                <a:solidFill>
                  <a:srgbClr val="00B050"/>
                </a:solidFill>
              </a:rPr>
              <a:t>Tengo</a:t>
            </a:r>
            <a:r>
              <a:rPr lang="en-US" sz="5400" dirty="0" smtClean="0">
                <a:solidFill>
                  <a:srgbClr val="00B050"/>
                </a:solidFill>
              </a:rPr>
              <a:t> </a:t>
            </a:r>
            <a:r>
              <a:rPr lang="en-US" sz="5400" dirty="0" err="1" smtClean="0">
                <a:solidFill>
                  <a:srgbClr val="00B050"/>
                </a:solidFill>
              </a:rPr>
              <a:t>catarro</a:t>
            </a:r>
            <a:endParaRPr lang="en-US" sz="5400" dirty="0">
              <a:solidFill>
                <a:srgbClr val="00B05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sz="6000" dirty="0" err="1" smtClean="0">
                <a:solidFill>
                  <a:srgbClr val="7030A0"/>
                </a:solidFill>
              </a:rPr>
              <a:t>Estoy</a:t>
            </a:r>
            <a:r>
              <a:rPr lang="en-US" sz="6000" dirty="0" smtClean="0">
                <a:solidFill>
                  <a:srgbClr val="7030A0"/>
                </a:solidFill>
              </a:rPr>
              <a:t> </a:t>
            </a:r>
            <a:r>
              <a:rPr lang="en-US" sz="6000" dirty="0" err="1" smtClean="0">
                <a:solidFill>
                  <a:srgbClr val="7030A0"/>
                </a:solidFill>
              </a:rPr>
              <a:t>enferma</a:t>
            </a:r>
            <a:endParaRPr lang="en-US" sz="6000" dirty="0">
              <a:solidFill>
                <a:srgbClr val="7030A0"/>
              </a:solidFill>
            </a:endParaRPr>
          </a:p>
        </p:txBody>
      </p:sp>
      <p:pic>
        <p:nvPicPr>
          <p:cNvPr id="6146" name="Picture 2" descr="http://www.frugallawstudent.com/wp-content/uploads/2007/10/cold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4600" y="2644235"/>
            <a:ext cx="6324600" cy="421376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3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4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dirty="0" err="1" smtClean="0">
                <a:solidFill>
                  <a:srgbClr val="00B050"/>
                </a:solidFill>
              </a:rPr>
              <a:t>Están</a:t>
            </a:r>
            <a:r>
              <a:rPr lang="en-US" sz="5400" dirty="0" smtClean="0">
                <a:solidFill>
                  <a:srgbClr val="00B050"/>
                </a:solidFill>
              </a:rPr>
              <a:t> </a:t>
            </a:r>
            <a:r>
              <a:rPr lang="en-US" sz="5400" dirty="0" err="1" smtClean="0">
                <a:solidFill>
                  <a:srgbClr val="00B050"/>
                </a:solidFill>
              </a:rPr>
              <a:t>enfermos</a:t>
            </a:r>
            <a:endParaRPr lang="en-US" sz="5400" dirty="0">
              <a:solidFill>
                <a:srgbClr val="00B05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   </a:t>
            </a:r>
            <a:r>
              <a:rPr lang="en-US" sz="6000" dirty="0" err="1" smtClean="0">
                <a:solidFill>
                  <a:srgbClr val="7030A0"/>
                </a:solidFill>
              </a:rPr>
              <a:t>Tienen</a:t>
            </a:r>
            <a:r>
              <a:rPr lang="en-US" sz="6000" dirty="0" smtClean="0">
                <a:solidFill>
                  <a:srgbClr val="7030A0"/>
                </a:solidFill>
              </a:rPr>
              <a:t> </a:t>
            </a:r>
            <a:r>
              <a:rPr lang="en-US" sz="6000" dirty="0" err="1" smtClean="0">
                <a:solidFill>
                  <a:srgbClr val="7030A0"/>
                </a:solidFill>
              </a:rPr>
              <a:t>catarro</a:t>
            </a:r>
            <a:endParaRPr lang="en-US" sz="6000" dirty="0">
              <a:solidFill>
                <a:srgbClr val="7030A0"/>
              </a:solidFill>
            </a:endParaRPr>
          </a:p>
        </p:txBody>
      </p:sp>
      <p:pic>
        <p:nvPicPr>
          <p:cNvPr id="4098" name="Picture 2" descr="http://www.highere.com/wp-content/plugins/wp-o-matic/cache/af0a7_sick-day-couple-in-bed-00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81400" y="4229100"/>
            <a:ext cx="4381500" cy="26289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20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B050"/>
                </a:solidFill>
              </a:rPr>
              <a:t>Te </a:t>
            </a:r>
            <a:r>
              <a:rPr lang="en-US" dirty="0" err="1" smtClean="0">
                <a:solidFill>
                  <a:srgbClr val="00B050"/>
                </a:solidFill>
              </a:rPr>
              <a:t>veo</a:t>
            </a:r>
            <a:r>
              <a:rPr lang="en-US" dirty="0" smtClean="0">
                <a:solidFill>
                  <a:srgbClr val="00B050"/>
                </a:solidFill>
              </a:rPr>
              <a:t> mal</a:t>
            </a:r>
            <a:endParaRPr lang="en-US" dirty="0">
              <a:solidFill>
                <a:srgbClr val="00B05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  </a:t>
            </a:r>
            <a:r>
              <a:rPr lang="en-US" sz="4800" dirty="0" err="1" smtClean="0">
                <a:solidFill>
                  <a:srgbClr val="7030A0"/>
                </a:solidFill>
              </a:rPr>
              <a:t>Pienso</a:t>
            </a:r>
            <a:r>
              <a:rPr lang="en-US" sz="4800" dirty="0" smtClean="0">
                <a:solidFill>
                  <a:srgbClr val="7030A0"/>
                </a:solidFill>
              </a:rPr>
              <a:t> </a:t>
            </a:r>
            <a:r>
              <a:rPr lang="en-US" sz="4800" dirty="0" err="1" smtClean="0">
                <a:solidFill>
                  <a:srgbClr val="7030A0"/>
                </a:solidFill>
              </a:rPr>
              <a:t>que</a:t>
            </a:r>
            <a:r>
              <a:rPr lang="en-US" sz="4800" dirty="0" smtClean="0">
                <a:solidFill>
                  <a:srgbClr val="7030A0"/>
                </a:solidFill>
              </a:rPr>
              <a:t> </a:t>
            </a:r>
            <a:r>
              <a:rPr lang="en-US" sz="4800" dirty="0" err="1" smtClean="0">
                <a:solidFill>
                  <a:srgbClr val="7030A0"/>
                </a:solidFill>
              </a:rPr>
              <a:t>estás</a:t>
            </a:r>
            <a:r>
              <a:rPr lang="en-US" sz="4800" dirty="0" smtClean="0">
                <a:solidFill>
                  <a:srgbClr val="7030A0"/>
                </a:solidFill>
              </a:rPr>
              <a:t> </a:t>
            </a:r>
            <a:r>
              <a:rPr lang="en-US" sz="4800" dirty="0" err="1" smtClean="0">
                <a:solidFill>
                  <a:srgbClr val="7030A0"/>
                </a:solidFill>
              </a:rPr>
              <a:t>enfermo</a:t>
            </a:r>
            <a:endParaRPr lang="en-US" sz="4800" dirty="0">
              <a:solidFill>
                <a:srgbClr val="7030A0"/>
              </a:solidFill>
            </a:endParaRPr>
          </a:p>
        </p:txBody>
      </p:sp>
      <p:pic>
        <p:nvPicPr>
          <p:cNvPr id="13314" name="Picture 2" descr="http://www.rmbbenefitplanners.com/images/Healthcare/sick%20chil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56639" y="2438400"/>
            <a:ext cx="3131568" cy="4419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20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000" dirty="0" err="1" smtClean="0">
                <a:solidFill>
                  <a:srgbClr val="00B050"/>
                </a:solidFill>
              </a:rPr>
              <a:t>caminar</a:t>
            </a:r>
            <a:endParaRPr lang="en-US" sz="6000" dirty="0">
              <a:solidFill>
                <a:srgbClr val="00B05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sz="6000" dirty="0" smtClean="0">
                <a:solidFill>
                  <a:srgbClr val="7030A0"/>
                </a:solidFill>
              </a:rPr>
              <a:t> </a:t>
            </a:r>
            <a:r>
              <a:rPr lang="en-US" sz="6000" dirty="0" err="1" smtClean="0">
                <a:solidFill>
                  <a:srgbClr val="7030A0"/>
                </a:solidFill>
              </a:rPr>
              <a:t>andar</a:t>
            </a:r>
            <a:endParaRPr lang="en-US" sz="6000" dirty="0">
              <a:solidFill>
                <a:srgbClr val="7030A0"/>
              </a:solidFill>
            </a:endParaRPr>
          </a:p>
        </p:txBody>
      </p:sp>
      <p:pic>
        <p:nvPicPr>
          <p:cNvPr id="7170" name="Picture 2" descr="http://img4.cookinglight.com/i/2006/04/FL-FitWalk-0604p36-m.jpg?300:30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33800" y="1752600"/>
            <a:ext cx="3771900" cy="37719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20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000" dirty="0" err="1" smtClean="0">
                <a:solidFill>
                  <a:srgbClr val="00B050"/>
                </a:solidFill>
              </a:rPr>
              <a:t>Buscar</a:t>
            </a:r>
            <a:r>
              <a:rPr lang="en-US" sz="6000" dirty="0" smtClean="0">
                <a:solidFill>
                  <a:srgbClr val="00B050"/>
                </a:solidFill>
              </a:rPr>
              <a:t> un </a:t>
            </a:r>
            <a:r>
              <a:rPr lang="en-US" sz="6000" dirty="0" err="1" smtClean="0">
                <a:solidFill>
                  <a:srgbClr val="00B050"/>
                </a:solidFill>
              </a:rPr>
              <a:t>pasatiempo</a:t>
            </a:r>
            <a:endParaRPr lang="en-US" sz="6000" dirty="0">
              <a:solidFill>
                <a:srgbClr val="00B050"/>
              </a:solidFill>
            </a:endParaRPr>
          </a:p>
        </p:txBody>
      </p:sp>
      <p:pic>
        <p:nvPicPr>
          <p:cNvPr id="8196" name="Picture 4" descr="http://stitcheschains.files.wordpress.com/2007/04/yarn-hobby_0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" y="4000500"/>
            <a:ext cx="3810000" cy="2857500"/>
          </a:xfrm>
          <a:prstGeom prst="rect">
            <a:avLst/>
          </a:prstGeom>
          <a:noFill/>
        </p:spPr>
      </p:pic>
      <p:pic>
        <p:nvPicPr>
          <p:cNvPr id="8198" name="Picture 6" descr="http://www.lakeshorefoundation.ca/images/sce/Golf/Golf%20Te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14850" y="3771900"/>
            <a:ext cx="4629150" cy="3086100"/>
          </a:xfrm>
          <a:prstGeom prst="rect">
            <a:avLst/>
          </a:prstGeom>
          <a:noFill/>
        </p:spPr>
      </p:pic>
      <p:pic>
        <p:nvPicPr>
          <p:cNvPr id="8200" name="Picture 8" descr="http://frugalinfortworth.files.wordpress.com/2009/08/art-palette.jpg?w=306&amp;h=26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96000" y="1295400"/>
            <a:ext cx="2381250" cy="23812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2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2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1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1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25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26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6000" dirty="0" smtClean="0">
                <a:solidFill>
                  <a:srgbClr val="00B050"/>
                </a:solidFill>
              </a:rPr>
              <a:t>el </a:t>
            </a:r>
            <a:r>
              <a:rPr lang="en-US" sz="6000" dirty="0" err="1" smtClean="0">
                <a:solidFill>
                  <a:srgbClr val="00B050"/>
                </a:solidFill>
              </a:rPr>
              <a:t>oído</a:t>
            </a:r>
            <a:endParaRPr lang="en-US" sz="6000" dirty="0">
              <a:solidFill>
                <a:srgbClr val="00B05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sz="6000" dirty="0" smtClean="0">
                <a:solidFill>
                  <a:srgbClr val="7030A0"/>
                </a:solidFill>
              </a:rPr>
              <a:t> </a:t>
            </a:r>
            <a:r>
              <a:rPr lang="en-US" sz="6000" dirty="0" smtClean="0">
                <a:solidFill>
                  <a:srgbClr val="7030A0"/>
                </a:solidFill>
              </a:rPr>
              <a:t>Se </a:t>
            </a:r>
            <a:r>
              <a:rPr lang="en-US" sz="6000" dirty="0" err="1" smtClean="0">
                <a:solidFill>
                  <a:srgbClr val="7030A0"/>
                </a:solidFill>
              </a:rPr>
              <a:t>usa</a:t>
            </a:r>
            <a:r>
              <a:rPr lang="en-US" sz="6000" dirty="0" smtClean="0">
                <a:solidFill>
                  <a:srgbClr val="7030A0"/>
                </a:solidFill>
              </a:rPr>
              <a:t> </a:t>
            </a:r>
            <a:r>
              <a:rPr lang="en-US" sz="6000" dirty="0" err="1" smtClean="0">
                <a:solidFill>
                  <a:srgbClr val="7030A0"/>
                </a:solidFill>
              </a:rPr>
              <a:t>para</a:t>
            </a:r>
            <a:r>
              <a:rPr lang="en-US" sz="6000" dirty="0" smtClean="0">
                <a:solidFill>
                  <a:srgbClr val="7030A0"/>
                </a:solidFill>
              </a:rPr>
              <a:t> </a:t>
            </a:r>
            <a:r>
              <a:rPr lang="en-US" sz="6000" dirty="0" err="1" smtClean="0">
                <a:solidFill>
                  <a:srgbClr val="7030A0"/>
                </a:solidFill>
              </a:rPr>
              <a:t>escuchar</a:t>
            </a:r>
            <a:endParaRPr lang="en-US" sz="6000" dirty="0">
              <a:solidFill>
                <a:srgbClr val="7030A0"/>
              </a:solidFill>
            </a:endParaRPr>
          </a:p>
        </p:txBody>
      </p:sp>
      <p:pic>
        <p:nvPicPr>
          <p:cNvPr id="33794" name="Picture 2" descr="http://www.natural-holistic-health.com/wp-content/uploads/2010/12/earache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19600" y="2880732"/>
            <a:ext cx="3257550" cy="331051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37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37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20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CO" sz="6000" dirty="0" smtClean="0">
                <a:solidFill>
                  <a:srgbClr val="00B050"/>
                </a:solidFill>
              </a:rPr>
              <a:t>la garganta</a:t>
            </a:r>
            <a:endParaRPr lang="es-CO" sz="6000" dirty="0">
              <a:solidFill>
                <a:srgbClr val="00B05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s-CO" sz="6000" dirty="0" smtClean="0">
                <a:solidFill>
                  <a:srgbClr val="7030A0"/>
                </a:solidFill>
              </a:rPr>
              <a:t> Se usa para beber</a:t>
            </a:r>
            <a:endParaRPr lang="es-CO" sz="6000" dirty="0">
              <a:solidFill>
                <a:srgbClr val="7030A0"/>
              </a:solidFill>
            </a:endParaRPr>
          </a:p>
        </p:txBody>
      </p:sp>
      <p:pic>
        <p:nvPicPr>
          <p:cNvPr id="32770" name="Picture 2" descr="http://www.kenlauher.com/Portals/40296/images/sore_throa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19600" y="2574646"/>
            <a:ext cx="4266289" cy="428335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27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27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20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s-CO" sz="6000" dirty="0" smtClean="0">
                <a:solidFill>
                  <a:srgbClr val="00B050"/>
                </a:solidFill>
              </a:rPr>
              <a:t>La cabeza</a:t>
            </a:r>
            <a:br>
              <a:rPr lang="es-CO" sz="6000" dirty="0" smtClean="0">
                <a:solidFill>
                  <a:srgbClr val="00B050"/>
                </a:solidFill>
              </a:rPr>
            </a:br>
            <a:endParaRPr lang="es-CO" sz="6000" dirty="0">
              <a:solidFill>
                <a:srgbClr val="00B05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r>
              <a:rPr lang="es-CO" dirty="0" smtClean="0"/>
              <a:t> </a:t>
            </a:r>
            <a:r>
              <a:rPr lang="es-CO" sz="6000" dirty="0" smtClean="0">
                <a:solidFill>
                  <a:srgbClr val="7030A0"/>
                </a:solidFill>
              </a:rPr>
              <a:t>Se usa para pensar</a:t>
            </a:r>
          </a:p>
          <a:p>
            <a:pPr>
              <a:buNone/>
            </a:pPr>
            <a:endParaRPr lang="es-CO" dirty="0" smtClean="0"/>
          </a:p>
          <a:p>
            <a:pPr>
              <a:buNone/>
            </a:pPr>
            <a:endParaRPr lang="es-CO" dirty="0"/>
          </a:p>
        </p:txBody>
      </p:sp>
      <p:pic>
        <p:nvPicPr>
          <p:cNvPr id="31746" name="Picture 2" descr="http://4.bp.blogspot.com/_-W_zknTU3WE/R1DTN0yeeII/AAAAAAAAAUU/lNFRprt4QXg/s1600-R/Bulldog+With+Headach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54400" y="3048000"/>
            <a:ext cx="5384800" cy="4038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17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17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20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000" dirty="0" smtClean="0">
                <a:solidFill>
                  <a:srgbClr val="00B050"/>
                </a:solidFill>
              </a:rPr>
              <a:t>el </a:t>
            </a:r>
            <a:r>
              <a:rPr lang="en-US" sz="6000" dirty="0" err="1" smtClean="0">
                <a:solidFill>
                  <a:srgbClr val="00B050"/>
                </a:solidFill>
              </a:rPr>
              <a:t>estómago</a:t>
            </a:r>
            <a:endParaRPr lang="en-US" sz="6000" dirty="0">
              <a:solidFill>
                <a:srgbClr val="00B05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0" y="1752600"/>
            <a:ext cx="8229600" cy="4525963"/>
          </a:xfrm>
        </p:spPr>
        <p:txBody>
          <a:bodyPr/>
          <a:lstStyle/>
          <a:p>
            <a:pPr>
              <a:buNone/>
            </a:pPr>
            <a:r>
              <a:rPr lang="en-US" dirty="0" smtClean="0"/>
              <a:t>                                                     </a:t>
            </a:r>
            <a:endParaRPr lang="en-US" dirty="0"/>
          </a:p>
        </p:txBody>
      </p:sp>
      <p:pic>
        <p:nvPicPr>
          <p:cNvPr id="30722" name="Picture 2" descr="http://www.nvkvancouver.com/wp-content/uploads/2010/11/stomach_pain_dreamstime_799754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19600" y="1752600"/>
            <a:ext cx="3057525" cy="4572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3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4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000" dirty="0" smtClean="0">
                <a:solidFill>
                  <a:srgbClr val="00B050"/>
                </a:solidFill>
              </a:rPr>
              <a:t>la </a:t>
            </a:r>
            <a:r>
              <a:rPr lang="en-US" sz="6000" dirty="0" err="1" smtClean="0">
                <a:solidFill>
                  <a:srgbClr val="00B050"/>
                </a:solidFill>
              </a:rPr>
              <a:t>mano</a:t>
            </a:r>
            <a:endParaRPr lang="en-US" sz="6000" dirty="0">
              <a:solidFill>
                <a:srgbClr val="00B05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sz="6000" dirty="0" smtClean="0">
                <a:solidFill>
                  <a:srgbClr val="7030A0"/>
                </a:solidFill>
              </a:rPr>
              <a:t> Se </a:t>
            </a:r>
            <a:r>
              <a:rPr lang="en-US" sz="6000" dirty="0" err="1" smtClean="0">
                <a:solidFill>
                  <a:srgbClr val="7030A0"/>
                </a:solidFill>
              </a:rPr>
              <a:t>usa</a:t>
            </a:r>
            <a:r>
              <a:rPr lang="en-US" sz="6000" dirty="0" smtClean="0">
                <a:solidFill>
                  <a:srgbClr val="7030A0"/>
                </a:solidFill>
              </a:rPr>
              <a:t> </a:t>
            </a:r>
            <a:r>
              <a:rPr lang="en-US" sz="6000" dirty="0" err="1" smtClean="0">
                <a:solidFill>
                  <a:srgbClr val="7030A0"/>
                </a:solidFill>
              </a:rPr>
              <a:t>para</a:t>
            </a:r>
            <a:r>
              <a:rPr lang="en-US" sz="6000" dirty="0" smtClean="0">
                <a:solidFill>
                  <a:srgbClr val="7030A0"/>
                </a:solidFill>
              </a:rPr>
              <a:t> </a:t>
            </a:r>
            <a:r>
              <a:rPr lang="en-US" sz="6000" dirty="0" err="1" smtClean="0">
                <a:solidFill>
                  <a:srgbClr val="7030A0"/>
                </a:solidFill>
              </a:rPr>
              <a:t>escribir</a:t>
            </a:r>
            <a:endParaRPr lang="en-US" sz="6000" dirty="0">
              <a:solidFill>
                <a:srgbClr val="7030A0"/>
              </a:solidFill>
            </a:endParaRPr>
          </a:p>
        </p:txBody>
      </p:sp>
      <p:pic>
        <p:nvPicPr>
          <p:cNvPr id="29698" name="Picture 2" descr="http://us.123rf.com/400wm/400/400/bds/bds0908/bds090801619/5386149-man-holding-his-hand--pain-concep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24200" y="3810000"/>
            <a:ext cx="3810000" cy="25431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96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96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20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000" dirty="0" smtClean="0">
                <a:solidFill>
                  <a:srgbClr val="00B050"/>
                </a:solidFill>
              </a:rPr>
              <a:t>l</a:t>
            </a:r>
            <a:r>
              <a:rPr lang="en-US" sz="6000" dirty="0" smtClean="0">
                <a:solidFill>
                  <a:srgbClr val="00B050"/>
                </a:solidFill>
              </a:rPr>
              <a:t>os </a:t>
            </a:r>
            <a:r>
              <a:rPr lang="en-US" sz="6000" dirty="0" err="1" smtClean="0">
                <a:solidFill>
                  <a:srgbClr val="00B050"/>
                </a:solidFill>
              </a:rPr>
              <a:t>dedos</a:t>
            </a:r>
            <a:endParaRPr lang="en-US" sz="6000" dirty="0">
              <a:solidFill>
                <a:srgbClr val="00B05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sz="6000" dirty="0" smtClean="0">
                <a:solidFill>
                  <a:srgbClr val="7030A0"/>
                </a:solidFill>
              </a:rPr>
              <a:t>  </a:t>
            </a:r>
            <a:r>
              <a:rPr lang="en-US" sz="6000" dirty="0" smtClean="0">
                <a:solidFill>
                  <a:srgbClr val="7030A0"/>
                </a:solidFill>
              </a:rPr>
              <a:t>Son parte de la </a:t>
            </a:r>
            <a:r>
              <a:rPr lang="en-US" sz="6000" dirty="0" err="1" smtClean="0">
                <a:solidFill>
                  <a:srgbClr val="7030A0"/>
                </a:solidFill>
              </a:rPr>
              <a:t>mano</a:t>
            </a:r>
            <a:endParaRPr lang="en-US" sz="6000" dirty="0">
              <a:solidFill>
                <a:srgbClr val="7030A0"/>
              </a:solidFill>
            </a:endParaRPr>
          </a:p>
        </p:txBody>
      </p:sp>
      <p:pic>
        <p:nvPicPr>
          <p:cNvPr id="4" name="Picture 2" descr="http://www.anorak.co.uk/wp-content/uploads/six-finger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53000" y="4267200"/>
            <a:ext cx="3810000" cy="21431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20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8229600" cy="1143000"/>
          </a:xfrm>
        </p:spPr>
        <p:txBody>
          <a:bodyPr>
            <a:normAutofit/>
          </a:bodyPr>
          <a:lstStyle/>
          <a:p>
            <a:r>
              <a:rPr lang="es-CO" sz="6000" dirty="0" smtClean="0">
                <a:solidFill>
                  <a:srgbClr val="00B050"/>
                </a:solidFill>
              </a:rPr>
              <a:t>el pie</a:t>
            </a:r>
            <a:endParaRPr lang="es-CO" sz="6000" dirty="0">
              <a:solidFill>
                <a:srgbClr val="00B05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sz="6000" dirty="0" smtClean="0"/>
              <a:t> </a:t>
            </a:r>
            <a:r>
              <a:rPr lang="en-US" sz="6000" dirty="0" smtClean="0">
                <a:solidFill>
                  <a:srgbClr val="7030A0"/>
                </a:solidFill>
              </a:rPr>
              <a:t>Se </a:t>
            </a:r>
            <a:r>
              <a:rPr lang="en-US" sz="6000" dirty="0" err="1" smtClean="0">
                <a:solidFill>
                  <a:srgbClr val="7030A0"/>
                </a:solidFill>
              </a:rPr>
              <a:t>usa</a:t>
            </a:r>
            <a:r>
              <a:rPr lang="en-US" sz="6000" dirty="0" smtClean="0">
                <a:solidFill>
                  <a:srgbClr val="7030A0"/>
                </a:solidFill>
              </a:rPr>
              <a:t> </a:t>
            </a:r>
            <a:r>
              <a:rPr lang="en-US" sz="6000" dirty="0" err="1" smtClean="0">
                <a:solidFill>
                  <a:srgbClr val="7030A0"/>
                </a:solidFill>
              </a:rPr>
              <a:t>para</a:t>
            </a:r>
            <a:r>
              <a:rPr lang="en-US" sz="6000" dirty="0" smtClean="0">
                <a:solidFill>
                  <a:srgbClr val="7030A0"/>
                </a:solidFill>
              </a:rPr>
              <a:t> </a:t>
            </a:r>
            <a:r>
              <a:rPr lang="en-US" sz="6000" dirty="0" err="1" smtClean="0">
                <a:solidFill>
                  <a:srgbClr val="7030A0"/>
                </a:solidFill>
              </a:rPr>
              <a:t>caminar</a:t>
            </a:r>
            <a:endParaRPr lang="en-US" sz="6000" dirty="0">
              <a:solidFill>
                <a:srgbClr val="7030A0"/>
              </a:solidFill>
            </a:endParaRPr>
          </a:p>
        </p:txBody>
      </p:sp>
      <p:pic>
        <p:nvPicPr>
          <p:cNvPr id="28674" name="Picture 2" descr="http://www.warrenpodiatrist.com/wp-content/uploads/2010/07/Foot-Pain-Heel-Pai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90800" y="2571750"/>
            <a:ext cx="6153150" cy="42862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86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86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20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1280</TotalTime>
  <Words>184</Words>
  <Application>Microsoft Office PowerPoint</Application>
  <PresentationFormat>On-screen Show (4:3)</PresentationFormat>
  <Paragraphs>62</Paragraphs>
  <Slides>29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0" baseType="lpstr">
      <vt:lpstr>Office Theme</vt:lpstr>
      <vt:lpstr>¿Qué te pasa? ¿Te duele algo?</vt:lpstr>
      <vt:lpstr>Me duele…</vt:lpstr>
      <vt:lpstr>el oído</vt:lpstr>
      <vt:lpstr>la garganta</vt:lpstr>
      <vt:lpstr>La cabeza </vt:lpstr>
      <vt:lpstr>el estómago</vt:lpstr>
      <vt:lpstr>la mano</vt:lpstr>
      <vt:lpstr>los dedos</vt:lpstr>
      <vt:lpstr>el pie</vt:lpstr>
      <vt:lpstr>Le duele el cuello</vt:lpstr>
      <vt:lpstr>Está cansada</vt:lpstr>
      <vt:lpstr>Está aburrida</vt:lpstr>
      <vt:lpstr>Está nerviosa</vt:lpstr>
      <vt:lpstr>Está triste</vt:lpstr>
      <vt:lpstr>estar contento</vt:lpstr>
      <vt:lpstr>Está enojado</vt:lpstr>
      <vt:lpstr>enojarse</vt:lpstr>
      <vt:lpstr>bajar de peso</vt:lpstr>
      <vt:lpstr>subir de peso</vt:lpstr>
      <vt:lpstr>seguir una dieta sana</vt:lpstr>
      <vt:lpstr>dejar de fumar</vt:lpstr>
      <vt:lpstr>hacer yoga</vt:lpstr>
      <vt:lpstr>tanto dulce</vt:lpstr>
      <vt:lpstr>tanta grasa</vt:lpstr>
      <vt:lpstr>Tengo catarro</vt:lpstr>
      <vt:lpstr>Están enfermos</vt:lpstr>
      <vt:lpstr>Te veo mal</vt:lpstr>
      <vt:lpstr>caminar</vt:lpstr>
      <vt:lpstr>Buscar un pasatiempo</vt:lpstr>
    </vt:vector>
  </TitlesOfParts>
  <Company>Hewlett-Packard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 tenedor</dc:title>
  <dc:creator>Guest</dc:creator>
  <cp:lastModifiedBy>Windows User</cp:lastModifiedBy>
  <cp:revision>76</cp:revision>
  <dcterms:created xsi:type="dcterms:W3CDTF">2010-08-27T18:11:15Z</dcterms:created>
  <dcterms:modified xsi:type="dcterms:W3CDTF">2010-12-08T19:55:14Z</dcterms:modified>
</cp:coreProperties>
</file>