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652A-7C4A-48FC-942A-E238B4817E5B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C65E-63DD-409C-8E5A-122DE61595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9 list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fiesta </a:t>
            </a:r>
            <a:r>
              <a:rPr lang="en-US" dirty="0" err="1" smtClean="0"/>
              <a:t>sorpresa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fiesta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sabes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vas a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9218" name="Picture 2" descr="http://edithtim.com/Images/Surprise_Pa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95600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flores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rosas</a:t>
            </a:r>
            <a:r>
              <a:rPr lang="en-US" dirty="0" smtClean="0"/>
              <a:t> o los </a:t>
            </a:r>
            <a:r>
              <a:rPr lang="en-US" dirty="0" err="1" smtClean="0"/>
              <a:t>tulipanes</a:t>
            </a:r>
            <a:endParaRPr lang="en-US" dirty="0"/>
          </a:p>
        </p:txBody>
      </p:sp>
      <p:pic>
        <p:nvPicPr>
          <p:cNvPr id="8194" name="Picture 2" descr="The FTD&amp;reg; Editors' Choice Deep Emotions&amp;trade; Bouquet by Better Homes and Gardens&amp;reg;- Delu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0"/>
            <a:ext cx="2943225" cy="334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galletas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Oreos o los Chips Ahoy son…</a:t>
            </a:r>
            <a:endParaRPr lang="en-US" dirty="0"/>
          </a:p>
        </p:txBody>
      </p:sp>
      <p:pic>
        <p:nvPicPr>
          <p:cNvPr id="7170" name="Picture 2" descr="http://www.istockphoto.com/file_thumbview_approve/3945403/2/istockphoto_3945403-chocolate-chip-cook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3619500" cy="3619500"/>
          </a:xfrm>
          <a:prstGeom prst="rect">
            <a:avLst/>
          </a:prstGeom>
          <a:noFill/>
        </p:spPr>
      </p:pic>
      <p:pic>
        <p:nvPicPr>
          <p:cNvPr id="7172" name="Picture 4" descr="http://www.pollsb.com/photos/o/31139-trailer_loaded_14_tons_double_stuffed_oreos_overturned_morris_illinois_earlier_today_spilling_cookies_plastic_sleeves_r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464495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  <a:endParaRPr lang="en-US" dirty="0"/>
          </a:p>
        </p:txBody>
      </p:sp>
      <p:pic>
        <p:nvPicPr>
          <p:cNvPr id="6146" name="Picture 2" descr="http://img.fiesta101.com/wp-content/uploads/2010/05/invitados-recep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576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invitaciones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mandas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invitarle</a:t>
            </a:r>
            <a:r>
              <a:rPr lang="en-US" dirty="0" smtClean="0"/>
              <a:t> a la </a:t>
            </a:r>
            <a:r>
              <a:rPr lang="en-US" dirty="0" err="1" smtClean="0"/>
              <a:t>gente</a:t>
            </a:r>
            <a:r>
              <a:rPr lang="en-US" dirty="0" smtClean="0"/>
              <a:t> a </a:t>
            </a:r>
            <a:r>
              <a:rPr lang="en-US" dirty="0" err="1" smtClean="0"/>
              <a:t>tu</a:t>
            </a:r>
            <a:r>
              <a:rPr lang="en-US" dirty="0" smtClean="0"/>
              <a:t> fiesta</a:t>
            </a:r>
            <a:endParaRPr lang="en-US" dirty="0"/>
          </a:p>
        </p:txBody>
      </p:sp>
      <p:pic>
        <p:nvPicPr>
          <p:cNvPr id="5122" name="Picture 2" descr="http://static.w-weddinginvitations.com/wwinvita/2010/05/modern-wedding-invit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jóvenes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muchachos</a:t>
            </a:r>
            <a:endParaRPr lang="en-US" dirty="0"/>
          </a:p>
        </p:txBody>
      </p:sp>
      <p:pic>
        <p:nvPicPr>
          <p:cNvPr id="4098" name="Picture 2" descr="http://www.rcc-chachapoyas.com/wp-content/uploads/2010/01/jove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523875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papitas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de </a:t>
            </a:r>
            <a:r>
              <a:rPr lang="en-US" dirty="0" err="1" smtClean="0"/>
              <a:t>las</a:t>
            </a:r>
            <a:r>
              <a:rPr lang="en-US" dirty="0" smtClean="0"/>
              <a:t> papas y se </a:t>
            </a:r>
            <a:r>
              <a:rPr lang="en-US" dirty="0" err="1" smtClean="0"/>
              <a:t>venden</a:t>
            </a:r>
            <a:r>
              <a:rPr lang="en-US" dirty="0" smtClean="0"/>
              <a:t> en </a:t>
            </a:r>
            <a:r>
              <a:rPr lang="en-US" dirty="0" err="1" smtClean="0"/>
              <a:t>bolsa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://michaelreid.typepad.com/.a/6a00e54edabd838833011278fa632028a4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2675"/>
            <a:ext cx="4505325" cy="4505325"/>
          </a:xfrm>
          <a:prstGeom prst="rect">
            <a:avLst/>
          </a:prstGeom>
          <a:noFill/>
        </p:spPr>
      </p:pic>
      <p:pic>
        <p:nvPicPr>
          <p:cNvPr id="3076" name="Picture 4" descr="http://images.businessweek.com/ss/06/12/1206_transfats/image/potato_ch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90800"/>
            <a:ext cx="523875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quinceañera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fiesta </a:t>
            </a:r>
            <a:r>
              <a:rPr lang="en-US" dirty="0" err="1" smtClean="0"/>
              <a:t>elegante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chica</a:t>
            </a:r>
            <a:r>
              <a:rPr lang="en-US" dirty="0" smtClean="0"/>
              <a:t> de quince </a:t>
            </a:r>
            <a:r>
              <a:rPr lang="en-US" dirty="0" err="1" smtClean="0"/>
              <a:t>años</a:t>
            </a:r>
            <a:endParaRPr lang="en-US" dirty="0"/>
          </a:p>
        </p:txBody>
      </p:sp>
      <p:pic>
        <p:nvPicPr>
          <p:cNvPr id="2050" name="Picture 2" descr="http://www.quinceanera-sweetfifteen.com/images/Quinceanera-page-11.305143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ponche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tomas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  <a:endParaRPr lang="en-US" dirty="0"/>
          </a:p>
        </p:txBody>
      </p:sp>
      <p:pic>
        <p:nvPicPr>
          <p:cNvPr id="1026" name="Picture 2" descr="http://slog.thestranger.com/files/2008/10/punch-b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52800"/>
            <a:ext cx="314325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Conversar</a:t>
            </a:r>
            <a:endParaRPr lang="en-US" dirty="0"/>
          </a:p>
        </p:txBody>
      </p:sp>
      <p:pic>
        <p:nvPicPr>
          <p:cNvPr id="17410" name="Picture 2" descr="http://usm.maine.edu/alcohol/two_people_t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4048125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ceremonia</a:t>
            </a:r>
            <a:r>
              <a:rPr lang="en-US" dirty="0" smtClean="0"/>
              <a:t>  </a:t>
            </a:r>
            <a:r>
              <a:rPr lang="en-US" dirty="0" err="1" smtClean="0"/>
              <a:t>cuando</a:t>
            </a:r>
            <a:r>
              <a:rPr lang="en-US" dirty="0" smtClean="0"/>
              <a:t> dos personas se </a:t>
            </a:r>
            <a:r>
              <a:rPr lang="en-US" dirty="0" err="1" smtClean="0"/>
              <a:t>casan</a:t>
            </a:r>
            <a:endParaRPr lang="en-US" dirty="0"/>
          </a:p>
        </p:txBody>
      </p:sp>
      <p:pic>
        <p:nvPicPr>
          <p:cNvPr id="16386" name="Picture 2" descr="http://www.alpineartcenter.com/images/Outdoor%20Ceremony%2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67000"/>
            <a:ext cx="6010275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decoraciones</a:t>
            </a:r>
            <a:r>
              <a:rPr lang="en-US" dirty="0" smtClean="0"/>
              <a:t> en la pared o en el </a:t>
            </a:r>
            <a:r>
              <a:rPr lang="en-US" dirty="0" err="1" smtClean="0"/>
              <a:t>techo</a:t>
            </a:r>
            <a:endParaRPr lang="en-US" dirty="0"/>
          </a:p>
        </p:txBody>
      </p:sp>
      <p:pic>
        <p:nvPicPr>
          <p:cNvPr id="15362" name="Picture 2" descr="http://farm1.static.flickr.com/80/262205486_96adb4c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Contar</a:t>
            </a:r>
            <a:r>
              <a:rPr lang="en-US" dirty="0" smtClean="0"/>
              <a:t> </a:t>
            </a:r>
            <a:r>
              <a:rPr lang="en-US" dirty="0" err="1" smtClean="0"/>
              <a:t>chistes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Decir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cómicas</a:t>
            </a:r>
            <a:endParaRPr lang="en-US" dirty="0"/>
          </a:p>
        </p:txBody>
      </p:sp>
      <p:pic>
        <p:nvPicPr>
          <p:cNvPr id="14338" name="Picture 2" descr="http://www.buzzle.com/img/articleImages/454357-56024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3381375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día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personas </a:t>
            </a:r>
            <a:r>
              <a:rPr lang="en-US" dirty="0" err="1" smtClean="0"/>
              <a:t>católicas</a:t>
            </a:r>
            <a:r>
              <a:rPr lang="en-US" dirty="0" smtClean="0"/>
              <a:t> </a:t>
            </a:r>
            <a:r>
              <a:rPr lang="en-US" dirty="0" err="1" smtClean="0"/>
              <a:t>reciben</a:t>
            </a:r>
            <a:r>
              <a:rPr lang="en-US" dirty="0" smtClean="0"/>
              <a:t> </a:t>
            </a:r>
            <a:r>
              <a:rPr lang="en-US" dirty="0" err="1" smtClean="0"/>
              <a:t>regalos</a:t>
            </a:r>
            <a:endParaRPr lang="en-US" dirty="0"/>
          </a:p>
        </p:txBody>
      </p:sp>
      <p:pic>
        <p:nvPicPr>
          <p:cNvPr id="13314" name="Picture 2" descr="http://stmaryrosebank.org/grade6/SiteAssets/SitePages/Home/st%20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0"/>
            <a:ext cx="28575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dulces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chocolates o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comes con mucho </a:t>
            </a:r>
            <a:r>
              <a:rPr lang="en-US" dirty="0" err="1" smtClean="0"/>
              <a:t>azúcar</a:t>
            </a:r>
            <a:endParaRPr lang="en-US" dirty="0"/>
          </a:p>
        </p:txBody>
      </p:sp>
      <p:pic>
        <p:nvPicPr>
          <p:cNvPr id="12290" name="Picture 2" descr="http://cosumnesoaksnews.com/wp-content/uploads/2009/11/Alisa-B-can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908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empanadas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de </a:t>
            </a:r>
            <a:r>
              <a:rPr lang="en-US" dirty="0" err="1" smtClean="0"/>
              <a:t>pollo</a:t>
            </a:r>
            <a:r>
              <a:rPr lang="en-US" dirty="0" smtClean="0"/>
              <a:t>, de carne o de </a:t>
            </a:r>
            <a:r>
              <a:rPr lang="en-US" dirty="0" err="1" smtClean="0"/>
              <a:t>queso</a:t>
            </a:r>
            <a:endParaRPr lang="en-US" dirty="0"/>
          </a:p>
        </p:txBody>
      </p:sp>
      <p:pic>
        <p:nvPicPr>
          <p:cNvPr id="11266" name="Picture 2" descr="http://blog.seviche.com/wp-content/uploads/2009/12/503_empana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4791075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entremeses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comen</a:t>
            </a:r>
            <a:r>
              <a:rPr lang="en-US" dirty="0" smtClean="0"/>
              <a:t> antes del </a:t>
            </a:r>
            <a:r>
              <a:rPr lang="en-US" dirty="0" err="1" smtClean="0"/>
              <a:t>plato</a:t>
            </a:r>
            <a:r>
              <a:rPr lang="en-US" dirty="0" smtClean="0"/>
              <a:t> principal</a:t>
            </a:r>
            <a:endParaRPr lang="en-US" dirty="0"/>
          </a:p>
        </p:txBody>
      </p:sp>
      <p:pic>
        <p:nvPicPr>
          <p:cNvPr id="10242" name="Picture 2" descr="http://www.istockphoto.com/file_thumbview_approve/4599382/2/istockphoto_4599382-assorted-chinese-appetiz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3619500" cy="2409825"/>
          </a:xfrm>
          <a:prstGeom prst="rect">
            <a:avLst/>
          </a:prstGeom>
          <a:noFill/>
        </p:spPr>
      </p:pic>
      <p:pic>
        <p:nvPicPr>
          <p:cNvPr id="10244" name="Picture 4" descr="http://img4.myrecipes.com/i/recipes/sl/08/11/cheese-dip-sl-1851608-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362200"/>
            <a:ext cx="40005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162</Words>
  <Application>Microsoft Office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Unit 9 list 2</vt:lpstr>
      <vt:lpstr>charlar</vt:lpstr>
      <vt:lpstr>La boda</vt:lpstr>
      <vt:lpstr>colgar</vt:lpstr>
      <vt:lpstr>Contar chistes</vt:lpstr>
      <vt:lpstr>El día de su santo</vt:lpstr>
      <vt:lpstr>Los dulces</vt:lpstr>
      <vt:lpstr>Las empanadas</vt:lpstr>
      <vt:lpstr>Los entremeses</vt:lpstr>
      <vt:lpstr>La fiesta sorpresa</vt:lpstr>
      <vt:lpstr>Las flores</vt:lpstr>
      <vt:lpstr>Las galletas</vt:lpstr>
      <vt:lpstr>Los invitados</vt:lpstr>
      <vt:lpstr>Las invitaciones</vt:lpstr>
      <vt:lpstr>Los jóvenes</vt:lpstr>
      <vt:lpstr>Las papitas</vt:lpstr>
      <vt:lpstr>La quinceañera</vt:lpstr>
      <vt:lpstr>El ponche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list 2</dc:title>
  <dc:creator>Windows User</dc:creator>
  <cp:lastModifiedBy>Windows User</cp:lastModifiedBy>
  <cp:revision>2</cp:revision>
  <dcterms:created xsi:type="dcterms:W3CDTF">2011-05-16T11:50:22Z</dcterms:created>
  <dcterms:modified xsi:type="dcterms:W3CDTF">2011-05-16T13:24:07Z</dcterms:modified>
</cp:coreProperties>
</file>