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57" r:id="rId4"/>
    <p:sldId id="260" r:id="rId5"/>
    <p:sldId id="269" r:id="rId6"/>
    <p:sldId id="271" r:id="rId7"/>
    <p:sldId id="261" r:id="rId8"/>
    <p:sldId id="262" r:id="rId9"/>
    <p:sldId id="263" r:id="rId10"/>
    <p:sldId id="264" r:id="rId11"/>
    <p:sldId id="256" r:id="rId12"/>
    <p:sldId id="267" r:id="rId13"/>
    <p:sldId id="281" r:id="rId14"/>
    <p:sldId id="265" r:id="rId15"/>
    <p:sldId id="266" r:id="rId16"/>
    <p:sldId id="273" r:id="rId17"/>
    <p:sldId id="275" r:id="rId18"/>
    <p:sldId id="277" r:id="rId19"/>
    <p:sldId id="280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16" autoAdjust="0"/>
  </p:normalViewPr>
  <p:slideViewPr>
    <p:cSldViewPr>
      <p:cViewPr varScale="1">
        <p:scale>
          <a:sx n="41" d="100"/>
          <a:sy n="41" d="100"/>
        </p:scale>
        <p:origin x="-8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F7BF-1DC6-46F6-BC85-6D9B73D01E95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79E9B-C13B-4D9D-A7A6-3B06884A2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9E9B-C13B-4D9D-A7A6-3B06884A2D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9E9B-C13B-4D9D-A7A6-3B06884A2D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825-0B63-42AA-9585-6F31BDD8A2F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alta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No </a:t>
            </a:r>
            <a:r>
              <a:rPr lang="en-US" sz="6000" dirty="0" err="1" smtClean="0">
                <a:solidFill>
                  <a:srgbClr val="7030A0"/>
                </a:solidFill>
              </a:rPr>
              <a:t>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baja</a:t>
            </a:r>
            <a:r>
              <a:rPr lang="en-US" sz="6000" dirty="0" smtClean="0">
                <a:solidFill>
                  <a:srgbClr val="7030A0"/>
                </a:solidFill>
              </a:rPr>
              <a:t>. Es…</a:t>
            </a:r>
            <a:endParaRPr lang="en-US" dirty="0"/>
          </a:p>
        </p:txBody>
      </p:sp>
      <p:pic>
        <p:nvPicPr>
          <p:cNvPr id="30722" name="Picture 2" descr="http://www.funny-potato.com/images/women/tallest-woman/tall-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95600"/>
            <a:ext cx="2962275" cy="360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el ajedrez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Es un </a:t>
            </a:r>
            <a:r>
              <a:rPr lang="en-US" sz="6000" dirty="0" err="1" smtClean="0">
                <a:solidFill>
                  <a:srgbClr val="7030A0"/>
                </a:solidFill>
              </a:rPr>
              <a:t>juego</a:t>
            </a:r>
            <a:r>
              <a:rPr lang="en-US" sz="6000" dirty="0" smtClean="0">
                <a:solidFill>
                  <a:srgbClr val="7030A0"/>
                </a:solidFill>
              </a:rPr>
              <a:t> de mesa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la </a:t>
            </a:r>
            <a:r>
              <a:rPr lang="en-US" sz="6000" dirty="0" err="1" smtClean="0">
                <a:solidFill>
                  <a:srgbClr val="7030A0"/>
                </a:solidFill>
              </a:rPr>
              <a:t>gente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muy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intelectual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9458" name="Picture 2" descr="http://www3.telus.net/chessvancouver/images/c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607882"/>
            <a:ext cx="4724399" cy="3250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Me </a:t>
            </a:r>
            <a:r>
              <a:rPr lang="en-US" sz="6000" dirty="0" err="1" smtClean="0">
                <a:solidFill>
                  <a:srgbClr val="00B050"/>
                </a:solidFill>
              </a:rPr>
              <a:t>levanto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9050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    </a:t>
            </a:r>
            <a:r>
              <a:rPr lang="en-US" sz="6000" dirty="0" err="1" smtClean="0">
                <a:solidFill>
                  <a:srgbClr val="7030A0"/>
                </a:solidFill>
              </a:rPr>
              <a:t>Yo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salgo</a:t>
            </a:r>
            <a:r>
              <a:rPr lang="en-US" sz="6000" dirty="0" smtClean="0">
                <a:solidFill>
                  <a:srgbClr val="7030A0"/>
                </a:solidFill>
              </a:rPr>
              <a:t> de la 				</a:t>
            </a:r>
            <a:r>
              <a:rPr lang="en-US" sz="6000" dirty="0" err="1" smtClean="0">
                <a:solidFill>
                  <a:srgbClr val="7030A0"/>
                </a:solidFill>
              </a:rPr>
              <a:t>cama</a:t>
            </a:r>
            <a:r>
              <a:rPr lang="en-US" sz="6000" dirty="0" smtClean="0">
                <a:solidFill>
                  <a:srgbClr val="7030A0"/>
                </a:solidFill>
              </a:rPr>
              <a:t>. </a:t>
            </a:r>
            <a:r>
              <a:rPr lang="en-US" sz="6000" dirty="0" err="1" smtClean="0">
                <a:solidFill>
                  <a:srgbClr val="7030A0"/>
                </a:solidFill>
              </a:rPr>
              <a:t>Yo</a:t>
            </a:r>
            <a:r>
              <a:rPr lang="en-US" sz="6000" dirty="0" smtClean="0">
                <a:solidFill>
                  <a:srgbClr val="7030A0"/>
                </a:solidFill>
              </a:rPr>
              <a:t>…			</a:t>
            </a: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                           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8434" name="Picture 2" descr="http://www.whoateallthepies.tv/16377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95600"/>
            <a:ext cx="5495925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Pasar</a:t>
            </a:r>
            <a:r>
              <a:rPr lang="en-US" sz="6000" dirty="0" smtClean="0">
                <a:solidFill>
                  <a:srgbClr val="00B050"/>
                </a:solidFill>
              </a:rPr>
              <a:t> el </a:t>
            </a:r>
            <a:r>
              <a:rPr lang="en-US" sz="6000" dirty="0" err="1" smtClean="0">
                <a:solidFill>
                  <a:srgbClr val="00B050"/>
                </a:solidFill>
              </a:rPr>
              <a:t>rato</a:t>
            </a:r>
            <a:r>
              <a:rPr lang="en-US" sz="6000" dirty="0" smtClean="0">
                <a:solidFill>
                  <a:srgbClr val="00B050"/>
                </a:solidFill>
              </a:rPr>
              <a:t> solo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no le </a:t>
            </a:r>
            <a:r>
              <a:rPr lang="en-US" sz="6000" dirty="0" err="1" smtClean="0">
                <a:solidFill>
                  <a:srgbClr val="7030A0"/>
                </a:solidFill>
              </a:rPr>
              <a:t>gusta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estar</a:t>
            </a:r>
            <a:r>
              <a:rPr lang="en-US" sz="6000" dirty="0" smtClean="0">
                <a:solidFill>
                  <a:srgbClr val="7030A0"/>
                </a:solidFill>
              </a:rPr>
              <a:t> con </a:t>
            </a:r>
            <a:r>
              <a:rPr lang="en-US" sz="6000" dirty="0" err="1" smtClean="0">
                <a:solidFill>
                  <a:srgbClr val="7030A0"/>
                </a:solidFill>
              </a:rPr>
              <a:t>otra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gente</a:t>
            </a:r>
            <a:r>
              <a:rPr lang="en-US" sz="6000" dirty="0" smtClean="0">
                <a:solidFill>
                  <a:srgbClr val="7030A0"/>
                </a:solidFill>
              </a:rPr>
              <a:t>. </a:t>
            </a:r>
            <a:r>
              <a:rPr lang="en-US" sz="6000" dirty="0" err="1" smtClean="0">
                <a:solidFill>
                  <a:srgbClr val="7030A0"/>
                </a:solidFill>
              </a:rPr>
              <a:t>Prefiere</a:t>
            </a:r>
            <a:r>
              <a:rPr lang="en-US" sz="6000" dirty="0" smtClean="0">
                <a:solidFill>
                  <a:srgbClr val="7030A0"/>
                </a:solidFill>
              </a:rPr>
              <a:t>…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 A </a:t>
            </a:r>
            <a:r>
              <a:rPr lang="es-CO" sz="6000" smtClean="0">
                <a:solidFill>
                  <a:srgbClr val="00B050"/>
                </a:solidFill>
              </a:rPr>
              <a:t>ellos les </a:t>
            </a:r>
            <a:r>
              <a:rPr lang="es-CO" sz="6000" dirty="0" smtClean="0">
                <a:solidFill>
                  <a:srgbClr val="00B050"/>
                </a:solidFill>
              </a:rPr>
              <a:t>gustan las novelas de misterio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They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like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mystery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novels</a:t>
            </a:r>
            <a:r>
              <a:rPr lang="es-CO" sz="6000" dirty="0" smtClean="0">
                <a:solidFill>
                  <a:srgbClr val="7030A0"/>
                </a:solidFill>
              </a:rPr>
              <a:t>.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16386" name="Picture 2" descr="http://www.unc.edu/~rdtowery/My%20Pictures/holm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00400"/>
            <a:ext cx="2600325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Nos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gusta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montar</a:t>
            </a:r>
            <a:r>
              <a:rPr lang="en-US" sz="6000" dirty="0" smtClean="0">
                <a:solidFill>
                  <a:srgbClr val="00B050"/>
                </a:solidFill>
              </a:rPr>
              <a:t> en </a:t>
            </a:r>
            <a:r>
              <a:rPr lang="en-US" sz="6000" dirty="0" err="1" smtClean="0">
                <a:solidFill>
                  <a:srgbClr val="00B050"/>
                </a:solidFill>
              </a:rPr>
              <a:t>bicicleta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We like to ride bikes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5362" name="Picture 2" descr="http://www.johnnyjet.com/images/PicForNewsletterIrelandSept2005IldeReBikeR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819400"/>
            <a:ext cx="4924425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Le gusta jugar al ajedrez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	</a:t>
            </a:r>
            <a:r>
              <a:rPr lang="en-US" sz="6000" dirty="0" smtClean="0">
                <a:solidFill>
                  <a:srgbClr val="7030A0"/>
                </a:solidFill>
              </a:rPr>
              <a:t>He likes to play chess.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4338" name="Picture 2" descr="http://blog.tmcnet.com/blog/tom-keating/images/spock-c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19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Me encanta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Me gusta hacer algo MUCHISIMO</a:t>
            </a:r>
            <a:endParaRPr lang="es-CO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Los fines de semana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	</a:t>
            </a:r>
            <a:r>
              <a:rPr lang="es-CO" sz="6000" dirty="0" smtClean="0">
                <a:solidFill>
                  <a:srgbClr val="7030A0"/>
                </a:solidFill>
              </a:rPr>
              <a:t> Los sábados y los domingos</a:t>
            </a: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Traer películas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	</a:t>
            </a:r>
            <a:r>
              <a:rPr lang="es-CO" sz="6000" dirty="0" smtClean="0">
                <a:solidFill>
                  <a:srgbClr val="7030A0"/>
                </a:solidFill>
              </a:rPr>
              <a:t>Voy a </a:t>
            </a:r>
            <a:r>
              <a:rPr lang="es-CO" sz="6000" smtClean="0">
                <a:solidFill>
                  <a:srgbClr val="7030A0"/>
                </a:solidFill>
              </a:rPr>
              <a:t>Media Wave </a:t>
            </a:r>
            <a:r>
              <a:rPr lang="es-CO" sz="6000" dirty="0" smtClean="0">
                <a:solidFill>
                  <a:srgbClr val="7030A0"/>
                </a:solidFill>
              </a:rPr>
              <a:t>y alquilo videos. Voy a… para verlas después en mi casa</a:t>
            </a: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EL FIN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gracioso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El </a:t>
            </a:r>
            <a:r>
              <a:rPr lang="en-US" sz="6000" dirty="0" err="1" smtClean="0">
                <a:solidFill>
                  <a:srgbClr val="7030A0"/>
                </a:solidFill>
              </a:rPr>
              <a:t>sinónimo</a:t>
            </a:r>
            <a:r>
              <a:rPr lang="en-US" sz="6000" dirty="0" smtClean="0">
                <a:solidFill>
                  <a:srgbClr val="7030A0"/>
                </a:solidFill>
              </a:rPr>
              <a:t> de </a:t>
            </a:r>
            <a:r>
              <a:rPr lang="en-US" sz="6000" dirty="0" err="1" smtClean="0">
                <a:solidFill>
                  <a:srgbClr val="7030A0"/>
                </a:solidFill>
              </a:rPr>
              <a:t>cómico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 </a:t>
            </a: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extrovertido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</a:t>
            </a:r>
            <a:r>
              <a:rPr lang="en-US" sz="6000" dirty="0" err="1" smtClean="0">
                <a:solidFill>
                  <a:srgbClr val="7030A0"/>
                </a:solidFill>
              </a:rPr>
              <a:t>Habla</a:t>
            </a:r>
            <a:r>
              <a:rPr lang="en-US" sz="6000" dirty="0" smtClean="0">
                <a:solidFill>
                  <a:srgbClr val="7030A0"/>
                </a:solidFill>
              </a:rPr>
              <a:t> mucho y no </a:t>
            </a:r>
            <a:r>
              <a:rPr lang="en-US" sz="6000" dirty="0" err="1" smtClean="0">
                <a:solidFill>
                  <a:srgbClr val="7030A0"/>
                </a:solidFill>
              </a:rPr>
              <a:t>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tímido</a:t>
            </a:r>
            <a:endParaRPr lang="en-US" sz="6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6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el </a:t>
            </a:r>
            <a:r>
              <a:rPr lang="en-US" sz="6000" dirty="0" err="1" smtClean="0">
                <a:solidFill>
                  <a:srgbClr val="00B050"/>
                </a:solidFill>
              </a:rPr>
              <a:t>pelo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castaño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Es </a:t>
            </a:r>
            <a:r>
              <a:rPr lang="en-US" sz="6000" dirty="0" err="1" smtClean="0">
                <a:solidFill>
                  <a:srgbClr val="7030A0"/>
                </a:solidFill>
              </a:rPr>
              <a:t>morena</a:t>
            </a:r>
            <a:r>
              <a:rPr lang="en-US" sz="6000" dirty="0" smtClean="0">
                <a:solidFill>
                  <a:srgbClr val="7030A0"/>
                </a:solidFill>
              </a:rPr>
              <a:t>. </a:t>
            </a:r>
            <a:r>
              <a:rPr lang="en-US" sz="6000" dirty="0" err="1" smtClean="0">
                <a:solidFill>
                  <a:srgbClr val="7030A0"/>
                </a:solidFill>
              </a:rPr>
              <a:t>Tiene</a:t>
            </a:r>
            <a:r>
              <a:rPr lang="en-US" sz="6000" dirty="0" smtClean="0">
                <a:solidFill>
                  <a:srgbClr val="7030A0"/>
                </a:solidFill>
              </a:rPr>
              <a:t>…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6626" name="Picture 2" descr="http://vitanetonline.com/images/products/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19400"/>
            <a:ext cx="3086100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antipática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6000" dirty="0" smtClean="0">
                <a:solidFill>
                  <a:srgbClr val="7030A0"/>
                </a:solidFill>
              </a:rPr>
              <a:t>No </a:t>
            </a:r>
            <a:r>
              <a:rPr lang="en-US" sz="6000" dirty="0" err="1" smtClean="0">
                <a:solidFill>
                  <a:srgbClr val="7030A0"/>
                </a:solidFill>
              </a:rPr>
              <a:t>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simpática</a:t>
            </a:r>
            <a:r>
              <a:rPr lang="en-US" sz="6000" dirty="0" smtClean="0">
                <a:solidFill>
                  <a:srgbClr val="7030A0"/>
                </a:solidFill>
              </a:rPr>
              <a:t>. En </a:t>
            </a:r>
            <a:r>
              <a:rPr lang="en-US" sz="6000" dirty="0" err="1" smtClean="0">
                <a:solidFill>
                  <a:srgbClr val="7030A0"/>
                </a:solidFill>
              </a:rPr>
              <a:t>esta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película</a:t>
            </a:r>
            <a:r>
              <a:rPr lang="en-US" sz="6000" dirty="0" smtClean="0">
                <a:solidFill>
                  <a:srgbClr val="7030A0"/>
                </a:solidFill>
              </a:rPr>
              <a:t> Lindsay </a:t>
            </a:r>
            <a:r>
              <a:rPr lang="en-US" sz="6000" dirty="0" err="1" smtClean="0">
                <a:solidFill>
                  <a:srgbClr val="7030A0"/>
                </a:solidFill>
              </a:rPr>
              <a:t>Lohan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es</a:t>
            </a:r>
            <a:r>
              <a:rPr lang="en-US" sz="6000" dirty="0" smtClean="0">
                <a:solidFill>
                  <a:srgbClr val="7030A0"/>
                </a:solidFill>
              </a:rPr>
              <a:t>…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://intanzalani.com/wp-content/uploads/2010/03/mean_gir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3048000"/>
            <a:ext cx="3143250" cy="445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una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silla</a:t>
            </a:r>
            <a:r>
              <a:rPr lang="en-US" sz="6000" dirty="0" smtClean="0">
                <a:solidFill>
                  <a:srgbClr val="00B050"/>
                </a:solidFill>
              </a:rPr>
              <a:t> de </a:t>
            </a:r>
            <a:r>
              <a:rPr lang="en-US" sz="6000" dirty="0" err="1" smtClean="0">
                <a:solidFill>
                  <a:srgbClr val="00B050"/>
                </a:solidFill>
              </a:rPr>
              <a:t>ruedas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Es </a:t>
            </a: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la </a:t>
            </a:r>
            <a:r>
              <a:rPr lang="en-US" sz="6000" dirty="0" err="1" smtClean="0">
                <a:solidFill>
                  <a:srgbClr val="7030A0"/>
                </a:solidFill>
              </a:rPr>
              <a:t>gente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no </a:t>
            </a:r>
            <a:r>
              <a:rPr lang="en-US" sz="6000" dirty="0" err="1" smtClean="0">
                <a:solidFill>
                  <a:srgbClr val="7030A0"/>
                </a:solidFill>
              </a:rPr>
              <a:t>puede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caminar</a:t>
            </a:r>
            <a:endParaRPr lang="en-US" sz="6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</a:t>
            </a:r>
            <a:endParaRPr lang="en-US" sz="6000" dirty="0" smtClean="0"/>
          </a:p>
          <a:p>
            <a:pPr>
              <a:buNone/>
            </a:pPr>
            <a:endParaRPr lang="en-US" sz="6000" dirty="0"/>
          </a:p>
        </p:txBody>
      </p:sp>
      <p:pic>
        <p:nvPicPr>
          <p:cNvPr id="23554" name="Picture 2" descr="http://files.turbosquid.com/Preview/Content_2009_07_15__05_42_33/WheelChairFrontPers.jpg23722686-b9f3-4662-b9f5-d8d82d13f5fc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429000"/>
            <a:ext cx="3695700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feo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El </a:t>
            </a:r>
            <a:r>
              <a:rPr lang="en-US" sz="6000" smtClean="0">
                <a:solidFill>
                  <a:srgbClr val="7030A0"/>
                </a:solidFill>
              </a:rPr>
              <a:t>contrario</a:t>
            </a:r>
            <a:r>
              <a:rPr lang="en-US" sz="6000" dirty="0" smtClean="0">
                <a:solidFill>
                  <a:srgbClr val="7030A0"/>
                </a:solidFill>
              </a:rPr>
              <a:t> de bonito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2530" name="Picture 2" descr="http://furiousfanboys.com/wp-content/uploads/2010/08/ugly-kl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0278" y="3124200"/>
            <a:ext cx="3722347" cy="3733800"/>
          </a:xfrm>
          <a:prstGeom prst="rect">
            <a:avLst/>
          </a:prstGeom>
          <a:noFill/>
        </p:spPr>
      </p:pic>
      <p:pic>
        <p:nvPicPr>
          <p:cNvPr id="22532" name="Picture 4" descr="http://www.pollsb.com/photos/o/25447-think_ugly_ugly_b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2300"/>
            <a:ext cx="3219450" cy="3695700"/>
          </a:xfrm>
          <a:prstGeom prst="rect">
            <a:avLst/>
          </a:prstGeom>
          <a:noFill/>
        </p:spPr>
      </p:pic>
      <p:pic>
        <p:nvPicPr>
          <p:cNvPr id="22534" name="Picture 6" descr="http://www.helgasons.com/blog/wp-content/uploads/2010/09/funny-pic-ugly-man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162300"/>
            <a:ext cx="2781300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¿</a:t>
            </a:r>
            <a:r>
              <a:rPr lang="en-US" sz="6000" dirty="0" err="1" smtClean="0">
                <a:solidFill>
                  <a:srgbClr val="00B050"/>
                </a:solidFill>
              </a:rPr>
              <a:t>Cómo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eres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tú</a:t>
            </a:r>
            <a:r>
              <a:rPr lang="en-US" sz="6000" dirty="0" smtClean="0">
                <a:solidFill>
                  <a:srgbClr val="00B050"/>
                </a:solidFill>
              </a:rPr>
              <a:t>?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What are you like?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¿</a:t>
            </a:r>
            <a:r>
              <a:rPr lang="en-US" sz="6000" dirty="0" err="1" smtClean="0">
                <a:solidFill>
                  <a:srgbClr val="00B050"/>
                </a:solidFill>
              </a:rPr>
              <a:t>Cómo</a:t>
            </a:r>
            <a:r>
              <a:rPr lang="en-US" sz="6000" dirty="0" smtClean="0">
                <a:solidFill>
                  <a:srgbClr val="00B050"/>
                </a:solidFill>
              </a:rPr>
              <a:t> son </a:t>
            </a:r>
            <a:r>
              <a:rPr lang="en-US" sz="6000" dirty="0" err="1" smtClean="0">
                <a:solidFill>
                  <a:srgbClr val="00B050"/>
                </a:solidFill>
              </a:rPr>
              <a:t>ellos</a:t>
            </a:r>
            <a:r>
              <a:rPr lang="en-US" sz="6000" dirty="0" smtClean="0">
                <a:solidFill>
                  <a:srgbClr val="00B050"/>
                </a:solidFill>
              </a:rPr>
              <a:t>?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	What are they like?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100</Words>
  <Application>Microsoft Office PowerPoint</Application>
  <PresentationFormat>On-screen Show (4:3)</PresentationFormat>
  <Paragraphs>44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alta</vt:lpstr>
      <vt:lpstr>gracioso</vt:lpstr>
      <vt:lpstr>extrovertido</vt:lpstr>
      <vt:lpstr>el pelo castaño</vt:lpstr>
      <vt:lpstr>antipática</vt:lpstr>
      <vt:lpstr>una silla de ruedas</vt:lpstr>
      <vt:lpstr>feo</vt:lpstr>
      <vt:lpstr>¿Cómo eres tú?</vt:lpstr>
      <vt:lpstr>¿Cómo son ellos?</vt:lpstr>
      <vt:lpstr>el ajedrez</vt:lpstr>
      <vt:lpstr>Me levanto</vt:lpstr>
      <vt:lpstr>Pasar el rato solo</vt:lpstr>
      <vt:lpstr> A ellos les gustan las novelas de misterio</vt:lpstr>
      <vt:lpstr>Nos gusta montar en bicicleta</vt:lpstr>
      <vt:lpstr>Le gusta jugar al ajedrez</vt:lpstr>
      <vt:lpstr>Me encanta</vt:lpstr>
      <vt:lpstr>Los fines de semana</vt:lpstr>
      <vt:lpstr>Traer películas</vt:lpstr>
      <vt:lpstr>EL FIN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tenedor</dc:title>
  <dc:creator>Guest</dc:creator>
  <cp:lastModifiedBy>Windows User</cp:lastModifiedBy>
  <cp:revision>54</cp:revision>
  <dcterms:created xsi:type="dcterms:W3CDTF">2010-08-27T18:11:15Z</dcterms:created>
  <dcterms:modified xsi:type="dcterms:W3CDTF">2013-09-03T12:52:42Z</dcterms:modified>
</cp:coreProperties>
</file>