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60" r:id="rId4"/>
    <p:sldId id="267" r:id="rId5"/>
    <p:sldId id="263" r:id="rId6"/>
    <p:sldId id="264" r:id="rId7"/>
    <p:sldId id="265" r:id="rId8"/>
    <p:sldId id="266" r:id="rId9"/>
    <p:sldId id="262" r:id="rId10"/>
    <p:sldId id="261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571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0B8FA-F339-40B2-B80F-3D5FA39CCDF2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46665-69E6-4D0E-A24E-7E5F0F965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542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0B8FA-F339-40B2-B80F-3D5FA39CCDF2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46665-69E6-4D0E-A24E-7E5F0F965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626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0B8FA-F339-40B2-B80F-3D5FA39CCDF2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46665-69E6-4D0E-A24E-7E5F0F965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201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0B8FA-F339-40B2-B80F-3D5FA39CCDF2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46665-69E6-4D0E-A24E-7E5F0F965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457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0B8FA-F339-40B2-B80F-3D5FA39CCDF2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46665-69E6-4D0E-A24E-7E5F0F965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125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0B8FA-F339-40B2-B80F-3D5FA39CCDF2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46665-69E6-4D0E-A24E-7E5F0F965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366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0B8FA-F339-40B2-B80F-3D5FA39CCDF2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46665-69E6-4D0E-A24E-7E5F0F965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918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0B8FA-F339-40B2-B80F-3D5FA39CCDF2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46665-69E6-4D0E-A24E-7E5F0F965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450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0B8FA-F339-40B2-B80F-3D5FA39CCDF2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46665-69E6-4D0E-A24E-7E5F0F965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574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0B8FA-F339-40B2-B80F-3D5FA39CCDF2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46665-69E6-4D0E-A24E-7E5F0F965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8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0B8FA-F339-40B2-B80F-3D5FA39CCDF2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46665-69E6-4D0E-A24E-7E5F0F965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017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D0B8FA-F339-40B2-B80F-3D5FA39CCDF2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C46665-69E6-4D0E-A24E-7E5F0F965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500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caerse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 descr="http://blog.sfgate.com/chronstyle/wp-content/blogs.dir/2289/files/runway-tumbles/models-fall-down-jpeg-03e0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209800"/>
            <a:ext cx="4962525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blog.sfgate.com/chronstyle/wp-content/blogs.dir/2289/files/runway-tumbles/models-fall-down-jpeg-02b3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3713" y="3505200"/>
            <a:ext cx="3820287" cy="281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530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</a:t>
            </a:r>
            <a:r>
              <a:rPr lang="en-US" dirty="0" err="1" smtClean="0"/>
              <a:t>onstruir</a:t>
            </a:r>
            <a:r>
              <a:rPr lang="en-US" dirty="0" smtClean="0"/>
              <a:t>- to build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c</a:t>
            </a:r>
            <a:r>
              <a:rPr lang="en-US" dirty="0" err="1" smtClean="0"/>
              <a:t>onstruí</a:t>
            </a:r>
            <a:r>
              <a:rPr lang="en-US" dirty="0" smtClean="0"/>
              <a:t>		</a:t>
            </a:r>
            <a:r>
              <a:rPr lang="en-US" dirty="0" err="1" smtClean="0"/>
              <a:t>construimos</a:t>
            </a:r>
            <a:endParaRPr lang="en-US" dirty="0" smtClean="0"/>
          </a:p>
          <a:p>
            <a:pPr marL="0" indent="0">
              <a:buNone/>
            </a:pPr>
            <a:r>
              <a:rPr lang="en-US" dirty="0" err="1"/>
              <a:t>c</a:t>
            </a:r>
            <a:r>
              <a:rPr lang="en-US" dirty="0" err="1" smtClean="0"/>
              <a:t>onstruiste</a:t>
            </a:r>
            <a:endParaRPr lang="en-US" dirty="0" smtClean="0"/>
          </a:p>
          <a:p>
            <a:pPr marL="0" indent="0">
              <a:buNone/>
            </a:pPr>
            <a:r>
              <a:rPr lang="en-US" dirty="0" err="1"/>
              <a:t>c</a:t>
            </a:r>
            <a:r>
              <a:rPr lang="en-US" dirty="0" err="1" smtClean="0"/>
              <a:t>onstruyó</a:t>
            </a:r>
            <a:r>
              <a:rPr lang="en-US" dirty="0" smtClean="0"/>
              <a:t>		</a:t>
            </a:r>
            <a:r>
              <a:rPr lang="en-US" dirty="0" err="1" smtClean="0"/>
              <a:t>construyeron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165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</a:t>
            </a:r>
            <a:r>
              <a:rPr lang="en-US" dirty="0" err="1" smtClean="0"/>
              <a:t>aerse</a:t>
            </a:r>
            <a:r>
              <a:rPr lang="en-US" dirty="0" smtClean="0"/>
              <a:t>- to fall/to fall down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m</a:t>
            </a:r>
            <a:r>
              <a:rPr lang="en-US" dirty="0" smtClean="0"/>
              <a:t>e </a:t>
            </a:r>
            <a:r>
              <a:rPr lang="en-US" dirty="0" err="1" smtClean="0"/>
              <a:t>caí</a:t>
            </a:r>
            <a:r>
              <a:rPr lang="en-US" dirty="0" smtClean="0"/>
              <a:t>		</a:t>
            </a:r>
            <a:r>
              <a:rPr lang="en-US" dirty="0" err="1" smtClean="0"/>
              <a:t>nos</a:t>
            </a:r>
            <a:r>
              <a:rPr lang="en-US" dirty="0" smtClean="0"/>
              <a:t> </a:t>
            </a:r>
            <a:r>
              <a:rPr lang="en-US" dirty="0" err="1" smtClean="0"/>
              <a:t>caímos</a:t>
            </a:r>
            <a:endParaRPr lang="en-US" i="1" dirty="0" smtClean="0"/>
          </a:p>
          <a:p>
            <a:pPr marL="0" indent="0">
              <a:buNone/>
            </a:pPr>
            <a:r>
              <a:rPr lang="en-US" dirty="0" err="1"/>
              <a:t>t</a:t>
            </a:r>
            <a:r>
              <a:rPr lang="en-US" dirty="0" err="1" smtClean="0"/>
              <a:t>e</a:t>
            </a:r>
            <a:r>
              <a:rPr lang="en-US" dirty="0" smtClean="0"/>
              <a:t> </a:t>
            </a:r>
            <a:r>
              <a:rPr lang="en-US" dirty="0" err="1" smtClean="0"/>
              <a:t>caíste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s</a:t>
            </a:r>
            <a:r>
              <a:rPr lang="en-US" dirty="0" smtClean="0"/>
              <a:t>e </a:t>
            </a:r>
            <a:r>
              <a:rPr lang="en-US" dirty="0" err="1" smtClean="0"/>
              <a:t>cayó</a:t>
            </a:r>
            <a:r>
              <a:rPr lang="en-US" dirty="0" smtClean="0"/>
              <a:t>		se </a:t>
            </a:r>
            <a:r>
              <a:rPr lang="en-US" dirty="0" err="1" smtClean="0"/>
              <a:t>cayeron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5855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</a:t>
            </a:r>
            <a:r>
              <a:rPr lang="en-US" dirty="0" err="1" smtClean="0"/>
              <a:t>ír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http://adhdcoaches.org/circle/wp-content/uploads/2010/10/Hear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" y="1600200"/>
            <a:ext cx="8996686" cy="4273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7403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</a:t>
            </a:r>
            <a:r>
              <a:rPr lang="en-US" dirty="0" err="1" smtClean="0"/>
              <a:t>ír</a:t>
            </a:r>
            <a:r>
              <a:rPr lang="en-US" dirty="0" smtClean="0"/>
              <a:t>- to hear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o</a:t>
            </a:r>
            <a:r>
              <a:rPr lang="en-US" dirty="0" err="1" smtClean="0"/>
              <a:t>í</a:t>
            </a:r>
            <a:r>
              <a:rPr lang="en-US" dirty="0" smtClean="0"/>
              <a:t>		</a:t>
            </a:r>
            <a:r>
              <a:rPr lang="en-US" dirty="0" err="1" smtClean="0"/>
              <a:t>oímos</a:t>
            </a:r>
            <a:endParaRPr lang="en-US" dirty="0" smtClean="0"/>
          </a:p>
          <a:p>
            <a:pPr marL="0" indent="0">
              <a:buNone/>
            </a:pPr>
            <a:r>
              <a:rPr lang="en-US" dirty="0" err="1"/>
              <a:t>o</a:t>
            </a:r>
            <a:r>
              <a:rPr lang="en-US" dirty="0" err="1" smtClean="0"/>
              <a:t>íste</a:t>
            </a:r>
            <a:endParaRPr lang="en-US" dirty="0" smtClean="0"/>
          </a:p>
          <a:p>
            <a:pPr marL="0" indent="0">
              <a:buNone/>
            </a:pPr>
            <a:r>
              <a:rPr lang="en-US" dirty="0" err="1"/>
              <a:t>o</a:t>
            </a:r>
            <a:r>
              <a:rPr lang="en-US" dirty="0" err="1" smtClean="0"/>
              <a:t>yó</a:t>
            </a:r>
            <a:r>
              <a:rPr lang="en-US" dirty="0" smtClean="0"/>
              <a:t>		</a:t>
            </a:r>
            <a:r>
              <a:rPr lang="en-US" dirty="0" err="1" smtClean="0"/>
              <a:t>oyeron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602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http://thecatwhoclub.tripod.com/sitebuildercontent/sitebuilderpictures/cat_reading_boo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752600"/>
            <a:ext cx="2371725" cy="2800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7737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leer- to read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leí</a:t>
            </a:r>
            <a:r>
              <a:rPr lang="en-US" dirty="0" smtClean="0"/>
              <a:t>		</a:t>
            </a:r>
            <a:r>
              <a:rPr lang="en-US" dirty="0" err="1" smtClean="0"/>
              <a:t>leímos</a:t>
            </a:r>
            <a:endParaRPr lang="en-US" dirty="0" smtClean="0"/>
          </a:p>
          <a:p>
            <a:pPr marL="0" indent="0">
              <a:buNone/>
            </a:pPr>
            <a:r>
              <a:rPr lang="en-US" dirty="0" err="1"/>
              <a:t>l</a:t>
            </a:r>
            <a:r>
              <a:rPr lang="en-US" dirty="0" err="1" smtClean="0"/>
              <a:t>eíste</a:t>
            </a:r>
            <a:endParaRPr lang="en-US" dirty="0" smtClean="0"/>
          </a:p>
          <a:p>
            <a:pPr marL="0" indent="0">
              <a:buNone/>
            </a:pPr>
            <a:r>
              <a:rPr lang="en-US" dirty="0" err="1"/>
              <a:t>l</a:t>
            </a:r>
            <a:r>
              <a:rPr lang="en-US" dirty="0" err="1" smtClean="0"/>
              <a:t>eyó</a:t>
            </a:r>
            <a:r>
              <a:rPr lang="en-US" dirty="0" smtClean="0"/>
              <a:t>		</a:t>
            </a:r>
            <a:r>
              <a:rPr lang="en-US" dirty="0" err="1" smtClean="0"/>
              <a:t>leyeron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641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creer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 descr="http://www.phamilyroots.com/wp-content/uploads/2011/09/Not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752600"/>
            <a:ext cx="3638550" cy="48716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://www.phamilyroots.com/wp-content/uploads/2011/09/photo-1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2440" y="2514600"/>
            <a:ext cx="4689417" cy="3502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7748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</a:t>
            </a:r>
            <a:r>
              <a:rPr lang="en-US" dirty="0" err="1" smtClean="0"/>
              <a:t>reer</a:t>
            </a:r>
            <a:r>
              <a:rPr lang="en-US" dirty="0" smtClean="0"/>
              <a:t>- to believe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c</a:t>
            </a:r>
            <a:r>
              <a:rPr lang="en-US" dirty="0" err="1" smtClean="0"/>
              <a:t>reí</a:t>
            </a:r>
            <a:r>
              <a:rPr lang="en-US" dirty="0" smtClean="0"/>
              <a:t>			</a:t>
            </a:r>
            <a:r>
              <a:rPr lang="en-US" dirty="0" err="1" smtClean="0"/>
              <a:t>creímos</a:t>
            </a:r>
            <a:endParaRPr lang="en-US" dirty="0" smtClean="0"/>
          </a:p>
          <a:p>
            <a:pPr marL="0" indent="0">
              <a:buNone/>
            </a:pPr>
            <a:r>
              <a:rPr lang="en-US" dirty="0" err="1"/>
              <a:t>c</a:t>
            </a:r>
            <a:r>
              <a:rPr lang="en-US" dirty="0" err="1" smtClean="0"/>
              <a:t>reíste</a:t>
            </a:r>
            <a:endParaRPr lang="en-US" dirty="0" smtClean="0"/>
          </a:p>
          <a:p>
            <a:pPr marL="0" indent="0">
              <a:buNone/>
            </a:pPr>
            <a:r>
              <a:rPr lang="en-US" dirty="0" err="1"/>
              <a:t>c</a:t>
            </a:r>
            <a:r>
              <a:rPr lang="en-US" dirty="0" err="1" smtClean="0"/>
              <a:t>reyó</a:t>
            </a:r>
            <a:r>
              <a:rPr lang="en-US" dirty="0" smtClean="0"/>
              <a:t>		          </a:t>
            </a:r>
            <a:r>
              <a:rPr lang="en-US" dirty="0" err="1" smtClean="0"/>
              <a:t>creyeron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588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construir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http://www.portlandground.com/Dignity%20Village/2004-05-20-DignityVilVolun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2005360"/>
            <a:ext cx="4229100" cy="5157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3524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28</Words>
  <Application>Microsoft Office PowerPoint</Application>
  <PresentationFormat>On-screen Show (4:3)</PresentationFormat>
  <Paragraphs>25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caerse</vt:lpstr>
      <vt:lpstr>caerse- to fall/to fall down</vt:lpstr>
      <vt:lpstr>oír</vt:lpstr>
      <vt:lpstr>oír- to hear</vt:lpstr>
      <vt:lpstr>leer</vt:lpstr>
      <vt:lpstr>leer- to read</vt:lpstr>
      <vt:lpstr>creer</vt:lpstr>
      <vt:lpstr>creer- to believe</vt:lpstr>
      <vt:lpstr>construir</vt:lpstr>
      <vt:lpstr>construir- to build</vt:lpstr>
    </vt:vector>
  </TitlesOfParts>
  <Company>Fairfield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caerse</dc:title>
  <dc:creator>Windows User</dc:creator>
  <cp:lastModifiedBy>Windows User</cp:lastModifiedBy>
  <cp:revision>11</cp:revision>
  <dcterms:created xsi:type="dcterms:W3CDTF">2012-03-07T16:31:33Z</dcterms:created>
  <dcterms:modified xsi:type="dcterms:W3CDTF">2014-03-18T12:33:41Z</dcterms:modified>
</cp:coreProperties>
</file>