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8" r:id="rId11"/>
    <p:sldId id="265" r:id="rId12"/>
    <p:sldId id="264" r:id="rId13"/>
    <p:sldId id="266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45D-1A46-44A0-B0D7-B3DFFC4F2EA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49-E75C-4015-9407-703F32C4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45D-1A46-44A0-B0D7-B3DFFC4F2EA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49-E75C-4015-9407-703F32C4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1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45D-1A46-44A0-B0D7-B3DFFC4F2EA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49-E75C-4015-9407-703F32C4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45D-1A46-44A0-B0D7-B3DFFC4F2EA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49-E75C-4015-9407-703F32C4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45D-1A46-44A0-B0D7-B3DFFC4F2EA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49-E75C-4015-9407-703F32C4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45D-1A46-44A0-B0D7-B3DFFC4F2EA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49-E75C-4015-9407-703F32C4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45D-1A46-44A0-B0D7-B3DFFC4F2EA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49-E75C-4015-9407-703F32C4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45D-1A46-44A0-B0D7-B3DFFC4F2EA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49-E75C-4015-9407-703F32C4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1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45D-1A46-44A0-B0D7-B3DFFC4F2EA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49-E75C-4015-9407-703F32C4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5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45D-1A46-44A0-B0D7-B3DFFC4F2EA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49-E75C-4015-9407-703F32C4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45D-1A46-44A0-B0D7-B3DFFC4F2EA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49-E75C-4015-9407-703F32C4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4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A45D-1A46-44A0-B0D7-B3DFFC4F2EA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0949-E75C-4015-9407-703F32C4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sinónimo</a:t>
            </a:r>
            <a:r>
              <a:rPr lang="en-US" dirty="0" smtClean="0"/>
              <a:t> de </a:t>
            </a:r>
            <a:r>
              <a:rPr lang="en-US" dirty="0" err="1" smtClean="0"/>
              <a:t>caminar</a:t>
            </a:r>
            <a:endParaRPr lang="en-US" dirty="0"/>
          </a:p>
        </p:txBody>
      </p:sp>
      <p:pic>
        <p:nvPicPr>
          <p:cNvPr id="2050" name="Picture 2" descr="http://globedia.com/imagenes/usuarios/noticias/28311/1251002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6671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mueblería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venden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camas, los </a:t>
            </a:r>
            <a:r>
              <a:rPr lang="en-US" dirty="0" err="1" smtClean="0"/>
              <a:t>sofás</a:t>
            </a:r>
            <a:r>
              <a:rPr lang="en-US" dirty="0" smtClean="0"/>
              <a:t> , </a:t>
            </a:r>
            <a:r>
              <a:rPr lang="en-US" dirty="0" err="1" smtClean="0"/>
              <a:t>las</a:t>
            </a:r>
            <a:r>
              <a:rPr lang="en-US" dirty="0" smtClean="0"/>
              <a:t> mesas,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mesitas</a:t>
            </a:r>
            <a:r>
              <a:rPr lang="en-US" dirty="0" smtClean="0"/>
              <a:t> de </a:t>
            </a:r>
            <a:r>
              <a:rPr lang="en-US" dirty="0" err="1" smtClean="0"/>
              <a:t>noche</a:t>
            </a:r>
            <a:r>
              <a:rPr lang="en-US" dirty="0" smtClean="0"/>
              <a:t> y mucho </a:t>
            </a:r>
            <a:r>
              <a:rPr lang="en-US" dirty="0" err="1" smtClean="0"/>
              <a:t>más</a:t>
            </a:r>
            <a:endParaRPr lang="en-US" dirty="0"/>
          </a:p>
        </p:txBody>
      </p:sp>
      <p:pic>
        <p:nvPicPr>
          <p:cNvPr id="12290" name="Picture 2" descr="http://www.thebobproject.com/Signs/MA/BobsDiscountFurnitureWorceste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965"/>
            <a:ext cx="4876800" cy="36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7d5.scene7.com/is/image/RaymourandFlanigan/SF_norwalk_norwalk_CT?$StoreLocator_StoreFronts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40100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panadería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vende</a:t>
            </a:r>
            <a:r>
              <a:rPr lang="en-US" dirty="0" smtClean="0"/>
              <a:t> el pan.</a:t>
            </a:r>
            <a:endParaRPr lang="en-US" dirty="0"/>
          </a:p>
        </p:txBody>
      </p:sp>
      <p:pic>
        <p:nvPicPr>
          <p:cNvPr id="8194" name="Picture 2" descr="http://cdn.mainstreetconnect.us/sites/default/files/imagecache/Slideshow/french_bak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ulsd.com/system/images/8932/original/billys-bakery-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857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pastelería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venden</a:t>
            </a:r>
            <a:r>
              <a:rPr lang="en-US" dirty="0" smtClean="0"/>
              <a:t> los </a:t>
            </a:r>
            <a:r>
              <a:rPr lang="en-US" dirty="0" err="1" smtClean="0"/>
              <a:t>postres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tortas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galletas</a:t>
            </a:r>
            <a:r>
              <a:rPr lang="en-US" dirty="0" smtClean="0"/>
              <a:t> y los </a:t>
            </a:r>
            <a:r>
              <a:rPr lang="en-US" dirty="0" err="1" smtClean="0"/>
              <a:t>pasteles</a:t>
            </a:r>
            <a:endParaRPr lang="en-US" dirty="0"/>
          </a:p>
        </p:txBody>
      </p:sp>
      <p:pic>
        <p:nvPicPr>
          <p:cNvPr id="10242" name="Picture 2" descr="http://www.westport-news.com/mediaManager/?controllerName=image&amp;action=get&amp;id=981312&amp;width=628&amp;height=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83958"/>
            <a:ext cx="3310093" cy="23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llthingscupcake.com/wp-content/uploads/2010/01/P1000596-4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" y="228600"/>
            <a:ext cx="1880312" cy="141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.ctnews.com/holleran/files/2012/02/pinkcupcake-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1936842" cy="258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1.hdnux.com/photos/10/52/51/2271808/3/628x4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733167" cy="227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pescadería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venden</a:t>
            </a:r>
            <a:r>
              <a:rPr lang="en-US" dirty="0" smtClean="0"/>
              <a:t> el </a:t>
            </a:r>
            <a:r>
              <a:rPr lang="en-US" dirty="0" err="1" smtClean="0"/>
              <a:t>salmón</a:t>
            </a:r>
            <a:r>
              <a:rPr lang="en-US" dirty="0" smtClean="0"/>
              <a:t>, los </a:t>
            </a:r>
            <a:r>
              <a:rPr lang="en-US" dirty="0" err="1" smtClean="0"/>
              <a:t>camarones</a:t>
            </a:r>
            <a:r>
              <a:rPr lang="en-US" dirty="0" smtClean="0"/>
              <a:t>, la </a:t>
            </a:r>
            <a:r>
              <a:rPr lang="en-US" dirty="0" err="1" smtClean="0"/>
              <a:t>langosta</a:t>
            </a:r>
            <a:r>
              <a:rPr lang="en-US" dirty="0" smtClean="0"/>
              <a:t> y el </a:t>
            </a:r>
            <a:r>
              <a:rPr lang="en-US" dirty="0" err="1" smtClean="0"/>
              <a:t>atún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 descr="http://mawhats4dinner.com/wp-content/uploads/2011/08/building_outs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" y="2895600"/>
            <a:ext cx="43719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awhats4dinner.com/wp-content/uploads/2011/08/counterstaf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46" y="2895600"/>
            <a:ext cx="43719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Disculpe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sinónimo</a:t>
            </a:r>
            <a:r>
              <a:rPr lang="en-US" dirty="0" smtClean="0"/>
              <a:t> de </a:t>
            </a:r>
            <a:r>
              <a:rPr lang="en-US" i="1" dirty="0" smtClean="0"/>
              <a:t>¡</a:t>
            </a:r>
            <a:r>
              <a:rPr lang="en-US" i="1" dirty="0" err="1" smtClean="0"/>
              <a:t>Perdón</a:t>
            </a:r>
            <a:r>
              <a:rPr lang="en-US" i="1" dirty="0" smtClean="0"/>
              <a:t>!</a:t>
            </a:r>
          </a:p>
          <a:p>
            <a:r>
              <a:rPr lang="en-US" dirty="0" smtClean="0"/>
              <a:t>Lo </a:t>
            </a:r>
            <a:r>
              <a:rPr lang="en-US" dirty="0" err="1" smtClean="0"/>
              <a:t>que</a:t>
            </a:r>
            <a:r>
              <a:rPr lang="en-US" dirty="0" smtClean="0"/>
              <a:t> dices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topas</a:t>
            </a:r>
            <a:r>
              <a:rPr lang="en-US" dirty="0" smtClean="0"/>
              <a:t> con </a:t>
            </a:r>
            <a:r>
              <a:rPr lang="en-US" dirty="0" err="1" smtClean="0"/>
              <a:t>otra</a:t>
            </a:r>
            <a:r>
              <a:rPr lang="en-US" dirty="0" smtClean="0"/>
              <a:t> persona</a:t>
            </a:r>
            <a:endParaRPr lang="en-US" dirty="0"/>
          </a:p>
        </p:txBody>
      </p:sp>
      <p:pic>
        <p:nvPicPr>
          <p:cNvPr id="13314" name="Picture 2" descr="http://wf360.typepad.com/.a/6a00d83452408569e20133eef33adf970b-4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16660"/>
            <a:ext cx="3810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Preguntarle</a:t>
            </a:r>
            <a:r>
              <a:rPr lang="en-US" dirty="0" smtClean="0"/>
              <a:t> a </a:t>
            </a:r>
            <a:r>
              <a:rPr lang="en-US" dirty="0" err="1" smtClean="0"/>
              <a:t>alguien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Hacerle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pregunta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persona</a:t>
            </a:r>
            <a:endParaRPr lang="en-US" dirty="0"/>
          </a:p>
        </p:txBody>
      </p:sp>
      <p:pic>
        <p:nvPicPr>
          <p:cNvPr id="1028" name="Picture 4" descr="http://www.tcnj.edu/~hofmann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984512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6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Recoger</a:t>
            </a:r>
            <a:r>
              <a:rPr lang="en-US" dirty="0" smtClean="0"/>
              <a:t> a </a:t>
            </a:r>
            <a:r>
              <a:rPr lang="en-US" dirty="0" err="1" smtClean="0"/>
              <a:t>alguien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Darle</a:t>
            </a:r>
            <a:r>
              <a:rPr lang="en-US" dirty="0" smtClean="0"/>
              <a:t> un </a:t>
            </a:r>
            <a:r>
              <a:rPr lang="en-US" dirty="0" err="1" smtClean="0"/>
              <a:t>aventón</a:t>
            </a:r>
            <a:r>
              <a:rPr lang="en-US" dirty="0" smtClean="0"/>
              <a:t> en </a:t>
            </a:r>
            <a:r>
              <a:rPr lang="en-US" dirty="0" err="1" smtClean="0"/>
              <a:t>coche</a:t>
            </a:r>
            <a:r>
              <a:rPr lang="en-US" dirty="0" smtClean="0"/>
              <a:t> o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</a:t>
            </a:r>
            <a:endParaRPr lang="en-US" dirty="0"/>
          </a:p>
        </p:txBody>
      </p:sp>
      <p:pic>
        <p:nvPicPr>
          <p:cNvPr id="2050" name="Picture 2" descr="http://511contracosta.org/wp-content/uploads/2011/08/after_school_pick_up_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38100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vuelta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Pasearse</a:t>
            </a:r>
            <a:endParaRPr lang="en-US" dirty="0"/>
          </a:p>
        </p:txBody>
      </p:sp>
      <p:pic>
        <p:nvPicPr>
          <p:cNvPr id="14338" name="Picture 2" descr="http://t1.gstatic.com/images?q=tbn:ANd9GcRRe3qk1aHBT33AscG0KUPL2QfXPfFxB4Lv8J7WdLzd1iWf1xmixgeRdyyH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3657600" cy="462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9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ayuntamiento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trabaja</a:t>
            </a:r>
            <a:r>
              <a:rPr lang="en-US" dirty="0" smtClean="0"/>
              <a:t> el </a:t>
            </a:r>
            <a:r>
              <a:rPr lang="en-US" dirty="0" err="1" smtClean="0"/>
              <a:t>Señor</a:t>
            </a:r>
            <a:r>
              <a:rPr lang="en-US" dirty="0" smtClean="0"/>
              <a:t> </a:t>
            </a:r>
            <a:r>
              <a:rPr lang="en-US" dirty="0" err="1" smtClean="0"/>
              <a:t>Tetreau</a:t>
            </a:r>
            <a:r>
              <a:rPr lang="en-US" dirty="0" smtClean="0"/>
              <a:t>. </a:t>
            </a:r>
            <a:r>
              <a:rPr lang="en-US" dirty="0" err="1" smtClean="0"/>
              <a:t>Está</a:t>
            </a:r>
            <a:r>
              <a:rPr lang="en-US" dirty="0" smtClean="0"/>
              <a:t> en el </a:t>
            </a:r>
            <a:r>
              <a:rPr lang="en-US" dirty="0" err="1" smtClean="0"/>
              <a:t>centro</a:t>
            </a:r>
            <a:r>
              <a:rPr lang="en-US" dirty="0" smtClean="0"/>
              <a:t> del pueblo </a:t>
            </a:r>
            <a:r>
              <a:rPr lang="en-US" dirty="0" err="1" smtClean="0"/>
              <a:t>cerca</a:t>
            </a:r>
            <a:r>
              <a:rPr lang="en-US" dirty="0" smtClean="0"/>
              <a:t> de la </a:t>
            </a:r>
            <a:r>
              <a:rPr lang="en-US" dirty="0" err="1" smtClean="0"/>
              <a:t>mansión</a:t>
            </a:r>
            <a:r>
              <a:rPr lang="en-US" dirty="0" smtClean="0"/>
              <a:t> Burr</a:t>
            </a:r>
            <a:endParaRPr lang="en-US" dirty="0"/>
          </a:p>
        </p:txBody>
      </p:sp>
      <p:pic>
        <p:nvPicPr>
          <p:cNvPr id="1026" name="Picture 2" descr="http://wrghomes.com/images/ffld_townh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39528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recreativo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jugar</a:t>
            </a:r>
            <a:r>
              <a:rPr lang="en-US" dirty="0" smtClean="0"/>
              <a:t> a los </a:t>
            </a:r>
            <a:r>
              <a:rPr lang="en-US" dirty="0" err="1" smtClean="0"/>
              <a:t>deportes</a:t>
            </a:r>
            <a:endParaRPr lang="en-US" dirty="0"/>
          </a:p>
        </p:txBody>
      </p:sp>
      <p:pic>
        <p:nvPicPr>
          <p:cNvPr id="3076" name="Picture 4" descr="http://o2.aolcdn.com/dims-shared/dims3/PATCH/resize/273x203/http:/hss-prod.hss.aol.com/hss/storage/patch/9915b849343c9cf8f2fda07fac1880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65311"/>
            <a:ext cx="3293351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idearm.sites.s3.amazonaws.com/fairfield.sidearmsports.com/men_s_lax_at_wakeman_boys___girls_cl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48" y="2286000"/>
            <a:ext cx="3525520" cy="26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0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cementerio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los </a:t>
            </a:r>
            <a:r>
              <a:rPr lang="en-US" dirty="0" err="1" smtClean="0"/>
              <a:t>muertos</a:t>
            </a:r>
            <a:endParaRPr lang="en-US" dirty="0"/>
          </a:p>
        </p:txBody>
      </p:sp>
      <p:pic>
        <p:nvPicPr>
          <p:cNvPr id="4098" name="Picture 2" descr="http://upload.wikimedia.org/wikipedia/commons/e/eb/Cemeterio_Cat%C3%B3lico_Maip%C3%BA_Ch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277475" cy="77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comisaría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229600" cy="4525963"/>
          </a:xfrm>
        </p:spPr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trabajan</a:t>
            </a:r>
            <a:r>
              <a:rPr lang="en-US" dirty="0" smtClean="0"/>
              <a:t> los </a:t>
            </a:r>
            <a:r>
              <a:rPr lang="en-US" dirty="0" err="1" smtClean="0"/>
              <a:t>policías</a:t>
            </a:r>
            <a:endParaRPr lang="en-US" dirty="0"/>
          </a:p>
        </p:txBody>
      </p:sp>
      <p:pic>
        <p:nvPicPr>
          <p:cNvPr id="5122" name="Picture 2" descr="http://o2.aolcdn.com/dims-shared/dims3/PATCH/thumbnail/161x120/crop/120x120+20+0/http:/hss-prod.hss.aol.com/hss/storage/patch/566bf68e00f8e25467e72a9fad0110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6" y="1891891"/>
            <a:ext cx="2789083" cy="278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o3.aolcdn.com/dims-shared/dims3/PATCH/thumbnail/160x120/crop/120x120+20+0/http:/hss-prod.hss.aol.com/hss/storage/patch/4a067d130324224d922257e7df630d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79113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8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heladería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vende</a:t>
            </a:r>
            <a:r>
              <a:rPr lang="en-US" dirty="0" smtClean="0"/>
              <a:t> un </a:t>
            </a:r>
            <a:r>
              <a:rPr lang="en-US" dirty="0" err="1" smtClean="0"/>
              <a:t>postre</a:t>
            </a:r>
            <a:r>
              <a:rPr lang="en-US" dirty="0" smtClean="0"/>
              <a:t> </a:t>
            </a:r>
            <a:r>
              <a:rPr lang="en-US" dirty="0" err="1" smtClean="0"/>
              <a:t>congelado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dulce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66" name="Picture 2" descr="http://www.fairfieldcitizenonline.com/mediaManager/?controllerName=image&amp;action=get&amp;id=980547&amp;width=628&amp;height=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59817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tienda</a:t>
            </a:r>
            <a:r>
              <a:rPr lang="en-US" dirty="0" smtClean="0"/>
              <a:t> de comestibles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comprar</a:t>
            </a:r>
            <a:r>
              <a:rPr lang="en-US" dirty="0" smtClean="0"/>
              <a:t> comida</a:t>
            </a:r>
            <a:endParaRPr lang="en-US" dirty="0"/>
          </a:p>
        </p:txBody>
      </p:sp>
      <p:pic>
        <p:nvPicPr>
          <p:cNvPr id="6146" name="Picture 2" descr="http://www.futuregringo.com/2006November/pap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plaza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2.bp.blogspot.com/-zAX9mffQ7iU/TbGW76E38dI/AAAAAAAAAUM/wGVFG95kLyk/s1600/jpg_254_Cordoba_Plaza_de_las_Tendillas_widok_z_poko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175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andar</vt:lpstr>
      <vt:lpstr>Dar una vuelta</vt:lpstr>
      <vt:lpstr>El ayuntamiento</vt:lpstr>
      <vt:lpstr>El centro recreativo</vt:lpstr>
      <vt:lpstr>El cementerio</vt:lpstr>
      <vt:lpstr>La comisaría</vt:lpstr>
      <vt:lpstr>La heladería</vt:lpstr>
      <vt:lpstr>La tienda de comestibles</vt:lpstr>
      <vt:lpstr>La plaza</vt:lpstr>
      <vt:lpstr>La mueblería</vt:lpstr>
      <vt:lpstr>La panadería</vt:lpstr>
      <vt:lpstr>La pastelería</vt:lpstr>
      <vt:lpstr>La pescadería</vt:lpstr>
      <vt:lpstr>¡Disculpe!</vt:lpstr>
      <vt:lpstr>Preguntarle a alguien</vt:lpstr>
      <vt:lpstr>Recoger a alguien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2011-11-30T19:51:38Z</dcterms:created>
  <dcterms:modified xsi:type="dcterms:W3CDTF">2012-12-10T16:25:30Z</dcterms:modified>
</cp:coreProperties>
</file>