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2B7A-A181-458D-A9C5-BDDE29A7714C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C5A7-72B0-4979-BAE7-FB9E0740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 VOCABULARIO DE UNIDAD 10 </a:t>
            </a:r>
            <a:r>
              <a:rPr lang="en-US" dirty="0" err="1" smtClean="0"/>
              <a:t>Lista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carnet de </a:t>
            </a:r>
            <a:r>
              <a:rPr lang="en-US" dirty="0" err="1" smtClean="0"/>
              <a:t>identidad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en-US" dirty="0" err="1" smtClean="0"/>
              <a:t>cheques</a:t>
            </a:r>
            <a:r>
              <a:rPr lang="en-US" dirty="0" smtClean="0"/>
              <a:t> o </a:t>
            </a:r>
            <a:r>
              <a:rPr lang="en-US" dirty="0" err="1" smtClean="0"/>
              <a:t>viajar</a:t>
            </a:r>
            <a:endParaRPr lang="en-US" dirty="0"/>
          </a:p>
        </p:txBody>
      </p:sp>
      <p:pic>
        <p:nvPicPr>
          <p:cNvPr id="29698" name="Picture 2" descr="http://www.theage.com.au/ffximage/2005/07/22/id_card1_gallery__502x329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819400"/>
            <a:ext cx="4781550" cy="3133725"/>
          </a:xfrm>
          <a:prstGeom prst="rect">
            <a:avLst/>
          </a:prstGeom>
          <a:noFill/>
        </p:spPr>
      </p:pic>
      <p:pic>
        <p:nvPicPr>
          <p:cNvPr id="29700" name="Picture 4" descr="http://www.911familiesforamerica.org/wp-content/uploads/2008/01/matricula-id-card-mike-huka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4191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i="1" dirty="0" err="1" smtClean="0"/>
              <a:t>comenzar</a:t>
            </a:r>
            <a:r>
              <a:rPr lang="en-US" dirty="0" smtClean="0"/>
              <a:t> el </a:t>
            </a:r>
            <a:r>
              <a:rPr lang="en-US" dirty="0" err="1" smtClean="0"/>
              <a:t>viaje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el </a:t>
            </a:r>
            <a:r>
              <a:rPr lang="en-US" dirty="0" err="1" smtClean="0"/>
              <a:t>mapa</a:t>
            </a:r>
            <a:r>
              <a:rPr lang="en-US" dirty="0" smtClean="0"/>
              <a:t>.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i="1" dirty="0" err="1" smtClean="0"/>
              <a:t>empezar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viaje</a:t>
            </a:r>
            <a:endParaRPr lang="en-US" dirty="0"/>
          </a:p>
        </p:txBody>
      </p:sp>
      <p:pic>
        <p:nvPicPr>
          <p:cNvPr id="28674" name="Picture 2" descr="http://blog.bulkbeefjerky.com/wp-content/uploads/2011/01/1295451032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57150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conseguir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Recibir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28674" name="Picture 2" descr="http://www.jumpdates.com/blog/wp-content/uploads/2010/11/passport-tickets-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control de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Antes de </a:t>
            </a:r>
            <a:r>
              <a:rPr lang="en-US" dirty="0" err="1" smtClean="0"/>
              <a:t>abordar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endParaRPr lang="en-US" dirty="0"/>
          </a:p>
        </p:txBody>
      </p:sp>
      <p:pic>
        <p:nvPicPr>
          <p:cNvPr id="26626" name="Picture 2" descr="http://images.publicradio.org/content/2009/04/07/20090407_ritchi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6191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desembarcar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Salir</a:t>
            </a:r>
            <a:r>
              <a:rPr lang="en-US" dirty="0" smtClean="0"/>
              <a:t> del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25602" name="Picture 2" descr="http://cdn2-b.examiner.com/sites/default/files/styles/image_full_width/hash/46/6d/466d3cf4ab739ade58a74d96d0c8f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84797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Encontrarse</a:t>
            </a:r>
            <a:r>
              <a:rPr lang="en-US" dirty="0" smtClean="0"/>
              <a:t>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To meet up with</a:t>
            </a:r>
            <a:endParaRPr lang="en-US" dirty="0"/>
          </a:p>
        </p:txBody>
      </p:sp>
      <p:pic>
        <p:nvPicPr>
          <p:cNvPr id="25602" name="Picture 2" descr="http://farm4.static.flickr.com/3312/3572826712_1e9c6c6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Esperar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antes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pase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3554" name="Picture 2" descr="http://blog.silive.com/latest_news/2008/09/large_SUBWAY-SIGNS-09.24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43148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(n) a la </a:t>
            </a:r>
            <a:r>
              <a:rPr lang="en-US" dirty="0" err="1" smtClean="0"/>
              <a:t>vuelta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endParaRPr lang="en-US" dirty="0"/>
          </a:p>
        </p:txBody>
      </p:sp>
      <p:pic>
        <p:nvPicPr>
          <p:cNvPr id="22530" name="Picture 2" descr="http://nadeemchughtai.com/sketches/Around-The-Corne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6579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Facturar</a:t>
            </a:r>
            <a:r>
              <a:rPr lang="en-US" dirty="0" smtClean="0"/>
              <a:t> el </a:t>
            </a:r>
            <a:r>
              <a:rPr lang="en-US" dirty="0" err="1" smtClean="0"/>
              <a:t>equipaje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Dejar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maleta</a:t>
            </a:r>
            <a:r>
              <a:rPr lang="en-US" dirty="0" smtClean="0"/>
              <a:t> en 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ponen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en la </a:t>
            </a:r>
            <a:r>
              <a:rPr lang="en-US" dirty="0" err="1" smtClean="0"/>
              <a:t>maleta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maleta</a:t>
            </a:r>
            <a:r>
              <a:rPr lang="en-US" dirty="0" smtClean="0"/>
              <a:t> </a:t>
            </a:r>
            <a:r>
              <a:rPr lang="en-US" dirty="0" err="1" smtClean="0"/>
              <a:t>vaya</a:t>
            </a:r>
            <a:r>
              <a:rPr lang="en-US" dirty="0" smtClean="0"/>
              <a:t> en el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21506" name="Picture 2" descr="http://www.alitalia.com/US_EN/Images/checkedbaggage_tcm12-2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254317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cola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Esperar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20482" name="Picture 2" descr="http://www.datarelay.com/images/wait-in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320992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Subir</a:t>
            </a:r>
            <a:r>
              <a:rPr lang="en-US" dirty="0" smtClean="0"/>
              <a:t> al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47106" name="Picture 2" descr="http://www.nationalwarmemorial.govt.nz/unknown/images/high-res/board-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051" y="2971800"/>
            <a:ext cx="584162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viaje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thestayathomemother.com/sites/default/files/u1/FamilyRoad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514975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quedarse</a:t>
            </a:r>
            <a:endParaRPr lang="en-US" dirty="0"/>
          </a:p>
        </p:txBody>
      </p:sp>
      <p:pic>
        <p:nvPicPr>
          <p:cNvPr id="19458" name="Picture 2" descr="http://www.hanoiairportonline.com/images/hanoi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llegada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llegas</a:t>
            </a:r>
            <a:r>
              <a:rPr lang="en-US" dirty="0" smtClean="0"/>
              <a:t>. El </a:t>
            </a:r>
            <a:r>
              <a:rPr lang="en-US" dirty="0" err="1" smtClean="0"/>
              <a:t>contrario</a:t>
            </a:r>
            <a:r>
              <a:rPr lang="en-US" dirty="0" smtClean="0"/>
              <a:t> de la </a:t>
            </a:r>
            <a:r>
              <a:rPr lang="en-US" dirty="0" err="1" smtClean="0"/>
              <a:t>salida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siento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‘m </a:t>
            </a:r>
            <a:r>
              <a:rPr lang="en-US" dirty="0" smtClean="0"/>
              <a:t>sorry</a:t>
            </a:r>
            <a:endParaRPr lang="en-US" dirty="0"/>
          </a:p>
        </p:txBody>
      </p:sp>
      <p:pic>
        <p:nvPicPr>
          <p:cNvPr id="17410" name="Picture 2" descr="http://www.atasteofgarlic.com/wp-content/uploads/2010/12/sorry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3324225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maleta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pones la </a:t>
            </a:r>
            <a:r>
              <a:rPr lang="en-US" dirty="0" err="1" smtClean="0"/>
              <a:t>ropa</a:t>
            </a:r>
            <a:r>
              <a:rPr lang="en-US" dirty="0" smtClean="0"/>
              <a:t> y los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viaje</a:t>
            </a:r>
            <a:endParaRPr lang="en-US" dirty="0"/>
          </a:p>
        </p:txBody>
      </p:sp>
      <p:pic>
        <p:nvPicPr>
          <p:cNvPr id="15362" name="Picture 2" descr="http://www.esquire.com/cm/esquire/images/globe-trotter-suitcase-0409-lg-5072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mostrador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lugar</a:t>
            </a:r>
            <a:r>
              <a:rPr lang="en-US" dirty="0" smtClean="0"/>
              <a:t> en el </a:t>
            </a:r>
            <a:r>
              <a:rPr lang="en-US" dirty="0" err="1" smtClean="0"/>
              <a:t>aeropuerto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el </a:t>
            </a:r>
            <a:r>
              <a:rPr lang="en-US" dirty="0" err="1" smtClean="0"/>
              <a:t>agente</a:t>
            </a:r>
            <a:endParaRPr lang="en-US" dirty="0"/>
          </a:p>
        </p:txBody>
      </p:sp>
      <p:pic>
        <p:nvPicPr>
          <p:cNvPr id="14338" name="Picture 2" descr="http://www.globalization101.org/uploads/Image/Health/airline-cou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47815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oficina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 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 de </a:t>
            </a:r>
            <a:r>
              <a:rPr lang="en-US" dirty="0" err="1" smtClean="0"/>
              <a:t>dólares</a:t>
            </a:r>
            <a:r>
              <a:rPr lang="en-US" dirty="0" smtClean="0"/>
              <a:t> a pesos</a:t>
            </a:r>
            <a:endParaRPr lang="en-US" dirty="0"/>
          </a:p>
        </p:txBody>
      </p:sp>
      <p:pic>
        <p:nvPicPr>
          <p:cNvPr id="13314" name="Picture 2" descr="http://www.guiasdepraga.cz/fotky/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672465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monitor</a:t>
            </a:r>
            <a:endParaRPr lang="en-US" dirty="0"/>
          </a:p>
        </p:txBody>
      </p:sp>
      <p:pic>
        <p:nvPicPr>
          <p:cNvPr id="12290" name="Picture 2" descr="http://filedb.experts-exchange.com/incoming/2009/02_w08/108722/alerts-monitor-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4791075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pasajero</a:t>
            </a:r>
            <a:r>
              <a:rPr lang="en-US" dirty="0" smtClean="0"/>
              <a:t>/la </a:t>
            </a:r>
            <a:r>
              <a:rPr lang="en-US" dirty="0" err="1" smtClean="0"/>
              <a:t>pasajera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persona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viaja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http://upgrd.com/images/upload/image/overweight_pa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4619625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smtClean="0"/>
              <a:t>erder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vuelo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en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acabas</a:t>
            </a:r>
            <a:r>
              <a:rPr lang="en-US" dirty="0" smtClean="0"/>
              <a:t> de…</a:t>
            </a:r>
            <a:endParaRPr lang="en-US" dirty="0"/>
          </a:p>
        </p:txBody>
      </p:sp>
      <p:pic>
        <p:nvPicPr>
          <p:cNvPr id="10242" name="Picture 2" descr="http://bambostic.files.wordpress.com/2011/05/5817-late-traveler-man-running-and-pulling-his-luggage-at-the-airport-clipart-illustration-e1305518407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286250" cy="2857500"/>
          </a:xfrm>
          <a:prstGeom prst="rect">
            <a:avLst/>
          </a:prstGeom>
          <a:noFill/>
        </p:spPr>
      </p:pic>
      <p:pic>
        <p:nvPicPr>
          <p:cNvPr id="10244" name="Picture 4" descr="http://thedevilsadvocatenyc.files.wordpress.com/2011/04/missed_fl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24200"/>
            <a:ext cx="23336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aduana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al </a:t>
            </a:r>
            <a:r>
              <a:rPr lang="en-US" dirty="0" err="1" smtClean="0"/>
              <a:t>llegar</a:t>
            </a:r>
            <a:r>
              <a:rPr lang="en-US" dirty="0" smtClean="0"/>
              <a:t> de un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extranjero</a:t>
            </a:r>
            <a:endParaRPr lang="en-US" dirty="0"/>
          </a:p>
        </p:txBody>
      </p:sp>
      <p:pic>
        <p:nvPicPr>
          <p:cNvPr id="36866" name="Picture 2" descr="http://www.jtrue.com/cartoons/art/low/cus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Perder  la maleta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Una cosa que tiene no está ahora. Puede pasar con las maletas, la tarea, y mucho más</a:t>
            </a:r>
          </a:p>
          <a:p>
            <a:endParaRPr lang="es-CO" dirty="0"/>
          </a:p>
        </p:txBody>
      </p:sp>
      <p:pic>
        <p:nvPicPr>
          <p:cNvPr id="1026" name="Picture 2" descr="http://travelmoments.ca/wp-content/uploads/2008/10/lost-bagg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3810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9218" name="Picture 2" descr="http://annetteholloway.jalbum.net/missions2009PeruPhotos/slides/Airport%20Group%20at%20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3971925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reclamo</a:t>
            </a:r>
            <a:r>
              <a:rPr lang="en-US" dirty="0" smtClean="0"/>
              <a:t> de </a:t>
            </a:r>
            <a:r>
              <a:rPr lang="en-US" dirty="0" err="1" smtClean="0"/>
              <a:t>equipaje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buscas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maleta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vuelo</a:t>
            </a:r>
            <a:endParaRPr lang="en-US" dirty="0"/>
          </a:p>
        </p:txBody>
      </p:sp>
      <p:pic>
        <p:nvPicPr>
          <p:cNvPr id="8194" name="Picture 2" descr="http://www.syrairport.org/images/BaggageCl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2857500" cy="1828800"/>
          </a:xfrm>
          <a:prstGeom prst="rect">
            <a:avLst/>
          </a:prstGeom>
          <a:noFill/>
        </p:spPr>
      </p:pic>
      <p:pic>
        <p:nvPicPr>
          <p:cNvPr id="8196" name="Picture 4" descr="http://www.hipstertravelguide.com/wp-content/uploads/2010/01/Arr_Baggage_Cla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356235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 pick up”</a:t>
            </a:r>
            <a:endParaRPr lang="en-US" dirty="0"/>
          </a:p>
        </p:txBody>
      </p:sp>
      <p:pic>
        <p:nvPicPr>
          <p:cNvPr id="7170" name="Picture 2" descr="http://www.getfit4service.com/wp-content/uploads/2011/02/heavy-suit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espera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esperas</a:t>
            </a:r>
            <a:r>
              <a:rPr lang="en-US" dirty="0" smtClean="0"/>
              <a:t> el </a:t>
            </a:r>
            <a:r>
              <a:rPr lang="en-US" dirty="0" err="1" smtClean="0"/>
              <a:t>vuelo</a:t>
            </a:r>
            <a:endParaRPr lang="en-US" dirty="0"/>
          </a:p>
        </p:txBody>
      </p:sp>
      <p:pic>
        <p:nvPicPr>
          <p:cNvPr id="6146" name="Picture 2" descr="http://farm3.static.flickr.com/2186/2357764328_2b3c1acb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4762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signfica</a:t>
            </a:r>
            <a:r>
              <a:rPr lang="en-US" dirty="0" smtClean="0"/>
              <a:t> “departure”</a:t>
            </a:r>
            <a:endParaRPr lang="en-US" dirty="0"/>
          </a:p>
        </p:txBody>
      </p:sp>
      <p:pic>
        <p:nvPicPr>
          <p:cNvPr id="5122" name="Picture 2" descr="http://3.bp.blogspot.com/_fEglkkU__oM/SQdF6ddM3PI/AAAAAAAADm0/s88RDTPzY48/s400/Emergency+Ex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silla</a:t>
            </a:r>
            <a:endParaRPr lang="en-US" dirty="0"/>
          </a:p>
        </p:txBody>
      </p:sp>
      <p:pic>
        <p:nvPicPr>
          <p:cNvPr id="4098" name="Picture 2" descr="http://image.shutterstock.com/display_pic_with_logo/63830/63830,1197224148,1/stock-photo-baby-sit-on-chair-7668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286702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servicios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baños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/>
          </a:p>
        </p:txBody>
      </p:sp>
      <p:pic>
        <p:nvPicPr>
          <p:cNvPr id="3074" name="Picture 2" descr="http://3.bp.blogspot.com/_6k74lCcppgs/TA6yl9WrVdI/AAAAAAAAAAw/It_jge77tAo/s320/toil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2238375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vuelo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número</a:t>
            </a:r>
            <a:r>
              <a:rPr lang="en-US" dirty="0" smtClean="0"/>
              <a:t> del </a:t>
            </a:r>
            <a:r>
              <a:rPr lang="en-US" dirty="0" err="1" smtClean="0"/>
              <a:t>avión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aerolinea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vas a </a:t>
            </a:r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2050" name="Picture 2" descr="http://www.johnnyjet.com/image/PicForWebsiteLAXMarch23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4762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embarque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abordar</a:t>
            </a:r>
            <a:r>
              <a:rPr lang="en-US" dirty="0" smtClean="0"/>
              <a:t> el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2050" name="Picture 2" descr="http://www.jasondunn.com/objects/blank-boarding-pass-british-airw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590800"/>
            <a:ext cx="118110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aeropuerto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vas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 en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35842" name="Picture 2" descr="http://www.visitingdc.com/images/charlotte-airport-ad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0960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aquí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5842" name="Picture 2" descr="http://www.nataliedee.com/022703/sit-t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3571875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billetera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 ,</a:t>
            </a:r>
            <a:r>
              <a:rPr lang="en-US" dirty="0" err="1" smtClean="0"/>
              <a:t>tarjetas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r>
              <a:rPr lang="en-US" dirty="0" smtClean="0"/>
              <a:t> y </a:t>
            </a:r>
            <a:r>
              <a:rPr lang="en-US" dirty="0" err="1" smtClean="0"/>
              <a:t>identificación</a:t>
            </a:r>
            <a:endParaRPr lang="en-US" dirty="0"/>
          </a:p>
        </p:txBody>
      </p:sp>
      <p:pic>
        <p:nvPicPr>
          <p:cNvPr id="33794" name="Picture 2" descr="http://www.oreillynet.com/users/files/5477/ceo_w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boleto</a:t>
            </a:r>
            <a:r>
              <a:rPr lang="en-US" dirty="0" smtClean="0"/>
              <a:t> de </a:t>
            </a:r>
            <a:r>
              <a:rPr lang="en-US" dirty="0" err="1" smtClean="0"/>
              <a:t>avión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en </a:t>
            </a:r>
            <a:r>
              <a:rPr lang="en-US" dirty="0" err="1" smtClean="0"/>
              <a:t>avión</a:t>
            </a:r>
            <a:endParaRPr lang="en-US" dirty="0"/>
          </a:p>
        </p:txBody>
      </p:sp>
      <p:pic>
        <p:nvPicPr>
          <p:cNvPr id="33794" name="Picture 2" descr="http://simplesttravel.co.cc/img/Travel/air-tickets/h/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mujeres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chicas</a:t>
            </a:r>
            <a:r>
              <a:rPr lang="en-US" dirty="0" smtClean="0"/>
              <a:t> </a:t>
            </a:r>
            <a:r>
              <a:rPr lang="en-US" dirty="0" err="1" smtClean="0"/>
              <a:t>ponen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maquillaje</a:t>
            </a:r>
            <a:r>
              <a:rPr lang="en-US" dirty="0" smtClean="0"/>
              <a:t>  </a:t>
            </a:r>
            <a:r>
              <a:rPr lang="en-US" dirty="0" err="1" smtClean="0"/>
              <a:t>aquí</a:t>
            </a:r>
            <a:endParaRPr lang="en-US" dirty="0"/>
          </a:p>
        </p:txBody>
      </p:sp>
      <p:pic>
        <p:nvPicPr>
          <p:cNvPr id="31746" name="Picture 2" descr="http://www.margarets.com/images/specialtylogos-photos/CoachPurseCl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24200"/>
            <a:ext cx="32385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dólares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necesito</a:t>
            </a:r>
            <a:r>
              <a:rPr lang="en-US" dirty="0" smtClean="0"/>
              <a:t> los </a:t>
            </a:r>
            <a:r>
              <a:rPr lang="en-US" dirty="0" err="1" smtClean="0"/>
              <a:t>euros</a:t>
            </a:r>
            <a:r>
              <a:rPr lang="en-US" dirty="0" smtClean="0"/>
              <a:t>. Es </a:t>
            </a:r>
            <a:r>
              <a:rPr lang="en-US" dirty="0" err="1" smtClean="0"/>
              <a:t>necesario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22" name="Picture 2" descr="http://media-cdn.tripadvisor.com/media/photo-s/01/2e/6e/02/don-t-change-money-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33700"/>
            <a:ext cx="5238750" cy="3924300"/>
          </a:xfrm>
          <a:prstGeom prst="rect">
            <a:avLst/>
          </a:prstGeom>
          <a:noFill/>
        </p:spPr>
      </p:pic>
      <p:pic>
        <p:nvPicPr>
          <p:cNvPr id="30726" name="Picture 6" descr="http://wikitravel.org/upload/shared/thumb/e/ea/Money-around-the-world.jpg/240px-Money-around-the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71738"/>
            <a:ext cx="2971800" cy="315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378</Words>
  <Application>Microsoft Office PowerPoint</Application>
  <PresentationFormat>On-screen Show (4:3)</PresentationFormat>
  <Paragraphs>77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abordar</vt:lpstr>
      <vt:lpstr>La aduana</vt:lpstr>
      <vt:lpstr>El aeropuerto</vt:lpstr>
      <vt:lpstr>allí</vt:lpstr>
      <vt:lpstr>La billetera</vt:lpstr>
      <vt:lpstr>El boleto de avión</vt:lpstr>
      <vt:lpstr>La bolsa</vt:lpstr>
      <vt:lpstr>cambiar dinero</vt:lpstr>
      <vt:lpstr>El carnet de identidad</vt:lpstr>
      <vt:lpstr>Vamos a comenzar el viaje</vt:lpstr>
      <vt:lpstr>conseguir</vt:lpstr>
      <vt:lpstr>El control de seguridad</vt:lpstr>
      <vt:lpstr>desembarcar</vt:lpstr>
      <vt:lpstr>Encontrarse con</vt:lpstr>
      <vt:lpstr>Esperar</vt:lpstr>
      <vt:lpstr>Está(n) a la vuelta</vt:lpstr>
      <vt:lpstr>Facturar el equipaje</vt:lpstr>
      <vt:lpstr>Hacer cola</vt:lpstr>
      <vt:lpstr>Hacer un viaje</vt:lpstr>
      <vt:lpstr>irse</vt:lpstr>
      <vt:lpstr>La llegada</vt:lpstr>
      <vt:lpstr>Lo siento</vt:lpstr>
      <vt:lpstr>La maleta</vt:lpstr>
      <vt:lpstr>El mostrador</vt:lpstr>
      <vt:lpstr>La oficina de cambio</vt:lpstr>
      <vt:lpstr>La pantalla</vt:lpstr>
      <vt:lpstr>El pasajero/la pasajera</vt:lpstr>
      <vt:lpstr>perder el vuelo</vt:lpstr>
      <vt:lpstr>Perder  la maleta</vt:lpstr>
      <vt:lpstr>La puerta</vt:lpstr>
      <vt:lpstr>El reclamo de equipaje</vt:lpstr>
      <vt:lpstr>recoger</vt:lpstr>
      <vt:lpstr>La sala de espera</vt:lpstr>
      <vt:lpstr>La salida</vt:lpstr>
      <vt:lpstr>sentarse</vt:lpstr>
      <vt:lpstr>Los servicios</vt:lpstr>
      <vt:lpstr>El vuelo</vt:lpstr>
      <vt:lpstr>La tarjeta de embarque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19</cp:revision>
  <dcterms:created xsi:type="dcterms:W3CDTF">2011-05-27T11:55:18Z</dcterms:created>
  <dcterms:modified xsi:type="dcterms:W3CDTF">2011-06-06T20:25:06Z</dcterms:modified>
</cp:coreProperties>
</file>