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7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F10-46FF-4E6E-BB9B-E4B77BB27189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304D-D201-4E95-A3BB-EAB53A23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8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F10-46FF-4E6E-BB9B-E4B77BB27189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304D-D201-4E95-A3BB-EAB53A23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F10-46FF-4E6E-BB9B-E4B77BB27189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304D-D201-4E95-A3BB-EAB53A23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8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F10-46FF-4E6E-BB9B-E4B77BB27189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304D-D201-4E95-A3BB-EAB53A23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F10-46FF-4E6E-BB9B-E4B77BB27189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304D-D201-4E95-A3BB-EAB53A23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5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F10-46FF-4E6E-BB9B-E4B77BB27189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304D-D201-4E95-A3BB-EAB53A23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2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F10-46FF-4E6E-BB9B-E4B77BB27189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304D-D201-4E95-A3BB-EAB53A23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4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F10-46FF-4E6E-BB9B-E4B77BB27189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304D-D201-4E95-A3BB-EAB53A23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0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F10-46FF-4E6E-BB9B-E4B77BB27189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304D-D201-4E95-A3BB-EAB53A23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9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F10-46FF-4E6E-BB9B-E4B77BB27189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304D-D201-4E95-A3BB-EAB53A23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6F10-46FF-4E6E-BB9B-E4B77BB27189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F304D-D201-4E95-A3BB-EAB53A23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4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A6F10-46FF-4E6E-BB9B-E4B77BB27189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F304D-D201-4E95-A3BB-EAB53A23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1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Cuando</a:t>
            </a:r>
            <a:r>
              <a:rPr lang="en-US" dirty="0" smtClean="0"/>
              <a:t> JFK </a:t>
            </a:r>
            <a:r>
              <a:rPr lang="en-US" dirty="0" err="1" smtClean="0"/>
              <a:t>murió</a:t>
            </a:r>
            <a:r>
              <a:rPr lang="en-US" dirty="0" smtClean="0"/>
              <a:t>, Jackie Kennedy se </a:t>
            </a:r>
            <a:r>
              <a:rPr lang="en-US" dirty="0" err="1" smtClean="0"/>
              <a:t>hizo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6146" name="Picture 2" descr="http://images2.sina.com/english/entertainment/p/2010/0817/U127P200T1D334519F12DT201008172005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36813"/>
            <a:ext cx="4762500" cy="467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71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celosa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Jorge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coqueteando</a:t>
            </a:r>
            <a:r>
              <a:rPr lang="en-US" dirty="0" smtClean="0"/>
              <a:t> con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chica</a:t>
            </a:r>
            <a:r>
              <a:rPr lang="en-US" dirty="0" smtClean="0"/>
              <a:t>. Su </a:t>
            </a:r>
            <a:r>
              <a:rPr lang="en-US" dirty="0" err="1" smtClean="0"/>
              <a:t>novia</a:t>
            </a:r>
            <a:r>
              <a:rPr lang="en-US" dirty="0" smtClean="0"/>
              <a:t> Susana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disgustada</a:t>
            </a:r>
            <a:r>
              <a:rPr lang="en-US" dirty="0" smtClean="0"/>
              <a:t> y </a:t>
            </a:r>
            <a:r>
              <a:rPr lang="en-US" dirty="0" err="1" smtClean="0"/>
              <a:t>muy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050" name="Picture 2" descr="http://img.india-forums.com/wallpapers/1280x800/11266-neil-flirting-with-soph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720" y="2895600"/>
            <a:ext cx="719328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2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soltero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o se </a:t>
            </a:r>
            <a:r>
              <a:rPr lang="en-US" dirty="0" err="1" smtClean="0"/>
              <a:t>casó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10242" name="Picture 2" descr="http://ts1.mm.bing.net/images/thumbnail.aspx?q=1058535910780&amp;id=1e2cf2da528395ecd472582b1853870c&amp;url=http%3a%2f%2fitsrealitytv.com%2fwp-content%2fuploads%2f2011%2f01%2fthe-bachelor-2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19400"/>
            <a:ext cx="2143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09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tempestuoso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contrario</a:t>
            </a:r>
            <a:r>
              <a:rPr lang="en-US" dirty="0" smtClean="0"/>
              <a:t> de </a:t>
            </a:r>
            <a:r>
              <a:rPr lang="en-US" dirty="0" err="1" smtClean="0"/>
              <a:t>tranquilo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9218" name="Picture 2" descr="http://ts2.mm.bing.net/images/thumbnail.aspx?q=1220962622945&amp;id=31da686db4dd73a302a13a346d82f64d&amp;url=http%3a%2f%2fhighresolution-wallpapers.com%2fwallpapers%2fboat_in_the_stormy_sea-1920x10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27376"/>
            <a:ext cx="4152900" cy="232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vergüenza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La </a:t>
            </a:r>
            <a:r>
              <a:rPr lang="en-US" dirty="0" err="1" smtClean="0"/>
              <a:t>modelo</a:t>
            </a:r>
            <a:r>
              <a:rPr lang="en-US" dirty="0" smtClean="0"/>
              <a:t> se </a:t>
            </a:r>
            <a:r>
              <a:rPr lang="en-US" dirty="0" err="1" smtClean="0"/>
              <a:t>cayó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el </a:t>
            </a:r>
            <a:r>
              <a:rPr lang="en-US" dirty="0" err="1" smtClean="0"/>
              <a:t>desfile</a:t>
            </a:r>
            <a:r>
              <a:rPr lang="en-US" dirty="0" smtClean="0"/>
              <a:t> de </a:t>
            </a:r>
            <a:r>
              <a:rPr lang="en-US" dirty="0" err="1" smtClean="0"/>
              <a:t>modas</a:t>
            </a:r>
            <a:r>
              <a:rPr lang="en-US" dirty="0" smtClean="0"/>
              <a:t>. Ella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peo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mucha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7170" name="Picture 2" descr="http://static.ibnlive.com/pix/slideshow/02-2009/they-all-fell/Sass-&amp;-Bis-Spring4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0800"/>
            <a:ext cx="600075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54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ansioso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recibir</a:t>
            </a:r>
            <a:r>
              <a:rPr lang="en-US" dirty="0" smtClean="0"/>
              <a:t> los </a:t>
            </a:r>
            <a:r>
              <a:rPr lang="en-US" dirty="0" err="1" smtClean="0"/>
              <a:t>resultados</a:t>
            </a:r>
            <a:r>
              <a:rPr lang="en-US" dirty="0" smtClean="0"/>
              <a:t> de </a:t>
            </a:r>
            <a:r>
              <a:rPr lang="en-US" dirty="0" err="1" smtClean="0"/>
              <a:t>mis</a:t>
            </a:r>
            <a:r>
              <a:rPr lang="en-US" dirty="0" smtClean="0"/>
              <a:t> SAT’s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tarde</a:t>
            </a:r>
            <a:r>
              <a:rPr lang="en-US" dirty="0" smtClean="0"/>
              <a:t>. </a:t>
            </a:r>
            <a:r>
              <a:rPr lang="en-US" dirty="0" err="1" smtClean="0"/>
              <a:t>Estoy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8194" name="Picture 2" descr="http://www.uscollegesearch.org/blog/wp-content/uploads/2010/10/college-board-sat-sco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1242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4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hermana</a:t>
            </a:r>
            <a:r>
              <a:rPr lang="en-US" dirty="0" smtClean="0"/>
              <a:t> no </a:t>
            </a:r>
            <a:r>
              <a:rPr lang="en-US" dirty="0" err="1" smtClean="0"/>
              <a:t>limpia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cuarto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. No </a:t>
            </a:r>
            <a:r>
              <a:rPr lang="en-US" dirty="0" err="1" smtClean="0"/>
              <a:t>ayuda</a:t>
            </a:r>
            <a:r>
              <a:rPr lang="en-US" dirty="0" smtClean="0"/>
              <a:t> con los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quehaceres</a:t>
            </a:r>
            <a:r>
              <a:rPr lang="en-US" dirty="0" smtClean="0"/>
              <a:t>. </a:t>
            </a:r>
            <a:r>
              <a:rPr lang="en-US" dirty="0" err="1" smtClean="0"/>
              <a:t>Mis</a:t>
            </a:r>
            <a:r>
              <a:rPr lang="en-US" dirty="0" smtClean="0"/>
              <a:t> padres </a:t>
            </a:r>
            <a:r>
              <a:rPr lang="en-US" dirty="0" err="1" smtClean="0"/>
              <a:t>están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12290" name="Picture 2" descr="http://ts2.mm.bing.net/images/thumbnail.aspx?q=1201524055409&amp;id=254ab08ffe6325505e18dff93e2620d5&amp;url=http%3a%2f%2fbloggiesinc.com%2fwp-content%2fuploads%2f2010%2f09%2fmessy-roo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35484"/>
            <a:ext cx="2876550" cy="2912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76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odiar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contrario</a:t>
            </a:r>
            <a:r>
              <a:rPr lang="en-US" dirty="0" smtClean="0"/>
              <a:t> de </a:t>
            </a:r>
            <a:r>
              <a:rPr lang="en-US" dirty="0" err="1" smtClean="0"/>
              <a:t>amar</a:t>
            </a:r>
            <a:endParaRPr lang="en-US" dirty="0"/>
          </a:p>
        </p:txBody>
      </p:sp>
      <p:pic>
        <p:nvPicPr>
          <p:cNvPr id="5122" name="Picture 2" descr="http://3.bp.blogspot.com/_AeuPcaGoKT0/TQRF-OYswRI/AAAAAAAAAKA/gxCn89-thPY/s1600/640px-No_lov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105025"/>
            <a:ext cx="5067300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1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oñar</a:t>
            </a:r>
            <a:r>
              <a:rPr lang="en-US" dirty="0" smtClean="0"/>
              <a:t> 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Tener</a:t>
            </a:r>
            <a:r>
              <a:rPr lang="en-US" dirty="0" smtClean="0"/>
              <a:t> la </a:t>
            </a:r>
            <a:r>
              <a:rPr lang="en-US" dirty="0" err="1" smtClean="0"/>
              <a:t>esperanza</a:t>
            </a:r>
            <a:r>
              <a:rPr lang="en-US" dirty="0" smtClean="0"/>
              <a:t> (hope)</a:t>
            </a:r>
            <a:endParaRPr lang="en-US" dirty="0"/>
          </a:p>
        </p:txBody>
      </p:sp>
      <p:pic>
        <p:nvPicPr>
          <p:cNvPr id="11266" name="Picture 2" descr="http://www.truewhisper.com/media/48550-reach-high-dream-de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259" y="2514600"/>
            <a:ext cx="6809316" cy="510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49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emocionada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conocer</a:t>
            </a:r>
            <a:r>
              <a:rPr lang="en-US" dirty="0" smtClean="0"/>
              <a:t> a mi actor </a:t>
            </a:r>
            <a:r>
              <a:rPr lang="en-US" dirty="0" err="1" smtClean="0"/>
              <a:t>favorito</a:t>
            </a:r>
            <a:r>
              <a:rPr lang="en-US" dirty="0" smtClean="0"/>
              <a:t>.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098" name="Picture 2" descr="http://ts1.mm.bing.net/images/thumbnail.aspx?q=1218965668428&amp;id=8b9371fcbdef9a3a0eb09042cd8337f5&amp;url=http%3a%2f%2fimages.zap2it.com%2fimages%2fceleb-1366%2fbrad-pitt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438400"/>
            <a:ext cx="2600325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81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coquetear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sinónimo</a:t>
            </a:r>
            <a:r>
              <a:rPr lang="en-US" dirty="0" smtClean="0"/>
              <a:t> de </a:t>
            </a:r>
            <a:r>
              <a:rPr lang="en-US" dirty="0" err="1" smtClean="0"/>
              <a:t>ligar</a:t>
            </a:r>
            <a:endParaRPr lang="en-US" dirty="0"/>
          </a:p>
        </p:txBody>
      </p:sp>
      <p:pic>
        <p:nvPicPr>
          <p:cNvPr id="3074" name="Picture 2" descr="http://ts4.mm.bing.net/images/thumbnail.aspx?q=1056022079223&amp;id=7b64416beadb7d574a1158472fb1ea00&amp;url=http%3a%2f%2fimg.india-forums.com%2fwallpapers%2f1280x800%2f11865-salman-flirting-with-priyan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11628"/>
            <a:ext cx="3924300" cy="244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06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pone </a:t>
            </a:r>
            <a:r>
              <a:rPr lang="en-US" dirty="0" err="1" smtClean="0"/>
              <a:t>pesado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hermanito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a mi </a:t>
            </a:r>
            <a:r>
              <a:rPr lang="en-US" dirty="0" err="1" smtClean="0"/>
              <a:t>dormitorio</a:t>
            </a:r>
            <a:r>
              <a:rPr lang="en-US" dirty="0"/>
              <a:t> </a:t>
            </a:r>
            <a:r>
              <a:rPr lang="en-US" dirty="0" smtClean="0"/>
              <a:t>y no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dejarme</a:t>
            </a:r>
            <a:r>
              <a:rPr lang="en-US" dirty="0" smtClean="0"/>
              <a:t> en </a:t>
            </a:r>
            <a:r>
              <a:rPr lang="en-US" dirty="0" err="1" smtClean="0"/>
              <a:t>paz</a:t>
            </a:r>
            <a:r>
              <a:rPr lang="en-US" dirty="0" smtClean="0"/>
              <a:t>. Este </a:t>
            </a:r>
            <a:r>
              <a:rPr lang="en-US" dirty="0" err="1" smtClean="0"/>
              <a:t>muchacho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1026" name="Picture 2" descr="http://2.bp.blogspot.com/_iL6ciL0GqvY/TAfXOEvUdDI/AAAAAAAAOp4/vZyLQAW5aIc/s1600/DennistheMenaceNo57Cov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90800"/>
            <a:ext cx="3209925" cy="475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25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144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viuda</vt:lpstr>
      <vt:lpstr>vergüenza</vt:lpstr>
      <vt:lpstr>ansioso</vt:lpstr>
      <vt:lpstr>hartos</vt:lpstr>
      <vt:lpstr>odiar</vt:lpstr>
      <vt:lpstr>soñar con</vt:lpstr>
      <vt:lpstr>emocionada</vt:lpstr>
      <vt:lpstr>coquetear</vt:lpstr>
      <vt:lpstr>se pone pesado</vt:lpstr>
      <vt:lpstr>celosa</vt:lpstr>
      <vt:lpstr>soltero</vt:lpstr>
      <vt:lpstr>tempestuoso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Windows User</cp:lastModifiedBy>
  <cp:revision>9</cp:revision>
  <dcterms:created xsi:type="dcterms:W3CDTF">2011-09-08T22:32:50Z</dcterms:created>
  <dcterms:modified xsi:type="dcterms:W3CDTF">2012-09-06T12:02:22Z</dcterms:modified>
</cp:coreProperties>
</file>