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8" r:id="rId4"/>
    <p:sldId id="277" r:id="rId5"/>
    <p:sldId id="279" r:id="rId6"/>
    <p:sldId id="257" r:id="rId7"/>
    <p:sldId id="285" r:id="rId8"/>
    <p:sldId id="286" r:id="rId9"/>
    <p:sldId id="259" r:id="rId10"/>
    <p:sldId id="261" r:id="rId11"/>
    <p:sldId id="281" r:id="rId12"/>
    <p:sldId id="260" r:id="rId13"/>
    <p:sldId id="262" r:id="rId14"/>
    <p:sldId id="263" r:id="rId15"/>
    <p:sldId id="264" r:id="rId16"/>
    <p:sldId id="269" r:id="rId17"/>
    <p:sldId id="265" r:id="rId18"/>
    <p:sldId id="266" r:id="rId19"/>
    <p:sldId id="267" r:id="rId20"/>
    <p:sldId id="278" r:id="rId21"/>
    <p:sldId id="268" r:id="rId22"/>
    <p:sldId id="270" r:id="rId23"/>
    <p:sldId id="280" r:id="rId24"/>
    <p:sldId id="272" r:id="rId25"/>
    <p:sldId id="276" r:id="rId26"/>
    <p:sldId id="273" r:id="rId27"/>
    <p:sldId id="271" r:id="rId28"/>
    <p:sldId id="274" r:id="rId29"/>
    <p:sldId id="275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5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6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7AE2-15A4-4676-A3AC-18179E17E2C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350F-804A-46FB-A640-707736AF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suburbio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comunidad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Fairfield. 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ciudad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ciudad.</a:t>
            </a:r>
            <a:endParaRPr lang="en-US" dirty="0"/>
          </a:p>
        </p:txBody>
      </p:sp>
      <p:pic>
        <p:nvPicPr>
          <p:cNvPr id="11266" name="Picture 2" descr="http://economiaurbana.files.wordpress.com/2009/07/suburbio-rebur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-bGFW-5_e3Cg/TYFktuz08OI/AAAAAAAAACQ/_eU9OFlCSjI/s1600/P1010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95600"/>
            <a:ext cx="7838321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bomberos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combaten</a:t>
            </a:r>
            <a:r>
              <a:rPr lang="en-US" dirty="0" smtClean="0"/>
              <a:t> los </a:t>
            </a:r>
            <a:r>
              <a:rPr lang="en-US" dirty="0" err="1" smtClean="0"/>
              <a:t>fuegos</a:t>
            </a:r>
            <a:r>
              <a:rPr lang="en-US" dirty="0" smtClean="0"/>
              <a:t>  e </a:t>
            </a:r>
            <a:r>
              <a:rPr lang="en-US" dirty="0" err="1" smtClean="0"/>
              <a:t>incendios</a:t>
            </a:r>
            <a:endParaRPr lang="en-US" dirty="0"/>
          </a:p>
        </p:txBody>
      </p:sp>
      <p:pic>
        <p:nvPicPr>
          <p:cNvPr id="4098" name="Picture 2" descr="http://www.mexicoenfotos.com/fotos/MX12182469727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6096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policía</a:t>
            </a:r>
            <a:r>
              <a:rPr lang="en-US" dirty="0" smtClean="0"/>
              <a:t>/la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policía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persona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protege</a:t>
            </a:r>
            <a:r>
              <a:rPr lang="en-US" dirty="0" smtClean="0"/>
              <a:t> de los </a:t>
            </a:r>
            <a:r>
              <a:rPr lang="en-US" dirty="0" err="1" smtClean="0"/>
              <a:t>criminales</a:t>
            </a:r>
            <a:r>
              <a:rPr lang="en-US" dirty="0" smtClean="0"/>
              <a:t>, </a:t>
            </a:r>
            <a:r>
              <a:rPr lang="en-US" dirty="0" err="1" smtClean="0"/>
              <a:t>dirige</a:t>
            </a:r>
            <a:r>
              <a:rPr lang="en-US" dirty="0" smtClean="0"/>
              <a:t> el </a:t>
            </a:r>
            <a:r>
              <a:rPr lang="en-US" dirty="0" err="1" smtClean="0"/>
              <a:t>tráfico</a:t>
            </a:r>
            <a:r>
              <a:rPr lang="en-US" dirty="0" smtClean="0"/>
              <a:t> y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cumplir</a:t>
            </a:r>
            <a:r>
              <a:rPr lang="en-US" dirty="0" smtClean="0"/>
              <a:t> la ley</a:t>
            </a:r>
            <a:endParaRPr lang="en-US" dirty="0"/>
          </a:p>
        </p:txBody>
      </p:sp>
      <p:pic>
        <p:nvPicPr>
          <p:cNvPr id="9220" name="Picture 4" descr="http://iphoneroot.com/wp-content/uploads/2010/04/police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3318118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english.iup.edu/eaware/policewomen/missco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433396"/>
            <a:ext cx="45243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edificio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construcción</a:t>
            </a:r>
            <a:endParaRPr lang="en-US" dirty="0"/>
          </a:p>
        </p:txBody>
      </p:sp>
      <p:pic>
        <p:nvPicPr>
          <p:cNvPr id="1026" name="Picture 2" descr="http://www.mccullagh.org/db9/1ds2-4/fbi-headquarters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48858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rascacielos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edificio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alto</a:t>
            </a:r>
            <a:endParaRPr lang="en-US" dirty="0"/>
          </a:p>
        </p:txBody>
      </p:sp>
      <p:pic>
        <p:nvPicPr>
          <p:cNvPr id="5122" name="Picture 2" descr="http://lh5.ggpht.com/-Q0CZ9uV_vtI/SpGSkiX9QTI/AAAAAAAAIeE/SXzDzkNOgUQ/rascacie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7640955" cy="57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acera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en la </a:t>
            </a:r>
            <a:r>
              <a:rPr lang="en-US" dirty="0" err="1" smtClean="0"/>
              <a:t>calle</a:t>
            </a:r>
            <a:r>
              <a:rPr lang="en-US" dirty="0" smtClean="0"/>
              <a:t> </a:t>
            </a:r>
            <a:r>
              <a:rPr lang="en-US" dirty="0" err="1" smtClean="0"/>
              <a:t>caminan</a:t>
            </a:r>
            <a:r>
              <a:rPr lang="en-US" dirty="0" smtClean="0"/>
              <a:t> los </a:t>
            </a:r>
            <a:r>
              <a:rPr lang="en-US" dirty="0" err="1" smtClean="0"/>
              <a:t>peatones</a:t>
            </a:r>
            <a:endParaRPr lang="en-US" dirty="0"/>
          </a:p>
        </p:txBody>
      </p:sp>
      <p:pic>
        <p:nvPicPr>
          <p:cNvPr id="6146" name="Picture 2" descr="http://media-cdn.tripadvisor.com/media/photo-s/01/1e/9b/c4/acera-derecha-desde-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cuadra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distancia</a:t>
            </a:r>
            <a:r>
              <a:rPr lang="en-US" dirty="0" smtClean="0"/>
              <a:t> entre dos </a:t>
            </a:r>
            <a:r>
              <a:rPr lang="en-US" dirty="0" err="1" smtClean="0"/>
              <a:t>calles</a:t>
            </a:r>
            <a:endParaRPr lang="en-US" dirty="0"/>
          </a:p>
        </p:txBody>
      </p:sp>
      <p:pic>
        <p:nvPicPr>
          <p:cNvPr id="7170" name="Picture 2" descr="http://www.guate360.com/galeria/data/media/61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semáforo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debes</a:t>
            </a:r>
            <a:r>
              <a:rPr lang="en-US" dirty="0" smtClean="0"/>
              <a:t> </a:t>
            </a:r>
            <a:r>
              <a:rPr lang="en-US" dirty="0" err="1" smtClean="0"/>
              <a:t>parar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 </a:t>
            </a:r>
            <a:r>
              <a:rPr lang="en-US" dirty="0" err="1" smtClean="0"/>
              <a:t>está</a:t>
            </a:r>
            <a:r>
              <a:rPr lang="en-US" dirty="0" smtClean="0"/>
              <a:t> en </a:t>
            </a:r>
            <a:r>
              <a:rPr lang="en-US" dirty="0" err="1" smtClean="0"/>
              <a:t>rojo</a:t>
            </a:r>
            <a:endParaRPr lang="en-US" dirty="0"/>
          </a:p>
        </p:txBody>
      </p:sp>
      <p:pic>
        <p:nvPicPr>
          <p:cNvPr id="12290" name="Picture 2" descr="http://inventosleon.wikispaces.com/file/view/semaforos.jpg/225462436/semafo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24669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esquina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lugar</a:t>
            </a:r>
            <a:r>
              <a:rPr lang="en-US" dirty="0"/>
              <a:t> </a:t>
            </a:r>
            <a:r>
              <a:rPr lang="en-US" dirty="0" smtClean="0"/>
              <a:t>en la </a:t>
            </a:r>
            <a:r>
              <a:rPr lang="en-US" dirty="0" err="1" smtClean="0"/>
              <a:t>calle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dos </a:t>
            </a:r>
            <a:r>
              <a:rPr lang="en-US" dirty="0" err="1" smtClean="0"/>
              <a:t>calles</a:t>
            </a:r>
            <a:r>
              <a:rPr lang="en-US" dirty="0" smtClean="0"/>
              <a:t> se </a:t>
            </a:r>
            <a:r>
              <a:rPr lang="en-US" dirty="0" err="1" smtClean="0"/>
              <a:t>encuentran</a:t>
            </a:r>
            <a:endParaRPr lang="en-US" dirty="0"/>
          </a:p>
        </p:txBody>
      </p:sp>
      <p:pic>
        <p:nvPicPr>
          <p:cNvPr id="8194" name="Picture 2" descr="http://farm4.static.flickr.com/3120/2540030971_5cc26d85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5803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dirección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número</a:t>
            </a:r>
            <a:r>
              <a:rPr lang="en-US" dirty="0" smtClean="0"/>
              <a:t> de la </a:t>
            </a:r>
            <a:r>
              <a:rPr lang="en-US" dirty="0" err="1" smtClean="0"/>
              <a:t>calle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vives</a:t>
            </a:r>
            <a:endParaRPr lang="en-US" dirty="0"/>
          </a:p>
        </p:txBody>
      </p:sp>
      <p:pic>
        <p:nvPicPr>
          <p:cNvPr id="9218" name="Picture 2" descr="http://www.signsonly.com/item_Thumbnails/address%20post%20-%20bronze%20applic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0" y="2667000"/>
            <a:ext cx="287521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letrero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anuncio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endParaRPr lang="en-US" dirty="0"/>
          </a:p>
        </p:txBody>
      </p:sp>
      <p:pic>
        <p:nvPicPr>
          <p:cNvPr id="10242" name="Picture 2" descr="http://bellezamayonesa.com/wordpress/wp-content/uploads/2010/09/Letr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781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067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alrededores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parte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ciudad o pueblo</a:t>
            </a:r>
            <a:endParaRPr lang="en-US" dirty="0"/>
          </a:p>
        </p:txBody>
      </p:sp>
      <p:pic>
        <p:nvPicPr>
          <p:cNvPr id="10242" name="Picture 2" descr="http://www.ryburngroup.com/images/outskirts_of_oklahoma_city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4572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estacionamiento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dejar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coche</a:t>
            </a:r>
            <a:endParaRPr lang="en-US" dirty="0"/>
          </a:p>
        </p:txBody>
      </p:sp>
      <p:pic>
        <p:nvPicPr>
          <p:cNvPr id="5122" name="Picture 2" descr="http://thefxmedia.com/wp-content/gallery/articulos3/bosque-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924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puente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Conecta</a:t>
            </a:r>
            <a:r>
              <a:rPr lang="en-US" dirty="0" smtClean="0"/>
              <a:t> dos </a:t>
            </a:r>
            <a:r>
              <a:rPr lang="en-US" dirty="0" err="1" smtClean="0"/>
              <a:t>lugares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endParaRPr lang="en-US" dirty="0"/>
          </a:p>
        </p:txBody>
      </p:sp>
      <p:pic>
        <p:nvPicPr>
          <p:cNvPr id="11266" name="Picture 2" descr="http://www.argentour.com/images/rosario_pu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5581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 </a:t>
            </a:r>
            <a:r>
              <a:rPr lang="en-US" dirty="0" err="1" smtClean="0"/>
              <a:t>direcciones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Decirle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un </a:t>
            </a:r>
            <a:r>
              <a:rPr lang="en-US" dirty="0" err="1" smtClean="0"/>
              <a:t>lugar</a:t>
            </a:r>
            <a:endParaRPr lang="en-US" dirty="0"/>
          </a:p>
        </p:txBody>
      </p:sp>
      <p:pic>
        <p:nvPicPr>
          <p:cNvPr id="8194" name="Picture 2" descr="http://mlblogsbensbiz.files.wordpress.com/2008/08/officer20giving20direction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599"/>
            <a:ext cx="6665404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personas</a:t>
            </a:r>
            <a:endParaRPr lang="en-US" dirty="0"/>
          </a:p>
        </p:txBody>
      </p:sp>
      <p:pic>
        <p:nvPicPr>
          <p:cNvPr id="7170" name="Picture 2" descr="http://curvasrectas.files.wordpress.com/2007/08/publico-ri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810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s.rochester.edu/research/vision/people/vision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98296"/>
            <a:ext cx="381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ciudadano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miembro</a:t>
            </a:r>
            <a:r>
              <a:rPr lang="en-US" dirty="0" smtClean="0"/>
              <a:t> de la </a:t>
            </a:r>
            <a:r>
              <a:rPr lang="en-US" dirty="0" err="1" smtClean="0"/>
              <a:t>comunidad</a:t>
            </a:r>
            <a:endParaRPr lang="en-US" dirty="0"/>
          </a:p>
        </p:txBody>
      </p:sp>
      <p:pic>
        <p:nvPicPr>
          <p:cNvPr id="14338" name="Picture 2" descr="http://www.plazadelosmartires.com.mx/wp-content/uploads/2011/04/ciudadan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2000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conductor/la </a:t>
            </a:r>
            <a:r>
              <a:rPr lang="en-US" dirty="0" err="1" smtClean="0"/>
              <a:t>conductora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persona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maneja</a:t>
            </a:r>
            <a:r>
              <a:rPr lang="en-US" dirty="0" smtClean="0"/>
              <a:t> o conduce un </a:t>
            </a:r>
            <a:r>
              <a:rPr lang="en-US" dirty="0" err="1" smtClean="0"/>
              <a:t>vehículo</a:t>
            </a:r>
            <a:endParaRPr lang="en-US" dirty="0"/>
          </a:p>
        </p:txBody>
      </p:sp>
      <p:pic>
        <p:nvPicPr>
          <p:cNvPr id="4098" name="Picture 2" descr="http://blog.cochesalaventa.com/wp-content/uploads/fotos/Scarfing_-m_vil-Cop-Hits-Blabbing-conductor-de-coches_-sorprendi_-al-obtener-bill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716210" cy="47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uscojuguetes.com/images/f/5/5/step2-coche-toddle-couper-rojo-1253805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0" y="2553929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peatón</a:t>
            </a:r>
            <a:r>
              <a:rPr lang="en-US" dirty="0" smtClean="0"/>
              <a:t>/la </a:t>
            </a:r>
            <a:r>
              <a:rPr lang="en-US" dirty="0" err="1" smtClean="0"/>
              <a:t>peatona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caminan</a:t>
            </a:r>
            <a:r>
              <a:rPr lang="en-US" dirty="0" smtClean="0"/>
              <a:t> en la </a:t>
            </a:r>
            <a:r>
              <a:rPr lang="en-US" dirty="0" err="1" smtClean="0"/>
              <a:t>calle</a:t>
            </a:r>
            <a:endParaRPr lang="en-US" dirty="0"/>
          </a:p>
        </p:txBody>
      </p:sp>
      <p:pic>
        <p:nvPicPr>
          <p:cNvPr id="15362" name="Picture 2" descr="http://www.ecofield.com.ar/images-blog/IMAGES/090809x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46386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infolibres.com/wp-content/peatones-1-inf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28" y="3352800"/>
            <a:ext cx="308299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perdido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sabes</a:t>
            </a: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endParaRPr lang="en-US" dirty="0"/>
          </a:p>
        </p:txBody>
      </p:sp>
      <p:pic>
        <p:nvPicPr>
          <p:cNvPr id="13314" name="Picture 2" descr="http://www.10puntos.com/wp-content/uploads/2011/03/infa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810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pasajero</a:t>
            </a:r>
            <a:r>
              <a:rPr lang="en-US" dirty="0" smtClean="0"/>
              <a:t>/la </a:t>
            </a:r>
            <a:r>
              <a:rPr lang="en-US" dirty="0" err="1" smtClean="0"/>
              <a:t>pasajera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personas en el </a:t>
            </a:r>
            <a:r>
              <a:rPr lang="en-US" dirty="0" err="1" smtClean="0"/>
              <a:t>avión</a:t>
            </a:r>
            <a:r>
              <a:rPr lang="en-US" dirty="0" smtClean="0"/>
              <a:t>, el </a:t>
            </a:r>
            <a:r>
              <a:rPr lang="en-US" dirty="0" err="1" smtClean="0"/>
              <a:t>coche</a:t>
            </a:r>
            <a:r>
              <a:rPr lang="en-US" dirty="0" smtClean="0"/>
              <a:t>, el metro o el </a:t>
            </a:r>
            <a:r>
              <a:rPr lang="en-US" dirty="0" err="1" smtClean="0"/>
              <a:t>autobús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http://www.netambulo.com/wp-content/uploads/2007/12/pasajero_av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2194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cincodias.com/recorte.php/20090518cdscdscis_3/XLCOV467/Ies/Pasajeros_av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2737"/>
            <a:ext cx="44481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esperas</a:t>
            </a:r>
            <a:r>
              <a:rPr lang="en-US" dirty="0" smtClean="0"/>
              <a:t> el </a:t>
            </a:r>
            <a:r>
              <a:rPr lang="en-US" dirty="0" err="1" smtClean="0"/>
              <a:t>autobús</a:t>
            </a:r>
            <a:r>
              <a:rPr lang="en-US" dirty="0" smtClean="0"/>
              <a:t> o el metro</a:t>
            </a:r>
            <a:endParaRPr lang="en-US" dirty="0"/>
          </a:p>
        </p:txBody>
      </p:sp>
      <p:pic>
        <p:nvPicPr>
          <p:cNvPr id="3074" name="Picture 2" descr="http://cdn.newsone.com/files/2009/09/bus-stop-web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3816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barrio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vecindario</a:t>
            </a:r>
            <a:endParaRPr lang="en-US" dirty="0"/>
          </a:p>
        </p:txBody>
      </p:sp>
      <p:pic>
        <p:nvPicPr>
          <p:cNvPr id="2050" name="Picture 2" descr="http://melissasanchez.typepad.com/photos/uncategorized/2008/04/01/bar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trenes</a:t>
            </a:r>
            <a:r>
              <a:rPr lang="en-US" dirty="0" smtClean="0"/>
              <a:t>, los autobuses y el metro son </a:t>
            </a:r>
            <a:r>
              <a:rPr lang="en-US" dirty="0" err="1" smtClean="0"/>
              <a:t>ejemplos</a:t>
            </a:r>
            <a:r>
              <a:rPr lang="en-US" dirty="0" smtClean="0"/>
              <a:t> del…</a:t>
            </a:r>
            <a:endParaRPr lang="en-US" dirty="0"/>
          </a:p>
        </p:txBody>
      </p:sp>
      <p:pic>
        <p:nvPicPr>
          <p:cNvPr id="1026" name="Picture 2" descr="http://s01.s3c.es/imag/europapress/08/07/2009/20090708165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241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7medios.com/wp-content/uploads/2010/03/transpor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63059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vivienda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vives</a:t>
            </a:r>
            <a:endParaRPr lang="en-US" dirty="0"/>
          </a:p>
        </p:txBody>
      </p:sp>
      <p:pic>
        <p:nvPicPr>
          <p:cNvPr id="2050" name="Picture 2" descr="http://deconceptos.com/wp-content/uploads/2008/09/vivi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alcalde</a:t>
            </a:r>
            <a:r>
              <a:rPr lang="en-US" dirty="0" smtClean="0"/>
              <a:t>/la </a:t>
            </a:r>
            <a:r>
              <a:rPr lang="en-US" dirty="0" err="1" smtClean="0"/>
              <a:t>alcadesa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líder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r>
              <a:rPr lang="en-US" dirty="0"/>
              <a:t> </a:t>
            </a:r>
            <a:r>
              <a:rPr lang="en-US" dirty="0" smtClean="0"/>
              <a:t>de un pueblo o de </a:t>
            </a:r>
            <a:r>
              <a:rPr lang="en-US" dirty="0" err="1" smtClean="0"/>
              <a:t>una</a:t>
            </a:r>
            <a:r>
              <a:rPr lang="en-US" dirty="0" smtClean="0"/>
              <a:t> ciudad</a:t>
            </a:r>
            <a:endParaRPr lang="en-US" dirty="0"/>
          </a:p>
        </p:txBody>
      </p:sp>
      <p:pic>
        <p:nvPicPr>
          <p:cNvPr id="6146" name="Picture 2" descr="http://www.cpbn.org/files/images/profiles/Flatto%20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2819400" cy="30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airfielddemocrats.org/wp-content/uploads/2011/07/2011-MCTPhoto2-MIK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331551" cy="43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ayuntamiento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el </a:t>
            </a:r>
            <a:r>
              <a:rPr lang="en-US" dirty="0" err="1" smtClean="0"/>
              <a:t>alcade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3.bp.blogspot.com/_XG2TqFBWC6s/TD9tSwvu_pI/AAAAAAAAD_I/j7fhZG4KO50/s1600/ayuntamien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51416"/>
            <a:ext cx="6831127" cy="49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ayuntamiento</a:t>
            </a:r>
            <a:r>
              <a:rPr lang="en-US" dirty="0" smtClean="0"/>
              <a:t> de Fairfield antes del </a:t>
            </a:r>
            <a:r>
              <a:rPr lang="en-US" dirty="0" err="1" smtClean="0"/>
              <a:t>huracán</a:t>
            </a:r>
            <a:r>
              <a:rPr lang="en-US" dirty="0" smtClean="0"/>
              <a:t> Sandy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right-kelley.com/wp-content/uploads/2012/04/Fairfield-Town-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ayuntamiento</a:t>
            </a:r>
            <a:r>
              <a:rPr lang="en-US" dirty="0" smtClean="0"/>
              <a:t> de Fairfield </a:t>
            </a:r>
            <a:r>
              <a:rPr lang="en-US" dirty="0" err="1" smtClean="0"/>
              <a:t>después</a:t>
            </a:r>
            <a:r>
              <a:rPr lang="en-US" dirty="0" smtClean="0"/>
              <a:t> del </a:t>
            </a:r>
            <a:r>
              <a:rPr lang="en-US" dirty="0" err="1" smtClean="0"/>
              <a:t>huracán</a:t>
            </a:r>
            <a:r>
              <a:rPr lang="en-US" dirty="0" smtClean="0"/>
              <a:t> Sandy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101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comisaría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policía</a:t>
            </a:r>
            <a:endParaRPr lang="en-US" dirty="0"/>
          </a:p>
        </p:txBody>
      </p:sp>
      <p:pic>
        <p:nvPicPr>
          <p:cNvPr id="3074" name="Picture 2" descr="http://www.sevillaactualidad.com/noticias/images/stories/imagen/provincia/alcala/seguridad/policianacional/infraestructuras/comisaria-fr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3423285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_sEGA-IF1U-s/TMr_wB2HnQI/AAAAAAAAAqQ/4eu60kLZQ0E/s1600/inauguran-comisaria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520339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284</Words>
  <Application>Microsoft Office PowerPoint</Application>
  <PresentationFormat>On-screen Show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El suburbio</vt:lpstr>
      <vt:lpstr>Los alrededores</vt:lpstr>
      <vt:lpstr>Un barrio</vt:lpstr>
      <vt:lpstr>La vivienda</vt:lpstr>
      <vt:lpstr>El alcalde/la alcadesa</vt:lpstr>
      <vt:lpstr>el ayuntamiento</vt:lpstr>
      <vt:lpstr>El ayuntamiento de Fairfield antes del huracán Sandy</vt:lpstr>
      <vt:lpstr>El ayuntamiento de Fairfield después del huracán Sandy</vt:lpstr>
      <vt:lpstr>La comisaría</vt:lpstr>
      <vt:lpstr>La estación de bomberos</vt:lpstr>
      <vt:lpstr>El policía/la mujer policía</vt:lpstr>
      <vt:lpstr>El edificio</vt:lpstr>
      <vt:lpstr>El rascacielos</vt:lpstr>
      <vt:lpstr>La acera</vt:lpstr>
      <vt:lpstr>La cuadra</vt:lpstr>
      <vt:lpstr>El semáforo</vt:lpstr>
      <vt:lpstr>La esquina</vt:lpstr>
      <vt:lpstr>La dirección</vt:lpstr>
      <vt:lpstr>El letrero</vt:lpstr>
      <vt:lpstr>El estacionamiento</vt:lpstr>
      <vt:lpstr>El puente</vt:lpstr>
      <vt:lpstr>Dar direcciones</vt:lpstr>
      <vt:lpstr>La gente</vt:lpstr>
      <vt:lpstr>El ciudadano</vt:lpstr>
      <vt:lpstr>El conductor/la conductora</vt:lpstr>
      <vt:lpstr>El peatón/la peatona</vt:lpstr>
      <vt:lpstr>Estar perdido/a</vt:lpstr>
      <vt:lpstr>El pasajero/la pasajera</vt:lpstr>
      <vt:lpstr>La parada</vt:lpstr>
      <vt:lpstr>transporte público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2011-11-01T11:25:53Z</dcterms:created>
  <dcterms:modified xsi:type="dcterms:W3CDTF">2012-11-27T13:41:01Z</dcterms:modified>
</cp:coreProperties>
</file>