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9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9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4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9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9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7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F00F-033D-4164-B502-102061629AB4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2FE9-FF30-4861-BA1D-4F09B451D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0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nuera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esposa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;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hija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0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padastro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se casa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. Su </a:t>
            </a:r>
            <a:r>
              <a:rPr lang="en-US" dirty="0" err="1" smtClean="0"/>
              <a:t>esposo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4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parientes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Tus</a:t>
            </a:r>
            <a:r>
              <a:rPr lang="en-US" dirty="0" smtClean="0"/>
              <a:t> padres, </a:t>
            </a:r>
            <a:r>
              <a:rPr lang="en-US" dirty="0" err="1" smtClean="0"/>
              <a:t>tíos</a:t>
            </a:r>
            <a:r>
              <a:rPr lang="en-US" dirty="0" smtClean="0"/>
              <a:t>, </a:t>
            </a:r>
            <a:r>
              <a:rPr lang="en-US" dirty="0" err="1" smtClean="0"/>
              <a:t>primos</a:t>
            </a:r>
            <a:r>
              <a:rPr lang="en-US" dirty="0" smtClean="0"/>
              <a:t> y </a:t>
            </a:r>
            <a:r>
              <a:rPr lang="en-US" dirty="0" err="1" smtClean="0"/>
              <a:t>abuelos</a:t>
            </a:r>
            <a:r>
              <a:rPr lang="en-US" dirty="0"/>
              <a:t>.</a:t>
            </a:r>
          </a:p>
        </p:txBody>
      </p:sp>
      <p:pic>
        <p:nvPicPr>
          <p:cNvPr id="8194" name="Picture 2" descr="http://www.learnenglish.be/voc1/relative_simpson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441007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2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5122" name="Picture 2" descr="Girl Making Face    Stock Photo - Rights-Managed, Artist: Chad Johnston, Code: 700-008647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349567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84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apodo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 </a:t>
            </a:r>
            <a:r>
              <a:rPr lang="en-US" dirty="0" err="1" smtClean="0"/>
              <a:t>nombre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heredar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Recibir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o </a:t>
            </a:r>
            <a:r>
              <a:rPr lang="en-US" dirty="0" err="1" smtClean="0"/>
              <a:t>propiedades</a:t>
            </a:r>
            <a:r>
              <a:rPr lang="en-US" dirty="0" smtClean="0"/>
              <a:t> de un </a:t>
            </a:r>
            <a:r>
              <a:rPr lang="en-US" dirty="0" err="1" smtClean="0"/>
              <a:t>pariente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5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insoportable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con </a:t>
            </a:r>
            <a:r>
              <a:rPr lang="en-US" dirty="0" err="1" smtClean="0"/>
              <a:t>ella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6146" name="Picture 2" descr="http://www.goodenoughmother.com/wp-content/uploads/2011/08/Misbehaving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90825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4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 </a:t>
            </a:r>
            <a:r>
              <a:rPr lang="en-US" dirty="0" err="1" smtClean="0"/>
              <a:t>vejez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contrario</a:t>
            </a:r>
            <a:r>
              <a:rPr lang="en-US" dirty="0" smtClean="0"/>
              <a:t> de la </a:t>
            </a:r>
            <a:r>
              <a:rPr lang="en-US" dirty="0" err="1" smtClean="0"/>
              <a:t>niñez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7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nacimiento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contrario</a:t>
            </a:r>
            <a:r>
              <a:rPr lang="en-US" dirty="0" smtClean="0"/>
              <a:t> de la </a:t>
            </a:r>
            <a:r>
              <a:rPr lang="en-US" dirty="0" err="1" smtClean="0"/>
              <a:t>muerte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empieza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7170" name="Picture 2" descr="http://offthebase.files.wordpress.com/2011/02/zaylees-birth-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8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hija</a:t>
            </a:r>
            <a:r>
              <a:rPr lang="en-US" dirty="0" smtClean="0"/>
              <a:t> de mi </a:t>
            </a:r>
            <a:r>
              <a:rPr lang="en-US" dirty="0" err="1" smtClean="0"/>
              <a:t>tía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yerno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esposo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8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suegro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padre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esposo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nieta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hija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3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Darle</a:t>
            </a:r>
            <a:r>
              <a:rPr lang="en-US" dirty="0" smtClean="0"/>
              <a:t> </a:t>
            </a:r>
            <a:r>
              <a:rPr lang="en-US" dirty="0" err="1" smtClean="0"/>
              <a:t>demasiado</a:t>
            </a:r>
            <a:r>
              <a:rPr lang="en-US" dirty="0" smtClean="0"/>
              <a:t> a un </a:t>
            </a:r>
            <a:r>
              <a:rPr lang="en-US" dirty="0" err="1" smtClean="0"/>
              <a:t>niño</a:t>
            </a:r>
            <a:endParaRPr lang="en-US" dirty="0"/>
          </a:p>
        </p:txBody>
      </p:sp>
      <p:pic>
        <p:nvPicPr>
          <p:cNvPr id="2050" name="Picture 2" descr="http://cdn.sheknows.com/articles/spoiled-gi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4569135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ssenceoflifechronicles.com/site/wp-content/uploads/2011/12/iStock_000013320515XSmall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377190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4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regañar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Tratar</a:t>
            </a:r>
            <a:r>
              <a:rPr lang="en-US" dirty="0" smtClean="0"/>
              <a:t> de </a:t>
            </a:r>
            <a:r>
              <a:rPr lang="en-US" dirty="0" err="1" smtClean="0"/>
              <a:t>corregir</a:t>
            </a:r>
            <a:r>
              <a:rPr lang="en-US" dirty="0" smtClean="0"/>
              <a:t> el </a:t>
            </a:r>
            <a:r>
              <a:rPr lang="en-US" dirty="0" err="1" smtClean="0"/>
              <a:t>portamiento</a:t>
            </a:r>
            <a:r>
              <a:rPr lang="en-US" dirty="0" smtClean="0"/>
              <a:t> (behavior) de un </a:t>
            </a:r>
            <a:r>
              <a:rPr lang="en-US" dirty="0" err="1" smtClean="0"/>
              <a:t>niño</a:t>
            </a:r>
            <a:endParaRPr lang="en-US" dirty="0"/>
          </a:p>
        </p:txBody>
      </p:sp>
      <p:pic>
        <p:nvPicPr>
          <p:cNvPr id="1026" name="Picture 2" descr="http://3.bp.blogspot.com/-bW_Q76N_z9o/TrnDmSm6S2I/AAAAAAAAAN0/Agavd7gGPM8/s1600/scolding%255B1%25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;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3074" name="Picture 2" descr="http://2.bp.blogspot.com/_5BgdOptnXbU/TDy1WOWr1QI/AAAAAAAAAac/qB8fpnBAVwg/s1600/ParentswithOnlyChi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40481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1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bisabuelo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padre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endParaRPr lang="en-US" dirty="0"/>
          </a:p>
        </p:txBody>
      </p:sp>
      <p:pic>
        <p:nvPicPr>
          <p:cNvPr id="4098" name="Picture 2" descr="http://www.wikitree.com/photo.php/thumb/e/e9/Great-Grandfather-Example.jpg/300px-Great-Grandfather-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28575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44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cuñada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esposa</a:t>
            </a:r>
            <a:r>
              <a:rPr lang="en-US" dirty="0" smtClean="0"/>
              <a:t> de mi </a:t>
            </a:r>
            <a:r>
              <a:rPr lang="en-US" dirty="0" err="1" smtClean="0"/>
              <a:t>hermano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173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La nuera</vt:lpstr>
      <vt:lpstr>el yerno</vt:lpstr>
      <vt:lpstr>El suegro</vt:lpstr>
      <vt:lpstr>La nieta</vt:lpstr>
      <vt:lpstr>mimar</vt:lpstr>
      <vt:lpstr>regañar</vt:lpstr>
      <vt:lpstr>único</vt:lpstr>
      <vt:lpstr>El bisabuelo</vt:lpstr>
      <vt:lpstr>cuñada</vt:lpstr>
      <vt:lpstr> padastro</vt:lpstr>
      <vt:lpstr>Los parientes</vt:lpstr>
      <vt:lpstr>mandona</vt:lpstr>
      <vt:lpstr>El apodo</vt:lpstr>
      <vt:lpstr>heredar</vt:lpstr>
      <vt:lpstr>insoportable</vt:lpstr>
      <vt:lpstr>La vejez</vt:lpstr>
      <vt:lpstr>El nacimiento</vt:lpstr>
      <vt:lpstr>prima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nuera</dc:title>
  <dc:creator>Windows User</dc:creator>
  <cp:lastModifiedBy>Windows User</cp:lastModifiedBy>
  <cp:revision>7</cp:revision>
  <dcterms:created xsi:type="dcterms:W3CDTF">2012-03-22T11:50:31Z</dcterms:created>
  <dcterms:modified xsi:type="dcterms:W3CDTF">2013-04-01T12:50:13Z</dcterms:modified>
</cp:coreProperties>
</file>