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9" r:id="rId3"/>
    <p:sldId id="281" r:id="rId4"/>
    <p:sldId id="288" r:id="rId5"/>
    <p:sldId id="286" r:id="rId6"/>
    <p:sldId id="285" r:id="rId7"/>
    <p:sldId id="261" r:id="rId8"/>
    <p:sldId id="262" r:id="rId9"/>
    <p:sldId id="258" r:id="rId10"/>
    <p:sldId id="266" r:id="rId11"/>
    <p:sldId id="267" r:id="rId12"/>
    <p:sldId id="270" r:id="rId13"/>
    <p:sldId id="273" r:id="rId14"/>
    <p:sldId id="280" r:id="rId15"/>
    <p:sldId id="282" r:id="rId16"/>
    <p:sldId id="283" r:id="rId17"/>
    <p:sldId id="284" r:id="rId18"/>
    <p:sldId id="274" r:id="rId19"/>
    <p:sldId id="276" r:id="rId20"/>
    <p:sldId id="277" r:id="rId21"/>
    <p:sldId id="264" r:id="rId22"/>
    <p:sldId id="265" r:id="rId23"/>
    <p:sldId id="263" r:id="rId24"/>
    <p:sldId id="269" r:id="rId25"/>
    <p:sldId id="260" r:id="rId26"/>
    <p:sldId id="257" r:id="rId27"/>
    <p:sldId id="272" r:id="rId28"/>
    <p:sldId id="275" r:id="rId29"/>
    <p:sldId id="256" r:id="rId30"/>
    <p:sldId id="259" r:id="rId31"/>
    <p:sldId id="271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DB72-8062-4FC3-9116-A03EF81FD8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D4DBB-B446-49FA-8BD3-2389744AA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incendio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seguridadportalweb.com/portal/images/stories/incendi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2692400"/>
            <a:ext cx="37909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anger G  N  Ral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83647" y="-1236663"/>
            <a:ext cx="2857500" cy="2514601"/>
          </a:xfrm>
          <a:prstGeom prst="rect">
            <a:avLst/>
          </a:prstGeom>
          <a:noFill/>
        </p:spPr>
      </p:pic>
      <p:pic>
        <p:nvPicPr>
          <p:cNvPr id="23558" name="Picture 6" descr="http://www.clker.com/cliparts/a/f/a/d/1197105082298228513ernes_danger_-_pericolo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5410200" cy="5175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5867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El </a:t>
            </a:r>
            <a:r>
              <a:rPr lang="en-US" sz="4800" b="1" dirty="0" err="1" smtClean="0">
                <a:solidFill>
                  <a:srgbClr val="FF0000"/>
                </a:solidFill>
              </a:rPr>
              <a:t>peligro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grasso2\AppData\Local\Microsoft\Windows\Temporary Internet Files\Content.IE5\26ZI5Z14\MC9000595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3810000" cy="56873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El </a:t>
            </a:r>
            <a:r>
              <a:rPr lang="en-US" sz="4800" b="1" dirty="0" err="1" smtClean="0">
                <a:solidFill>
                  <a:srgbClr val="FF0000"/>
                </a:solidFill>
              </a:rPr>
              <a:t>porvenir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clipart.com/thw/thw13/CL/5344_2005010018/000803_1066_48/22206402.thc.jpg?000803_1066_4893_v__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791200" cy="5758107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4572000" y="2362200"/>
            <a:ext cx="990600" cy="685800"/>
          </a:xfrm>
          <a:prstGeom prst="straightConnector1">
            <a:avLst/>
          </a:prstGeom>
          <a:ln w="133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3200" y="602700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echar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dreamstime.com/protect-the-earth-thumb4836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940425" cy="5940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proteger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paisaje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s.123rf.com/400wm/400/400/3dclipartsde/3dclipartsde1008/3dclipartsde100800124/7570032-four-different-fantasy-landscapes-for-banner-background-or-illustration-3d-re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8643"/>
            <a:ext cx="295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serpiente</a:t>
            </a:r>
            <a:r>
              <a:rPr lang="en-US" dirty="0" smtClean="0">
                <a:solidFill>
                  <a:srgbClr val="FF0000"/>
                </a:solidFill>
              </a:rPr>
              <a:t>/la </a:t>
            </a:r>
            <a:r>
              <a:rPr lang="en-US" dirty="0" err="1" smtClean="0">
                <a:solidFill>
                  <a:srgbClr val="FF0000"/>
                </a:solidFill>
              </a:rPr>
              <a:t>víbora</a:t>
            </a:r>
            <a:r>
              <a:rPr lang="en-US" dirty="0" smtClean="0">
                <a:solidFill>
                  <a:srgbClr val="FF0000"/>
                </a:solidFill>
              </a:rPr>
              <a:t>/la </a:t>
            </a:r>
            <a:r>
              <a:rPr lang="en-US" dirty="0" err="1" smtClean="0">
                <a:solidFill>
                  <a:srgbClr val="FF0000"/>
                </a:solidFill>
              </a:rPr>
              <a:t>culebra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flatrock.org.nz/static/frontpage/assets/animals/snake_occasional_sn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9" y="1447800"/>
            <a:ext cx="76200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oveja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farm1.staticflickr.com/5/4934741_120f7de873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conejo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animal.discovery.com/mammals/rabbit/pictures/rabbit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2019"/>
            <a:ext cx="59531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1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2.bp.blogspot.com/-sp_vvaoRrfU/Tai4qMTDJPI/AAAAAAAAAGM/8XcuJYxV5dA/s1600/CLIPART_OF_16323_S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8674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resolver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shutterstock.com/display_pic_with_logo/305770/305770,1244051179,2/stock-photo-an-illustration-of-the-earth-urbanization-process-31403599.jpg"/>
          <p:cNvPicPr>
            <a:picLocks noChangeAspect="1" noChangeArrowheads="1"/>
          </p:cNvPicPr>
          <p:nvPr/>
        </p:nvPicPr>
        <p:blipFill>
          <a:blip r:embed="rId2" cstate="print"/>
          <a:srcRect b="6383"/>
          <a:stretch>
            <a:fillRect/>
          </a:stretch>
        </p:blipFill>
        <p:spPr bwMode="auto">
          <a:xfrm>
            <a:off x="1371600" y="152400"/>
            <a:ext cx="6172200" cy="60350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urbanizar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inundación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nws.noaa.gov/floodsafety/images/insu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477000" cy="41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ign Toxic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83647" y="-1389063"/>
            <a:ext cx="2514600" cy="2838451"/>
          </a:xfrm>
          <a:prstGeom prst="rect">
            <a:avLst/>
          </a:prstGeom>
          <a:noFill/>
        </p:spPr>
      </p:pic>
      <p:pic>
        <p:nvPicPr>
          <p:cNvPr id="34820" name="Picture 4" descr="Sign Toxic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83647" y="-1389063"/>
            <a:ext cx="2514600" cy="2838451"/>
          </a:xfrm>
          <a:prstGeom prst="rect">
            <a:avLst/>
          </a:prstGeom>
          <a:noFill/>
        </p:spPr>
      </p:pic>
      <p:pic>
        <p:nvPicPr>
          <p:cNvPr id="34822" name="Picture 6" descr="http://dclips.fundraw.com/zobo500dir/MatieresToxiq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5585776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5410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tóxico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hotos2.fotosearch.com/bthumb/CSP/CSP377/k3779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5181600" cy="39014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4800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El </a:t>
            </a:r>
            <a:r>
              <a:rPr lang="en-US" sz="4800" b="1" dirty="0" err="1" smtClean="0">
                <a:solidFill>
                  <a:srgbClr val="FF0000"/>
                </a:solidFill>
              </a:rPr>
              <a:t>desarrollo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clipartguide.com/_thumbs/1386-0901-1315-4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026025" cy="55231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57912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El </a:t>
            </a:r>
            <a:r>
              <a:rPr lang="en-US" sz="4800" b="1" dirty="0" err="1" smtClean="0">
                <a:solidFill>
                  <a:srgbClr val="FF0000"/>
                </a:solidFill>
              </a:rPr>
              <a:t>medio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ambiente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icturesof.net/_images_300/Man_Hunting_A_Tiger_Royalty_Free_Clipart_Picture_090324-156156-611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477000" cy="52247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5638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cazar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clipart.com/thw/thw13/CL/5433_2005010014/000803_1059_65/20577586.thc.jpg?000803_1059_6564_v__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4267200" cy="4329043"/>
          </a:xfrm>
          <a:prstGeom prst="rect">
            <a:avLst/>
          </a:prstGeom>
          <a:noFill/>
        </p:spPr>
      </p:pic>
      <p:pic>
        <p:nvPicPr>
          <p:cNvPr id="26628" name="Picture 4" descr="http://images.clipart.com/thw/thw13/CL/artineed/entertainment/guitar_banjo_mandolin_guitar_001/14814459.thc.jpg?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105400"/>
            <a:ext cx="3333750" cy="1524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destruir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ir.coolclips.com/Nature/Environment/Pollution/pollution_destroying_natural_habitats_CoolClips_vc006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6953609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La </a:t>
            </a:r>
            <a:r>
              <a:rPr lang="en-US" sz="4800" b="1" dirty="0" err="1" smtClean="0">
                <a:solidFill>
                  <a:srgbClr val="FF0000"/>
                </a:solidFill>
              </a:rPr>
              <a:t>contaminación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aYEySLKA8MU/SM9UOpYbVzI/AAAAAAAAAFE/lKSOvcdavNg/s400/01.....%E2%80%9CThe+ozone+layer+is+a+thin+layer+of+ozone+in+the+atmosphere,+10+-+50+kilometres+above+the+earth.%E2%80%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562600" cy="57758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La </a:t>
            </a:r>
            <a:r>
              <a:rPr lang="en-US" sz="4800" b="1" dirty="0" err="1" smtClean="0">
                <a:solidFill>
                  <a:srgbClr val="FF0000"/>
                </a:solidFill>
              </a:rPr>
              <a:t>capa</a:t>
            </a:r>
            <a:r>
              <a:rPr lang="en-US" sz="4800" b="1" dirty="0" smtClean="0">
                <a:solidFill>
                  <a:srgbClr val="FF0000"/>
                </a:solidFill>
              </a:rPr>
              <a:t> de </a:t>
            </a:r>
            <a:r>
              <a:rPr lang="en-US" sz="4800" b="1" dirty="0" err="1" smtClean="0">
                <a:solidFill>
                  <a:srgbClr val="FF0000"/>
                </a:solidFill>
              </a:rPr>
              <a:t>ozono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ollar bill clip art. 50 dollar bill clip art."/>
          <p:cNvPicPr>
            <a:picLocks noChangeAspect="1" noChangeArrowheads="1"/>
          </p:cNvPicPr>
          <p:nvPr/>
        </p:nvPicPr>
        <p:blipFill>
          <a:blip r:embed="rId2" cstate="print"/>
          <a:srcRect b="4255"/>
          <a:stretch>
            <a:fillRect/>
          </a:stretch>
        </p:blipFill>
        <p:spPr bwMode="auto">
          <a:xfrm>
            <a:off x="381000" y="457200"/>
            <a:ext cx="5562600" cy="5554169"/>
          </a:xfrm>
          <a:prstGeom prst="rect">
            <a:avLst/>
          </a:prstGeom>
          <a:noFill/>
        </p:spPr>
      </p:pic>
      <p:pic>
        <p:nvPicPr>
          <p:cNvPr id="29702" name="Picture 6" descr="http://images.clipart.com/thw/thw13/PH/images/39195321.thc.jpg?1001636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986" y="990600"/>
            <a:ext cx="3321014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malgastar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clipartof.com/small/440306-Royalty-Free-RF-Clip-Art-Illustration-Of-A-Cartoon-Black-And-White-Outline-Design-Of-A-Nauseous-Man-Breathing-Into-A-Paper-Bag.jpg"/>
          <p:cNvPicPr>
            <a:picLocks noChangeAspect="1" noChangeArrowheads="1"/>
          </p:cNvPicPr>
          <p:nvPr/>
        </p:nvPicPr>
        <p:blipFill>
          <a:blip r:embed="rId2" cstate="print"/>
          <a:srcRect b="5243"/>
          <a:stretch>
            <a:fillRect/>
          </a:stretch>
        </p:blipFill>
        <p:spPr bwMode="auto">
          <a:xfrm>
            <a:off x="1219200" y="838200"/>
            <a:ext cx="6629400" cy="57513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respirar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4.bp.blogspot.com/_DfavS4NRPzo/TULLqwX0KOI/AAAAAAAAADo/hYxSp-gsuN4/s1600/clip+art+trash+ca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119" y="747712"/>
            <a:ext cx="6353762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602700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La </a:t>
            </a:r>
            <a:r>
              <a:rPr lang="en-US" sz="4800" b="1" dirty="0" err="1" smtClean="0">
                <a:solidFill>
                  <a:srgbClr val="FF0000"/>
                </a:solidFill>
              </a:rPr>
              <a:t>basura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sequía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karachimetrological.files.wordpress.com/2011/05/drought-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5177"/>
            <a:ext cx="4876800" cy="35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elblogsalmon.com/2007/11/Cutting%20emissions%20270.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482353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715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La </a:t>
            </a:r>
            <a:r>
              <a:rPr lang="en-US" sz="4800" b="1" dirty="0" err="1" smtClean="0">
                <a:solidFill>
                  <a:srgbClr val="FF0000"/>
                </a:solidFill>
              </a:rPr>
              <a:t>contaminación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mages.clipart.com/thw/thw13/CL/5344_2005010018/000803_1054_76/21705611.thc.jpg?000803_1054_7678_v__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6106263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extinguirse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s.cdn3.123rf.com/168nwm/antkevyv/antkevyv1008/antkevyv100800020/7624297-man-and-women-footprints-disappear-in-the-distance--vector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4191000" cy="54160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desaparecer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terremoto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napcache.boston.com/universal/site_graphics/blogs/bigpicture/chile_02_27/c22_22415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350648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huracán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antwrp.gsfc.nasa.gov/apod/image/0508/katrina_goes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calentamiento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free-islamic-course.org/images/oh-no-global-war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04" y="1371600"/>
            <a:ext cx="4048125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worldproutassembly.org/images/deforestation_boli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502400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5867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La </a:t>
            </a:r>
            <a:r>
              <a:rPr lang="en-US" sz="4800" b="1" dirty="0" err="1" smtClean="0">
                <a:solidFill>
                  <a:srgbClr val="FF0000"/>
                </a:solidFill>
              </a:rPr>
              <a:t>deforestación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dlantern.com/art/clips/disaters/sm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001844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El smog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El combustible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hcss.com/Products/FuelerPlus/media/Overview_FuelC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90" y="838200"/>
            <a:ext cx="387667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58</Words>
  <Application>Microsoft Office PowerPoint</Application>
  <PresentationFormat>On-screen Show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El incendio</vt:lpstr>
      <vt:lpstr>La inundación</vt:lpstr>
      <vt:lpstr>La sequía</vt:lpstr>
      <vt:lpstr>El terremoto</vt:lpstr>
      <vt:lpstr>El huracán</vt:lpstr>
      <vt:lpstr>El calentamiento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paisaje</vt:lpstr>
      <vt:lpstr>La serpiente/la víbora/la culebra</vt:lpstr>
      <vt:lpstr>La oveja</vt:lpstr>
      <vt:lpstr>El conejo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</cp:revision>
  <dcterms:created xsi:type="dcterms:W3CDTF">2011-05-25T18:43:15Z</dcterms:created>
  <dcterms:modified xsi:type="dcterms:W3CDTF">2012-05-08T15:40:43Z</dcterms:modified>
</cp:coreProperties>
</file>