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6" r:id="rId12"/>
    <p:sldId id="267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833A-F591-4F24-BAFE-9E5996DB896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0371-31A4-4B62-B77C-577AF94530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yahoo.com/question/index?qid=20090314145930AAmUAqZ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disfrutar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2.bp.blogspot.com/_jHnjzLf9Gl0/TMt0jYLfZGI/AAAAAAAAAko/LukAT03KuEM/s400/disfru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ensapuradigital.com.ar/wp-content/uploads/2012/02/tiempo-libre-como-disfrutar-maximo-vacaciones-grupo-ami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oleccionar</a:t>
            </a:r>
            <a:r>
              <a:rPr lang="en-US" dirty="0" smtClean="0"/>
              <a:t> </a:t>
            </a:r>
            <a:r>
              <a:rPr lang="en-US" dirty="0" err="1" smtClean="0"/>
              <a:t>estampillas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3.bp.blogspot.com/-tFyTcvyVGik/TrKWQkmLZYI/AAAAAAAAAJM/ThnU6KUH1Jk/s1600/stamp_collecting_go_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238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uidar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mascota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hiltonvetclinic.com.au/grfx/pet-care-conten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42" y="1531374"/>
            <a:ext cx="2543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etcaregt.com/blog/wp-content/uploads/2011/01/how-to-take-care-of-pet-li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0290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etcaregt.com/blog/wp-content/uploads/2010/12/how-to-take-care-of-pet-tur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229100"/>
            <a:ext cx="33813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doggysbakery.com/wp-content/uploads/2011/09/take-care-of-pets1-300x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2910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rear</a:t>
            </a:r>
            <a:r>
              <a:rPr lang="en-US" dirty="0" smtClean="0"/>
              <a:t>/</a:t>
            </a:r>
            <a:r>
              <a:rPr lang="en-US" dirty="0" err="1" smtClean="0"/>
              <a:t>grabar</a:t>
            </a:r>
            <a:r>
              <a:rPr lang="en-US" dirty="0" smtClean="0"/>
              <a:t> los CD’s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g.ehowcdn.com/article-new/ehow/images/a04/on/4q/burn-cds-frostwire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43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caminar</a:t>
            </a:r>
            <a:r>
              <a:rPr lang="en-US" dirty="0" smtClean="0"/>
              <a:t> y no </a:t>
            </a:r>
            <a:r>
              <a:rPr lang="en-US" dirty="0" err="1" smtClean="0"/>
              <a:t>correr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3314" name="Picture 2" descr="Katie Holmes Tom Cruise and Katie Holmes seen jogging with Tom's son Connor and a bodyguard along the Charles River in Boston, Massachuset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3280384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cansarse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no </a:t>
            </a:r>
            <a:r>
              <a:rPr lang="en-US" dirty="0" err="1" smtClean="0"/>
              <a:t>duerme</a:t>
            </a:r>
            <a:r>
              <a:rPr lang="en-US" dirty="0" smtClean="0"/>
              <a:t> lo </a:t>
            </a:r>
            <a:r>
              <a:rPr lang="en-US" dirty="0" err="1" smtClean="0"/>
              <a:t>suficiente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4340" name="Picture 4" descr="http://thecleanbedroom.blogs.com/.a/6a00d834207e6353ef0133f32dadaa970b-3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52700"/>
            <a:ext cx="2857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holmesinho.files.wordpress.com/2011/06/tired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nviar</a:t>
            </a:r>
            <a:r>
              <a:rPr lang="en-US" dirty="0" smtClean="0"/>
              <a:t> </a:t>
            </a:r>
            <a:r>
              <a:rPr lang="en-US" dirty="0" err="1" smtClean="0"/>
              <a:t>mensajes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4.bp.blogspot.com/_PU6htjlVNnY/TKgKSkOzIeI/AAAAAAAAC80/YPvvR7YHnks/s1600/Mensaje+Movi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3984138" cy="51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98120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answers.yahoo.com/question/index?qid=20090314145930AAmUAqZ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er</a:t>
            </a:r>
            <a:r>
              <a:rPr lang="en-US" dirty="0" smtClean="0"/>
              <a:t> un </a:t>
            </a:r>
            <a:r>
              <a:rPr lang="en-US" dirty="0" err="1" smtClean="0"/>
              <a:t>rollo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axcdn.fooyoh.com/files/attach/images/591/520/370/004/Bored-Baby-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625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3.bp.blogspot.com/-gmSZ4eaNx0M/TpV7JUUVSjI/AAAAAAAAHwI/dMRkEPYaI1A/s640/knitting_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915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arm5.static.flickr.com/4042/4410495728_142bec78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ugar</a:t>
            </a:r>
            <a:r>
              <a:rPr lang="en-US" dirty="0" smtClean="0"/>
              <a:t> </a:t>
            </a:r>
            <a:r>
              <a:rPr lang="en-US" dirty="0" err="1" smtClean="0"/>
              <a:t>naipes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b/bc/9_playing_c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629400" cy="44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rear</a:t>
            </a:r>
            <a:r>
              <a:rPr lang="en-US" dirty="0" smtClean="0"/>
              <a:t> un </a:t>
            </a:r>
            <a:r>
              <a:rPr lang="en-US" dirty="0" err="1" smtClean="0"/>
              <a:t>albúm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hejoyfulorganizer.com/wp-content/uploads/2011/06/scrap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633"/>
            <a:ext cx="42862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acer</a:t>
            </a:r>
            <a:r>
              <a:rPr lang="en-US" dirty="0" smtClean="0"/>
              <a:t> </a:t>
            </a:r>
            <a:r>
              <a:rPr lang="en-US" dirty="0" err="1" smtClean="0"/>
              <a:t>crucigramas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edicionesmedicas.com.ar/var/edicionesmedicas_com_ar/storage/images/media/images/crucigrama._foto_casaporcasa.com/51222-1-esl-AR/crucigrama._Foto_casaporcasa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4495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eunirse</a:t>
            </a:r>
            <a:r>
              <a:rPr lang="en-US" dirty="0" smtClean="0"/>
              <a:t> con los </a:t>
            </a:r>
            <a:r>
              <a:rPr lang="en-US" dirty="0" smtClean="0"/>
              <a:t>amigos al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upload.wikimedia.org/wikipedia/commons/thumb/1/1a/Our_pre-July_4th_picnic_NOLA.jpg/800px-Our_pre-July_4th_picnic_N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78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oleccionar</a:t>
            </a:r>
            <a:r>
              <a:rPr lang="en-US" dirty="0" smtClean="0"/>
              <a:t> </a:t>
            </a:r>
            <a:r>
              <a:rPr lang="en-US" dirty="0" err="1" smtClean="0"/>
              <a:t>monedas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oincollectingclub.net/wp-content/uploads/2011/10/coin_collecting-hob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5219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55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disfrutar</vt:lpstr>
      <vt:lpstr>ser un rollo</vt:lpstr>
      <vt:lpstr>tejer</vt:lpstr>
      <vt:lpstr>coser</vt:lpstr>
      <vt:lpstr>jugar naipes</vt:lpstr>
      <vt:lpstr>crear un albúm</vt:lpstr>
      <vt:lpstr>hacer crucigramas</vt:lpstr>
      <vt:lpstr>reunirse con los amigos al aire libre</vt:lpstr>
      <vt:lpstr>coleccionar monedas</vt:lpstr>
      <vt:lpstr>coleccionar estampillas</vt:lpstr>
      <vt:lpstr>cuidar a una mascota</vt:lpstr>
      <vt:lpstr>crear/grabar los CD’s</vt:lpstr>
      <vt:lpstr>trotar</vt:lpstr>
      <vt:lpstr>cansarse</vt:lpstr>
      <vt:lpstr>enviar mensajes de texto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2011-03-03T14:04:05Z</dcterms:created>
  <dcterms:modified xsi:type="dcterms:W3CDTF">2012-03-23T15:28:29Z</dcterms:modified>
</cp:coreProperties>
</file>