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65" r:id="rId4"/>
    <p:sldId id="274" r:id="rId5"/>
    <p:sldId id="262" r:id="rId6"/>
    <p:sldId id="259" r:id="rId7"/>
    <p:sldId id="257" r:id="rId8"/>
    <p:sldId id="264" r:id="rId9"/>
    <p:sldId id="266" r:id="rId10"/>
    <p:sldId id="267" r:id="rId11"/>
    <p:sldId id="258" r:id="rId12"/>
    <p:sldId id="273" r:id="rId13"/>
    <p:sldId id="260" r:id="rId14"/>
    <p:sldId id="261" r:id="rId15"/>
    <p:sldId id="263" r:id="rId16"/>
    <p:sldId id="268" r:id="rId17"/>
    <p:sldId id="275" r:id="rId18"/>
    <p:sldId id="269" r:id="rId19"/>
    <p:sldId id="27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8379C-B005-41C5-B19A-59D637AF9A25}" type="datetimeFigureOut">
              <a:rPr lang="en-US" smtClean="0"/>
              <a:pPr/>
              <a:t>3/1/2011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B3E45-ECA7-404D-AF65-CA83146D3A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8379C-B005-41C5-B19A-59D637AF9A25}" type="datetimeFigureOut">
              <a:rPr lang="en-US" smtClean="0"/>
              <a:pPr/>
              <a:t>3/1/2011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B3E45-ECA7-404D-AF65-CA83146D3A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8379C-B005-41C5-B19A-59D637AF9A25}" type="datetimeFigureOut">
              <a:rPr lang="en-US" smtClean="0"/>
              <a:pPr/>
              <a:t>3/1/2011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B3E45-ECA7-404D-AF65-CA83146D3A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8379C-B005-41C5-B19A-59D637AF9A25}" type="datetimeFigureOut">
              <a:rPr lang="en-US" smtClean="0"/>
              <a:pPr/>
              <a:t>3/1/2011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B3E45-ECA7-404D-AF65-CA83146D3A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8379C-B005-41C5-B19A-59D637AF9A25}" type="datetimeFigureOut">
              <a:rPr lang="en-US" smtClean="0"/>
              <a:pPr/>
              <a:t>3/1/2011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B3E45-ECA7-404D-AF65-CA83146D3A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8379C-B005-41C5-B19A-59D637AF9A25}" type="datetimeFigureOut">
              <a:rPr lang="en-US" smtClean="0"/>
              <a:pPr/>
              <a:t>3/1/2011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B3E45-ECA7-404D-AF65-CA83146D3A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8379C-B005-41C5-B19A-59D637AF9A25}" type="datetimeFigureOut">
              <a:rPr lang="en-US" smtClean="0"/>
              <a:pPr/>
              <a:t>3/1/2011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B3E45-ECA7-404D-AF65-CA83146D3A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8379C-B005-41C5-B19A-59D637AF9A25}" type="datetimeFigureOut">
              <a:rPr lang="en-US" smtClean="0"/>
              <a:pPr/>
              <a:t>3/1/2011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B3E45-ECA7-404D-AF65-CA83146D3A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8379C-B005-41C5-B19A-59D637AF9A25}" type="datetimeFigureOut">
              <a:rPr lang="en-US" smtClean="0"/>
              <a:pPr/>
              <a:t>3/1/2011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B3E45-ECA7-404D-AF65-CA83146D3A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8379C-B005-41C5-B19A-59D637AF9A25}" type="datetimeFigureOut">
              <a:rPr lang="en-US" smtClean="0"/>
              <a:pPr/>
              <a:t>3/1/2011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B3E45-ECA7-404D-AF65-CA83146D3A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8379C-B005-41C5-B19A-59D637AF9A25}" type="datetimeFigureOut">
              <a:rPr lang="en-US" smtClean="0"/>
              <a:pPr/>
              <a:t>3/1/2011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B3E45-ECA7-404D-AF65-CA83146D3A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8379C-B005-41C5-B19A-59D637AF9A25}" type="datetimeFigureOut">
              <a:rPr lang="en-US" smtClean="0"/>
              <a:pPr/>
              <a:t>3/1/2011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B3E45-ECA7-404D-AF65-CA83146D3AE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Vocabulario</a:t>
            </a:r>
            <a:r>
              <a:rPr lang="en-US" dirty="0" smtClean="0"/>
              <a:t> </a:t>
            </a:r>
            <a:r>
              <a:rPr lang="en-US" dirty="0" err="1" smtClean="0"/>
              <a:t>capítulo</a:t>
            </a:r>
            <a:r>
              <a:rPr lang="en-US" dirty="0" smtClean="0"/>
              <a:t> 8 </a:t>
            </a:r>
            <a:br>
              <a:rPr lang="en-US" dirty="0" smtClean="0"/>
            </a:br>
            <a:r>
              <a:rPr lang="en-US" dirty="0" smtClean="0"/>
              <a:t>parte 2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plaza de comida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Aquí</a:t>
            </a:r>
            <a:r>
              <a:rPr lang="en-US" dirty="0" smtClean="0"/>
              <a:t> se </a:t>
            </a:r>
            <a:r>
              <a:rPr lang="en-US" dirty="0" err="1" smtClean="0"/>
              <a:t>puede</a:t>
            </a:r>
            <a:r>
              <a:rPr lang="en-US" dirty="0" smtClean="0"/>
              <a:t> comer comida en el </a:t>
            </a:r>
            <a:r>
              <a:rPr lang="en-US" dirty="0" err="1" smtClean="0"/>
              <a:t>centro</a:t>
            </a:r>
            <a:r>
              <a:rPr lang="en-US" dirty="0" smtClean="0"/>
              <a:t> </a:t>
            </a:r>
            <a:r>
              <a:rPr lang="en-US" dirty="0" err="1" smtClean="0"/>
              <a:t>comercial</a:t>
            </a:r>
            <a:r>
              <a:rPr lang="en-US" dirty="0"/>
              <a:t> </a:t>
            </a:r>
            <a:r>
              <a:rPr lang="en-US" dirty="0" err="1" smtClean="0"/>
              <a:t>cuando</a:t>
            </a:r>
            <a:r>
              <a:rPr lang="en-US" dirty="0" smtClean="0"/>
              <a:t> </a:t>
            </a:r>
            <a:r>
              <a:rPr lang="en-US" dirty="0" err="1" smtClean="0"/>
              <a:t>tienes</a:t>
            </a:r>
            <a:r>
              <a:rPr lang="en-US" dirty="0" smtClean="0"/>
              <a:t> </a:t>
            </a:r>
            <a:r>
              <a:rPr lang="en-US" dirty="0" err="1" smtClean="0"/>
              <a:t>hambre</a:t>
            </a:r>
            <a:r>
              <a:rPr lang="en-US" dirty="0" smtClean="0"/>
              <a:t>. </a:t>
            </a:r>
          </a:p>
          <a:p>
            <a:endParaRPr lang="en-US" dirty="0"/>
          </a:p>
        </p:txBody>
      </p:sp>
      <p:pic>
        <p:nvPicPr>
          <p:cNvPr id="24578" name="Picture 2" descr="http://popten.net/wp-content/uploads/2008/12/canal-walk-food-court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3023498"/>
            <a:ext cx="5124450" cy="38345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heladería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Aquí</a:t>
            </a:r>
            <a:r>
              <a:rPr lang="en-US" dirty="0" smtClean="0"/>
              <a:t> se </a:t>
            </a:r>
            <a:r>
              <a:rPr lang="en-US" dirty="0" err="1" smtClean="0"/>
              <a:t>venden</a:t>
            </a:r>
            <a:r>
              <a:rPr lang="en-US" dirty="0" smtClean="0"/>
              <a:t> el </a:t>
            </a:r>
            <a:r>
              <a:rPr lang="en-US" dirty="0" err="1" smtClean="0"/>
              <a:t>helado</a:t>
            </a:r>
            <a:r>
              <a:rPr lang="en-US" dirty="0" smtClean="0"/>
              <a:t> y los </a:t>
            </a:r>
            <a:r>
              <a:rPr lang="en-US" dirty="0" err="1" smtClean="0"/>
              <a:t>batidos</a:t>
            </a:r>
            <a:r>
              <a:rPr lang="en-US" dirty="0" smtClean="0"/>
              <a:t>. </a:t>
            </a:r>
          </a:p>
          <a:p>
            <a:endParaRPr lang="en-US" dirty="0"/>
          </a:p>
        </p:txBody>
      </p:sp>
      <p:pic>
        <p:nvPicPr>
          <p:cNvPr id="11266" name="Picture 2" descr="http://media.hamptonroads.com/images/news/2006/10oct/highs440x3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14600"/>
            <a:ext cx="4191000" cy="2876550"/>
          </a:xfrm>
          <a:prstGeom prst="rect">
            <a:avLst/>
          </a:prstGeom>
          <a:noFill/>
        </p:spPr>
      </p:pic>
      <p:pic>
        <p:nvPicPr>
          <p:cNvPr id="11268" name="Picture 4" descr="http://www.data-red.com/notas-prensa/imag/Ben&amp;Jerrys_Heladeria_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8140" y="2667000"/>
            <a:ext cx="4825860" cy="34053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</a:t>
            </a:r>
            <a:r>
              <a:rPr lang="en-US" dirty="0" smtClean="0"/>
              <a:t>os </a:t>
            </a:r>
            <a:r>
              <a:rPr lang="en-US" dirty="0" err="1" smtClean="0"/>
              <a:t>batidos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bebida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se </a:t>
            </a:r>
            <a:r>
              <a:rPr lang="en-US" dirty="0" err="1" smtClean="0"/>
              <a:t>hace</a:t>
            </a:r>
            <a:r>
              <a:rPr lang="en-US" dirty="0" smtClean="0"/>
              <a:t> de la </a:t>
            </a:r>
            <a:r>
              <a:rPr lang="en-US" dirty="0" err="1" smtClean="0"/>
              <a:t>leche</a:t>
            </a:r>
            <a:r>
              <a:rPr lang="en-US" dirty="0" smtClean="0"/>
              <a:t> y el </a:t>
            </a:r>
            <a:r>
              <a:rPr lang="en-US" dirty="0" err="1" smtClean="0"/>
              <a:t>helado</a:t>
            </a:r>
            <a:endParaRPr lang="en-US" dirty="0"/>
          </a:p>
        </p:txBody>
      </p:sp>
      <p:pic>
        <p:nvPicPr>
          <p:cNvPr id="29698" name="Picture 2" descr="http://www.allstephpratt.com/wp-content/uploads/2010/01/milkshak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2286000"/>
            <a:ext cx="3429000" cy="4019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disco </a:t>
            </a:r>
            <a:r>
              <a:rPr lang="en-US" dirty="0" err="1" smtClean="0"/>
              <a:t>compacto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 </a:t>
            </a:r>
            <a:r>
              <a:rPr lang="en-US" dirty="0" err="1" smtClean="0"/>
              <a:t>usa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tocar</a:t>
            </a:r>
            <a:r>
              <a:rPr lang="en-US" dirty="0" smtClean="0"/>
              <a:t> la </a:t>
            </a:r>
            <a:r>
              <a:rPr lang="en-US" dirty="0" err="1" smtClean="0"/>
              <a:t>música</a:t>
            </a:r>
            <a:r>
              <a:rPr lang="en-US" dirty="0" smtClean="0"/>
              <a:t>. Se </a:t>
            </a:r>
            <a:r>
              <a:rPr lang="en-US" dirty="0" err="1" smtClean="0"/>
              <a:t>compra</a:t>
            </a:r>
            <a:r>
              <a:rPr lang="en-US" dirty="0" smtClean="0"/>
              <a:t> en la </a:t>
            </a:r>
            <a:r>
              <a:rPr lang="en-US" dirty="0" err="1" smtClean="0"/>
              <a:t>tienda</a:t>
            </a:r>
            <a:r>
              <a:rPr lang="en-US" dirty="0" smtClean="0"/>
              <a:t> de </a:t>
            </a:r>
            <a:r>
              <a:rPr lang="en-US" dirty="0" err="1" smtClean="0"/>
              <a:t>música</a:t>
            </a:r>
            <a:r>
              <a:rPr lang="en-US" dirty="0" smtClean="0"/>
              <a:t>. </a:t>
            </a:r>
          </a:p>
          <a:p>
            <a:endParaRPr lang="en-US" dirty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8194" name="Picture 2" descr="http://www.columbia.edu/cu/lweb/img/assets/4235/cd-r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2895600"/>
            <a:ext cx="3905250" cy="33800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 </a:t>
            </a:r>
            <a:r>
              <a:rPr lang="en-US" dirty="0" err="1" smtClean="0"/>
              <a:t>audífonos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 </a:t>
            </a:r>
            <a:r>
              <a:rPr lang="en-US" dirty="0" err="1" smtClean="0"/>
              <a:t>usan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escuchar</a:t>
            </a:r>
            <a:r>
              <a:rPr lang="en-US" dirty="0" smtClean="0"/>
              <a:t> la </a:t>
            </a:r>
            <a:r>
              <a:rPr lang="en-US" dirty="0" err="1" smtClean="0"/>
              <a:t>música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9218" name="Picture 2" descr="http://www.networkingaudiovideo.com/pictures/Pioneer_SE-DIR800C_WirelessHeadphon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2952749"/>
            <a:ext cx="3905250" cy="39052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tarjeta</a:t>
            </a:r>
            <a:r>
              <a:rPr lang="en-US" dirty="0" smtClean="0"/>
              <a:t> </a:t>
            </a:r>
            <a:r>
              <a:rPr lang="en-US" dirty="0" err="1" smtClean="0"/>
              <a:t>regalo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Se </a:t>
            </a:r>
            <a:r>
              <a:rPr lang="en-US" dirty="0" err="1" smtClean="0"/>
              <a:t>usa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pagar</a:t>
            </a:r>
            <a:r>
              <a:rPr lang="en-US" dirty="0" smtClean="0"/>
              <a:t> sin (without) </a:t>
            </a:r>
            <a:r>
              <a:rPr lang="en-US" dirty="0" err="1" smtClean="0"/>
              <a:t>dinero</a:t>
            </a:r>
            <a:r>
              <a:rPr lang="en-US" dirty="0" smtClean="0"/>
              <a:t>. </a:t>
            </a:r>
            <a:r>
              <a:rPr lang="en-US" dirty="0" err="1" smtClean="0"/>
              <a:t>Algunas</a:t>
            </a:r>
            <a:r>
              <a:rPr lang="en-US" dirty="0" smtClean="0"/>
              <a:t> </a:t>
            </a:r>
            <a:r>
              <a:rPr lang="en-US" dirty="0" err="1" smtClean="0"/>
              <a:t>veces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un </a:t>
            </a:r>
            <a:r>
              <a:rPr lang="en-US" dirty="0" err="1" smtClean="0"/>
              <a:t>buen</a:t>
            </a:r>
            <a:r>
              <a:rPr lang="en-US" dirty="0" smtClean="0"/>
              <a:t> </a:t>
            </a:r>
            <a:r>
              <a:rPr lang="en-US" dirty="0" err="1" smtClean="0"/>
              <a:t>regalo</a:t>
            </a:r>
            <a:r>
              <a:rPr lang="en-US" dirty="0"/>
              <a:t> </a:t>
            </a:r>
            <a:r>
              <a:rPr lang="en-US" dirty="0" smtClean="0"/>
              <a:t>(gift). </a:t>
            </a:r>
          </a:p>
          <a:p>
            <a:endParaRPr lang="en-US" dirty="0"/>
          </a:p>
        </p:txBody>
      </p:sp>
      <p:pic>
        <p:nvPicPr>
          <p:cNvPr id="11266" name="Picture 2" descr="http://blog.promove.com/wp-content/uploads/2010/11/TargetGiftCar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3244280"/>
            <a:ext cx="3448050" cy="24611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gastar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Usar</a:t>
            </a:r>
            <a:r>
              <a:rPr lang="en-US" dirty="0" smtClean="0"/>
              <a:t> el </a:t>
            </a:r>
            <a:r>
              <a:rPr lang="en-US" dirty="0" err="1" smtClean="0"/>
              <a:t>dinero</a:t>
            </a:r>
            <a:endParaRPr lang="en-US" dirty="0"/>
          </a:p>
        </p:txBody>
      </p:sp>
      <p:pic>
        <p:nvPicPr>
          <p:cNvPr id="2050" name="Picture 2" descr="http://thesmarterwallet.com/images/spend-mone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2287016"/>
            <a:ext cx="4743450" cy="31517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pagar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Comprar</a:t>
            </a:r>
            <a:r>
              <a:rPr lang="en-US" dirty="0" smtClean="0"/>
              <a:t>, </a:t>
            </a:r>
            <a:r>
              <a:rPr lang="en-US" dirty="0" err="1" smtClean="0"/>
              <a:t>gastar</a:t>
            </a:r>
            <a:r>
              <a:rPr lang="en-US" dirty="0" smtClean="0"/>
              <a:t>, </a:t>
            </a:r>
            <a:r>
              <a:rPr lang="en-US" dirty="0" err="1" smtClean="0"/>
              <a:t>usar</a:t>
            </a:r>
            <a:r>
              <a:rPr lang="en-US" dirty="0" smtClean="0"/>
              <a:t> el </a:t>
            </a:r>
            <a:r>
              <a:rPr lang="en-US" dirty="0" err="1" smtClean="0"/>
              <a:t>dinero</a:t>
            </a:r>
            <a:endParaRPr lang="en-US" dirty="0"/>
          </a:p>
        </p:txBody>
      </p:sp>
      <p:pic>
        <p:nvPicPr>
          <p:cNvPr id="31746" name="Picture 2" descr="http://www.cse.msu.edu/biometrics/pay-by-tou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2819400"/>
            <a:ext cx="3810000" cy="2838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ahorrar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Poner</a:t>
            </a:r>
            <a:r>
              <a:rPr lang="en-US" dirty="0" smtClean="0"/>
              <a:t> el </a:t>
            </a:r>
            <a:r>
              <a:rPr lang="en-US" dirty="0" err="1" smtClean="0"/>
              <a:t>dinero</a:t>
            </a:r>
            <a:r>
              <a:rPr lang="en-US" dirty="0" smtClean="0"/>
              <a:t> en el </a:t>
            </a:r>
            <a:r>
              <a:rPr lang="en-US" dirty="0" err="1" smtClean="0"/>
              <a:t>banco</a:t>
            </a:r>
            <a:r>
              <a:rPr lang="en-US" dirty="0" smtClean="0"/>
              <a:t> o no </a:t>
            </a:r>
            <a:r>
              <a:rPr lang="en-US" dirty="0" err="1" smtClean="0"/>
              <a:t>usar</a:t>
            </a:r>
            <a:r>
              <a:rPr lang="en-US" dirty="0" smtClean="0"/>
              <a:t> el </a:t>
            </a:r>
            <a:r>
              <a:rPr lang="en-US" dirty="0" err="1" smtClean="0"/>
              <a:t>dinero</a:t>
            </a:r>
            <a:endParaRPr lang="en-US" dirty="0"/>
          </a:p>
        </p:txBody>
      </p:sp>
      <p:pic>
        <p:nvPicPr>
          <p:cNvPr id="1026" name="Picture 2" descr="http://www.davenportdesign.net/images/work/piggy_ban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2268526"/>
            <a:ext cx="4867275" cy="31988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anteayer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día</a:t>
            </a:r>
            <a:r>
              <a:rPr lang="en-US" dirty="0" smtClean="0"/>
              <a:t> antes de </a:t>
            </a:r>
            <a:r>
              <a:rPr lang="en-US" dirty="0" err="1" smtClean="0"/>
              <a:t>ayer</a:t>
            </a:r>
            <a:endParaRPr lang="en-US" dirty="0"/>
          </a:p>
        </p:txBody>
      </p:sp>
      <p:pic>
        <p:nvPicPr>
          <p:cNvPr id="27650" name="Picture 2" descr="http://2.bp.blogspot.com/_2t6Z49KwbDY/SSGQQXApKQI/AAAAAAAABcw/xBX0363tAjg/s320/dias-de-la-sema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2649604"/>
            <a:ext cx="4943475" cy="36559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almacén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Aquí</a:t>
            </a:r>
            <a:r>
              <a:rPr lang="en-US" dirty="0" smtClean="0"/>
              <a:t> se </a:t>
            </a:r>
            <a:r>
              <a:rPr lang="en-US" dirty="0" err="1" smtClean="0"/>
              <a:t>puede</a:t>
            </a:r>
            <a:r>
              <a:rPr lang="en-US" dirty="0" smtClean="0"/>
              <a:t> </a:t>
            </a:r>
            <a:r>
              <a:rPr lang="en-US" dirty="0" err="1" smtClean="0"/>
              <a:t>comprar</a:t>
            </a:r>
            <a:r>
              <a:rPr lang="en-US" dirty="0" smtClean="0"/>
              <a:t> de </a:t>
            </a:r>
            <a:r>
              <a:rPr lang="en-US" dirty="0" err="1" smtClean="0"/>
              <a:t>todo</a:t>
            </a:r>
            <a:r>
              <a:rPr lang="en-US" dirty="0" smtClean="0"/>
              <a:t>. Es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tienda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Macy’s, Bloomingdale’s y Nordstrom’s.</a:t>
            </a:r>
            <a:endParaRPr lang="en-US" dirty="0"/>
          </a:p>
        </p:txBody>
      </p:sp>
      <p:pic>
        <p:nvPicPr>
          <p:cNvPr id="1026" name="Picture 2" descr="http://www.mansfieldpowersquadron.com/Macys%20World%27s%20Largest%20Department%20Sto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78200" y="2590800"/>
            <a:ext cx="5384800" cy="403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</a:t>
            </a:r>
            <a:r>
              <a:rPr lang="en-US" dirty="0" err="1" smtClean="0"/>
              <a:t>irar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vitrinas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Cuando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persona </a:t>
            </a:r>
            <a:r>
              <a:rPr lang="en-US" dirty="0" err="1" smtClean="0"/>
              <a:t>va</a:t>
            </a:r>
            <a:r>
              <a:rPr lang="en-US" dirty="0" smtClean="0"/>
              <a:t> de </a:t>
            </a:r>
            <a:r>
              <a:rPr lang="en-US" dirty="0" err="1" smtClean="0"/>
              <a:t>compras</a:t>
            </a:r>
            <a:r>
              <a:rPr lang="en-US" dirty="0" smtClean="0"/>
              <a:t> y no </a:t>
            </a:r>
            <a:r>
              <a:rPr lang="en-US" dirty="0" err="1" smtClean="0"/>
              <a:t>compra</a:t>
            </a:r>
            <a:r>
              <a:rPr lang="en-US" dirty="0" smtClean="0"/>
              <a:t> nada. No </a:t>
            </a:r>
            <a:r>
              <a:rPr lang="en-US" dirty="0" err="1" smtClean="0"/>
              <a:t>quiere</a:t>
            </a:r>
            <a:r>
              <a:rPr lang="en-US" dirty="0" smtClean="0"/>
              <a:t> </a:t>
            </a:r>
            <a:r>
              <a:rPr lang="en-US" dirty="0" err="1" smtClean="0"/>
              <a:t>gastar</a:t>
            </a:r>
            <a:r>
              <a:rPr lang="en-US" dirty="0" smtClean="0"/>
              <a:t> </a:t>
            </a:r>
            <a:r>
              <a:rPr lang="en-US" dirty="0" err="1" smtClean="0"/>
              <a:t>dinero</a:t>
            </a:r>
            <a:r>
              <a:rPr lang="en-US" dirty="0" smtClean="0"/>
              <a:t>. </a:t>
            </a:r>
          </a:p>
          <a:p>
            <a:endParaRPr lang="en-US" dirty="0"/>
          </a:p>
        </p:txBody>
      </p:sp>
      <p:pic>
        <p:nvPicPr>
          <p:cNvPr id="22530" name="Picture 2" descr="http://www.calfinder.com/assets/mag_articles/windowshoppin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2952749"/>
            <a:ext cx="3905250" cy="39052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</a:t>
            </a:r>
            <a:r>
              <a:rPr lang="en-US" dirty="0" smtClean="0"/>
              <a:t>a </a:t>
            </a:r>
            <a:r>
              <a:rPr lang="en-US" dirty="0" err="1" smtClean="0"/>
              <a:t>juguetería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TOYS R US 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de </a:t>
            </a:r>
            <a:r>
              <a:rPr lang="en-US" dirty="0" err="1" smtClean="0"/>
              <a:t>estas</a:t>
            </a:r>
            <a:r>
              <a:rPr lang="en-US" dirty="0" smtClean="0"/>
              <a:t> </a:t>
            </a:r>
            <a:r>
              <a:rPr lang="en-US" dirty="0" err="1" smtClean="0"/>
              <a:t>tiendas</a:t>
            </a:r>
            <a:endParaRPr lang="en-US" dirty="0"/>
          </a:p>
        </p:txBody>
      </p:sp>
      <p:pic>
        <p:nvPicPr>
          <p:cNvPr id="30724" name="Picture 4" descr="http://4.bp.blogspot.com/_VbDhsP0-uTw/Sw36e5Ad80I/AAAAAAAAEdw/jXQMLhd1Lis/s1600/Toys_R_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2743200"/>
            <a:ext cx="4791075" cy="3590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 </a:t>
            </a:r>
            <a:r>
              <a:rPr lang="en-US" dirty="0" err="1" smtClean="0"/>
              <a:t>juguetes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Los </a:t>
            </a:r>
            <a:r>
              <a:rPr lang="en-US" dirty="0" err="1" smtClean="0"/>
              <a:t>niños</a:t>
            </a:r>
            <a:r>
              <a:rPr lang="en-US" dirty="0" smtClean="0"/>
              <a:t> </a:t>
            </a:r>
            <a:r>
              <a:rPr lang="en-US" dirty="0" err="1" smtClean="0"/>
              <a:t>reciben</a:t>
            </a:r>
            <a:r>
              <a:rPr lang="en-US" dirty="0" smtClean="0"/>
              <a:t> </a:t>
            </a:r>
            <a:r>
              <a:rPr lang="en-US" dirty="0" err="1" smtClean="0"/>
              <a:t>muchos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el </a:t>
            </a:r>
            <a:r>
              <a:rPr lang="en-US" dirty="0" err="1" smtClean="0"/>
              <a:t>cumpleaños</a:t>
            </a:r>
            <a:r>
              <a:rPr lang="en-US" dirty="0" smtClean="0"/>
              <a:t>, la </a:t>
            </a:r>
            <a:r>
              <a:rPr lang="en-US" dirty="0" err="1" smtClean="0"/>
              <a:t>navidad</a:t>
            </a:r>
            <a:r>
              <a:rPr lang="en-US" dirty="0" smtClean="0"/>
              <a:t>, y Hanukah. Les </a:t>
            </a:r>
            <a:r>
              <a:rPr lang="en-US" dirty="0" err="1" smtClean="0"/>
              <a:t>gusta</a:t>
            </a:r>
            <a:r>
              <a:rPr lang="en-US" dirty="0" smtClean="0"/>
              <a:t> </a:t>
            </a:r>
            <a:r>
              <a:rPr lang="en-US" b="1" dirty="0" err="1" smtClean="0"/>
              <a:t>jugar</a:t>
            </a:r>
            <a:r>
              <a:rPr lang="en-US" dirty="0" smtClean="0"/>
              <a:t> con </a:t>
            </a:r>
            <a:r>
              <a:rPr lang="en-US" dirty="0" err="1" smtClean="0"/>
              <a:t>estos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10242" name="Picture 2" descr="http://blogs.fredericksburg.com/doinggood/files/2010/12/s_toy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3024219"/>
            <a:ext cx="4057650" cy="38337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joyería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err="1" smtClean="0"/>
              <a:t>Aquí</a:t>
            </a:r>
            <a:r>
              <a:rPr lang="en-US" dirty="0" smtClean="0"/>
              <a:t> se </a:t>
            </a:r>
            <a:r>
              <a:rPr lang="en-US" dirty="0" err="1" smtClean="0"/>
              <a:t>compra</a:t>
            </a:r>
            <a:r>
              <a:rPr lang="en-US" dirty="0" smtClean="0"/>
              <a:t> un </a:t>
            </a:r>
            <a:r>
              <a:rPr lang="en-US" dirty="0" err="1" smtClean="0"/>
              <a:t>anillo</a:t>
            </a:r>
            <a:r>
              <a:rPr lang="en-US" dirty="0" smtClean="0"/>
              <a:t> o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pulsera</a:t>
            </a:r>
            <a:r>
              <a:rPr lang="en-US" dirty="0" smtClean="0"/>
              <a:t>.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7170" name="Picture 2" descr="http://upload.wikimedia.org/wikipedia/commons/1/1a/HK_IFC_mall_Central_12-2009_PANDORA_Jewelry_sho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385060"/>
            <a:ext cx="4972050" cy="37204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 </a:t>
            </a:r>
            <a:r>
              <a:rPr lang="en-US" dirty="0" err="1" smtClean="0"/>
              <a:t>aretes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Los </a:t>
            </a:r>
            <a:r>
              <a:rPr lang="en-US" dirty="0" err="1" smtClean="0"/>
              <a:t>llevas</a:t>
            </a:r>
            <a:r>
              <a:rPr lang="en-US" dirty="0" smtClean="0"/>
              <a:t> en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orejas</a:t>
            </a:r>
            <a:r>
              <a:rPr lang="en-US" dirty="0" smtClean="0"/>
              <a:t>. Se </a:t>
            </a:r>
            <a:r>
              <a:rPr lang="en-US" dirty="0" err="1" smtClean="0"/>
              <a:t>puede</a:t>
            </a:r>
            <a:r>
              <a:rPr lang="en-US" dirty="0" smtClean="0"/>
              <a:t> </a:t>
            </a:r>
            <a:r>
              <a:rPr lang="en-US" dirty="0" err="1" smtClean="0"/>
              <a:t>comprarlos</a:t>
            </a:r>
            <a:r>
              <a:rPr lang="en-US" dirty="0" smtClean="0"/>
              <a:t> en la </a:t>
            </a:r>
            <a:r>
              <a:rPr lang="en-US" dirty="0" err="1" smtClean="0"/>
              <a:t>joyería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1026" name="Picture 2" descr="http://blog.tradetang.com/wp-content/uploads/2010/03/topaz-diamond-earring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3428999"/>
            <a:ext cx="3524250" cy="3429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anillo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 </a:t>
            </a:r>
            <a:r>
              <a:rPr lang="en-US" dirty="0" err="1" smtClean="0"/>
              <a:t>lleva</a:t>
            </a:r>
            <a:r>
              <a:rPr lang="en-US" dirty="0" smtClean="0"/>
              <a:t> en el </a:t>
            </a:r>
            <a:r>
              <a:rPr lang="en-US" dirty="0" err="1" smtClean="0"/>
              <a:t>dedo</a:t>
            </a:r>
            <a:r>
              <a:rPr lang="en-US" dirty="0" smtClean="0"/>
              <a:t>. Se </a:t>
            </a:r>
            <a:r>
              <a:rPr lang="en-US" dirty="0" err="1" smtClean="0"/>
              <a:t>puede</a:t>
            </a:r>
            <a:r>
              <a:rPr lang="en-US" dirty="0" smtClean="0"/>
              <a:t> </a:t>
            </a:r>
            <a:r>
              <a:rPr lang="en-US" dirty="0" err="1" smtClean="0"/>
              <a:t>comprar</a:t>
            </a:r>
            <a:r>
              <a:rPr lang="en-US" dirty="0" smtClean="0"/>
              <a:t> en la </a:t>
            </a:r>
            <a:r>
              <a:rPr lang="en-US" dirty="0" err="1" smtClean="0"/>
              <a:t>joyería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21506" name="Picture 2" descr="http://www.scfamilylaw.com/uploads/image/engagement%20ring%2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3013842"/>
            <a:ext cx="3524250" cy="33298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pulsera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lleva</a:t>
            </a:r>
            <a:r>
              <a:rPr lang="en-US" dirty="0" smtClean="0"/>
              <a:t> en la </a:t>
            </a:r>
            <a:r>
              <a:rPr lang="en-US" dirty="0" err="1" smtClean="0"/>
              <a:t>muñeca</a:t>
            </a:r>
            <a:r>
              <a:rPr lang="en-US" dirty="0" smtClean="0"/>
              <a:t> (wrist). Se </a:t>
            </a:r>
            <a:r>
              <a:rPr lang="en-US" dirty="0" err="1" smtClean="0"/>
              <a:t>puede</a:t>
            </a:r>
            <a:r>
              <a:rPr lang="en-US" dirty="0" smtClean="0"/>
              <a:t> </a:t>
            </a:r>
            <a:r>
              <a:rPr lang="en-US" dirty="0" err="1" smtClean="0"/>
              <a:t>comprar</a:t>
            </a:r>
            <a:r>
              <a:rPr lang="en-US" dirty="0" smtClean="0"/>
              <a:t> en la </a:t>
            </a:r>
            <a:r>
              <a:rPr lang="en-US" dirty="0" err="1" smtClean="0"/>
              <a:t>joyería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3554" name="Picture 2" descr="http://www.linksoflondon.com/dynamic/eshop/product_images/thumbnail_cache/360x360/657-red-heart-charm-bracelet-image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2876549"/>
            <a:ext cx="3981450" cy="39814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254</Words>
  <Application>Microsoft Office PowerPoint</Application>
  <PresentationFormat>On-screen Show (4:3)</PresentationFormat>
  <Paragraphs>38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Vocabulario capítulo 8  parte 2 </vt:lpstr>
      <vt:lpstr>el almacén</vt:lpstr>
      <vt:lpstr>mirar las vitrinas</vt:lpstr>
      <vt:lpstr>la juguetería</vt:lpstr>
      <vt:lpstr>Los juguetes </vt:lpstr>
      <vt:lpstr>La joyería</vt:lpstr>
      <vt:lpstr>Los aretes </vt:lpstr>
      <vt:lpstr>El anillo </vt:lpstr>
      <vt:lpstr>La pulsera </vt:lpstr>
      <vt:lpstr>La plaza de comida </vt:lpstr>
      <vt:lpstr>La heladería </vt:lpstr>
      <vt:lpstr>los batidos</vt:lpstr>
      <vt:lpstr>El disco compacto </vt:lpstr>
      <vt:lpstr>Los audífonos</vt:lpstr>
      <vt:lpstr>La tarjeta regalo </vt:lpstr>
      <vt:lpstr>gastar</vt:lpstr>
      <vt:lpstr>pagar</vt:lpstr>
      <vt:lpstr>ahorrar</vt:lpstr>
      <vt:lpstr>anteayer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Vocabulario capítulo 8  parte 2</dc:title>
  <dc:creator>Windows User</dc:creator>
  <cp:lastModifiedBy>Windows User</cp:lastModifiedBy>
  <cp:revision>13</cp:revision>
  <dcterms:created xsi:type="dcterms:W3CDTF">2011-03-01T12:43:27Z</dcterms:created>
  <dcterms:modified xsi:type="dcterms:W3CDTF">2011-03-01T19:00:58Z</dcterms:modified>
</cp:coreProperties>
</file>