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6B00-62A7-450F-9C0B-F43141369433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5DA9-86AA-42BB-B0D7-CF4675415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6B00-62A7-450F-9C0B-F43141369433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5DA9-86AA-42BB-B0D7-CF4675415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6B00-62A7-450F-9C0B-F43141369433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5DA9-86AA-42BB-B0D7-CF4675415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6B00-62A7-450F-9C0B-F43141369433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5DA9-86AA-42BB-B0D7-CF4675415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6B00-62A7-450F-9C0B-F43141369433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5DA9-86AA-42BB-B0D7-CF4675415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6B00-62A7-450F-9C0B-F43141369433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5DA9-86AA-42BB-B0D7-CF4675415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6B00-62A7-450F-9C0B-F43141369433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5DA9-86AA-42BB-B0D7-CF4675415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6B00-62A7-450F-9C0B-F43141369433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5DA9-86AA-42BB-B0D7-CF4675415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6B00-62A7-450F-9C0B-F43141369433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5DA9-86AA-42BB-B0D7-CF4675415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6B00-62A7-450F-9C0B-F43141369433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5DA9-86AA-42BB-B0D7-CF4675415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6B00-62A7-450F-9C0B-F43141369433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5DA9-86AA-42BB-B0D7-CF4675415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E6B00-62A7-450F-9C0B-F43141369433}" type="datetimeFigureOut">
              <a:rPr lang="en-US" smtClean="0"/>
              <a:t>9/5/2011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C5DA9-86AA-42BB-B0D7-CF46754152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grasso2\AppData\Local\Microsoft\Windows\Temporary Internet Files\Content.IE5\1UZ0N8VC\MC9004344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28600"/>
            <a:ext cx="4572000" cy="501337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362200" y="5410200"/>
            <a:ext cx="464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La </a:t>
            </a:r>
            <a:r>
              <a:rPr lang="en-US" sz="6600" b="1" dirty="0" err="1" smtClean="0">
                <a:solidFill>
                  <a:srgbClr val="FF0000"/>
                </a:solidFill>
              </a:rPr>
              <a:t>pareja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8" name="Picture 10" descr="http://images.clipartof.com/thumbnails/45851-Royalty-Free-RF-Clipart-Illustration-Of-A-Woman-Whispering-Rumors-To-A-She-Dev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81000"/>
            <a:ext cx="4873625" cy="471117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838200" y="5486400"/>
            <a:ext cx="754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</a:rPr>
              <a:t>El </a:t>
            </a:r>
            <a:r>
              <a:rPr lang="en-US" sz="6600" b="1" dirty="0" err="1" smtClean="0">
                <a:solidFill>
                  <a:srgbClr val="FF0000"/>
                </a:solidFill>
              </a:rPr>
              <a:t>chisme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comps.fotosearch.com/comp/IMZ/IMZ390/couple-meeting-blind_~cpl0011.jpg"/>
          <p:cNvPicPr>
            <a:picLocks noChangeAspect="1" noChangeArrowheads="1"/>
          </p:cNvPicPr>
          <p:nvPr/>
        </p:nvPicPr>
        <p:blipFill>
          <a:blip r:embed="rId2" cstate="print"/>
          <a:srcRect b="6000"/>
          <a:stretch>
            <a:fillRect/>
          </a:stretch>
        </p:blipFill>
        <p:spPr bwMode="auto">
          <a:xfrm>
            <a:off x="2209800" y="0"/>
            <a:ext cx="4340225" cy="58024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38200" y="5486400"/>
            <a:ext cx="754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</a:rPr>
              <a:t>La </a:t>
            </a:r>
            <a:r>
              <a:rPr lang="en-US" sz="6600" b="1" dirty="0" err="1" smtClean="0">
                <a:solidFill>
                  <a:srgbClr val="FF0000"/>
                </a:solidFill>
              </a:rPr>
              <a:t>cita</a:t>
            </a:r>
            <a:r>
              <a:rPr lang="en-US" sz="6600" b="1" dirty="0" smtClean="0">
                <a:solidFill>
                  <a:srgbClr val="FF0000"/>
                </a:solidFill>
              </a:rPr>
              <a:t> a </a:t>
            </a:r>
            <a:r>
              <a:rPr lang="en-US" sz="6600" b="1" dirty="0" err="1" smtClean="0">
                <a:solidFill>
                  <a:srgbClr val="FF0000"/>
                </a:solidFill>
              </a:rPr>
              <a:t>ciegas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4" name="Picture 8" descr="http://www.fotosearch.com/bthumb/CSP/CSP373/k3737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81000"/>
            <a:ext cx="3883025" cy="500086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838200" y="5486400"/>
            <a:ext cx="754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</a:rPr>
              <a:t>El alma </a:t>
            </a:r>
            <a:r>
              <a:rPr lang="en-US" sz="6600" b="1" dirty="0" err="1" smtClean="0">
                <a:solidFill>
                  <a:srgbClr val="FF0000"/>
                </a:solidFill>
              </a:rPr>
              <a:t>gemela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12" name="Picture 12" descr="C:\Users\mgrasso2\AppData\Local\Microsoft\Windows\Temporary Internet Files\Content.IE5\T4W0BW3U\MC90035546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533400"/>
            <a:ext cx="4800600" cy="4618943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838200" y="5486400"/>
            <a:ext cx="754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</a:rPr>
              <a:t>El </a:t>
            </a:r>
            <a:r>
              <a:rPr lang="en-US" sz="6600" b="1" dirty="0" err="1" smtClean="0">
                <a:solidFill>
                  <a:srgbClr val="FF0000"/>
                </a:solidFill>
              </a:rPr>
              <a:t>riesgo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mgrasso2\AppData\Local\Microsoft\Windows\Temporary Internet Files\Content.IE5\1UZ0N8VC\MC90005698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0"/>
            <a:ext cx="3505200" cy="538452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38200" y="5486400"/>
            <a:ext cx="754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</a:rPr>
              <a:t>El </a:t>
            </a:r>
            <a:r>
              <a:rPr lang="en-US" sz="6600" b="1" dirty="0" err="1" smtClean="0">
                <a:solidFill>
                  <a:srgbClr val="FF0000"/>
                </a:solidFill>
              </a:rPr>
              <a:t>deseo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C:\Users\mgrasso2\AppData\Local\Microsoft\Windows\Temporary Internet Files\Content.IE5\Z2SRKNNT\MC9002934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762000"/>
            <a:ext cx="6802730" cy="4191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048000" y="5410200"/>
            <a:ext cx="464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rgbClr val="FF0000"/>
                </a:solidFill>
              </a:rPr>
              <a:t>discutir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grasso2\AppData\Local\Microsoft\Windows\Temporary Internet Files\Content.IE5\T4W0BW3U\MP90026268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57200"/>
            <a:ext cx="7010400" cy="465023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67000" y="5334000"/>
            <a:ext cx="464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La </a:t>
            </a:r>
            <a:r>
              <a:rPr lang="en-US" sz="6600" b="1" dirty="0" err="1" smtClean="0">
                <a:solidFill>
                  <a:srgbClr val="FF0000"/>
                </a:solidFill>
              </a:rPr>
              <a:t>amistad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C:\Users\mgrasso2\AppData\Local\Microsoft\Windows\Temporary Internet Files\Content.IE5\Z2SRKNNT\MC90011632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457200"/>
            <a:ext cx="5943600" cy="515361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667000" y="5334000"/>
            <a:ext cx="464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rgbClr val="FF0000"/>
                </a:solidFill>
              </a:rPr>
              <a:t>compartir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4600" y="4953000"/>
            <a:ext cx="4800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rgbClr val="FF0000"/>
                </a:solidFill>
              </a:rPr>
              <a:t>c</a:t>
            </a:r>
            <a:r>
              <a:rPr lang="en-US" sz="6600" b="1" dirty="0" err="1" smtClean="0">
                <a:solidFill>
                  <a:srgbClr val="FF0000"/>
                </a:solidFill>
              </a:rPr>
              <a:t>oquetar</a:t>
            </a:r>
            <a:r>
              <a:rPr lang="en-US" sz="6600" b="1" dirty="0">
                <a:solidFill>
                  <a:srgbClr val="FF0000"/>
                </a:solidFill>
              </a:rPr>
              <a:t> </a:t>
            </a:r>
            <a:r>
              <a:rPr lang="en-US" sz="6600" b="1" dirty="0" smtClean="0">
                <a:solidFill>
                  <a:srgbClr val="FF0000"/>
                </a:solidFill>
              </a:rPr>
              <a:t>o </a:t>
            </a:r>
            <a:r>
              <a:rPr lang="en-US" sz="6600" b="1" dirty="0" err="1" smtClean="0">
                <a:solidFill>
                  <a:srgbClr val="FF0000"/>
                </a:solidFill>
              </a:rPr>
              <a:t>ligar</a:t>
            </a:r>
            <a:endParaRPr lang="en-US" sz="6600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Users\mgrasso2\AppData\Local\Microsoft\Windows\Temporary Internet Files\Content.IE5\T4W0BW3U\MC91021878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-1752600"/>
            <a:ext cx="685146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fotosearch.com/bthumb/CSP/CSP100/k10061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533400"/>
            <a:ext cx="3429000" cy="428625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38200" y="5181600"/>
            <a:ext cx="754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</a:rPr>
              <a:t>El </a:t>
            </a:r>
            <a:r>
              <a:rPr lang="en-US" sz="6600" b="1" dirty="0" err="1" smtClean="0">
                <a:solidFill>
                  <a:srgbClr val="FF0000"/>
                </a:solidFill>
              </a:rPr>
              <a:t>divorcio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2.bp.blogspot.com/_JqPhEhJuzE0/STrzNrIj0RI/AAAAAAAAAg4/SLBNc7Zkw7Q/s320/lap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52400"/>
            <a:ext cx="5791200" cy="579120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38200" y="5486400"/>
            <a:ext cx="754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rgbClr val="FF0000"/>
                </a:solidFill>
              </a:rPr>
              <a:t>Dejar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plantado</a:t>
            </a:r>
            <a:r>
              <a:rPr lang="en-US" sz="6600" b="1" dirty="0" smtClean="0">
                <a:solidFill>
                  <a:srgbClr val="FF0000"/>
                </a:solidFill>
              </a:rPr>
              <a:t>/a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feelfire.com/wp-content/uploads/2009/12/break_up_advic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685800"/>
            <a:ext cx="6906636" cy="4572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38200" y="5486400"/>
            <a:ext cx="754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</a:rPr>
              <a:t>Romper con…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2" name="Picture 8" descr="http://www.govstandard.com/wp-content/uploads/2010/02/Family-Law-Marri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7174" y="760267"/>
            <a:ext cx="5905500" cy="4705351"/>
          </a:xfrm>
          <a:prstGeom prst="rect">
            <a:avLst/>
          </a:prstGeom>
          <a:noFill/>
        </p:spPr>
      </p:pic>
      <p:pic>
        <p:nvPicPr>
          <p:cNvPr id="21508" name="Picture 4" descr="C:\Users\mgrasso2\AppData\Local\Microsoft\Windows\Temporary Internet Files\Content.IE5\Z2SRKNNT\MC90007884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609600"/>
            <a:ext cx="4100684" cy="32004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838200" y="5486400"/>
            <a:ext cx="754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</a:rPr>
              <a:t>el </a:t>
            </a:r>
            <a:r>
              <a:rPr lang="en-US" sz="6600" b="1" dirty="0" err="1" smtClean="0">
                <a:solidFill>
                  <a:srgbClr val="FF0000"/>
                </a:solidFill>
              </a:rPr>
              <a:t>matrimonio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31</Words>
  <Application>Microsoft Office PowerPoint</Application>
  <PresentationFormat>On-screen Show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Gail</cp:lastModifiedBy>
  <cp:revision>5</cp:revision>
  <dcterms:created xsi:type="dcterms:W3CDTF">2010-09-08T11:32:39Z</dcterms:created>
  <dcterms:modified xsi:type="dcterms:W3CDTF">2011-09-05T23:09:36Z</dcterms:modified>
</cp:coreProperties>
</file>