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6" r:id="rId4"/>
    <p:sldId id="257" r:id="rId5"/>
    <p:sldId id="266" r:id="rId6"/>
    <p:sldId id="277" r:id="rId7"/>
    <p:sldId id="258" r:id="rId8"/>
    <p:sldId id="269" r:id="rId9"/>
    <p:sldId id="280" r:id="rId10"/>
    <p:sldId id="259" r:id="rId11"/>
    <p:sldId id="278" r:id="rId12"/>
    <p:sldId id="260" r:id="rId13"/>
    <p:sldId id="279" r:id="rId14"/>
    <p:sldId id="271" r:id="rId15"/>
    <p:sldId id="273" r:id="rId16"/>
    <p:sldId id="272" r:id="rId17"/>
    <p:sldId id="263" r:id="rId18"/>
    <p:sldId id="261" r:id="rId19"/>
    <p:sldId id="267" r:id="rId20"/>
    <p:sldId id="270" r:id="rId21"/>
    <p:sldId id="274" r:id="rId22"/>
    <p:sldId id="275" r:id="rId23"/>
    <p:sldId id="26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0A8A-79CC-4021-A74E-D1A049A2AA97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6058-DC82-470A-9D9B-8034C98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vocabulario</a:t>
            </a:r>
            <a:r>
              <a:rPr lang="en-US" dirty="0" smtClean="0"/>
              <a:t> de </a:t>
            </a:r>
            <a:r>
              <a:rPr lang="en-US" dirty="0" err="1" smtClean="0"/>
              <a:t>Unidad</a:t>
            </a:r>
            <a:r>
              <a:rPr lang="en-US" dirty="0" smtClean="0"/>
              <a:t> 9 list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día</a:t>
            </a:r>
            <a:r>
              <a:rPr lang="en-US" dirty="0" smtClean="0"/>
              <a:t> de la </a:t>
            </a:r>
            <a:r>
              <a:rPr lang="en-US" dirty="0" err="1" smtClean="0"/>
              <a:t>madre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 el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domingo</a:t>
            </a:r>
            <a:r>
              <a:rPr lang="en-US" dirty="0" smtClean="0"/>
              <a:t> en mayo. </a:t>
            </a:r>
            <a:r>
              <a:rPr lang="en-US" dirty="0" err="1" smtClean="0"/>
              <a:t>Muchas</a:t>
            </a:r>
            <a:r>
              <a:rPr lang="en-US" dirty="0" smtClean="0"/>
              <a:t> personas 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madres</a:t>
            </a:r>
            <a:r>
              <a:rPr lang="en-US" dirty="0" smtClean="0"/>
              <a:t> y </a:t>
            </a:r>
            <a:r>
              <a:rPr lang="en-US" dirty="0" err="1" smtClean="0"/>
              <a:t>regalos</a:t>
            </a:r>
            <a:endParaRPr lang="en-US" dirty="0"/>
          </a:p>
        </p:txBody>
      </p:sp>
      <p:pic>
        <p:nvPicPr>
          <p:cNvPr id="5122" name="Picture 2" descr="http://asset-server.libsyn.com/item/1100749/assets/dia_de_la_mad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340995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día</a:t>
            </a:r>
            <a:r>
              <a:rPr lang="en-US" dirty="0" smtClean="0"/>
              <a:t> del padre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hijos</a:t>
            </a:r>
            <a:r>
              <a:rPr lang="en-US" dirty="0" smtClean="0"/>
              <a:t> </a:t>
            </a:r>
            <a:r>
              <a:rPr lang="en-US" dirty="0" err="1" smtClean="0"/>
              <a:t>mandan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2" name="Picture 2" descr="http://1.bp.blogspot.com/_I-XZ274sfEY/TB21IGnt8kI/AAAAAAAAAqk/EEuBVlJDeiY/s1600/Feliz_dia_de_los_padres_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3305175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enamorados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 el </a:t>
            </a:r>
            <a:r>
              <a:rPr lang="en-US" dirty="0" err="1" smtClean="0"/>
              <a:t>día</a:t>
            </a:r>
            <a:r>
              <a:rPr lang="en-US" dirty="0" smtClean="0"/>
              <a:t> de San </a:t>
            </a:r>
            <a:r>
              <a:rPr lang="en-US" dirty="0" err="1" smtClean="0"/>
              <a:t>Valentín</a:t>
            </a:r>
            <a:r>
              <a:rPr lang="en-US" dirty="0" smtClean="0"/>
              <a:t>. Es el 14 de </a:t>
            </a:r>
            <a:r>
              <a:rPr lang="en-US" dirty="0" err="1" smtClean="0"/>
              <a:t>febrero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6" name="Picture 2" descr="http://www.hispanic-culture-online.com/image-files/dia-del-amor-y-la-amist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71800"/>
            <a:ext cx="3333750" cy="3267075"/>
          </a:xfrm>
          <a:prstGeom prst="rect">
            <a:avLst/>
          </a:prstGeom>
          <a:noFill/>
        </p:spPr>
      </p:pic>
      <p:pic>
        <p:nvPicPr>
          <p:cNvPr id="11268" name="Picture 4" descr="http://3.bp.blogspot.com/_lyTuFw4leQw/SZRMV2EhExI/AAAAAAAATYg/daZ6KrJKAkk/s1600/san-valentin-ros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520293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Navidad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cristianos</a:t>
            </a:r>
            <a:r>
              <a:rPr lang="en-US" dirty="0" smtClean="0"/>
              <a:t> (los </a:t>
            </a:r>
            <a:r>
              <a:rPr lang="en-US" dirty="0" err="1" smtClean="0"/>
              <a:t>católicos</a:t>
            </a:r>
            <a:r>
              <a:rPr lang="en-US" dirty="0" smtClean="0"/>
              <a:t> y los </a:t>
            </a:r>
            <a:r>
              <a:rPr lang="en-US" dirty="0" err="1" smtClean="0"/>
              <a:t>protestantes</a:t>
            </a:r>
            <a:r>
              <a:rPr lang="en-US" dirty="0" smtClean="0"/>
              <a:t>) </a:t>
            </a:r>
            <a:r>
              <a:rPr lang="en-US" dirty="0" err="1" smtClean="0"/>
              <a:t>celebran</a:t>
            </a:r>
            <a:r>
              <a:rPr lang="en-US" dirty="0" smtClean="0"/>
              <a:t> el </a:t>
            </a:r>
            <a:r>
              <a:rPr lang="en-US" dirty="0" err="1" smtClean="0"/>
              <a:t>cumpleaños</a:t>
            </a:r>
            <a:r>
              <a:rPr lang="en-US" dirty="0" smtClean="0"/>
              <a:t> de Jesus el 25 de </a:t>
            </a:r>
            <a:r>
              <a:rPr lang="en-US" dirty="0" err="1" smtClean="0"/>
              <a:t>diciembre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los </a:t>
            </a:r>
            <a:r>
              <a:rPr lang="en-US" dirty="0" err="1" smtClean="0"/>
              <a:t>latinos</a:t>
            </a:r>
            <a:r>
              <a:rPr lang="en-US" dirty="0" smtClean="0"/>
              <a:t> no </a:t>
            </a:r>
            <a:r>
              <a:rPr lang="en-US" dirty="0" err="1" smtClean="0"/>
              <a:t>reciben</a:t>
            </a:r>
            <a:r>
              <a:rPr lang="en-US" dirty="0" smtClean="0"/>
              <a:t> los </a:t>
            </a:r>
            <a:r>
              <a:rPr lang="en-US" dirty="0" err="1" smtClean="0"/>
              <a:t>regalos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el </a:t>
            </a: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reyes</a:t>
            </a:r>
            <a:r>
              <a:rPr lang="en-US" dirty="0" smtClean="0"/>
              <a:t> el 6 de </a:t>
            </a:r>
            <a:r>
              <a:rPr lang="en-US" dirty="0" err="1" smtClean="0"/>
              <a:t>enero</a:t>
            </a:r>
            <a:endParaRPr lang="en-US" dirty="0"/>
          </a:p>
        </p:txBody>
      </p:sp>
      <p:pic>
        <p:nvPicPr>
          <p:cNvPr id="36866" name="Picture 2" descr="http://4.bp.blogspot.com/_E4LdwUYteLk/TRCf4i0IlTI/AAAAAAAAAUs/fA3KXNQMV-c/s320/nav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86200"/>
            <a:ext cx="3657600" cy="258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nochebuena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 el </a:t>
            </a:r>
            <a:r>
              <a:rPr lang="en-US" dirty="0" err="1" smtClean="0"/>
              <a:t>día</a:t>
            </a:r>
            <a:r>
              <a:rPr lang="en-US" dirty="0" smtClean="0"/>
              <a:t> antes de la </a:t>
            </a:r>
            <a:r>
              <a:rPr lang="en-US" dirty="0" err="1" smtClean="0"/>
              <a:t>Navidad</a:t>
            </a:r>
            <a:endParaRPr lang="en-US" dirty="0"/>
          </a:p>
        </p:txBody>
      </p:sp>
      <p:pic>
        <p:nvPicPr>
          <p:cNvPr id="4" name="Picture 8" descr="http://byfiles.storage.msn.com/y1pZ3AROQlD30zjcPIppNygG-giveaYQUHXF27kOppn8lEEhi1nAFc0q0BrFJyX-eB8V6W5FEtxr6zq4GIeV48hgQ?PARTNER=WR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2257425" cy="1718957"/>
          </a:xfrm>
          <a:prstGeom prst="rect">
            <a:avLst/>
          </a:prstGeom>
          <a:noFill/>
        </p:spPr>
      </p:pic>
      <p:pic>
        <p:nvPicPr>
          <p:cNvPr id="6" name="Picture 6" descr="http://us.123rf.com/400wm/400/400/fjvsoares/fjvsoares0810/fjvsoares081000020/3701008-ilustraci-n-de-un-calendario-que-muestra-el-24-de-dicie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3810000" cy="1790700"/>
          </a:xfrm>
          <a:prstGeom prst="rect">
            <a:avLst/>
          </a:prstGeom>
          <a:noFill/>
        </p:spPr>
      </p:pic>
      <p:pic>
        <p:nvPicPr>
          <p:cNvPr id="30722" name="Picture 2" descr="http://sobreturismo.es/wp-content/uploads/navid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743200"/>
            <a:ext cx="476250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Pensamos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Navidad</a:t>
            </a:r>
            <a:r>
              <a:rPr lang="en-US" dirty="0" smtClean="0"/>
              <a:t> con la </a:t>
            </a:r>
            <a:r>
              <a:rPr lang="en-US" dirty="0" err="1" smtClean="0"/>
              <a:t>familia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plan on spending Christmas with the family.</a:t>
            </a:r>
            <a:endParaRPr lang="en-US" dirty="0"/>
          </a:p>
        </p:txBody>
      </p:sp>
      <p:pic>
        <p:nvPicPr>
          <p:cNvPr id="28674" name="Picture 2" descr="http://blog.enn.com/wp-content/uploads/2010/12/pf-christmas-dinne_111563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43815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decorar</a:t>
            </a:r>
            <a:r>
              <a:rPr lang="en-US" dirty="0" smtClean="0"/>
              <a:t> la casa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700" name="Picture 4" descr="http://casaoriginal.com/wp-content/uploads/navidad-12ideas-decorar-c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992" y="2514600"/>
            <a:ext cx="4518008" cy="4686300"/>
          </a:xfrm>
          <a:prstGeom prst="rect">
            <a:avLst/>
          </a:prstGeom>
          <a:noFill/>
        </p:spPr>
      </p:pic>
      <p:pic>
        <p:nvPicPr>
          <p:cNvPr id="29702" name="Picture 6" descr="http://sentirmebien.com/wp/wp-content/uploads/2009/12/decoracion_sil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3305175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Nochevieja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 la </a:t>
            </a:r>
            <a:r>
              <a:rPr lang="en-US" dirty="0" err="1" smtClean="0"/>
              <a:t>noche</a:t>
            </a:r>
            <a:r>
              <a:rPr lang="en-US" dirty="0" smtClean="0"/>
              <a:t> antes del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. Es el 31 de </a:t>
            </a:r>
            <a:r>
              <a:rPr lang="en-US" dirty="0" err="1" smtClean="0"/>
              <a:t>diciembre</a:t>
            </a:r>
            <a:endParaRPr lang="en-US" dirty="0"/>
          </a:p>
        </p:txBody>
      </p:sp>
      <p:pic>
        <p:nvPicPr>
          <p:cNvPr id="1026" name="Picture 2" descr="http://3.bp.blogspot.com/_l0mkrT1noCE/TQf6ug9RAHI/AAAAAAAAACM/5Ookk1CCckk/s1600/nochevi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52649"/>
            <a:ext cx="3943350" cy="400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Hanuka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 </a:t>
            </a:r>
            <a:r>
              <a:rPr lang="en-US" dirty="0" err="1" smtClean="0"/>
              <a:t>ocho</a:t>
            </a:r>
            <a:r>
              <a:rPr lang="en-US" dirty="0" smtClean="0"/>
              <a:t> </a:t>
            </a:r>
            <a:r>
              <a:rPr lang="en-US" dirty="0" err="1" smtClean="0"/>
              <a:t>días</a:t>
            </a:r>
            <a:r>
              <a:rPr lang="en-US" dirty="0" smtClean="0"/>
              <a:t> y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día</a:t>
            </a:r>
            <a:r>
              <a:rPr lang="en-US" dirty="0" smtClean="0"/>
              <a:t> de fiesta </a:t>
            </a:r>
            <a:r>
              <a:rPr lang="en-US" dirty="0" err="1" smtClean="0"/>
              <a:t>judía</a:t>
            </a:r>
            <a:endParaRPr lang="en-US" dirty="0"/>
          </a:p>
        </p:txBody>
      </p:sp>
      <p:pic>
        <p:nvPicPr>
          <p:cNvPr id="10244" name="Picture 4" descr="http://t1.gstatic.com/images?q=tbn:ANd9GcQxvIDTT_gS0V65NhOjFzBCfoOGqGFFQHe-6k-agGJ0eNTlz4hN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4648200" cy="3481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sinagoga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templo</a:t>
            </a:r>
            <a:r>
              <a:rPr lang="en-US" dirty="0" smtClean="0"/>
              <a:t> de los </a:t>
            </a:r>
            <a:r>
              <a:rPr lang="en-US" dirty="0" err="1" smtClean="0"/>
              <a:t>judíos</a:t>
            </a:r>
            <a:endParaRPr lang="en-US" dirty="0"/>
          </a:p>
        </p:txBody>
      </p:sp>
      <p:pic>
        <p:nvPicPr>
          <p:cNvPr id="10242" name="Picture 2" descr="http://www.turtess.com/public/i.zf/www/content/sinagoga_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2209800"/>
            <a:ext cx="3686175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festejar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celebrar</a:t>
            </a:r>
            <a:endParaRPr lang="en-US" dirty="0"/>
          </a:p>
        </p:txBody>
      </p:sp>
      <p:pic>
        <p:nvPicPr>
          <p:cNvPr id="9218" name="Picture 2" descr="http://www.picturesof.net/_images_300/Man_and_His_Kids_Celebrating_a_Birthday_Royalty_Free_Clipart_Picture_090411-235385-44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60752"/>
            <a:ext cx="3848100" cy="287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ecibir</a:t>
            </a:r>
            <a:r>
              <a:rPr lang="en-US" dirty="0" smtClean="0"/>
              <a:t> </a:t>
            </a:r>
            <a:r>
              <a:rPr lang="en-US" dirty="0" err="1" smtClean="0"/>
              <a:t>regalos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4.bp.blogspot.com/_6u1-eX7_3fk/TT0Q21vtzFI/AAAAAAAAAHo/wOAFoO6fXWw/s320/pres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abrir</a:t>
            </a:r>
            <a:r>
              <a:rPr lang="en-US" dirty="0" smtClean="0"/>
              <a:t> </a:t>
            </a:r>
            <a:r>
              <a:rPr lang="en-US" dirty="0" err="1" smtClean="0"/>
              <a:t>regalos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julienna.com/pictures/Opening%20presents%20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7162800" cy="5373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mandar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images.teamsugar.com/files/users/0/3362/50_2007/71929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4543425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Semana</a:t>
            </a:r>
            <a:r>
              <a:rPr lang="en-US" dirty="0" smtClean="0"/>
              <a:t> Santa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celebran</a:t>
            </a:r>
            <a:r>
              <a:rPr lang="en-US" dirty="0" smtClean="0"/>
              <a:t> en los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hispanos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 Pascua</a:t>
            </a:r>
            <a:endParaRPr lang="en-US" dirty="0"/>
          </a:p>
        </p:txBody>
      </p:sp>
      <p:pic>
        <p:nvPicPr>
          <p:cNvPr id="13314" name="Picture 2" descr="http://www.lacunza.com/Fotos/SemanaSan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124200"/>
            <a:ext cx="4781550" cy="3152775"/>
          </a:xfrm>
          <a:prstGeom prst="rect">
            <a:avLst/>
          </a:prstGeom>
          <a:noFill/>
        </p:spPr>
      </p:pic>
      <p:pic>
        <p:nvPicPr>
          <p:cNvPr id="13316" name="Picture 4" descr="http://blog.teflcourse.com/wp-content/uploads/2010/08/semana_s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371475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misa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servicio</a:t>
            </a:r>
            <a:r>
              <a:rPr lang="en-US" dirty="0" smtClean="0"/>
              <a:t> en la </a:t>
            </a:r>
            <a:r>
              <a:rPr lang="en-US" dirty="0" err="1" smtClean="0"/>
              <a:t>iglesia</a:t>
            </a:r>
            <a:r>
              <a:rPr lang="en-US" dirty="0" smtClean="0"/>
              <a:t> </a:t>
            </a:r>
            <a:r>
              <a:rPr lang="en-US" dirty="0" err="1" smtClean="0"/>
              <a:t>católica</a:t>
            </a:r>
            <a:endParaRPr lang="en-US" dirty="0"/>
          </a:p>
        </p:txBody>
      </p:sp>
      <p:pic>
        <p:nvPicPr>
          <p:cNvPr id="12290" name="Picture 2" descr="http://www.davidmacd.com/images/mass_100_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10317"/>
            <a:ext cx="5495925" cy="412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“to invite”</a:t>
            </a:r>
            <a:endParaRPr lang="en-US" dirty="0"/>
          </a:p>
        </p:txBody>
      </p:sp>
      <p:pic>
        <p:nvPicPr>
          <p:cNvPr id="34818" name="Picture 2" descr="http://www.artessen.com/images/posts/blog-521/194835-1week2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38350"/>
            <a:ext cx="47625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día</a:t>
            </a:r>
            <a:r>
              <a:rPr lang="en-US" dirty="0" smtClean="0"/>
              <a:t> de </a:t>
            </a:r>
            <a:r>
              <a:rPr lang="en-US" dirty="0" err="1" smtClean="0"/>
              <a:t>acción</a:t>
            </a:r>
            <a:r>
              <a:rPr lang="en-US" dirty="0" smtClean="0"/>
              <a:t> de gracias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celebra</a:t>
            </a:r>
            <a:r>
              <a:rPr lang="en-US" dirty="0" smtClean="0"/>
              <a:t> en 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el </a:t>
            </a:r>
            <a:r>
              <a:rPr lang="en-US" dirty="0" err="1" smtClean="0"/>
              <a:t>cuarto</a:t>
            </a:r>
            <a:r>
              <a:rPr lang="en-US" dirty="0" smtClean="0"/>
              <a:t> </a:t>
            </a:r>
            <a:r>
              <a:rPr lang="en-US" dirty="0" err="1" smtClean="0"/>
              <a:t>jueves</a:t>
            </a:r>
            <a:r>
              <a:rPr lang="en-US" dirty="0" smtClean="0"/>
              <a:t> en </a:t>
            </a:r>
            <a:r>
              <a:rPr lang="en-US" dirty="0" err="1" smtClean="0"/>
              <a:t>noviembre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 descr="http://www.amoeba.com/dynamic-images/blog/Thanksgi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414337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eunirse</a:t>
            </a:r>
            <a:r>
              <a:rPr lang="en-US" dirty="0" smtClean="0"/>
              <a:t> con </a:t>
            </a:r>
            <a:r>
              <a:rPr lang="en-US" dirty="0" err="1" smtClean="0"/>
              <a:t>toda</a:t>
            </a:r>
            <a:r>
              <a:rPr lang="en-US" dirty="0" smtClean="0"/>
              <a:t> la </a:t>
            </a:r>
            <a:r>
              <a:rPr lang="en-US" dirty="0" err="1" smtClean="0"/>
              <a:t>familia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winecountry.it/assets/articles/ITsideways06/day17/dinn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42925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Estuvo</a:t>
            </a:r>
            <a:r>
              <a:rPr lang="en-US" dirty="0" smtClean="0"/>
              <a:t> a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estuvo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3794" name="Picture 2" descr="http://www.clansinclairsc.org/images/2002Christmas%2005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2590800"/>
            <a:ext cx="7505700" cy="500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día</a:t>
            </a:r>
            <a:r>
              <a:rPr lang="en-US" dirty="0" smtClean="0"/>
              <a:t> de la </a:t>
            </a:r>
            <a:r>
              <a:rPr lang="en-US" dirty="0" err="1" smtClean="0"/>
              <a:t>independencia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celebra</a:t>
            </a:r>
            <a:r>
              <a:rPr lang="en-US" dirty="0" smtClean="0"/>
              <a:t> en 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el 4 de </a:t>
            </a:r>
            <a:r>
              <a:rPr lang="en-US" dirty="0" err="1" smtClean="0"/>
              <a:t>julio</a:t>
            </a:r>
            <a:r>
              <a:rPr lang="en-US" dirty="0" smtClean="0"/>
              <a:t> con los </a:t>
            </a:r>
            <a:r>
              <a:rPr lang="en-US" dirty="0" err="1" smtClean="0"/>
              <a:t>f</a:t>
            </a:r>
            <a:r>
              <a:rPr lang="en-US" smtClean="0"/>
              <a:t>uegos</a:t>
            </a:r>
            <a:r>
              <a:rPr lang="en-US" dirty="0" smtClean="0"/>
              <a:t> </a:t>
            </a:r>
            <a:r>
              <a:rPr lang="en-US" dirty="0" err="1" smtClean="0"/>
              <a:t>artificiales</a:t>
            </a:r>
            <a:endParaRPr lang="en-US" dirty="0"/>
          </a:p>
        </p:txBody>
      </p:sp>
      <p:pic>
        <p:nvPicPr>
          <p:cNvPr id="13314" name="Picture 2" descr="http://homebuysblog.com/wp-content/uploads/2010/07/where-to-see-fireworks-in-simi-valley-this-4th-of-ju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7332"/>
            <a:ext cx="2428875" cy="3622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fuegos</a:t>
            </a:r>
            <a:r>
              <a:rPr lang="en-US" dirty="0" smtClean="0"/>
              <a:t> </a:t>
            </a:r>
            <a:r>
              <a:rPr lang="en-US" dirty="0" err="1" smtClean="0"/>
              <a:t>artificiales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blog.pennlive.com/midstate_impact/2009/07/large_fireworks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33092"/>
            <a:ext cx="5534025" cy="3677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el picnic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www.mdresort.com/images/picn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4686300" cy="4686300"/>
          </a:xfrm>
          <a:prstGeom prst="rect">
            <a:avLst/>
          </a:prstGeom>
          <a:noFill/>
        </p:spPr>
      </p:pic>
      <p:pic>
        <p:nvPicPr>
          <p:cNvPr id="37892" name="Picture 4" descr="http://sp.life123.com/bm.pix/picnic-food-ideas.s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3352800" cy="258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251</Words>
  <Application>Microsoft Office PowerPoint</Application>
  <PresentationFormat>On-screen Show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El vocabulario de Unidad 9 list 1</vt:lpstr>
      <vt:lpstr>festejar</vt:lpstr>
      <vt:lpstr>invitar</vt:lpstr>
      <vt:lpstr>el día de acción de gracias</vt:lpstr>
      <vt:lpstr>reunirse con toda la familia</vt:lpstr>
      <vt:lpstr>Estuvo a todo dar</vt:lpstr>
      <vt:lpstr>el día de la independencia</vt:lpstr>
      <vt:lpstr>ver fuegos artificiales</vt:lpstr>
      <vt:lpstr>tener el picnic</vt:lpstr>
      <vt:lpstr>el día de la madre</vt:lpstr>
      <vt:lpstr>El día del padre</vt:lpstr>
      <vt:lpstr>el día de los enamorados</vt:lpstr>
      <vt:lpstr>La Navidad</vt:lpstr>
      <vt:lpstr>La nochebuena</vt:lpstr>
      <vt:lpstr>Pensamos pasar la Navidad con la familia</vt:lpstr>
      <vt:lpstr>decorar la casa</vt:lpstr>
      <vt:lpstr>la Nochevieja</vt:lpstr>
      <vt:lpstr>el Hanuka</vt:lpstr>
      <vt:lpstr>la sinagoga</vt:lpstr>
      <vt:lpstr>recibir regalos</vt:lpstr>
      <vt:lpstr>abrir regalos</vt:lpstr>
      <vt:lpstr>mandar tarjetas</vt:lpstr>
      <vt:lpstr>la Semana Santa</vt:lpstr>
      <vt:lpstr>la misa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11</cp:revision>
  <dcterms:created xsi:type="dcterms:W3CDTF">2011-04-19T11:46:08Z</dcterms:created>
  <dcterms:modified xsi:type="dcterms:W3CDTF">2015-03-16T17:20:44Z</dcterms:modified>
</cp:coreProperties>
</file>