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73" r:id="rId5"/>
    <p:sldId id="274" r:id="rId6"/>
    <p:sldId id="275" r:id="rId7"/>
    <p:sldId id="286" r:id="rId8"/>
    <p:sldId id="285" r:id="rId9"/>
    <p:sldId id="276" r:id="rId10"/>
    <p:sldId id="271" r:id="rId11"/>
    <p:sldId id="278" r:id="rId12"/>
    <p:sldId id="266" r:id="rId13"/>
    <p:sldId id="272" r:id="rId14"/>
    <p:sldId id="267" r:id="rId15"/>
    <p:sldId id="268" r:id="rId16"/>
    <p:sldId id="270" r:id="rId17"/>
    <p:sldId id="269" r:id="rId18"/>
    <p:sldId id="259" r:id="rId19"/>
    <p:sldId id="262" r:id="rId20"/>
    <p:sldId id="283" r:id="rId21"/>
    <p:sldId id="282" r:id="rId22"/>
    <p:sldId id="260" r:id="rId23"/>
    <p:sldId id="261" r:id="rId24"/>
    <p:sldId id="265" r:id="rId25"/>
    <p:sldId id="263" r:id="rId26"/>
    <p:sldId id="279" r:id="rId27"/>
    <p:sldId id="281" r:id="rId28"/>
    <p:sldId id="280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7A9-4FD4-4C89-B98C-E289CB8B310D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ABA7-6984-4D1D-87E7-7F4CA2201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7A9-4FD4-4C89-B98C-E289CB8B310D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ABA7-6984-4D1D-87E7-7F4CA2201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7A9-4FD4-4C89-B98C-E289CB8B310D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ABA7-6984-4D1D-87E7-7F4CA2201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7A9-4FD4-4C89-B98C-E289CB8B310D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ABA7-6984-4D1D-87E7-7F4CA2201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7A9-4FD4-4C89-B98C-E289CB8B310D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ABA7-6984-4D1D-87E7-7F4CA2201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7A9-4FD4-4C89-B98C-E289CB8B310D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ABA7-6984-4D1D-87E7-7F4CA2201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7A9-4FD4-4C89-B98C-E289CB8B310D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ABA7-6984-4D1D-87E7-7F4CA2201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7A9-4FD4-4C89-B98C-E289CB8B310D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ABA7-6984-4D1D-87E7-7F4CA2201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7A9-4FD4-4C89-B98C-E289CB8B310D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ABA7-6984-4D1D-87E7-7F4CA2201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7A9-4FD4-4C89-B98C-E289CB8B310D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ABA7-6984-4D1D-87E7-7F4CA2201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7A9-4FD4-4C89-B98C-E289CB8B310D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ABA7-6984-4D1D-87E7-7F4CA2201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F07A9-4FD4-4C89-B98C-E289CB8B310D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BABA7-6984-4D1D-87E7-7F4CA2201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Disfrutar</a:t>
            </a:r>
            <a:r>
              <a:rPr lang="en-US" dirty="0" smtClean="0"/>
              <a:t> 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http://enjoymagazine.net/_images/logo_enjo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133600"/>
            <a:ext cx="2105025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monedas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	Son de </a:t>
            </a:r>
            <a:r>
              <a:rPr lang="en-US" dirty="0" err="1" smtClean="0"/>
              <a:t>oro</a:t>
            </a:r>
            <a:r>
              <a:rPr lang="en-US" dirty="0" smtClean="0"/>
              <a:t> o de </a:t>
            </a:r>
            <a:r>
              <a:rPr lang="en-US" dirty="0" err="1" smtClean="0"/>
              <a:t>plata</a:t>
            </a:r>
            <a:endParaRPr lang="en-US" dirty="0"/>
          </a:p>
        </p:txBody>
      </p:sp>
      <p:pic>
        <p:nvPicPr>
          <p:cNvPr id="1026" name="Picture 2" descr="http://www.mikedoel.com/blog/wp-content/uploads/2006/09/coins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800"/>
            <a:ext cx="5867400" cy="4048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travesuras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r>
              <a:rPr lang="en-US" dirty="0" smtClean="0"/>
              <a:t> 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poner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serpiente</a:t>
            </a:r>
            <a:r>
              <a:rPr lang="en-US" dirty="0" smtClean="0"/>
              <a:t> en la </a:t>
            </a:r>
            <a:r>
              <a:rPr lang="en-US" dirty="0" err="1" smtClean="0"/>
              <a:t>cama</a:t>
            </a:r>
            <a:r>
              <a:rPr lang="en-US" dirty="0" smtClean="0"/>
              <a:t> o </a:t>
            </a:r>
            <a:r>
              <a:rPr lang="en-US" dirty="0" err="1" smtClean="0"/>
              <a:t>poner</a:t>
            </a:r>
            <a:r>
              <a:rPr lang="en-US" dirty="0" smtClean="0"/>
              <a:t> los </a:t>
            </a:r>
            <a:r>
              <a:rPr lang="en-US" dirty="0" err="1" smtClean="0"/>
              <a:t>dientes</a:t>
            </a:r>
            <a:r>
              <a:rPr lang="en-US" dirty="0" smtClean="0"/>
              <a:t> </a:t>
            </a:r>
            <a:r>
              <a:rPr lang="en-US" dirty="0" err="1" smtClean="0"/>
              <a:t>postizos</a:t>
            </a:r>
            <a:r>
              <a:rPr lang="en-US" dirty="0" smtClean="0"/>
              <a:t> en un </a:t>
            </a:r>
            <a:r>
              <a:rPr lang="en-US" dirty="0" err="1" smtClean="0"/>
              <a:t>vaso</a:t>
            </a:r>
            <a:r>
              <a:rPr lang="en-US" dirty="0" smtClean="0"/>
              <a:t> de </a:t>
            </a:r>
            <a:r>
              <a:rPr lang="en-US" dirty="0" err="1" smtClean="0"/>
              <a:t>agua</a:t>
            </a:r>
            <a:endParaRPr lang="en-US" dirty="0"/>
          </a:p>
        </p:txBody>
      </p:sp>
      <p:pic>
        <p:nvPicPr>
          <p:cNvPr id="1026" name="Picture 2" descr="http://edadoreen.typepad.com/.a/6a012876ba54d0970c0133ec621d1a970b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124200"/>
            <a:ext cx="4095750" cy="3314700"/>
          </a:xfrm>
          <a:prstGeom prst="rect">
            <a:avLst/>
          </a:prstGeom>
          <a:noFill/>
        </p:spPr>
      </p:pic>
      <p:pic>
        <p:nvPicPr>
          <p:cNvPr id="15362" name="Picture 2" descr="http://www.animalloversweb.com/galleries/albums/Members%20Pictures/Reptiles/snake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2420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animales</a:t>
            </a:r>
            <a:r>
              <a:rPr lang="en-US" dirty="0" smtClean="0"/>
              <a:t> de </a:t>
            </a:r>
            <a:r>
              <a:rPr lang="en-US" dirty="0" err="1" smtClean="0"/>
              <a:t>peluche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los </a:t>
            </a:r>
            <a:r>
              <a:rPr lang="en-US" dirty="0" err="1" smtClean="0"/>
              <a:t>niños</a:t>
            </a:r>
            <a:r>
              <a:rPr lang="en-US" dirty="0" smtClean="0"/>
              <a:t> les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dormir</a:t>
            </a:r>
            <a:r>
              <a:rPr lang="en-US" dirty="0" smtClean="0"/>
              <a:t> con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endParaRPr lang="en-US" dirty="0"/>
          </a:p>
        </p:txBody>
      </p:sp>
      <p:pic>
        <p:nvPicPr>
          <p:cNvPr id="13314" name="Picture 2" descr="http://babytosleep.org/wp-content/uploads/2010/05/baby-to-sleep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86000"/>
            <a:ext cx="3583873" cy="537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Jugar</a:t>
            </a:r>
            <a:r>
              <a:rPr lang="en-US" dirty="0" smtClean="0"/>
              <a:t> con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muñecas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niñas</a:t>
            </a:r>
            <a:r>
              <a:rPr lang="en-US" dirty="0" smtClean="0"/>
              <a:t> les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vestir</a:t>
            </a:r>
            <a:r>
              <a:rPr lang="en-US" dirty="0" smtClean="0"/>
              <a:t> y </a:t>
            </a:r>
            <a:r>
              <a:rPr lang="en-US" dirty="0" err="1" smtClean="0"/>
              <a:t>peinarlas</a:t>
            </a:r>
            <a:r>
              <a:rPr lang="en-US" dirty="0" smtClean="0"/>
              <a:t>. Les </a:t>
            </a:r>
            <a:r>
              <a:rPr lang="en-US" dirty="0" err="1" smtClean="0"/>
              <a:t>fascina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7170" name="Picture 2" descr="http://forthoseabouttoshop.ca/wp-content/uploads/2010/12/Barbie_gir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174748"/>
            <a:ext cx="4419600" cy="3016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Jugar</a:t>
            </a:r>
            <a:r>
              <a:rPr lang="en-US" dirty="0" smtClean="0"/>
              <a:t> a la casita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Jugar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la </a:t>
            </a:r>
            <a:r>
              <a:rPr lang="en-US" dirty="0" err="1" smtClean="0"/>
              <a:t>madre</a:t>
            </a:r>
            <a:r>
              <a:rPr lang="en-US" dirty="0" smtClean="0"/>
              <a:t> y el padre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endParaRPr lang="en-US" dirty="0"/>
          </a:p>
        </p:txBody>
      </p:sp>
      <p:pic>
        <p:nvPicPr>
          <p:cNvPr id="26626" name="Picture 2" descr="http://www.thetoyzone.com/wp-content/uploads/2009/07/kidkraftoutdoorPlayhouse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743200"/>
            <a:ext cx="3848100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Jugar</a:t>
            </a:r>
            <a:r>
              <a:rPr lang="en-US" dirty="0" smtClean="0"/>
              <a:t> con los </a:t>
            </a:r>
            <a:r>
              <a:rPr lang="en-US" dirty="0" err="1" smtClean="0"/>
              <a:t>bloques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A </a:t>
            </a:r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niños</a:t>
            </a:r>
            <a:r>
              <a:rPr lang="en-US" dirty="0" smtClean="0"/>
              <a:t> les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construir</a:t>
            </a:r>
            <a:r>
              <a:rPr lang="en-US" dirty="0" smtClean="0"/>
              <a:t> con  </a:t>
            </a:r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rectángulos</a:t>
            </a:r>
            <a:r>
              <a:rPr lang="en-US" dirty="0" smtClean="0"/>
              <a:t> de </a:t>
            </a:r>
            <a:r>
              <a:rPr lang="en-US" dirty="0" err="1" smtClean="0"/>
              <a:t>madera</a:t>
            </a:r>
            <a:endParaRPr lang="en-US" dirty="0"/>
          </a:p>
        </p:txBody>
      </p:sp>
      <p:pic>
        <p:nvPicPr>
          <p:cNvPr id="25602" name="Picture 2" descr="http://4.bp.blogspot.com/_w1BrWfOP08A/S_t-hD1iHuI/AAAAAAAACYo/37WllQsdmYw/s1600/5+May+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62084"/>
            <a:ext cx="9829800" cy="5200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Jugar</a:t>
            </a:r>
            <a:r>
              <a:rPr lang="en-US" dirty="0" smtClean="0"/>
              <a:t> con los </a:t>
            </a:r>
            <a:r>
              <a:rPr lang="en-US" dirty="0" err="1" smtClean="0"/>
              <a:t>carritos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1266" name="Picture 2" descr="http://www.dogonews.com/system/images/000/000/676/original/matchbox_car_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667000"/>
            <a:ext cx="445770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Jugar</a:t>
            </a:r>
            <a:r>
              <a:rPr lang="en-US" dirty="0" smtClean="0"/>
              <a:t> </a:t>
            </a:r>
            <a:r>
              <a:rPr lang="en-US" dirty="0" err="1" smtClean="0"/>
              <a:t>naipes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http://3.bp.blogspot.com/_atygFQxSFD0/TSTS7zmyTnI/AAAAAAAAAHk/PTH9f2nssu0/s1600/7_playing_ca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90800"/>
            <a:ext cx="75438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Jugar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damas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Un </a:t>
            </a:r>
            <a:r>
              <a:rPr lang="en-US" dirty="0" err="1" smtClean="0"/>
              <a:t>juego</a:t>
            </a:r>
            <a:r>
              <a:rPr lang="en-US" dirty="0" smtClean="0"/>
              <a:t> de mesa con </a:t>
            </a:r>
            <a:r>
              <a:rPr lang="en-US" dirty="0" err="1" smtClean="0"/>
              <a:t>piezas</a:t>
            </a:r>
            <a:r>
              <a:rPr lang="en-US" dirty="0" smtClean="0"/>
              <a:t> </a:t>
            </a:r>
            <a:r>
              <a:rPr lang="en-US" dirty="0" err="1" smtClean="0"/>
              <a:t>rojas</a:t>
            </a:r>
            <a:r>
              <a:rPr lang="en-US" dirty="0" smtClean="0"/>
              <a:t> y </a:t>
            </a:r>
            <a:r>
              <a:rPr lang="en-US" dirty="0" err="1" smtClean="0"/>
              <a:t>negras</a:t>
            </a:r>
            <a:r>
              <a:rPr lang="en-US" dirty="0" smtClean="0"/>
              <a:t>. Es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fácil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ajedrez</a:t>
            </a:r>
            <a:endParaRPr lang="en-US" dirty="0"/>
          </a:p>
        </p:txBody>
      </p:sp>
      <p:pic>
        <p:nvPicPr>
          <p:cNvPr id="7170" name="Picture 2" descr="http://img.howcast.com/thumbnails/297/Kids.How_to_Play_Checkers_SD_x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76525"/>
            <a:ext cx="5334000" cy="300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columpiarse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Sentarse</a:t>
            </a:r>
            <a:r>
              <a:rPr lang="en-US" dirty="0" smtClean="0"/>
              <a:t> en un </a:t>
            </a:r>
            <a:r>
              <a:rPr lang="en-US" dirty="0" err="1" smtClean="0"/>
              <a:t>asiento</a:t>
            </a:r>
            <a:r>
              <a:rPr lang="en-US" dirty="0" smtClean="0"/>
              <a:t> y </a:t>
            </a:r>
            <a:r>
              <a:rPr lang="en-US" dirty="0" err="1" smtClean="0"/>
              <a:t>moverse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 descr="http://mcbrideandgroom.clarksrule.com/wp-content/uploads/2009/03/sw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133600"/>
            <a:ext cx="4476750" cy="37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tejer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de </a:t>
            </a:r>
            <a:r>
              <a:rPr lang="en-US" dirty="0" err="1" smtClean="0"/>
              <a:t>hilo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un </a:t>
            </a:r>
            <a:r>
              <a:rPr lang="en-US" dirty="0" err="1" smtClean="0"/>
              <a:t>suéter</a:t>
            </a:r>
            <a:r>
              <a:rPr lang="en-US" dirty="0" smtClean="0"/>
              <a:t> o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bufanda</a:t>
            </a:r>
            <a:endParaRPr lang="en-US" dirty="0"/>
          </a:p>
        </p:txBody>
      </p:sp>
      <p:pic>
        <p:nvPicPr>
          <p:cNvPr id="9218" name="Picture 2" descr="http://img.ezinemark.com/imagemanager2/files/30002494/2010/09/2010-09-01-18-42-23-10-mrs-audrey-will-continue-to-knit-as-long-as-ther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5146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Trepar</a:t>
            </a:r>
            <a:r>
              <a:rPr lang="en-US" dirty="0" smtClean="0"/>
              <a:t> a los </a:t>
            </a:r>
            <a:r>
              <a:rPr lang="en-US" dirty="0" err="1" smtClean="0"/>
              <a:t>árboles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8914" name="Picture 2" descr="http://farm1.static.flickr.com/1/649842_5d14086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432" y="2286000"/>
            <a:ext cx="2944368" cy="438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Saltar</a:t>
            </a:r>
            <a:r>
              <a:rPr lang="en-US" dirty="0" smtClean="0"/>
              <a:t> a la </a:t>
            </a:r>
            <a:r>
              <a:rPr lang="en-US" dirty="0" err="1" smtClean="0"/>
              <a:t>cuerda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http://mylunchboxrocks.com/images/jumprope_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514600"/>
            <a:ext cx="3095625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Jugar</a:t>
            </a:r>
            <a:r>
              <a:rPr lang="en-US" dirty="0" smtClean="0"/>
              <a:t> al </a:t>
            </a:r>
            <a:r>
              <a:rPr lang="en-US" dirty="0" err="1" smtClean="0"/>
              <a:t>pilla-pilla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El </a:t>
            </a:r>
            <a:r>
              <a:rPr lang="en-US" dirty="0" err="1" smtClean="0"/>
              <a:t>jugador</a:t>
            </a:r>
            <a:r>
              <a:rPr lang="en-US" dirty="0" smtClean="0"/>
              <a:t> 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“it” </a:t>
            </a:r>
            <a:r>
              <a:rPr lang="en-US" dirty="0" err="1" smtClean="0"/>
              <a:t>toca</a:t>
            </a:r>
            <a:r>
              <a:rPr lang="en-US" dirty="0" smtClean="0"/>
              <a:t> el </a:t>
            </a:r>
            <a:r>
              <a:rPr lang="en-US" dirty="0" err="1" smtClean="0"/>
              <a:t>brazo</a:t>
            </a:r>
            <a:r>
              <a:rPr lang="en-US" dirty="0" smtClean="0"/>
              <a:t> de </a:t>
            </a:r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jugador</a:t>
            </a:r>
            <a:r>
              <a:rPr lang="en-US" dirty="0" smtClean="0"/>
              <a:t> y </a:t>
            </a:r>
            <a:r>
              <a:rPr lang="en-US" dirty="0" err="1" smtClean="0"/>
              <a:t>después</a:t>
            </a:r>
            <a:r>
              <a:rPr lang="en-US" dirty="0" smtClean="0"/>
              <a:t> </a:t>
            </a:r>
            <a:r>
              <a:rPr lang="en-US" dirty="0" err="1" smtClean="0"/>
              <a:t>corre</a:t>
            </a:r>
            <a:r>
              <a:rPr lang="en-US" dirty="0" smtClean="0"/>
              <a:t>. El </a:t>
            </a:r>
            <a:r>
              <a:rPr lang="en-US" dirty="0" err="1" smtClean="0"/>
              <a:t>segundo</a:t>
            </a:r>
            <a:r>
              <a:rPr lang="en-US" dirty="0" smtClean="0"/>
              <a:t> </a:t>
            </a:r>
            <a:r>
              <a:rPr lang="en-US" dirty="0" err="1" smtClean="0"/>
              <a:t>jugador</a:t>
            </a:r>
            <a:r>
              <a:rPr lang="en-US" dirty="0" smtClean="0"/>
              <a:t> </a:t>
            </a:r>
            <a:r>
              <a:rPr lang="en-US" dirty="0" err="1" smtClean="0"/>
              <a:t>busca</a:t>
            </a:r>
            <a:r>
              <a:rPr lang="en-US" dirty="0" smtClean="0"/>
              <a:t> a </a:t>
            </a:r>
            <a:r>
              <a:rPr lang="en-US" dirty="0" err="1" smtClean="0"/>
              <a:t>otra</a:t>
            </a:r>
            <a:r>
              <a:rPr lang="en-US" dirty="0" smtClean="0"/>
              <a:t> persona y el </a:t>
            </a:r>
            <a:r>
              <a:rPr lang="en-US" dirty="0" err="1" smtClean="0"/>
              <a:t>juego</a:t>
            </a:r>
            <a:r>
              <a:rPr lang="en-US" dirty="0" smtClean="0"/>
              <a:t> </a:t>
            </a:r>
            <a:r>
              <a:rPr lang="en-US" dirty="0" err="1" smtClean="0"/>
              <a:t>sigue</a:t>
            </a:r>
            <a:r>
              <a:rPr lang="en-US" dirty="0" smtClean="0"/>
              <a:t> </a:t>
            </a:r>
            <a:r>
              <a:rPr lang="en-US" dirty="0" err="1" smtClean="0"/>
              <a:t>así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 descr="http://www.culturefeast.com/wp-content/uploads/2008/05/playing_t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124200"/>
            <a:ext cx="4933950" cy="3214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Jugar</a:t>
            </a:r>
            <a:r>
              <a:rPr lang="en-US" dirty="0" smtClean="0"/>
              <a:t> al </a:t>
            </a:r>
            <a:r>
              <a:rPr lang="en-US" dirty="0" err="1" smtClean="0"/>
              <a:t>escondite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Un </a:t>
            </a:r>
            <a:r>
              <a:rPr lang="en-US" dirty="0" err="1" smtClean="0"/>
              <a:t>jugador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contar</a:t>
            </a:r>
            <a:r>
              <a:rPr lang="en-US" dirty="0" smtClean="0"/>
              <a:t> a </a:t>
            </a:r>
            <a:r>
              <a:rPr lang="en-US" dirty="0" err="1" smtClean="0"/>
              <a:t>diez</a:t>
            </a:r>
            <a:r>
              <a:rPr lang="en-US" dirty="0" smtClean="0"/>
              <a:t> </a:t>
            </a:r>
            <a:r>
              <a:rPr lang="en-US" dirty="0" err="1" smtClean="0"/>
              <a:t>mientras</a:t>
            </a:r>
            <a:r>
              <a:rPr lang="en-US" dirty="0" smtClean="0"/>
              <a:t> los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jugadores</a:t>
            </a:r>
            <a:r>
              <a:rPr lang="en-US" dirty="0" smtClean="0"/>
              <a:t> </a:t>
            </a:r>
            <a:r>
              <a:rPr lang="en-US" dirty="0" err="1" smtClean="0"/>
              <a:t>corren</a:t>
            </a:r>
            <a:r>
              <a:rPr lang="en-US" dirty="0" smtClean="0"/>
              <a:t> y </a:t>
            </a:r>
            <a:r>
              <a:rPr lang="en-US" dirty="0" err="1" smtClean="0"/>
              <a:t>esconden</a:t>
            </a:r>
            <a:r>
              <a:rPr lang="en-US" dirty="0" smtClean="0"/>
              <a:t>. El primer </a:t>
            </a:r>
            <a:r>
              <a:rPr lang="en-US" dirty="0" err="1" smtClean="0"/>
              <a:t>jugador</a:t>
            </a:r>
            <a:r>
              <a:rPr lang="en-US" dirty="0" smtClean="0"/>
              <a:t> </a:t>
            </a:r>
            <a:r>
              <a:rPr lang="en-US" dirty="0" err="1" smtClean="0"/>
              <a:t>necesita</a:t>
            </a:r>
            <a:r>
              <a:rPr lang="en-US" dirty="0" smtClean="0"/>
              <a:t> </a:t>
            </a:r>
            <a:r>
              <a:rPr lang="en-US" dirty="0" err="1" smtClean="0"/>
              <a:t>buscarlos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 descr="http://dotingdad.files.wordpress.com/2009/01/play-hide-and-se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937" y="3048000"/>
            <a:ext cx="4822763" cy="344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Mirar</a:t>
            </a:r>
            <a:r>
              <a:rPr lang="en-US" dirty="0" smtClean="0"/>
              <a:t> los </a:t>
            </a:r>
            <a:r>
              <a:rPr lang="en-US" dirty="0" err="1" smtClean="0"/>
              <a:t>dibujos</a:t>
            </a:r>
            <a:r>
              <a:rPr lang="en-US" dirty="0" smtClean="0"/>
              <a:t> </a:t>
            </a:r>
            <a:r>
              <a:rPr lang="en-US" dirty="0" err="1" smtClean="0"/>
              <a:t>animados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Ver</a:t>
            </a:r>
            <a:r>
              <a:rPr lang="en-US" dirty="0" smtClean="0"/>
              <a:t> los </a:t>
            </a:r>
            <a:r>
              <a:rPr lang="en-US" dirty="0" err="1" smtClean="0"/>
              <a:t>programas</a:t>
            </a:r>
            <a:r>
              <a:rPr lang="en-US" dirty="0" smtClean="0"/>
              <a:t> de </a:t>
            </a:r>
            <a:r>
              <a:rPr lang="en-US" dirty="0" err="1" smtClean="0"/>
              <a:t>televisión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los </a:t>
            </a:r>
            <a:r>
              <a:rPr lang="en-US" dirty="0" err="1" smtClean="0"/>
              <a:t>niños</a:t>
            </a:r>
            <a:endParaRPr lang="en-US" dirty="0"/>
          </a:p>
        </p:txBody>
      </p:sp>
      <p:pic>
        <p:nvPicPr>
          <p:cNvPr id="1026" name="Picture 2" descr="http://www.kidscartoonmovies.com/wp-content/uploads/2010/11/Watch-Cartoons-Onlin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110636"/>
            <a:ext cx="4000500" cy="3575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pelearse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		</a:t>
            </a:r>
            <a:r>
              <a:rPr lang="en-US" dirty="0" err="1" smtClean="0"/>
              <a:t>Combatir</a:t>
            </a:r>
            <a:endParaRPr lang="en-US" dirty="0"/>
          </a:p>
        </p:txBody>
      </p:sp>
      <p:pic>
        <p:nvPicPr>
          <p:cNvPr id="3074" name="Picture 2" descr="http://amysrobot.com/files/ad_f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743200"/>
            <a:ext cx="4800600" cy="353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Compartir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 descr="http://ucanr.org/blogs/wat/blogfiles/2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33600"/>
            <a:ext cx="4762500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les </a:t>
            </a:r>
            <a:r>
              <a:rPr lang="en-US" dirty="0" err="1" smtClean="0"/>
              <a:t>gustaba</a:t>
            </a:r>
            <a:r>
              <a:rPr lang="en-US" dirty="0" smtClean="0"/>
              <a:t> </a:t>
            </a:r>
            <a:r>
              <a:rPr lang="en-US" dirty="0" err="1" smtClean="0"/>
              <a:t>compartir</a:t>
            </a:r>
            <a:r>
              <a:rPr lang="en-US" dirty="0" smtClean="0"/>
              <a:t> los </a:t>
            </a:r>
            <a:r>
              <a:rPr lang="en-US" dirty="0" err="1" smtClean="0"/>
              <a:t>juguetes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	Son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egoístas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endParaRPr lang="en-US" dirty="0"/>
          </a:p>
        </p:txBody>
      </p:sp>
      <p:pic>
        <p:nvPicPr>
          <p:cNvPr id="37890" name="Picture 2" descr="http://image52.webshots.com/152/8/88/78/529288878ytSqoW_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194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Llevarse</a:t>
            </a:r>
            <a:r>
              <a:rPr lang="en-US" dirty="0" smtClean="0"/>
              <a:t> 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://womansday.ninemsn.com.au/img/2010/trueconfessions/kids_figh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0"/>
            <a:ext cx="6096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Soñar</a:t>
            </a:r>
            <a:r>
              <a:rPr lang="en-US" dirty="0" smtClean="0"/>
              <a:t> 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 descr="http://www.teach-nology.com/worksheets/misc/mlk/writing/mlk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590800"/>
            <a:ext cx="2857500" cy="2857500"/>
          </a:xfrm>
          <a:prstGeom prst="rect">
            <a:avLst/>
          </a:prstGeom>
          <a:noFill/>
        </p:spPr>
      </p:pic>
      <p:pic>
        <p:nvPicPr>
          <p:cNvPr id="40964" name="Picture 4" descr="http://www.dreamstime.com/sleep-with-dream-thought-bubble-thumb6674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32194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Usar</a:t>
            </a:r>
            <a:r>
              <a:rPr lang="en-US" dirty="0" smtClean="0"/>
              <a:t> el </a:t>
            </a:r>
            <a:r>
              <a:rPr lang="en-US" dirty="0" err="1" smtClean="0"/>
              <a:t>hilo</a:t>
            </a:r>
            <a:r>
              <a:rPr lang="en-US" dirty="0" smtClean="0"/>
              <a:t> 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aguja</a:t>
            </a:r>
            <a:r>
              <a:rPr lang="en-US" dirty="0" smtClean="0"/>
              <a:t> en la </a:t>
            </a:r>
            <a:r>
              <a:rPr lang="en-US" dirty="0" err="1" smtClean="0"/>
              <a:t>tela</a:t>
            </a:r>
            <a:endParaRPr lang="en-US" dirty="0"/>
          </a:p>
        </p:txBody>
      </p:sp>
      <p:pic>
        <p:nvPicPr>
          <p:cNvPr id="8194" name="Picture 2" descr="http://www.maybowser.com/home/wp-content/needle-and-threa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362200"/>
            <a:ext cx="5619750" cy="421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correr</a:t>
            </a:r>
            <a:r>
              <a:rPr lang="en-US" dirty="0" smtClean="0"/>
              <a:t> y 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caminar</a:t>
            </a:r>
            <a:endParaRPr lang="en-US" dirty="0"/>
          </a:p>
        </p:txBody>
      </p:sp>
      <p:pic>
        <p:nvPicPr>
          <p:cNvPr id="6146" name="Picture 2" descr="Matthew McConaughey Actor Matthew McConaughey and his dogs out jogging on the beach in Malibu, CA. Matthew stops to do a little stretching and then checks out a girl who is sunbathin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86000"/>
            <a:ext cx="3661448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Enviar</a:t>
            </a:r>
            <a:r>
              <a:rPr lang="en-US" dirty="0" smtClean="0"/>
              <a:t> </a:t>
            </a:r>
            <a:r>
              <a:rPr lang="en-US" dirty="0" err="1" smtClean="0"/>
              <a:t>mensajes</a:t>
            </a:r>
            <a:r>
              <a:rPr lang="en-US" dirty="0" smtClean="0"/>
              <a:t> de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Mandar</a:t>
            </a:r>
            <a:r>
              <a:rPr lang="en-US" dirty="0" smtClean="0"/>
              <a:t> </a:t>
            </a:r>
            <a:r>
              <a:rPr lang="en-US" dirty="0" err="1" smtClean="0"/>
              <a:t>información</a:t>
            </a:r>
            <a:r>
              <a:rPr lang="en-US" dirty="0" smtClean="0"/>
              <a:t> de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teléfono</a:t>
            </a:r>
            <a:r>
              <a:rPr lang="en-US" dirty="0" smtClean="0"/>
              <a:t> </a:t>
            </a:r>
            <a:r>
              <a:rPr lang="en-US" dirty="0" err="1" smtClean="0"/>
              <a:t>celular</a:t>
            </a:r>
            <a:endParaRPr lang="en-US" dirty="0"/>
          </a:p>
        </p:txBody>
      </p:sp>
      <p:pic>
        <p:nvPicPr>
          <p:cNvPr id="5122" name="Picture 2" descr="http://wwwimage.cbsnews.com/CBS_Production_News/752/918/es_textmessages0708_480x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4384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Cuidar</a:t>
            </a:r>
            <a:r>
              <a:rPr lang="en-US" dirty="0" smtClean="0"/>
              <a:t> 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mascota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Darle</a:t>
            </a:r>
            <a:r>
              <a:rPr lang="en-US" dirty="0" smtClean="0"/>
              <a:t> de comer al </a:t>
            </a:r>
            <a:r>
              <a:rPr lang="en-US" dirty="0" err="1" smtClean="0"/>
              <a:t>perro</a:t>
            </a:r>
            <a:r>
              <a:rPr lang="en-US" dirty="0" smtClean="0"/>
              <a:t> y </a:t>
            </a:r>
            <a:r>
              <a:rPr lang="en-US" dirty="0" err="1" smtClean="0"/>
              <a:t>caminar</a:t>
            </a:r>
            <a:r>
              <a:rPr lang="en-US" dirty="0" smtClean="0"/>
              <a:t> al </a:t>
            </a:r>
            <a:r>
              <a:rPr lang="en-US" dirty="0" err="1" smtClean="0"/>
              <a:t>perro</a:t>
            </a:r>
            <a:endParaRPr lang="en-US" dirty="0"/>
          </a:p>
        </p:txBody>
      </p:sp>
      <p:pic>
        <p:nvPicPr>
          <p:cNvPr id="18434" name="Picture 2" descr="http://images.travelpod.com/tripwow/photos/ta-00c2-c380-0687/will-take-care-and-walk-dog-jacksonville-united-states+1152_12928707916-tpfil02aw-12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276600"/>
            <a:ext cx="1828800" cy="2286000"/>
          </a:xfrm>
          <a:prstGeom prst="rect">
            <a:avLst/>
          </a:prstGeom>
          <a:noFill/>
        </p:spPr>
      </p:pic>
      <p:pic>
        <p:nvPicPr>
          <p:cNvPr id="18436" name="Picture 4" descr="http://cappers.grit.com/uploadedImages/CAP/articles/issues/2009-01-01/Gourmet-dog-food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514600"/>
            <a:ext cx="39147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coleccionar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colección</a:t>
            </a:r>
            <a:r>
              <a:rPr lang="en-US" dirty="0" smtClean="0"/>
              <a:t> de </a:t>
            </a:r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monedas</a:t>
            </a:r>
            <a:r>
              <a:rPr lang="en-US" dirty="0" smtClean="0"/>
              <a:t>,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estampillas</a:t>
            </a:r>
            <a:r>
              <a:rPr lang="en-US" dirty="0" smtClean="0"/>
              <a:t>, y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láminas</a:t>
            </a:r>
            <a:endParaRPr lang="en-US" dirty="0"/>
          </a:p>
        </p:txBody>
      </p:sp>
      <p:pic>
        <p:nvPicPr>
          <p:cNvPr id="43010" name="Picture 2" descr="http://sites.google.com/site/jibletcoke/_/rsrc/1231187747787/Home/100_0016.jpg?height=315&amp;width=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971800"/>
            <a:ext cx="4000500" cy="300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láminas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dirty="0" err="1" smtClean="0"/>
              <a:t>ciertos</a:t>
            </a:r>
            <a:r>
              <a:rPr lang="en-US" dirty="0" smtClean="0"/>
              <a:t> </a:t>
            </a:r>
            <a:r>
              <a:rPr lang="en-US" dirty="0" err="1" smtClean="0"/>
              <a:t>niños</a:t>
            </a:r>
            <a:r>
              <a:rPr lang="en-US" dirty="0" smtClean="0"/>
              <a:t> les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coleccionar</a:t>
            </a:r>
            <a:r>
              <a:rPr lang="en-US" dirty="0" smtClean="0"/>
              <a:t>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tarjetas</a:t>
            </a:r>
            <a:endParaRPr lang="en-US" dirty="0"/>
          </a:p>
        </p:txBody>
      </p:sp>
      <p:pic>
        <p:nvPicPr>
          <p:cNvPr id="41988" name="Picture 4" descr="http://montanawriter.com/wp-content/uploads/2010/04/baseball-ca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743200"/>
            <a:ext cx="5295900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estampillas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Se </a:t>
            </a:r>
            <a:r>
              <a:rPr lang="en-US" dirty="0" err="1" smtClean="0"/>
              <a:t>usan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cartas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7410" name="Picture 2" descr="http://www.mysteryfile.com/blogImg108/JBond-Stamp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0"/>
            <a:ext cx="314325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293</Words>
  <Application>Microsoft Office PowerPoint</Application>
  <PresentationFormat>On-screen Show (4:3)</PresentationFormat>
  <Paragraphs>51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Disfrutar de</vt:lpstr>
      <vt:lpstr>tejer</vt:lpstr>
      <vt:lpstr>coser</vt:lpstr>
      <vt:lpstr>trotar</vt:lpstr>
      <vt:lpstr>Enviar mensajes de texto</vt:lpstr>
      <vt:lpstr>Cuidar a una mascota</vt:lpstr>
      <vt:lpstr>coleccionar</vt:lpstr>
      <vt:lpstr>Las láminas</vt:lpstr>
      <vt:lpstr>Las estampillas</vt:lpstr>
      <vt:lpstr>las monedas</vt:lpstr>
      <vt:lpstr>Hacer travesuras</vt:lpstr>
      <vt:lpstr>Los animales de peluche</vt:lpstr>
      <vt:lpstr>Jugar con las muñecas</vt:lpstr>
      <vt:lpstr>Jugar a la casita</vt:lpstr>
      <vt:lpstr>Jugar con los bloques</vt:lpstr>
      <vt:lpstr>Jugar con los carritos</vt:lpstr>
      <vt:lpstr>Jugar naipes</vt:lpstr>
      <vt:lpstr>Jugar a las damas</vt:lpstr>
      <vt:lpstr>columpiarse</vt:lpstr>
      <vt:lpstr>Trepar a los árboles</vt:lpstr>
      <vt:lpstr>Saltar a la cuerda</vt:lpstr>
      <vt:lpstr>Jugar al pilla-pilla</vt:lpstr>
      <vt:lpstr>Jugar al escondite</vt:lpstr>
      <vt:lpstr>Mirar los dibujos animados</vt:lpstr>
      <vt:lpstr>pelearse</vt:lpstr>
      <vt:lpstr>Compartir</vt:lpstr>
      <vt:lpstr>No les gustaba compartir los juguetes</vt:lpstr>
      <vt:lpstr>Llevarse mal</vt:lpstr>
      <vt:lpstr>Soñar con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33</cp:revision>
  <dcterms:created xsi:type="dcterms:W3CDTF">2011-03-08T21:29:04Z</dcterms:created>
  <dcterms:modified xsi:type="dcterms:W3CDTF">2012-03-30T12:46:46Z</dcterms:modified>
</cp:coreProperties>
</file>