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72" r:id="rId4"/>
    <p:sldId id="267" r:id="rId5"/>
    <p:sldId id="268" r:id="rId6"/>
    <p:sldId id="270" r:id="rId7"/>
    <p:sldId id="285" r:id="rId8"/>
    <p:sldId id="269" r:id="rId9"/>
    <p:sldId id="259" r:id="rId10"/>
    <p:sldId id="262" r:id="rId11"/>
    <p:sldId id="283" r:id="rId12"/>
    <p:sldId id="282" r:id="rId13"/>
    <p:sldId id="260" r:id="rId14"/>
    <p:sldId id="261" r:id="rId15"/>
    <p:sldId id="286" r:id="rId16"/>
    <p:sldId id="265" r:id="rId17"/>
    <p:sldId id="263" r:id="rId18"/>
    <p:sldId id="279" r:id="rId19"/>
    <p:sldId id="281" r:id="rId20"/>
    <p:sldId id="28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07A9-4FD4-4C89-B98C-E289CB8B310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travesuras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serpiente</a:t>
            </a:r>
            <a:r>
              <a:rPr lang="en-US" dirty="0" smtClean="0"/>
              <a:t> en la </a:t>
            </a:r>
            <a:r>
              <a:rPr lang="en-US" dirty="0" err="1" smtClean="0"/>
              <a:t>cama</a:t>
            </a:r>
            <a:r>
              <a:rPr lang="en-US" dirty="0" smtClean="0"/>
              <a:t> o </a:t>
            </a:r>
            <a:r>
              <a:rPr lang="en-US" dirty="0" err="1" smtClean="0"/>
              <a:t>poner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r>
              <a:rPr lang="en-US" dirty="0" smtClean="0"/>
              <a:t> </a:t>
            </a:r>
            <a:r>
              <a:rPr lang="en-US" dirty="0" err="1" smtClean="0"/>
              <a:t>postizos</a:t>
            </a:r>
            <a:r>
              <a:rPr lang="en-US" dirty="0" smtClean="0"/>
              <a:t> en un </a:t>
            </a:r>
            <a:r>
              <a:rPr lang="en-US" dirty="0" err="1" smtClean="0"/>
              <a:t>vaso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1026" name="Picture 2" descr="http://edadoreen.typepad.com/.a/6a012876ba54d0970c0133ec621d1a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4095750" cy="3314700"/>
          </a:xfrm>
          <a:prstGeom prst="rect">
            <a:avLst/>
          </a:prstGeom>
          <a:noFill/>
        </p:spPr>
      </p:pic>
      <p:pic>
        <p:nvPicPr>
          <p:cNvPr id="15362" name="Picture 2" descr="http://www.animalloversweb.com/galleries/albums/Members%20Pictures/Reptiles/snake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columpiarse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Sentarse</a:t>
            </a:r>
            <a:r>
              <a:rPr lang="en-US" dirty="0" smtClean="0"/>
              <a:t> en un </a:t>
            </a:r>
            <a:r>
              <a:rPr lang="en-US" dirty="0" err="1" smtClean="0"/>
              <a:t>asiento</a:t>
            </a:r>
            <a:r>
              <a:rPr lang="en-US" dirty="0" smtClean="0"/>
              <a:t> y </a:t>
            </a:r>
            <a:r>
              <a:rPr lang="en-US" dirty="0" err="1" smtClean="0"/>
              <a:t>moverse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http://mcbrideandgroom.clarksrule.com/wp-content/uploads/2009/03/s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447675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Trepar</a:t>
            </a:r>
            <a:r>
              <a:rPr lang="en-US" dirty="0" smtClean="0"/>
              <a:t> a los </a:t>
            </a:r>
            <a:r>
              <a:rPr lang="en-US" dirty="0" err="1" smtClean="0"/>
              <a:t>árboles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4" name="Picture 2" descr="http://farm1.static.flickr.com/1/649842_5d14086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432" y="2286000"/>
            <a:ext cx="2944368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Saltar</a:t>
            </a:r>
            <a:r>
              <a:rPr lang="en-US" dirty="0" smtClean="0"/>
              <a:t> a la </a:t>
            </a:r>
            <a:r>
              <a:rPr lang="en-US" dirty="0" err="1" smtClean="0"/>
              <a:t>cuerda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mylunchboxrocks.com/images/jumprope_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30956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pilla-pilla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 </a:t>
            </a:r>
            <a:r>
              <a:rPr lang="en-US" dirty="0" err="1" smtClean="0"/>
              <a:t>jugador</a:t>
            </a:r>
            <a:r>
              <a:rPr lang="en-US" dirty="0" smtClean="0"/>
              <a:t>  </a:t>
            </a:r>
            <a:r>
              <a:rPr lang="en-US" dirty="0" err="1" smtClean="0"/>
              <a:t>toca</a:t>
            </a:r>
            <a:r>
              <a:rPr lang="en-US" dirty="0" smtClean="0"/>
              <a:t> el </a:t>
            </a:r>
            <a:r>
              <a:rPr lang="en-US" dirty="0" err="1" smtClean="0"/>
              <a:t>brazo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y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.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a </a:t>
            </a:r>
            <a:r>
              <a:rPr lang="en-US" dirty="0" err="1" smtClean="0"/>
              <a:t>otra</a:t>
            </a:r>
            <a:r>
              <a:rPr lang="en-US" dirty="0" smtClean="0"/>
              <a:t> persona y el </a:t>
            </a:r>
            <a:r>
              <a:rPr lang="en-US" dirty="0" err="1" smtClean="0"/>
              <a:t>juego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www.culturefeast.com/wp-content/uploads/2008/05/playing_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4933950" cy="32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escondite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Un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a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los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jugadores</a:t>
            </a:r>
            <a:r>
              <a:rPr lang="en-US" dirty="0" smtClean="0"/>
              <a:t> </a:t>
            </a:r>
            <a:r>
              <a:rPr lang="en-US" dirty="0" err="1" smtClean="0"/>
              <a:t>corren</a:t>
            </a:r>
            <a:r>
              <a:rPr lang="en-US" dirty="0" smtClean="0"/>
              <a:t> y </a:t>
            </a:r>
            <a:r>
              <a:rPr lang="en-US" dirty="0" err="1" smtClean="0"/>
              <a:t>esconden</a:t>
            </a:r>
            <a:r>
              <a:rPr lang="en-US" dirty="0" smtClean="0"/>
              <a:t>. El primer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buscarlos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://dotingdad.files.wordpress.com/2009/01/play-hide-and-s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937" y="3048000"/>
            <a:ext cx="4822763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Trepar</a:t>
            </a:r>
            <a:r>
              <a:rPr lang="en-US" dirty="0" smtClean="0"/>
              <a:t> un </a:t>
            </a:r>
            <a:r>
              <a:rPr lang="en-US" dirty="0" err="1" smtClean="0"/>
              <a:t>árbol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600199"/>
            <a:ext cx="3525769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Mirar</a:t>
            </a:r>
            <a:r>
              <a:rPr lang="en-US" dirty="0" smtClean="0"/>
              <a:t> los </a:t>
            </a:r>
            <a:r>
              <a:rPr lang="en-US" dirty="0" err="1" smtClean="0"/>
              <a:t>dibujos</a:t>
            </a:r>
            <a:r>
              <a:rPr lang="en-US" dirty="0" smtClean="0"/>
              <a:t> </a:t>
            </a:r>
            <a:r>
              <a:rPr lang="en-US" dirty="0" err="1" smtClean="0"/>
              <a:t>animados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televisión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1026" name="Picture 2" descr="http://www.kidscartoonmovies.com/wp-content/uploads/2010/11/Watch-Cartoons-Onl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10636"/>
            <a:ext cx="4000500" cy="3575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Combatir</a:t>
            </a:r>
            <a:endParaRPr lang="en-US" dirty="0"/>
          </a:p>
        </p:txBody>
      </p:sp>
      <p:pic>
        <p:nvPicPr>
          <p:cNvPr id="3074" name="Picture 2" descr="http://amysrobot.com/files/ad_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4800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ucanr.org/blogs/wat/blogfiles/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les </a:t>
            </a:r>
            <a:r>
              <a:rPr lang="en-US" dirty="0" err="1" smtClean="0"/>
              <a:t>gustaba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los </a:t>
            </a:r>
            <a:r>
              <a:rPr lang="en-US" dirty="0" err="1" smtClean="0"/>
              <a:t>juguetes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egoístas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endParaRPr lang="en-US" dirty="0"/>
          </a:p>
        </p:txBody>
      </p:sp>
      <p:pic>
        <p:nvPicPr>
          <p:cNvPr id="37890" name="Picture 2" descr="http://image52.webshots.com/152/8/88/78/529288878ytSqoW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peluche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los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dormir</a:t>
            </a:r>
            <a:r>
              <a:rPr lang="en-US" dirty="0" smtClean="0"/>
              <a:t> con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endParaRPr lang="en-US" dirty="0"/>
          </a:p>
        </p:txBody>
      </p:sp>
      <p:pic>
        <p:nvPicPr>
          <p:cNvPr id="13314" name="Picture 2" descr="http://babytosleep.org/wp-content/uploads/2010/05/baby-to-sleep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3583873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Llevarse</a:t>
            </a:r>
            <a:r>
              <a:rPr lang="en-US" dirty="0" smtClean="0"/>
              <a:t> 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omansday.ninemsn.com.au/img/2010/trueconfessions/kids_figh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Soñar</a:t>
            </a:r>
            <a:r>
              <a:rPr lang="en-US" dirty="0" smtClean="0"/>
              <a:t>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4" name="Picture 4" descr="http://www.dreamstime.com/sleep-with-dream-thought-bubble-thumb6674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muñecas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niñas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vestir</a:t>
            </a:r>
            <a:r>
              <a:rPr lang="en-US" dirty="0" smtClean="0"/>
              <a:t> y </a:t>
            </a:r>
            <a:r>
              <a:rPr lang="en-US" dirty="0" err="1" smtClean="0"/>
              <a:t>peinarlas</a:t>
            </a:r>
            <a:r>
              <a:rPr lang="en-US" dirty="0" smtClean="0"/>
              <a:t>. Les </a:t>
            </a:r>
            <a:r>
              <a:rPr lang="en-US" dirty="0" err="1" smtClean="0"/>
              <a:t>fascina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170" name="Picture 2" descr="http://forthoseabouttoshop.ca/wp-content/uploads/2010/12/Barbie_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74748"/>
            <a:ext cx="4419600" cy="301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 la casita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madre</a:t>
            </a:r>
            <a:r>
              <a:rPr lang="en-US" dirty="0" smtClean="0"/>
              <a:t> y el padre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endParaRPr lang="en-US" dirty="0"/>
          </a:p>
        </p:txBody>
      </p:sp>
      <p:pic>
        <p:nvPicPr>
          <p:cNvPr id="26626" name="Picture 2" descr="http://www.thetoyzone.com/wp-content/uploads/2009/07/kidkraftoutdoorPlayhous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7432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los </a:t>
            </a:r>
            <a:r>
              <a:rPr lang="en-US" dirty="0" err="1" smtClean="0"/>
              <a:t>bloques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A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construir</a:t>
            </a:r>
            <a:r>
              <a:rPr lang="en-US" dirty="0" smtClean="0"/>
              <a:t> con 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rectángulos</a:t>
            </a:r>
            <a:r>
              <a:rPr lang="en-US" dirty="0" smtClean="0"/>
              <a:t> de </a:t>
            </a:r>
            <a:r>
              <a:rPr lang="en-US" dirty="0" err="1" smtClean="0"/>
              <a:t>madera</a:t>
            </a:r>
            <a:endParaRPr lang="en-US" dirty="0"/>
          </a:p>
        </p:txBody>
      </p:sp>
      <p:pic>
        <p:nvPicPr>
          <p:cNvPr id="25602" name="Picture 2" descr="http://4.bp.blogspot.com/_w1BrWfOP08A/S_t-hD1iHuI/AAAAAAAACYo/37WllQsdmYw/s1600/5+May+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2084"/>
            <a:ext cx="9829800" cy="520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los </a:t>
            </a:r>
            <a:r>
              <a:rPr lang="en-US" dirty="0" err="1" smtClean="0"/>
              <a:t>carritos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www.dogonews.com/system/images/000/000/676/original/matchbox_car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44577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láminas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coleccionar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endParaRPr lang="en-US" dirty="0"/>
          </a:p>
        </p:txBody>
      </p:sp>
      <p:pic>
        <p:nvPicPr>
          <p:cNvPr id="41988" name="Picture 4" descr="http://montanawriter.com/wp-content/uploads/2010/04/baseball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52959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naipes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solito</a:t>
            </a:r>
            <a:r>
              <a:rPr lang="en-US" dirty="0" smtClean="0"/>
              <a:t> o con la </a:t>
            </a:r>
            <a:r>
              <a:rPr lang="en-US" dirty="0" err="1" smtClean="0"/>
              <a:t>gente</a:t>
            </a:r>
            <a:endParaRPr lang="en-US" dirty="0"/>
          </a:p>
        </p:txBody>
      </p:sp>
      <p:pic>
        <p:nvPicPr>
          <p:cNvPr id="24578" name="Picture 2" descr="http://3.bp.blogspot.com/_atygFQxSFD0/TSTS7zmyTnI/AAAAAAAAAHk/PTH9f2nssu0/s1600/7_playing_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juego</a:t>
            </a:r>
            <a:r>
              <a:rPr lang="en-US" dirty="0" smtClean="0"/>
              <a:t> de mesa con </a:t>
            </a:r>
            <a:r>
              <a:rPr lang="en-US" dirty="0" err="1" smtClean="0"/>
              <a:t>piezas</a:t>
            </a:r>
            <a:r>
              <a:rPr lang="en-US" dirty="0" smtClean="0"/>
              <a:t> </a:t>
            </a:r>
            <a:r>
              <a:rPr lang="en-US" dirty="0" err="1" smtClean="0"/>
              <a:t>rojas</a:t>
            </a:r>
            <a:r>
              <a:rPr lang="en-US" dirty="0" smtClean="0"/>
              <a:t> y </a:t>
            </a:r>
            <a:r>
              <a:rPr lang="en-US" dirty="0" err="1" smtClean="0"/>
              <a:t>negras</a:t>
            </a:r>
            <a:r>
              <a:rPr lang="en-US" dirty="0" smtClean="0"/>
              <a:t>. Es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ajedrez</a:t>
            </a:r>
            <a:endParaRPr lang="en-US" dirty="0"/>
          </a:p>
        </p:txBody>
      </p:sp>
      <p:pic>
        <p:nvPicPr>
          <p:cNvPr id="7170" name="Picture 2" descr="http://img.howcast.com/thumbnails/297/Kids.How_to_Play_Checkers_SD_x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6525"/>
            <a:ext cx="53340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219</Words>
  <Application>Microsoft Office PowerPoint</Application>
  <PresentationFormat>On-screen Show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Hacer travesuras</vt:lpstr>
      <vt:lpstr>Los animales de peluche</vt:lpstr>
      <vt:lpstr>Jugar con las muñecas</vt:lpstr>
      <vt:lpstr>Jugar a la casita</vt:lpstr>
      <vt:lpstr>Jugar con los bloques</vt:lpstr>
      <vt:lpstr>Jugar con los carritos</vt:lpstr>
      <vt:lpstr>Las láminas</vt:lpstr>
      <vt:lpstr>Jugar naipes</vt:lpstr>
      <vt:lpstr>Jugar a las damas</vt:lpstr>
      <vt:lpstr>columpiarse</vt:lpstr>
      <vt:lpstr>Trepar a los árboles</vt:lpstr>
      <vt:lpstr>Saltar a la cuerda</vt:lpstr>
      <vt:lpstr>Jugar al pilla-pilla</vt:lpstr>
      <vt:lpstr>Jugar al escondite</vt:lpstr>
      <vt:lpstr>Trepar un árbol</vt:lpstr>
      <vt:lpstr>Mirar los dibujos animados</vt:lpstr>
      <vt:lpstr>pelearse</vt:lpstr>
      <vt:lpstr>Compartir</vt:lpstr>
      <vt:lpstr>No les gustaba compartir los juguetes</vt:lpstr>
      <vt:lpstr>Llevarse mal</vt:lpstr>
      <vt:lpstr>Soñar 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40</cp:revision>
  <dcterms:created xsi:type="dcterms:W3CDTF">2011-03-08T21:29:04Z</dcterms:created>
  <dcterms:modified xsi:type="dcterms:W3CDTF">2014-04-23T13:43:00Z</dcterms:modified>
</cp:coreProperties>
</file>