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78" r:id="rId5"/>
    <p:sldId id="279" r:id="rId6"/>
    <p:sldId id="275" r:id="rId7"/>
    <p:sldId id="276" r:id="rId8"/>
    <p:sldId id="270" r:id="rId9"/>
    <p:sldId id="271" r:id="rId10"/>
    <p:sldId id="272" r:id="rId11"/>
    <p:sldId id="273" r:id="rId12"/>
    <p:sldId id="259" r:id="rId13"/>
    <p:sldId id="260" r:id="rId14"/>
    <p:sldId id="261" r:id="rId15"/>
    <p:sldId id="269" r:id="rId16"/>
    <p:sldId id="268" r:id="rId17"/>
    <p:sldId id="267" r:id="rId18"/>
    <p:sldId id="262" r:id="rId19"/>
    <p:sldId id="263" r:id="rId20"/>
    <p:sldId id="266" r:id="rId21"/>
    <p:sldId id="264" r:id="rId22"/>
    <p:sldId id="265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6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B7D1-A906-4172-ABD0-FF0D80910A00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8A87-A07E-49C8-A24E-E715BE076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B7D1-A906-4172-ABD0-FF0D80910A00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8A87-A07E-49C8-A24E-E715BE076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B7D1-A906-4172-ABD0-FF0D80910A00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8A87-A07E-49C8-A24E-E715BE076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B7D1-A906-4172-ABD0-FF0D80910A00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8A87-A07E-49C8-A24E-E715BE076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B7D1-A906-4172-ABD0-FF0D80910A00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8A87-A07E-49C8-A24E-E715BE076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B7D1-A906-4172-ABD0-FF0D80910A00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8A87-A07E-49C8-A24E-E715BE076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B7D1-A906-4172-ABD0-FF0D80910A00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8A87-A07E-49C8-A24E-E715BE076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B7D1-A906-4172-ABD0-FF0D80910A00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8A87-A07E-49C8-A24E-E715BE076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B7D1-A906-4172-ABD0-FF0D80910A00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8A87-A07E-49C8-A24E-E715BE076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B7D1-A906-4172-ABD0-FF0D80910A00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8A87-A07E-49C8-A24E-E715BE076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B7D1-A906-4172-ABD0-FF0D80910A00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8A87-A07E-49C8-A24E-E715BE076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DB7D1-A906-4172-ABD0-FF0D80910A00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88A87-A07E-49C8-A24E-E715BE0769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Hace_____años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vivo en Fairfield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¿</a:t>
            </a:r>
            <a:r>
              <a:rPr lang="en-US" dirty="0" err="1" smtClean="0"/>
              <a:t>Cuánto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vives</a:t>
            </a:r>
            <a:r>
              <a:rPr lang="en-US" dirty="0" smtClean="0"/>
              <a:t> en Fairfield?</a:t>
            </a:r>
            <a:endParaRPr lang="en-US" dirty="0"/>
          </a:p>
        </p:txBody>
      </p:sp>
      <p:pic>
        <p:nvPicPr>
          <p:cNvPr id="19458" name="Picture 2" descr="http://farm4.static.flickr.com/3300/3484782946_9ab4266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86200"/>
            <a:ext cx="3429000" cy="2571750"/>
          </a:xfrm>
          <a:prstGeom prst="rect">
            <a:avLst/>
          </a:prstGeom>
          <a:noFill/>
        </p:spPr>
      </p:pic>
      <p:pic>
        <p:nvPicPr>
          <p:cNvPr id="19460" name="Picture 4" descr="http://activerain.com/image_store/uploads/8/4/9/4/2/ar128276581824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331509"/>
            <a:ext cx="4000500" cy="3269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ninguna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voy</a:t>
            </a:r>
            <a:r>
              <a:rPr lang="en-US" dirty="0" smtClean="0"/>
              <a:t> a comer_____________</a:t>
            </a:r>
            <a:r>
              <a:rPr lang="en-US" dirty="0" err="1" smtClean="0"/>
              <a:t>galleta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971800"/>
            <a:ext cx="3429000" cy="2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4" y="2362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encrypted-tbn0.gstatic.com/images?q=tbn:ANd9GcTZC-xEgEUPu2o_bonpl4E6vNT0naSbv92a8kTyKKFAKDRGBVDv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6" y="4648200"/>
            <a:ext cx="29241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69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ninguno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no </a:t>
            </a:r>
            <a:r>
              <a:rPr lang="en-US" dirty="0" err="1" smtClean="0"/>
              <a:t>quiero</a:t>
            </a:r>
            <a:r>
              <a:rPr lang="en-US" dirty="0" smtClean="0"/>
              <a:t> </a:t>
            </a:r>
            <a:r>
              <a:rPr lang="en-US" dirty="0" err="1" smtClean="0"/>
              <a:t>enseñar</a:t>
            </a:r>
            <a:r>
              <a:rPr lang="en-US" dirty="0" smtClean="0"/>
              <a:t> a ____________de los </a:t>
            </a:r>
            <a:r>
              <a:rPr lang="en-US" dirty="0" err="1" smtClean="0"/>
              <a:t>muchachos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24257"/>
            <a:ext cx="4267200" cy="267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35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nadie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hay_____________en</a:t>
            </a:r>
            <a:r>
              <a:rPr lang="en-US" dirty="0" smtClean="0"/>
              <a:t> casa.</a:t>
            </a:r>
            <a:endParaRPr lang="en-US" dirty="0"/>
          </a:p>
        </p:txBody>
      </p:sp>
      <p:pic>
        <p:nvPicPr>
          <p:cNvPr id="8194" name="Picture 2" descr="http://socialcouture.typepad.com/tabletalk/images/2008/10/23/haunted_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590800"/>
            <a:ext cx="3571875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ninguna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me </a:t>
            </a:r>
            <a:r>
              <a:rPr lang="en-US" dirty="0" err="1" smtClean="0"/>
              <a:t>gusta_________de</a:t>
            </a:r>
            <a:r>
              <a:rPr lang="en-US" dirty="0" smtClean="0"/>
              <a:t> </a:t>
            </a:r>
            <a:r>
              <a:rPr lang="en-US" dirty="0" err="1" smtClean="0"/>
              <a:t>estas</a:t>
            </a:r>
            <a:r>
              <a:rPr lang="en-US" dirty="0" smtClean="0"/>
              <a:t> dos </a:t>
            </a:r>
            <a:r>
              <a:rPr lang="en-US" dirty="0" err="1" smtClean="0"/>
              <a:t>mujeres</a:t>
            </a:r>
            <a:endParaRPr lang="en-US" dirty="0"/>
          </a:p>
        </p:txBody>
      </p:sp>
      <p:pic>
        <p:nvPicPr>
          <p:cNvPr id="7170" name="Picture 2" descr="http://www.babble.com/CS/blogs/famecrawler/2008/01/01-07/BritneySpearsParisHiltonStripCl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590800"/>
            <a:ext cx="4286250" cy="360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ninguna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 </a:t>
            </a:r>
            <a:r>
              <a:rPr lang="en-US" i="1" dirty="0" smtClean="0"/>
              <a:t>Harry </a:t>
            </a:r>
            <a:r>
              <a:rPr lang="en-US" i="1" dirty="0" smtClean="0"/>
              <a:t>Potter, </a:t>
            </a:r>
            <a:r>
              <a:rPr lang="en-US" dirty="0" smtClean="0"/>
              <a:t>Snape </a:t>
            </a:r>
            <a:r>
              <a:rPr lang="en-US" dirty="0" smtClean="0"/>
              <a:t>no </a:t>
            </a:r>
            <a:r>
              <a:rPr lang="en-US" dirty="0" err="1" smtClean="0"/>
              <a:t>tiene</a:t>
            </a:r>
            <a:r>
              <a:rPr lang="en-US" dirty="0" smtClean="0"/>
              <a:t>_________</a:t>
            </a:r>
            <a:r>
              <a:rPr lang="en-US" dirty="0" err="1" smtClean="0"/>
              <a:t>novia</a:t>
            </a:r>
            <a:endParaRPr lang="en-US" dirty="0"/>
          </a:p>
        </p:txBody>
      </p:sp>
      <p:pic>
        <p:nvPicPr>
          <p:cNvPr id="6146" name="Picture 2" descr="http://www.amplifyyourvoice.org/images/FE/chain237siteType8/site206/user/1230554/snap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895600"/>
            <a:ext cx="5867400" cy="440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</a:t>
            </a:r>
            <a:r>
              <a:rPr lang="en-US" dirty="0" smtClean="0"/>
              <a:t>, </a:t>
            </a:r>
            <a:r>
              <a:rPr lang="en-US" dirty="0" err="1" smtClean="0"/>
              <a:t>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bebo_________café</a:t>
            </a:r>
            <a:r>
              <a:rPr lang="en-US" dirty="0" smtClean="0"/>
              <a:t> __________</a:t>
            </a:r>
            <a:r>
              <a:rPr lang="en-US" dirty="0" err="1" smtClean="0"/>
              <a:t>té</a:t>
            </a:r>
            <a:endParaRPr lang="en-US" dirty="0"/>
          </a:p>
        </p:txBody>
      </p:sp>
      <p:pic>
        <p:nvPicPr>
          <p:cNvPr id="26626" name="Picture 2" descr="http://pieroglina.de/misc/NO%20COFFEE,%20NO%20T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667000"/>
            <a:ext cx="2952224" cy="4191000"/>
          </a:xfrm>
          <a:prstGeom prst="rect">
            <a:avLst/>
          </a:prstGeom>
          <a:noFill/>
        </p:spPr>
      </p:pic>
      <p:pic>
        <p:nvPicPr>
          <p:cNvPr id="26628" name="Picture 4" descr="http://www.whatnowatlanta.com/postimages/coffee_versus_t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0" y="3733800"/>
            <a:ext cx="466725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ningún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Harry Potter no </a:t>
            </a:r>
            <a:r>
              <a:rPr lang="en-US" dirty="0" err="1" smtClean="0"/>
              <a:t>tiene</a:t>
            </a:r>
            <a:r>
              <a:rPr lang="en-US" dirty="0" smtClean="0"/>
              <a:t>____________padre. Es </a:t>
            </a:r>
            <a:r>
              <a:rPr lang="en-US" dirty="0" err="1" smtClean="0"/>
              <a:t>huérfano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5602" name="Picture 2" descr="http://www3.images.coolspotters.com/photos/82939/6EAE00Eda6bbBDbe__profil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209800"/>
            <a:ext cx="28575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nunca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estudio</a:t>
            </a:r>
            <a:r>
              <a:rPr lang="en-US" dirty="0" smtClean="0"/>
              <a:t>____________.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eso</a:t>
            </a:r>
            <a:r>
              <a:rPr lang="en-US" dirty="0" smtClean="0"/>
              <a:t> </a:t>
            </a:r>
            <a:r>
              <a:rPr lang="en-US" dirty="0" err="1" smtClean="0"/>
              <a:t>saco</a:t>
            </a:r>
            <a:r>
              <a:rPr lang="en-US" dirty="0" smtClean="0"/>
              <a:t> </a:t>
            </a:r>
            <a:r>
              <a:rPr lang="en-US" dirty="0" err="1" smtClean="0"/>
              <a:t>malas</a:t>
            </a:r>
            <a:r>
              <a:rPr lang="en-US" dirty="0" smtClean="0"/>
              <a:t> </a:t>
            </a:r>
            <a:r>
              <a:rPr lang="en-US" dirty="0" err="1" smtClean="0"/>
              <a:t>notas</a:t>
            </a:r>
            <a:endParaRPr lang="en-US" dirty="0"/>
          </a:p>
        </p:txBody>
      </p:sp>
      <p:pic>
        <p:nvPicPr>
          <p:cNvPr id="24578" name="Picture 2" descr="http://www.allfacebook.com/images/failing-grad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345654"/>
            <a:ext cx="3724275" cy="3064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nadie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hay _______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inteligente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Albert Einstein</a:t>
            </a:r>
            <a:endParaRPr lang="en-US" dirty="0"/>
          </a:p>
        </p:txBody>
      </p:sp>
      <p:pic>
        <p:nvPicPr>
          <p:cNvPr id="5122" name="Picture 2" descr="http://www.myanmars.net/myanmar-history/albert-eins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0207" y="2438400"/>
            <a:ext cx="3502268" cy="427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nadie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Anita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tímida</a:t>
            </a:r>
            <a:r>
              <a:rPr lang="en-US" dirty="0" smtClean="0"/>
              <a:t>. No </a:t>
            </a:r>
            <a:r>
              <a:rPr lang="en-US" dirty="0" err="1" smtClean="0"/>
              <a:t>conoce</a:t>
            </a:r>
            <a:r>
              <a:rPr lang="en-US" dirty="0" smtClean="0"/>
              <a:t> </a:t>
            </a:r>
            <a:r>
              <a:rPr lang="en-US" dirty="0" err="1" smtClean="0"/>
              <a:t>a__________en</a:t>
            </a:r>
            <a:r>
              <a:rPr lang="en-US" dirty="0" smtClean="0"/>
              <a:t> la fiesta.</a:t>
            </a:r>
            <a:endParaRPr lang="en-US" dirty="0"/>
          </a:p>
        </p:txBody>
      </p:sp>
      <p:pic>
        <p:nvPicPr>
          <p:cNvPr id="4098" name="Picture 2" descr="http://www.ourkids.net/blog/wp-content/uploads/2010/08/shy-girl_s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951480"/>
            <a:ext cx="4381500" cy="2906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Hace</a:t>
            </a:r>
            <a:r>
              <a:rPr lang="en-US" dirty="0" smtClean="0"/>
              <a:t> _____</a:t>
            </a:r>
            <a:r>
              <a:rPr lang="en-US" dirty="0" err="1" smtClean="0"/>
              <a:t>años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computadora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Cuánto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usas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computadora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9218" name="Picture 2" descr="http://ycorpblog.com/wp-content/uploads/2008/06/baby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438400"/>
            <a:ext cx="28575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ningún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esposo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alérgico</a:t>
            </a:r>
            <a:r>
              <a:rPr lang="en-US" dirty="0" smtClean="0"/>
              <a:t> a los </a:t>
            </a:r>
            <a:r>
              <a:rPr lang="en-US" dirty="0" err="1" smtClean="0"/>
              <a:t>gatos</a:t>
            </a:r>
            <a:r>
              <a:rPr lang="en-US" dirty="0" smtClean="0"/>
              <a:t> y no </a:t>
            </a:r>
            <a:r>
              <a:rPr lang="en-US" dirty="0" err="1" smtClean="0"/>
              <a:t>quiere</a:t>
            </a:r>
            <a:r>
              <a:rPr lang="en-US" dirty="0" smtClean="0"/>
              <a:t> </a:t>
            </a:r>
            <a:r>
              <a:rPr lang="en-US" dirty="0" err="1" smtClean="0"/>
              <a:t>tener</a:t>
            </a:r>
            <a:r>
              <a:rPr lang="en-US" dirty="0" smtClean="0"/>
              <a:t>__________</a:t>
            </a:r>
            <a:r>
              <a:rPr lang="en-US" dirty="0" err="1" smtClean="0"/>
              <a:t>gato</a:t>
            </a:r>
            <a:r>
              <a:rPr lang="en-US" dirty="0" smtClean="0"/>
              <a:t> en casa.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00400"/>
            <a:ext cx="4038600" cy="302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ninguna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tengo___________tarea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noche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http://3.bp.blogspot.com/_6aouoGmHpbI/TKAMnqMv61I/AAAAAAAAArs/2rwF1Jzhd6E/s1600/Home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2766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tampoco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estudiar</a:t>
            </a:r>
            <a:r>
              <a:rPr lang="en-US" dirty="0" smtClean="0"/>
              <a:t> la </a:t>
            </a:r>
            <a:r>
              <a:rPr lang="en-US" dirty="0" err="1" smtClean="0"/>
              <a:t>geometría</a:t>
            </a:r>
            <a:r>
              <a:rPr lang="en-US" dirty="0" smtClean="0"/>
              <a:t>. Y  a Carlos…</a:t>
            </a:r>
            <a:endParaRPr lang="en-US" dirty="0"/>
          </a:p>
        </p:txBody>
      </p:sp>
      <p:pic>
        <p:nvPicPr>
          <p:cNvPr id="2050" name="Picture 2" descr="http://www.kidsenabled.org/articles/images/i_hate_math_winter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032506"/>
            <a:ext cx="5067300" cy="3530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ningún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tengo</a:t>
            </a:r>
            <a:r>
              <a:rPr lang="en-US" dirty="0" smtClean="0"/>
              <a:t>____________</a:t>
            </a:r>
            <a:r>
              <a:rPr lang="en-US" dirty="0" err="1" smtClean="0"/>
              <a:t>perro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800"/>
            <a:ext cx="3443288" cy="257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43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nadie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hay______________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b="1" i="1" dirty="0" smtClean="0"/>
              <a:t>no</a:t>
            </a:r>
            <a:r>
              <a:rPr lang="en-US" dirty="0" smtClean="0"/>
              <a:t> use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teléfono</a:t>
            </a:r>
            <a:r>
              <a:rPr lang="en-US" dirty="0" smtClean="0"/>
              <a:t> </a:t>
            </a:r>
            <a:r>
              <a:rPr lang="en-US" dirty="0" err="1" smtClean="0"/>
              <a:t>celular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3019425" cy="372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39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ninguno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voy</a:t>
            </a:r>
            <a:r>
              <a:rPr lang="en-US" dirty="0" smtClean="0"/>
              <a:t> a </a:t>
            </a:r>
            <a:r>
              <a:rPr lang="en-US" dirty="0" err="1" smtClean="0"/>
              <a:t>comprar</a:t>
            </a:r>
            <a:r>
              <a:rPr lang="en-US" dirty="0" smtClean="0"/>
              <a:t>___________de los </a:t>
            </a:r>
            <a:r>
              <a:rPr lang="en-US" dirty="0" err="1" smtClean="0"/>
              <a:t>perros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01344"/>
            <a:ext cx="4267200" cy="251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7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ningún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Ahora</a:t>
            </a:r>
            <a:r>
              <a:rPr lang="en-US" dirty="0" smtClean="0"/>
              <a:t> </a:t>
            </a:r>
            <a:r>
              <a:rPr lang="en-US" dirty="0" err="1" smtClean="0"/>
              <a:t>ella</a:t>
            </a:r>
            <a:r>
              <a:rPr lang="en-US" dirty="0" smtClean="0"/>
              <a:t> no </a:t>
            </a:r>
            <a:r>
              <a:rPr lang="en-US" dirty="0" err="1" smtClean="0"/>
              <a:t>tiene</a:t>
            </a:r>
            <a:r>
              <a:rPr lang="en-US" dirty="0" smtClean="0"/>
              <a:t>____________</a:t>
            </a:r>
            <a:r>
              <a:rPr lang="en-US" dirty="0" err="1" smtClean="0"/>
              <a:t>novio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433977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0"/>
            <a:ext cx="2514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1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ninguno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me </a:t>
            </a:r>
            <a:r>
              <a:rPr lang="en-US" dirty="0" err="1" smtClean="0"/>
              <a:t>gusta</a:t>
            </a:r>
            <a:r>
              <a:rPr lang="en-US" dirty="0" smtClean="0"/>
              <a:t> _____________de los </a:t>
            </a:r>
            <a:r>
              <a:rPr lang="en-US" dirty="0" err="1" smtClean="0"/>
              <a:t>vestidos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34640"/>
            <a:ext cx="15335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86112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https://encrypted-tbn1.gstatic.com/images?q=tbn:ANd9GcTJ_p_3EM45bIcStZE2vUadQdaF6881kXL8c_UOAEMraRqJ7ZtP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81350"/>
            <a:ext cx="17430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09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ninguna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me </a:t>
            </a:r>
            <a:r>
              <a:rPr lang="en-US" dirty="0" err="1" smtClean="0"/>
              <a:t>gusta</a:t>
            </a:r>
            <a:r>
              <a:rPr lang="en-US" dirty="0" smtClean="0"/>
              <a:t>____________de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faldas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603" y="2895600"/>
            <a:ext cx="1876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00400"/>
            <a:ext cx="25908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29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ningún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 </a:t>
            </a:r>
            <a:r>
              <a:rPr lang="en-US" dirty="0" err="1" smtClean="0"/>
              <a:t>tiene</a:t>
            </a:r>
            <a:r>
              <a:rPr lang="en-US" dirty="0" smtClean="0"/>
              <a:t>___________</a:t>
            </a:r>
            <a:r>
              <a:rPr lang="en-US" dirty="0" err="1" smtClean="0"/>
              <a:t>dinero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376445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31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ninguno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quiero</a:t>
            </a:r>
            <a:r>
              <a:rPr lang="en-US" dirty="0" smtClean="0"/>
              <a:t> </a:t>
            </a:r>
            <a:r>
              <a:rPr lang="en-US" dirty="0" err="1" smtClean="0"/>
              <a:t>salir</a:t>
            </a:r>
            <a:r>
              <a:rPr lang="en-US" dirty="0" smtClean="0"/>
              <a:t> con ______________de los hombres.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2743200"/>
            <a:ext cx="49339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76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229</Words>
  <Application>Microsoft Office PowerPoint</Application>
  <PresentationFormat>On-screen Show (4:3)</PresentationFormat>
  <Paragraphs>46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Hace_____años que vivo en Fairfield</vt:lpstr>
      <vt:lpstr>Hace _____años que uso una computadora</vt:lpstr>
      <vt:lpstr>nadie</vt:lpstr>
      <vt:lpstr>ninguno</vt:lpstr>
      <vt:lpstr>ningún</vt:lpstr>
      <vt:lpstr>ninguno</vt:lpstr>
      <vt:lpstr>ninguna</vt:lpstr>
      <vt:lpstr>ningún</vt:lpstr>
      <vt:lpstr>ninguno</vt:lpstr>
      <vt:lpstr>ninguna</vt:lpstr>
      <vt:lpstr>ninguno</vt:lpstr>
      <vt:lpstr>nadie</vt:lpstr>
      <vt:lpstr>ninguna</vt:lpstr>
      <vt:lpstr>ninguna</vt:lpstr>
      <vt:lpstr>ni, ni</vt:lpstr>
      <vt:lpstr>ningún</vt:lpstr>
      <vt:lpstr>nunca</vt:lpstr>
      <vt:lpstr>nadie</vt:lpstr>
      <vt:lpstr>nadie</vt:lpstr>
      <vt:lpstr>ningún</vt:lpstr>
      <vt:lpstr>ninguna</vt:lpstr>
      <vt:lpstr>tampoco</vt:lpstr>
      <vt:lpstr>ningún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25</cp:revision>
  <dcterms:created xsi:type="dcterms:W3CDTF">2011-03-03T13:15:07Z</dcterms:created>
  <dcterms:modified xsi:type="dcterms:W3CDTF">2014-04-01T15:44:33Z</dcterms:modified>
</cp:coreProperties>
</file>