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1" r:id="rId5"/>
    <p:sldId id="264" r:id="rId6"/>
    <p:sldId id="267" r:id="rId7"/>
    <p:sldId id="272" r:id="rId8"/>
    <p:sldId id="265" r:id="rId9"/>
    <p:sldId id="262" r:id="rId10"/>
    <p:sldId id="263" r:id="rId11"/>
    <p:sldId id="266" r:id="rId12"/>
    <p:sldId id="268" r:id="rId13"/>
    <p:sldId id="258" r:id="rId14"/>
    <p:sldId id="260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3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F6322-ED60-8849-AD06-0E36661DE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090-ACAF-4B41-8180-2FEC3ED83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F6322-ED60-8849-AD06-0E36661DE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090-ACAF-4B41-8180-2FEC3ED83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F6322-ED60-8849-AD06-0E36661DE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090-ACAF-4B41-8180-2FEC3ED83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F6322-ED60-8849-AD06-0E36661DE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090-ACAF-4B41-8180-2FEC3ED83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F6322-ED60-8849-AD06-0E36661DE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090-ACAF-4B41-8180-2FEC3ED83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F6322-ED60-8849-AD06-0E36661DE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090-ACAF-4B41-8180-2FEC3ED83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F6322-ED60-8849-AD06-0E36661DE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090-ACAF-4B41-8180-2FEC3ED83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F6322-ED60-8849-AD06-0E36661DE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090-ACAF-4B41-8180-2FEC3ED83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F6322-ED60-8849-AD06-0E36661DE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090-ACAF-4B41-8180-2FEC3ED83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F6322-ED60-8849-AD06-0E36661DE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090-ACAF-4B41-8180-2FEC3ED83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6E5F6322-ED60-8849-AD06-0E36661DE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C2ACD090-ACAF-4B41-8180-2FEC3ED83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6E5F6322-ED60-8849-AD06-0E36661DE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ACD090-ACAF-4B41-8180-2FEC3ED83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mandatos</a:t>
            </a:r>
            <a:r>
              <a:rPr lang="en-US" dirty="0" smtClean="0"/>
              <a:t> </a:t>
            </a:r>
            <a:r>
              <a:rPr lang="en-US" dirty="0" err="1" smtClean="0"/>
              <a:t>negativos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affirmativos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6000" dirty="0" smtClean="0"/>
              <a:t>¡No _____________ (</a:t>
            </a:r>
            <a:r>
              <a:rPr lang="en-US" sz="6000" dirty="0" err="1" smtClean="0"/>
              <a:t>ir</a:t>
            </a:r>
            <a:r>
              <a:rPr lang="en-US" sz="6000" dirty="0" smtClean="0"/>
              <a:t>) a la playa </a:t>
            </a:r>
            <a:r>
              <a:rPr lang="en-US" sz="6000" dirty="0" err="1" smtClean="0"/>
              <a:t>cuando</a:t>
            </a:r>
            <a:r>
              <a:rPr lang="en-US" sz="6000" dirty="0" smtClean="0"/>
              <a:t> </a:t>
            </a:r>
            <a:r>
              <a:rPr lang="en-US" sz="6000" dirty="0" err="1" smtClean="0"/>
              <a:t>llueve</a:t>
            </a:r>
            <a:r>
              <a:rPr lang="en-US" sz="6000" dirty="0" smtClean="0"/>
              <a:t>!</a:t>
            </a:r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r>
              <a:rPr lang="en-US" sz="6000" dirty="0" smtClean="0"/>
              <a:t>No </a:t>
            </a:r>
            <a:r>
              <a:rPr lang="en-US" sz="6000" dirty="0" err="1" smtClean="0"/>
              <a:t>vayas</a:t>
            </a:r>
            <a:r>
              <a:rPr lang="en-US" sz="6000" dirty="0" smtClean="0"/>
              <a:t> **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5400" dirty="0" smtClean="0"/>
              <a:t>¡No __________ (ser) </a:t>
            </a:r>
            <a:r>
              <a:rPr lang="en-US" sz="5400" dirty="0" err="1" smtClean="0"/>
              <a:t>perezoso</a:t>
            </a:r>
            <a:r>
              <a:rPr lang="en-US" sz="5400" dirty="0" smtClean="0"/>
              <a:t>!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No seas ***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800" dirty="0" smtClean="0"/>
              <a:t>¡No _____________ (</a:t>
            </a:r>
            <a:r>
              <a:rPr lang="en-US" sz="4800" dirty="0" err="1" smtClean="0"/>
              <a:t>decir</a:t>
            </a:r>
            <a:r>
              <a:rPr lang="en-US" sz="4800" dirty="0" smtClean="0"/>
              <a:t>) </a:t>
            </a:r>
            <a:r>
              <a:rPr lang="en-US" sz="4800" dirty="0" err="1" smtClean="0"/>
              <a:t>chistes</a:t>
            </a:r>
            <a:r>
              <a:rPr lang="en-US" sz="4800" dirty="0" smtClean="0"/>
              <a:t>!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No </a:t>
            </a:r>
            <a:r>
              <a:rPr lang="en-US" sz="4800" dirty="0" err="1" smtClean="0"/>
              <a:t>digas</a:t>
            </a:r>
            <a:r>
              <a:rPr lang="en-US" sz="4800" dirty="0" smtClean="0"/>
              <a:t> </a:t>
            </a:r>
          </a:p>
          <a:p>
            <a:pPr>
              <a:buNone/>
            </a:pPr>
            <a:r>
              <a:rPr lang="en-US" sz="4800" dirty="0" smtClean="0"/>
              <a:t>(</a:t>
            </a:r>
            <a:r>
              <a:rPr lang="en-US" sz="4800" dirty="0" err="1" smtClean="0"/>
              <a:t>yo</a:t>
            </a:r>
            <a:r>
              <a:rPr lang="en-US" sz="4800" dirty="0" smtClean="0"/>
              <a:t> </a:t>
            </a:r>
            <a:r>
              <a:rPr lang="en-US" sz="4800" dirty="0" err="1" smtClean="0"/>
              <a:t>digo</a:t>
            </a:r>
            <a:r>
              <a:rPr lang="en-US" sz="4800" dirty="0" smtClean="0"/>
              <a:t> </a:t>
            </a:r>
            <a:r>
              <a:rPr lang="en-US" sz="4800" dirty="0" err="1" smtClean="0">
                <a:sym typeface="Wingdings"/>
              </a:rPr>
              <a:t></a:t>
            </a:r>
            <a:r>
              <a:rPr lang="en-US" sz="4800" dirty="0" smtClean="0">
                <a:sym typeface="Wingdings"/>
              </a:rPr>
              <a:t> </a:t>
            </a:r>
            <a:r>
              <a:rPr lang="en-US" sz="4800" dirty="0" err="1" smtClean="0">
                <a:sym typeface="Wingdings"/>
              </a:rPr>
              <a:t>diga</a:t>
            </a:r>
            <a:r>
              <a:rPr lang="en-US" sz="4800" dirty="0" smtClean="0">
                <a:sym typeface="Wingdings"/>
              </a:rPr>
              <a:t> </a:t>
            </a:r>
            <a:r>
              <a:rPr lang="en-US" sz="4800" dirty="0" err="1" smtClean="0">
                <a:sym typeface="Wingdings"/>
              </a:rPr>
              <a:t></a:t>
            </a:r>
            <a:r>
              <a:rPr lang="en-US" sz="4800" dirty="0" smtClean="0">
                <a:sym typeface="Wingdings"/>
              </a:rPr>
              <a:t> </a:t>
            </a:r>
            <a:r>
              <a:rPr lang="en-US" sz="4800" dirty="0" err="1" smtClean="0">
                <a:sym typeface="Wingdings"/>
              </a:rPr>
              <a:t>digas</a:t>
            </a:r>
            <a:r>
              <a:rPr lang="en-US" sz="4800" dirty="0" smtClean="0">
                <a:sym typeface="Wingdings"/>
              </a:rPr>
              <a:t>)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Afirmativo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negativo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¡(</a:t>
            </a:r>
            <a:r>
              <a:rPr lang="en-US" sz="5400" dirty="0" err="1" smtClean="0"/>
              <a:t>estudiar</a:t>
            </a:r>
            <a:r>
              <a:rPr lang="en-US" sz="5400" dirty="0" smtClean="0"/>
              <a:t>) </a:t>
            </a:r>
            <a:r>
              <a:rPr lang="en-US" sz="5400" dirty="0" err="1" smtClean="0"/>
              <a:t>una</a:t>
            </a:r>
            <a:r>
              <a:rPr lang="en-US" sz="5400" dirty="0" smtClean="0"/>
              <a:t> </a:t>
            </a:r>
            <a:r>
              <a:rPr lang="en-US" sz="5400" dirty="0" err="1" smtClean="0"/>
              <a:t>semana</a:t>
            </a:r>
            <a:r>
              <a:rPr lang="en-US" sz="5400" dirty="0" smtClean="0"/>
              <a:t> antes del </a:t>
            </a:r>
            <a:r>
              <a:rPr lang="en-US" sz="5400" dirty="0" err="1" smtClean="0"/>
              <a:t>examen</a:t>
            </a:r>
            <a:r>
              <a:rPr lang="en-US" sz="5400" dirty="0" smtClean="0"/>
              <a:t>!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err="1" smtClean="0"/>
              <a:t>estudia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Afirmativo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negativo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¡(</a:t>
            </a:r>
            <a:r>
              <a:rPr lang="en-US" sz="4400" dirty="0" err="1" smtClean="0"/>
              <a:t>prestar</a:t>
            </a:r>
            <a:r>
              <a:rPr lang="en-US" sz="4400" dirty="0" smtClean="0"/>
              <a:t>) </a:t>
            </a:r>
            <a:r>
              <a:rPr lang="en-US" sz="4400" dirty="0" err="1" smtClean="0"/>
              <a:t>atención</a:t>
            </a:r>
            <a:r>
              <a:rPr lang="en-US" sz="4400" dirty="0" smtClean="0"/>
              <a:t> </a:t>
            </a:r>
            <a:r>
              <a:rPr lang="en-US" sz="4400" dirty="0" err="1" smtClean="0"/>
              <a:t>cuando</a:t>
            </a:r>
            <a:r>
              <a:rPr lang="en-US" sz="4400" dirty="0" smtClean="0"/>
              <a:t> la </a:t>
            </a:r>
            <a:r>
              <a:rPr lang="en-US" sz="4400" dirty="0" err="1" smtClean="0"/>
              <a:t>profesora</a:t>
            </a:r>
            <a:r>
              <a:rPr lang="en-US" sz="4400" dirty="0" smtClean="0"/>
              <a:t> </a:t>
            </a:r>
            <a:r>
              <a:rPr lang="en-US" sz="4400" dirty="0" err="1" smtClean="0"/>
              <a:t>habla</a:t>
            </a:r>
            <a:r>
              <a:rPr lang="en-US" sz="4400" dirty="0" smtClean="0"/>
              <a:t>!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err="1" smtClean="0"/>
              <a:t>Presta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afirmativo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negativo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6000" dirty="0" smtClean="0"/>
              <a:t>¡(comer) mucho </a:t>
            </a:r>
            <a:r>
              <a:rPr lang="en-US" sz="6000" dirty="0" err="1" smtClean="0"/>
              <a:t>helado</a:t>
            </a:r>
            <a:r>
              <a:rPr lang="en-US" sz="6000" dirty="0" smtClean="0"/>
              <a:t>!</a:t>
            </a:r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r>
              <a:rPr lang="en-US" sz="6000" dirty="0" smtClean="0"/>
              <a:t>No com</a:t>
            </a:r>
            <a:r>
              <a:rPr lang="en-US" sz="6000" u="sng" dirty="0" smtClean="0"/>
              <a:t>as</a:t>
            </a:r>
            <a:endParaRPr lang="en-US" sz="6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Afirmativo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negativo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5400" dirty="0" smtClean="0"/>
              <a:t>¡(</a:t>
            </a:r>
            <a:r>
              <a:rPr lang="en-US" sz="5400" dirty="0" err="1" smtClean="0"/>
              <a:t>hacer</a:t>
            </a:r>
            <a:r>
              <a:rPr lang="en-US" sz="5400" dirty="0" smtClean="0"/>
              <a:t>) la </a:t>
            </a:r>
            <a:r>
              <a:rPr lang="en-US" sz="5400" dirty="0" err="1" smtClean="0"/>
              <a:t>tarea</a:t>
            </a:r>
            <a:r>
              <a:rPr lang="en-US" sz="5400" dirty="0" smtClean="0"/>
              <a:t> </a:t>
            </a:r>
            <a:r>
              <a:rPr lang="en-US" sz="5400" dirty="0" err="1" smtClean="0"/>
              <a:t>todas</a:t>
            </a:r>
            <a:r>
              <a:rPr lang="en-US" sz="5400" dirty="0" smtClean="0"/>
              <a:t> </a:t>
            </a:r>
            <a:r>
              <a:rPr lang="en-US" sz="5400" dirty="0" err="1" smtClean="0"/>
              <a:t>las</a:t>
            </a:r>
            <a:r>
              <a:rPr lang="en-US" sz="5400" dirty="0" smtClean="0"/>
              <a:t> </a:t>
            </a:r>
            <a:r>
              <a:rPr lang="en-US" sz="5400" dirty="0" err="1" smtClean="0"/>
              <a:t>noches</a:t>
            </a:r>
            <a:r>
              <a:rPr lang="en-US" sz="5400" dirty="0" smtClean="0"/>
              <a:t>!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err="1" smtClean="0"/>
              <a:t>Haz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afirmativo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negativo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5400" dirty="0" smtClean="0"/>
              <a:t>¡(</a:t>
            </a:r>
            <a:r>
              <a:rPr lang="en-US" sz="5400" dirty="0" err="1" smtClean="0"/>
              <a:t>Comprar</a:t>
            </a:r>
            <a:r>
              <a:rPr lang="en-US" sz="5400" dirty="0" smtClean="0"/>
              <a:t>) </a:t>
            </a:r>
            <a:r>
              <a:rPr lang="en-US" sz="5400" dirty="0" err="1" smtClean="0"/>
              <a:t>muchas</a:t>
            </a:r>
            <a:r>
              <a:rPr lang="en-US" sz="5400" dirty="0" smtClean="0"/>
              <a:t> </a:t>
            </a:r>
            <a:r>
              <a:rPr lang="en-US" sz="5400" dirty="0" err="1" smtClean="0"/>
              <a:t>dulces</a:t>
            </a:r>
            <a:r>
              <a:rPr lang="en-US" sz="5400" dirty="0" smtClean="0"/>
              <a:t>!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No </a:t>
            </a:r>
            <a:r>
              <a:rPr lang="en-US" sz="5400" dirty="0" err="1" smtClean="0"/>
              <a:t>compr</a:t>
            </a:r>
            <a:r>
              <a:rPr lang="en-US" sz="5400" u="sng" dirty="0" err="1" smtClean="0"/>
              <a:t>es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6000" dirty="0" smtClean="0"/>
              <a:t>¡No ____________ (</a:t>
            </a:r>
            <a:r>
              <a:rPr lang="en-US" sz="6000" dirty="0" err="1" smtClean="0"/>
              <a:t>escuchar</a:t>
            </a:r>
            <a:r>
              <a:rPr lang="en-US" sz="6000" dirty="0" smtClean="0"/>
              <a:t>) </a:t>
            </a:r>
            <a:r>
              <a:rPr lang="en-US" sz="6000" dirty="0" err="1" smtClean="0"/>
              <a:t>musica</a:t>
            </a:r>
            <a:r>
              <a:rPr lang="en-US" sz="6000" dirty="0" smtClean="0"/>
              <a:t> en la </a:t>
            </a:r>
            <a:r>
              <a:rPr lang="en-US" sz="6000" dirty="0" err="1" smtClean="0"/>
              <a:t>clase</a:t>
            </a:r>
            <a:r>
              <a:rPr lang="en-US" sz="6000" dirty="0" smtClean="0"/>
              <a:t>!</a:t>
            </a:r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r>
              <a:rPr lang="en-US" sz="6000" dirty="0" smtClean="0"/>
              <a:t>No </a:t>
            </a:r>
            <a:r>
              <a:rPr lang="en-US" sz="6000" dirty="0" err="1" smtClean="0"/>
              <a:t>escuch</a:t>
            </a:r>
            <a:r>
              <a:rPr lang="en-US" sz="6000" u="sng" dirty="0" err="1" smtClean="0"/>
              <a:t>es</a:t>
            </a:r>
            <a:endParaRPr lang="en-US" sz="6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6000" dirty="0" smtClean="0"/>
              <a:t>¡No ______________ (</a:t>
            </a:r>
            <a:r>
              <a:rPr lang="en-US" sz="6000" dirty="0" err="1" smtClean="0"/>
              <a:t>dormir</a:t>
            </a:r>
            <a:r>
              <a:rPr lang="en-US" sz="6000" dirty="0" smtClean="0"/>
              <a:t>) </a:t>
            </a:r>
            <a:r>
              <a:rPr lang="en-US" sz="6000" dirty="0" err="1" smtClean="0"/>
              <a:t>durante</a:t>
            </a:r>
            <a:r>
              <a:rPr lang="en-US" sz="6000" dirty="0" smtClean="0"/>
              <a:t> la </a:t>
            </a:r>
            <a:r>
              <a:rPr lang="en-US" sz="6000" dirty="0" err="1" smtClean="0"/>
              <a:t>clase</a:t>
            </a:r>
            <a:r>
              <a:rPr lang="en-US" sz="6000" dirty="0" smtClean="0"/>
              <a:t>!</a:t>
            </a:r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r>
              <a:rPr lang="en-US" sz="6000" dirty="0" smtClean="0"/>
              <a:t>No </a:t>
            </a:r>
            <a:r>
              <a:rPr lang="en-US" sz="6000" dirty="0" err="1" smtClean="0"/>
              <a:t>duerm</a:t>
            </a:r>
            <a:r>
              <a:rPr lang="en-US" sz="6000" u="sng" dirty="0" err="1" smtClean="0"/>
              <a:t>as</a:t>
            </a:r>
            <a:endParaRPr lang="en-US" sz="6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5400" dirty="0" smtClean="0"/>
              <a:t>¡No ___________ (</a:t>
            </a:r>
            <a:r>
              <a:rPr lang="en-US" sz="5400" dirty="0" err="1" smtClean="0"/>
              <a:t>hablar</a:t>
            </a:r>
            <a:r>
              <a:rPr lang="en-US" sz="5400" dirty="0" smtClean="0"/>
              <a:t>) </a:t>
            </a:r>
            <a:r>
              <a:rPr lang="en-US" sz="5400" dirty="0" err="1" smtClean="0"/>
              <a:t>por</a:t>
            </a:r>
            <a:r>
              <a:rPr lang="en-US" sz="5400" dirty="0" smtClean="0"/>
              <a:t> </a:t>
            </a:r>
            <a:r>
              <a:rPr lang="en-US" sz="5400" dirty="0" err="1" smtClean="0"/>
              <a:t>teléfono</a:t>
            </a:r>
            <a:r>
              <a:rPr lang="en-US" sz="5400" dirty="0" smtClean="0"/>
              <a:t> </a:t>
            </a:r>
            <a:r>
              <a:rPr lang="en-US" sz="5400" dirty="0" err="1" smtClean="0"/>
              <a:t>durante</a:t>
            </a:r>
            <a:r>
              <a:rPr lang="en-US" sz="5400" dirty="0" smtClean="0"/>
              <a:t> la </a:t>
            </a:r>
            <a:r>
              <a:rPr lang="en-US" sz="5400" dirty="0" err="1" smtClean="0"/>
              <a:t>clase</a:t>
            </a:r>
            <a:r>
              <a:rPr lang="en-US" sz="5400" dirty="0" smtClean="0"/>
              <a:t>!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No </a:t>
            </a:r>
            <a:r>
              <a:rPr lang="en-US" sz="5400" dirty="0" err="1" smtClean="0"/>
              <a:t>habl</a:t>
            </a:r>
            <a:r>
              <a:rPr lang="en-US" sz="5400" u="sng" dirty="0" err="1" smtClean="0"/>
              <a:t>es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5400" dirty="0" smtClean="0"/>
              <a:t>¡No _________ (</a:t>
            </a:r>
            <a:r>
              <a:rPr lang="en-US" sz="5400" dirty="0" err="1" smtClean="0"/>
              <a:t>cantar</a:t>
            </a:r>
            <a:r>
              <a:rPr lang="en-US" sz="5400" dirty="0" smtClean="0"/>
              <a:t>) la </a:t>
            </a:r>
            <a:r>
              <a:rPr lang="en-US" sz="5400" dirty="0" err="1" smtClean="0"/>
              <a:t>música</a:t>
            </a:r>
            <a:r>
              <a:rPr lang="en-US" sz="5400" dirty="0" smtClean="0"/>
              <a:t> de Ricky Martin! ¡Es horrible!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No </a:t>
            </a:r>
            <a:r>
              <a:rPr lang="en-US" sz="5400" dirty="0" err="1" smtClean="0"/>
              <a:t>cant</a:t>
            </a:r>
            <a:r>
              <a:rPr lang="en-US" sz="5400" u="sng" dirty="0" err="1" smtClean="0"/>
              <a:t>es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5400" dirty="0" smtClean="0"/>
              <a:t>¡No ___________ (</a:t>
            </a:r>
            <a:r>
              <a:rPr lang="en-US" sz="5400" dirty="0" err="1" smtClean="0"/>
              <a:t>tener</a:t>
            </a:r>
            <a:r>
              <a:rPr lang="en-US" sz="5400" dirty="0" smtClean="0"/>
              <a:t>) </a:t>
            </a:r>
            <a:r>
              <a:rPr lang="en-US" sz="5400" dirty="0" err="1" smtClean="0"/>
              <a:t>miedo</a:t>
            </a:r>
            <a:r>
              <a:rPr lang="en-US" sz="5400" dirty="0" smtClean="0"/>
              <a:t>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No </a:t>
            </a:r>
            <a:r>
              <a:rPr lang="en-US" sz="4800" dirty="0" err="1" smtClean="0"/>
              <a:t>tengas</a:t>
            </a:r>
            <a:r>
              <a:rPr lang="en-US" sz="4800" dirty="0" smtClean="0"/>
              <a:t> 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(</a:t>
            </a:r>
            <a:r>
              <a:rPr lang="en-US" sz="4800" dirty="0" err="1" smtClean="0"/>
              <a:t>Yo</a:t>
            </a:r>
            <a:r>
              <a:rPr lang="en-US" sz="4800" dirty="0" smtClean="0"/>
              <a:t> </a:t>
            </a:r>
            <a:r>
              <a:rPr lang="en-US" sz="4800" dirty="0" err="1" smtClean="0"/>
              <a:t>tengo</a:t>
            </a:r>
            <a:r>
              <a:rPr lang="en-US" sz="4800" dirty="0" smtClean="0"/>
              <a:t> </a:t>
            </a:r>
            <a:r>
              <a:rPr lang="en-US" sz="4800" dirty="0" err="1" smtClean="0">
                <a:sym typeface="Wingdings"/>
              </a:rPr>
              <a:t></a:t>
            </a:r>
            <a:r>
              <a:rPr lang="en-US" sz="4800" dirty="0" smtClean="0">
                <a:sym typeface="Wingdings"/>
              </a:rPr>
              <a:t> </a:t>
            </a:r>
            <a:r>
              <a:rPr lang="en-US" sz="4800" dirty="0" err="1" smtClean="0">
                <a:sym typeface="Wingdings"/>
              </a:rPr>
              <a:t>tenga</a:t>
            </a:r>
            <a:r>
              <a:rPr lang="en-US" sz="4800" dirty="0" smtClean="0">
                <a:sym typeface="Wingdings"/>
              </a:rPr>
              <a:t> </a:t>
            </a:r>
            <a:r>
              <a:rPr lang="en-US" sz="4800" dirty="0" err="1" smtClean="0">
                <a:sym typeface="Wingdings"/>
              </a:rPr>
              <a:t></a:t>
            </a:r>
            <a:r>
              <a:rPr lang="en-US" sz="4800" dirty="0" smtClean="0">
                <a:sym typeface="Wingdings"/>
              </a:rPr>
              <a:t> </a:t>
            </a:r>
            <a:r>
              <a:rPr lang="en-US" sz="4800" dirty="0" err="1" smtClean="0">
                <a:sym typeface="Wingdings"/>
              </a:rPr>
              <a:t>tengas</a:t>
            </a:r>
            <a:r>
              <a:rPr lang="en-US" sz="4800" dirty="0" smtClean="0">
                <a:sym typeface="Wingdings"/>
              </a:rPr>
              <a:t>)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No ________ (</a:t>
            </a:r>
            <a:r>
              <a:rPr lang="en-US" sz="5400" dirty="0" err="1" smtClean="0"/>
              <a:t>s</a:t>
            </a:r>
            <a:r>
              <a:rPr lang="en-US" sz="5400" u="sng" dirty="0" err="1" smtClean="0"/>
              <a:t>e</a:t>
            </a:r>
            <a:r>
              <a:rPr lang="en-US" sz="5400" dirty="0" err="1" smtClean="0"/>
              <a:t>rvir</a:t>
            </a:r>
            <a:r>
              <a:rPr lang="en-US" sz="5400" dirty="0" smtClean="0"/>
              <a:t>) la </a:t>
            </a:r>
            <a:r>
              <a:rPr lang="en-US" sz="5400" dirty="0" err="1" smtClean="0"/>
              <a:t>cena</a:t>
            </a:r>
            <a:r>
              <a:rPr lang="en-US" sz="5400" dirty="0" smtClean="0"/>
              <a:t> </a:t>
            </a:r>
            <a:r>
              <a:rPr lang="en-US" sz="5400" dirty="0" err="1" smtClean="0"/>
              <a:t>ahora</a:t>
            </a:r>
            <a:r>
              <a:rPr lang="en-US" sz="5400" dirty="0" smtClean="0"/>
              <a:t>!</a:t>
            </a:r>
          </a:p>
          <a:p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No </a:t>
            </a:r>
            <a:r>
              <a:rPr lang="en-US" sz="5400" dirty="0" err="1" smtClean="0"/>
              <a:t>s</a:t>
            </a:r>
            <a:r>
              <a:rPr lang="en-US" sz="5400" u="sng" dirty="0" err="1" smtClean="0"/>
              <a:t>i</a:t>
            </a:r>
            <a:r>
              <a:rPr lang="en-US" sz="5400" dirty="0" err="1" smtClean="0"/>
              <a:t>rvas</a:t>
            </a:r>
            <a:r>
              <a:rPr lang="en-US" sz="5400" dirty="0" smtClean="0"/>
              <a:t> (stem-changes in “</a:t>
            </a:r>
            <a:r>
              <a:rPr lang="en-US" sz="5400" dirty="0" err="1" smtClean="0"/>
              <a:t>yo</a:t>
            </a:r>
            <a:r>
              <a:rPr lang="en-US" sz="5400" dirty="0" smtClean="0"/>
              <a:t>” form)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5400" dirty="0" smtClean="0"/>
              <a:t>¡No ___________ (</a:t>
            </a:r>
            <a:r>
              <a:rPr lang="en-US" sz="5400" dirty="0" err="1" smtClean="0"/>
              <a:t>escribir</a:t>
            </a:r>
            <a:r>
              <a:rPr lang="en-US" sz="5400" dirty="0" smtClean="0"/>
              <a:t>) </a:t>
            </a:r>
            <a:r>
              <a:rPr lang="en-US" sz="5400" dirty="0" err="1" smtClean="0"/>
              <a:t>cartas</a:t>
            </a:r>
            <a:r>
              <a:rPr lang="en-US" sz="5400" dirty="0" smtClean="0"/>
              <a:t> en </a:t>
            </a:r>
            <a:r>
              <a:rPr lang="en-US" sz="5400" dirty="0" err="1" smtClean="0"/>
              <a:t>clase</a:t>
            </a:r>
            <a:r>
              <a:rPr lang="en-US" sz="5400" dirty="0" smtClean="0"/>
              <a:t>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r>
              <a:rPr lang="en-US" sz="6000" dirty="0" smtClean="0"/>
              <a:t>No </a:t>
            </a:r>
            <a:r>
              <a:rPr lang="en-US" sz="6000" dirty="0" err="1" smtClean="0"/>
              <a:t>escrib</a:t>
            </a:r>
            <a:r>
              <a:rPr lang="en-US" sz="6000" u="sng" dirty="0" err="1" smtClean="0"/>
              <a:t>as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5400" dirty="0" smtClean="0"/>
              <a:t>¡No ____________ (</a:t>
            </a:r>
            <a:r>
              <a:rPr lang="en-US" sz="5400" dirty="0" err="1" smtClean="0"/>
              <a:t>salir</a:t>
            </a:r>
            <a:r>
              <a:rPr lang="en-US" sz="5400" smtClean="0"/>
              <a:t>) </a:t>
            </a:r>
            <a:r>
              <a:rPr lang="en-US" sz="5400" smtClean="0"/>
              <a:t> a bailar</a:t>
            </a:r>
            <a:r>
              <a:rPr lang="en-US" sz="5400" dirty="0" smtClean="0"/>
              <a:t> </a:t>
            </a:r>
            <a:r>
              <a:rPr lang="en-US" sz="5400" dirty="0" err="1" smtClean="0"/>
              <a:t>todas</a:t>
            </a:r>
            <a:r>
              <a:rPr lang="en-US" sz="5400" dirty="0" smtClean="0"/>
              <a:t> </a:t>
            </a:r>
            <a:r>
              <a:rPr lang="en-US" sz="5400" dirty="0" err="1" smtClean="0"/>
              <a:t>las</a:t>
            </a:r>
            <a:r>
              <a:rPr lang="en-US" sz="5400" dirty="0" smtClean="0"/>
              <a:t> </a:t>
            </a:r>
            <a:r>
              <a:rPr lang="en-US" sz="5400" dirty="0" err="1" smtClean="0"/>
              <a:t>noches</a:t>
            </a:r>
            <a:r>
              <a:rPr lang="en-US" sz="5400" dirty="0" smtClean="0"/>
              <a:t>!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No </a:t>
            </a:r>
            <a:r>
              <a:rPr lang="en-US" sz="5400" dirty="0" err="1" smtClean="0"/>
              <a:t>salgas</a:t>
            </a: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(</a:t>
            </a:r>
            <a:r>
              <a:rPr lang="en-US" sz="5400" dirty="0" err="1" smtClean="0"/>
              <a:t>Yo</a:t>
            </a:r>
            <a:r>
              <a:rPr lang="en-US" sz="5400" dirty="0" smtClean="0"/>
              <a:t> </a:t>
            </a:r>
            <a:r>
              <a:rPr lang="en-US" sz="5400" dirty="0" err="1" smtClean="0"/>
              <a:t>salgo</a:t>
            </a:r>
            <a:r>
              <a:rPr lang="en-US" sz="5400" dirty="0" smtClean="0"/>
              <a:t> </a:t>
            </a:r>
            <a:r>
              <a:rPr lang="en-US" sz="5400" dirty="0" err="1" smtClean="0">
                <a:sym typeface="Wingdings"/>
              </a:rPr>
              <a:t></a:t>
            </a:r>
            <a:r>
              <a:rPr lang="en-US" sz="5400" dirty="0" smtClean="0">
                <a:sym typeface="Wingdings"/>
              </a:rPr>
              <a:t> </a:t>
            </a:r>
            <a:r>
              <a:rPr lang="en-US" sz="5400" dirty="0" err="1" smtClean="0">
                <a:sym typeface="Wingdings"/>
              </a:rPr>
              <a:t>salga</a:t>
            </a:r>
            <a:r>
              <a:rPr lang="en-US" sz="5400" dirty="0" smtClean="0">
                <a:sym typeface="Wingdings"/>
              </a:rPr>
              <a:t> </a:t>
            </a:r>
            <a:r>
              <a:rPr lang="en-US" sz="5400" dirty="0" err="1" smtClean="0">
                <a:sym typeface="Wingdings"/>
              </a:rPr>
              <a:t></a:t>
            </a:r>
            <a:r>
              <a:rPr lang="en-US" sz="5400" dirty="0" smtClean="0">
                <a:sym typeface="Wingdings"/>
              </a:rPr>
              <a:t> </a:t>
            </a:r>
            <a:r>
              <a:rPr lang="en-US" sz="5400" dirty="0" err="1" smtClean="0">
                <a:sym typeface="Wingdings"/>
              </a:rPr>
              <a:t>salgas</a:t>
            </a:r>
            <a:r>
              <a:rPr lang="en-US" sz="5400" dirty="0" smtClean="0">
                <a:sym typeface="Wingdings"/>
              </a:rPr>
              <a:t>)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114</TotalTime>
  <Words>248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Metro</vt:lpstr>
      <vt:lpstr>Los mandatos negativos y affirmativos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¿Afirmativo o negativo?</vt:lpstr>
      <vt:lpstr>¿Afirmativo o negativo?</vt:lpstr>
      <vt:lpstr>¿afirmativo o negativo?</vt:lpstr>
      <vt:lpstr>¿Afirmativo o negativo?</vt:lpstr>
      <vt:lpstr>¿afirmativo y negativo?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Dana Benczkowski</dc:creator>
  <cp:lastModifiedBy>Windows User</cp:lastModifiedBy>
  <cp:revision>25</cp:revision>
  <dcterms:created xsi:type="dcterms:W3CDTF">2009-12-08T01:02:41Z</dcterms:created>
  <dcterms:modified xsi:type="dcterms:W3CDTF">2012-01-03T18:25:42Z</dcterms:modified>
</cp:coreProperties>
</file>