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F3DB-4E0F-4815-8FCB-AE4D93933ACB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F86-68B0-41C8-975E-A79BE8E27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F3DB-4E0F-4815-8FCB-AE4D93933ACB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F86-68B0-41C8-975E-A79BE8E27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F3DB-4E0F-4815-8FCB-AE4D93933ACB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F86-68B0-41C8-975E-A79BE8E27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F3DB-4E0F-4815-8FCB-AE4D93933ACB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F86-68B0-41C8-975E-A79BE8E27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F3DB-4E0F-4815-8FCB-AE4D93933ACB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F86-68B0-41C8-975E-A79BE8E27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F3DB-4E0F-4815-8FCB-AE4D93933ACB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F86-68B0-41C8-975E-A79BE8E27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F3DB-4E0F-4815-8FCB-AE4D93933ACB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F86-68B0-41C8-975E-A79BE8E27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F3DB-4E0F-4815-8FCB-AE4D93933ACB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F86-68B0-41C8-975E-A79BE8E27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F3DB-4E0F-4815-8FCB-AE4D93933ACB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F86-68B0-41C8-975E-A79BE8E27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F3DB-4E0F-4815-8FCB-AE4D93933ACB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F86-68B0-41C8-975E-A79BE8E27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F3DB-4E0F-4815-8FCB-AE4D93933ACB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6F86-68B0-41C8-975E-A79BE8E27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0F3DB-4E0F-4815-8FCB-AE4D93933ACB}" type="datetimeFigureOut">
              <a:rPr lang="en-US" smtClean="0"/>
              <a:pPr/>
              <a:t>4/24/2012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06F86-68B0-41C8-975E-A79BE8E277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i="1" dirty="0" err="1" smtClean="0"/>
              <a:t>Por</a:t>
            </a:r>
            <a:r>
              <a:rPr lang="en-US" sz="8800" b="1" i="1" dirty="0" smtClean="0"/>
              <a:t>  </a:t>
            </a:r>
            <a:r>
              <a:rPr lang="en-US" sz="8800" b="1" i="1" dirty="0" err="1" smtClean="0"/>
              <a:t>vs</a:t>
            </a:r>
            <a:r>
              <a:rPr lang="en-US" sz="8800" b="1" i="1" dirty="0" smtClean="0"/>
              <a:t>  Para</a:t>
            </a:r>
            <a:endParaRPr lang="en-US" sz="88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¿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Cuál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es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correcto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762000"/>
            <a:ext cx="9857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duration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1600200"/>
            <a:ext cx="1123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“through”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15200" y="5486400"/>
            <a:ext cx="1329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by means of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5181600"/>
            <a:ext cx="502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10400" y="609600"/>
            <a:ext cx="1177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  <a:r>
              <a:rPr lang="en-US" dirty="0" smtClean="0"/>
              <a:t>n order to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505200"/>
            <a:ext cx="1660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or whom/what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34200" y="3505200"/>
            <a:ext cx="1237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ith “</a:t>
            </a:r>
            <a:r>
              <a:rPr lang="en-US" dirty="0" err="1" smtClean="0"/>
              <a:t>salir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914400"/>
            <a:ext cx="6854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err="1" smtClean="0"/>
              <a:t>Por</a:t>
            </a:r>
            <a:endParaRPr lang="en-US" sz="2800" b="1" i="1" dirty="0" smtClean="0"/>
          </a:p>
          <a:p>
            <a:endParaRPr lang="en-US" sz="28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371600"/>
            <a:ext cx="48095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Used with </a:t>
            </a:r>
            <a:r>
              <a:rPr lang="en-US" b="1" dirty="0" smtClean="0"/>
              <a:t>duration of time</a:t>
            </a:r>
            <a:r>
              <a:rPr lang="en-US" dirty="0" smtClean="0"/>
              <a:t>:  </a:t>
            </a:r>
          </a:p>
          <a:p>
            <a:pPr marL="342900" indent="-342900"/>
            <a:r>
              <a:rPr lang="en-US" dirty="0" smtClean="0"/>
              <a:t>   		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estudio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3 </a:t>
            </a:r>
            <a:r>
              <a:rPr lang="en-US" dirty="0" err="1" smtClean="0"/>
              <a:t>horas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noche</a:t>
            </a:r>
            <a:r>
              <a:rPr lang="en-US" dirty="0" smtClean="0"/>
              <a:t>.</a:t>
            </a:r>
          </a:p>
          <a:p>
            <a:pPr marL="342900" indent="-342900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Él</a:t>
            </a:r>
            <a:r>
              <a:rPr lang="en-US" dirty="0" smtClean="0"/>
              <a:t> </a:t>
            </a:r>
            <a:r>
              <a:rPr lang="en-US" dirty="0" err="1" smtClean="0"/>
              <a:t>trabaja</a:t>
            </a:r>
            <a:r>
              <a:rPr lang="en-US" dirty="0" smtClean="0"/>
              <a:t> </a:t>
            </a:r>
            <a:r>
              <a:rPr lang="en-US" dirty="0" err="1" smtClean="0"/>
              <a:t>aquí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muchos</a:t>
            </a:r>
            <a:r>
              <a:rPr lang="en-US" dirty="0" smtClean="0"/>
              <a:t> </a:t>
            </a:r>
            <a:r>
              <a:rPr lang="en-US" dirty="0" err="1" smtClean="0"/>
              <a:t>años</a:t>
            </a:r>
            <a:r>
              <a:rPr lang="en-US" dirty="0" smtClean="0"/>
              <a:t>.</a:t>
            </a:r>
          </a:p>
          <a:p>
            <a:pPr marL="342900" indent="-342900"/>
            <a:r>
              <a:rPr lang="en-US" dirty="0"/>
              <a:t>	</a:t>
            </a:r>
            <a:r>
              <a:rPr lang="en-US" dirty="0" smtClean="0"/>
              <a:t>	Ella </a:t>
            </a:r>
            <a:r>
              <a:rPr lang="en-US" dirty="0" err="1" smtClean="0"/>
              <a:t>va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compras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mañana</a:t>
            </a:r>
            <a:r>
              <a:rPr lang="en-US" dirty="0" smtClean="0"/>
              <a:t>.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2. Used for the word “</a:t>
            </a:r>
            <a:r>
              <a:rPr lang="en-US" b="1" dirty="0" smtClean="0"/>
              <a:t>through</a:t>
            </a:r>
            <a:r>
              <a:rPr lang="en-US" dirty="0" smtClean="0"/>
              <a:t>”:</a:t>
            </a:r>
          </a:p>
          <a:p>
            <a:pPr marL="342900" indent="-342900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camino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el </a:t>
            </a:r>
            <a:r>
              <a:rPr lang="en-US" dirty="0" err="1" smtClean="0"/>
              <a:t>parque</a:t>
            </a:r>
            <a:r>
              <a:rPr lang="en-US" dirty="0" smtClean="0"/>
              <a:t>.</a:t>
            </a:r>
          </a:p>
          <a:p>
            <a:pPr marL="342900" indent="-342900"/>
            <a:r>
              <a:rPr lang="en-US" dirty="0"/>
              <a:t>	</a:t>
            </a:r>
            <a:r>
              <a:rPr lang="en-US" dirty="0" smtClean="0"/>
              <a:t>	Ella </a:t>
            </a:r>
            <a:r>
              <a:rPr lang="en-US" dirty="0" err="1" smtClean="0"/>
              <a:t>entra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puerta</a:t>
            </a:r>
            <a:r>
              <a:rPr lang="en-US" dirty="0" smtClean="0"/>
              <a:t>.</a:t>
            </a:r>
          </a:p>
          <a:p>
            <a:pPr marL="342900" indent="-342900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err="1" smtClean="0"/>
              <a:t>duermen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noche</a:t>
            </a:r>
            <a:r>
              <a:rPr lang="en-US" dirty="0" smtClean="0"/>
              <a:t>.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3. Used for “</a:t>
            </a:r>
            <a:r>
              <a:rPr lang="en-US" b="1" dirty="0" smtClean="0"/>
              <a:t>by means of</a:t>
            </a:r>
            <a:r>
              <a:rPr lang="en-US" dirty="0" smtClean="0"/>
              <a:t>”:</a:t>
            </a:r>
          </a:p>
          <a:p>
            <a:pPr marL="342900" indent="-342900"/>
            <a:r>
              <a:rPr lang="en-US" dirty="0"/>
              <a:t>	</a:t>
            </a:r>
            <a:r>
              <a:rPr lang="en-US" dirty="0" smtClean="0"/>
              <a:t>	Me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viajar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tren</a:t>
            </a:r>
            <a:r>
              <a:rPr lang="en-US" dirty="0" smtClean="0"/>
              <a:t>.</a:t>
            </a:r>
          </a:p>
          <a:p>
            <a:pPr marL="342900" indent="-342900"/>
            <a:r>
              <a:rPr lang="en-US" dirty="0"/>
              <a:t>	</a:t>
            </a:r>
            <a:r>
              <a:rPr lang="en-US" dirty="0" smtClean="0"/>
              <a:t>	A </a:t>
            </a:r>
            <a:r>
              <a:rPr lang="en-US" dirty="0" err="1" smtClean="0"/>
              <a:t>ella</a:t>
            </a:r>
            <a:r>
              <a:rPr lang="en-US" dirty="0" smtClean="0"/>
              <a:t> no le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hablar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teléfono</a:t>
            </a:r>
            <a:r>
              <a:rPr lang="en-US" dirty="0" smtClean="0"/>
              <a:t>.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4. Used for “</a:t>
            </a:r>
            <a:r>
              <a:rPr lang="en-US" b="1" dirty="0" smtClean="0"/>
              <a:t>per</a:t>
            </a:r>
            <a:r>
              <a:rPr lang="en-US" dirty="0" smtClean="0"/>
              <a:t>”:</a:t>
            </a:r>
          </a:p>
          <a:p>
            <a:pPr marL="342900" indent="-342900"/>
            <a:r>
              <a:rPr lang="en-US" dirty="0"/>
              <a:t>	</a:t>
            </a:r>
            <a:r>
              <a:rPr lang="en-US" dirty="0" smtClean="0"/>
              <a:t>	Las </a:t>
            </a:r>
            <a:r>
              <a:rPr lang="en-US" dirty="0" err="1" smtClean="0"/>
              <a:t>entradas</a:t>
            </a:r>
            <a:r>
              <a:rPr lang="en-US" dirty="0" smtClean="0"/>
              <a:t> </a:t>
            </a:r>
            <a:r>
              <a:rPr lang="en-US" dirty="0" err="1" smtClean="0"/>
              <a:t>cuestan</a:t>
            </a:r>
            <a:r>
              <a:rPr lang="en-US" dirty="0" smtClean="0"/>
              <a:t> $20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.</a:t>
            </a:r>
          </a:p>
          <a:p>
            <a:pPr marL="342900" indent="-342900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Pagamos</a:t>
            </a:r>
            <a:r>
              <a:rPr lang="en-US" dirty="0" smtClean="0"/>
              <a:t> $4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docena</a:t>
            </a:r>
            <a:r>
              <a:rPr lang="en-US" dirty="0" smtClean="0"/>
              <a:t>.</a:t>
            </a:r>
          </a:p>
          <a:p>
            <a:pPr marL="342900" indent="-342900"/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0" y="685800"/>
            <a:ext cx="8756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Para</a:t>
            </a:r>
            <a:endParaRPr lang="en-US" sz="28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600200"/>
            <a:ext cx="5578450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Used for “</a:t>
            </a:r>
            <a:r>
              <a:rPr lang="en-US" b="1" dirty="0" smtClean="0"/>
              <a:t>in order to</a:t>
            </a:r>
            <a:r>
              <a:rPr lang="en-US" dirty="0" smtClean="0"/>
              <a:t>” + Infinitive:</a:t>
            </a:r>
          </a:p>
          <a:p>
            <a:pPr marL="342900" indent="-342900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Practico</a:t>
            </a:r>
            <a:r>
              <a:rPr lang="en-US" dirty="0" smtClean="0"/>
              <a:t> mucho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ganar</a:t>
            </a:r>
            <a:r>
              <a:rPr lang="en-US" dirty="0" smtClean="0"/>
              <a:t> los </a:t>
            </a:r>
            <a:r>
              <a:rPr lang="en-US" dirty="0" err="1" smtClean="0"/>
              <a:t>partidos</a:t>
            </a:r>
            <a:r>
              <a:rPr lang="en-US" dirty="0" smtClean="0"/>
              <a:t>.</a:t>
            </a:r>
          </a:p>
          <a:p>
            <a:pPr marL="342900" indent="-342900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Estudiamos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salir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en </a:t>
            </a:r>
            <a:r>
              <a:rPr lang="en-US" dirty="0" err="1" smtClean="0"/>
              <a:t>nuestras</a:t>
            </a:r>
            <a:r>
              <a:rPr lang="en-US" dirty="0" smtClean="0"/>
              <a:t> </a:t>
            </a:r>
            <a:r>
              <a:rPr lang="en-US" dirty="0" err="1" smtClean="0"/>
              <a:t>clases</a:t>
            </a:r>
            <a:r>
              <a:rPr lang="en-US" dirty="0" smtClean="0"/>
              <a:t>.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 smtClean="0"/>
              <a:t>2. Used to identify “</a:t>
            </a:r>
            <a:r>
              <a:rPr lang="en-US" b="1" dirty="0" smtClean="0"/>
              <a:t>for whom/for what</a:t>
            </a:r>
            <a:r>
              <a:rPr lang="en-US" dirty="0" smtClean="0"/>
              <a:t>” something is for:</a:t>
            </a:r>
          </a:p>
          <a:p>
            <a:pPr marL="342900" indent="-342900"/>
            <a:r>
              <a:rPr lang="en-US" dirty="0"/>
              <a:t>	</a:t>
            </a:r>
            <a:r>
              <a:rPr lang="en-US" dirty="0" smtClean="0"/>
              <a:t>	El </a:t>
            </a:r>
            <a:r>
              <a:rPr lang="en-US" dirty="0" err="1" smtClean="0"/>
              <a:t>regalo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mi </a:t>
            </a:r>
            <a:r>
              <a:rPr lang="en-US" dirty="0" err="1" smtClean="0"/>
              <a:t>nieta</a:t>
            </a:r>
            <a:r>
              <a:rPr lang="en-US" dirty="0" smtClean="0"/>
              <a:t>.</a:t>
            </a:r>
          </a:p>
          <a:p>
            <a:pPr marL="342900" indent="-342900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Compramos</a:t>
            </a:r>
            <a:r>
              <a:rPr lang="en-US" dirty="0" smtClean="0"/>
              <a:t> el </a:t>
            </a:r>
            <a:r>
              <a:rPr lang="en-US" dirty="0" err="1" smtClean="0"/>
              <a:t>coche</a:t>
            </a:r>
            <a:r>
              <a:rPr lang="en-US" dirty="0" smtClean="0"/>
              <a:t> </a:t>
            </a:r>
            <a:r>
              <a:rPr lang="en-US" dirty="0" err="1" smtClean="0"/>
              <a:t>nuevo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nuestro</a:t>
            </a:r>
            <a:r>
              <a:rPr lang="en-US" dirty="0" smtClean="0"/>
              <a:t> </a:t>
            </a:r>
            <a:r>
              <a:rPr lang="en-US" dirty="0" err="1" smtClean="0"/>
              <a:t>hijo</a:t>
            </a:r>
            <a:r>
              <a:rPr lang="en-US" dirty="0" smtClean="0"/>
              <a:t>.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 smtClean="0"/>
              <a:t>3. Used with </a:t>
            </a:r>
            <a:r>
              <a:rPr lang="en-US" b="1" i="1" dirty="0" err="1" smtClean="0"/>
              <a:t>SALIR</a:t>
            </a:r>
            <a:r>
              <a:rPr lang="en-US" dirty="0" smtClean="0"/>
              <a:t> for a </a:t>
            </a:r>
            <a:r>
              <a:rPr lang="en-US" u="sng" dirty="0" smtClean="0"/>
              <a:t>destination</a:t>
            </a:r>
            <a:r>
              <a:rPr lang="en-US" dirty="0" smtClean="0"/>
              <a:t>:</a:t>
            </a:r>
          </a:p>
          <a:p>
            <a:pPr marL="342900" indent="-342900"/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Salimos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Madrid en </a:t>
            </a:r>
            <a:r>
              <a:rPr lang="en-US" dirty="0" err="1" smtClean="0"/>
              <a:t>enero</a:t>
            </a:r>
            <a:r>
              <a:rPr lang="en-US" dirty="0" smtClean="0"/>
              <a:t>.</a:t>
            </a:r>
          </a:p>
          <a:p>
            <a:pPr marL="342900" indent="-342900"/>
            <a:r>
              <a:rPr lang="en-US" dirty="0"/>
              <a:t>	</a:t>
            </a:r>
            <a:r>
              <a:rPr lang="en-US" dirty="0" smtClean="0"/>
              <a:t>	El </a:t>
            </a:r>
            <a:r>
              <a:rPr lang="en-US" dirty="0" err="1" smtClean="0"/>
              <a:t>autobús</a:t>
            </a:r>
            <a:r>
              <a:rPr lang="en-US" dirty="0" smtClean="0"/>
              <a:t> sale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escuela</a:t>
            </a:r>
            <a:r>
              <a:rPr lang="en-US" dirty="0" smtClean="0"/>
              <a:t> a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siete</a:t>
            </a:r>
            <a:r>
              <a:rPr lang="en-US" dirty="0" smtClean="0"/>
              <a:t>.</a:t>
            </a:r>
          </a:p>
          <a:p>
            <a:pPr marL="342900" indent="-3429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533400"/>
            <a:ext cx="1535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Por</a:t>
            </a:r>
            <a:r>
              <a:rPr lang="en-US" dirty="0" smtClean="0"/>
              <a:t>  vs. Para?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371600"/>
            <a:ext cx="438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1.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entro</a:t>
            </a:r>
            <a:r>
              <a:rPr lang="en-US" dirty="0" smtClean="0"/>
              <a:t> . . . la </a:t>
            </a:r>
            <a:r>
              <a:rPr lang="en-US" dirty="0" err="1" smtClean="0"/>
              <a:t>puerta</a:t>
            </a:r>
            <a:r>
              <a:rPr lang="en-US" dirty="0" smtClean="0"/>
              <a:t> principal de mi casa.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905000"/>
            <a:ext cx="1966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Por</a:t>
            </a:r>
            <a:r>
              <a:rPr lang="en-US" dirty="0" smtClean="0"/>
              <a:t>   -  through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438400"/>
            <a:ext cx="3235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2. </a:t>
            </a:r>
            <a:r>
              <a:rPr lang="en-US" dirty="0" smtClean="0"/>
              <a:t>El </a:t>
            </a:r>
            <a:r>
              <a:rPr lang="en-US" dirty="0" err="1" smtClean="0"/>
              <a:t>coche</a:t>
            </a:r>
            <a:r>
              <a:rPr lang="en-US" dirty="0" smtClean="0"/>
              <a:t> </a:t>
            </a:r>
            <a:r>
              <a:rPr lang="en-US" dirty="0" err="1" smtClean="0"/>
              <a:t>nuevo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. . . mi </a:t>
            </a:r>
            <a:r>
              <a:rPr lang="en-US" dirty="0" err="1" smtClean="0"/>
              <a:t>hijo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2895600"/>
            <a:ext cx="3395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Para</a:t>
            </a:r>
            <a:r>
              <a:rPr lang="en-US" dirty="0" smtClean="0"/>
              <a:t>   -  something for someone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" y="3276600"/>
            <a:ext cx="5617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3. </a:t>
            </a:r>
            <a:r>
              <a:rPr lang="en-US" dirty="0" smtClean="0"/>
              <a:t>Marcos y Sonia </a:t>
            </a:r>
            <a:r>
              <a:rPr lang="en-US" dirty="0" err="1" smtClean="0"/>
              <a:t>salen</a:t>
            </a:r>
            <a:r>
              <a:rPr lang="en-US" dirty="0" smtClean="0"/>
              <a:t> . . . Barcelona el dos de </a:t>
            </a:r>
            <a:r>
              <a:rPr lang="en-US" dirty="0" err="1" smtClean="0"/>
              <a:t>febrero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3733800"/>
            <a:ext cx="3485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 Para </a:t>
            </a:r>
            <a:r>
              <a:rPr lang="en-US" dirty="0" smtClean="0"/>
              <a:t> -  destination with “</a:t>
            </a:r>
            <a:r>
              <a:rPr lang="en-US" dirty="0" err="1" smtClean="0"/>
              <a:t>salir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4267200"/>
            <a:ext cx="3290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4. </a:t>
            </a:r>
            <a:r>
              <a:rPr lang="en-US" dirty="0" smtClean="0"/>
              <a:t>Ella </a:t>
            </a:r>
            <a:r>
              <a:rPr lang="en-US" dirty="0" err="1" smtClean="0"/>
              <a:t>prefiere</a:t>
            </a:r>
            <a:r>
              <a:rPr lang="en-US" dirty="0" smtClean="0"/>
              <a:t> </a:t>
            </a:r>
            <a:r>
              <a:rPr lang="en-US" dirty="0" err="1" smtClean="0"/>
              <a:t>viajar</a:t>
            </a:r>
            <a:r>
              <a:rPr lang="en-US" dirty="0" smtClean="0"/>
              <a:t> . . . </a:t>
            </a:r>
            <a:r>
              <a:rPr lang="en-US" dirty="0" err="1" smtClean="0"/>
              <a:t>tren</a:t>
            </a:r>
            <a:r>
              <a:rPr lang="en-US" dirty="0" smtClean="0"/>
              <a:t>. 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4648200"/>
            <a:ext cx="2698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Por</a:t>
            </a:r>
            <a:r>
              <a:rPr lang="en-US" dirty="0" smtClean="0"/>
              <a:t>  -  by means of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5105400"/>
            <a:ext cx="3656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5. </a:t>
            </a:r>
            <a:r>
              <a:rPr lang="en-US" dirty="0" err="1" smtClean="0"/>
              <a:t>Necesito</a:t>
            </a:r>
            <a:r>
              <a:rPr lang="en-US" dirty="0" smtClean="0"/>
              <a:t> </a:t>
            </a:r>
            <a:r>
              <a:rPr lang="en-US" dirty="0" err="1" smtClean="0"/>
              <a:t>trabajar</a:t>
            </a:r>
            <a:r>
              <a:rPr lang="en-US" dirty="0" smtClean="0"/>
              <a:t> . . . </a:t>
            </a:r>
            <a:r>
              <a:rPr lang="en-US" dirty="0" err="1" smtClean="0"/>
              <a:t>ganar</a:t>
            </a:r>
            <a:r>
              <a:rPr lang="en-US" dirty="0" smtClean="0"/>
              <a:t> </a:t>
            </a:r>
            <a:r>
              <a:rPr lang="en-US" dirty="0" err="1" smtClean="0"/>
              <a:t>dinero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" y="5562600"/>
            <a:ext cx="3257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Para  </a:t>
            </a:r>
            <a:r>
              <a:rPr lang="en-US" dirty="0" smtClean="0"/>
              <a:t>-   in order to  + infinitive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5491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6.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voy</a:t>
            </a:r>
            <a:r>
              <a:rPr lang="en-US" dirty="0" smtClean="0"/>
              <a:t> a </a:t>
            </a:r>
            <a:r>
              <a:rPr lang="en-US" dirty="0" err="1" smtClean="0"/>
              <a:t>comprar</a:t>
            </a:r>
            <a:r>
              <a:rPr lang="en-US" dirty="0" smtClean="0"/>
              <a:t> la </a:t>
            </a:r>
            <a:r>
              <a:rPr lang="en-US" dirty="0" err="1" smtClean="0"/>
              <a:t>corbata</a:t>
            </a:r>
            <a:r>
              <a:rPr lang="en-US" dirty="0" smtClean="0"/>
              <a:t> de </a:t>
            </a:r>
            <a:r>
              <a:rPr lang="en-US" dirty="0" err="1" smtClean="0"/>
              <a:t>seda</a:t>
            </a:r>
            <a:r>
              <a:rPr lang="en-US" dirty="0" smtClean="0"/>
              <a:t>  . . . $25 a Macy’s.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990600"/>
            <a:ext cx="2387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Por</a:t>
            </a:r>
            <a:r>
              <a:rPr lang="en-US" b="1" dirty="0" smtClean="0"/>
              <a:t>  </a:t>
            </a:r>
            <a:r>
              <a:rPr lang="en-US" dirty="0" smtClean="0"/>
              <a:t>-  per/amount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447800"/>
            <a:ext cx="5232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7. </a:t>
            </a:r>
            <a:r>
              <a:rPr lang="en-US" dirty="0" err="1" smtClean="0"/>
              <a:t>Preferimos</a:t>
            </a:r>
            <a:r>
              <a:rPr lang="en-US" dirty="0" smtClean="0"/>
              <a:t> </a:t>
            </a:r>
            <a:r>
              <a:rPr lang="en-US" dirty="0" err="1" smtClean="0"/>
              <a:t>caminar</a:t>
            </a:r>
            <a:r>
              <a:rPr lang="en-US" dirty="0" smtClean="0"/>
              <a:t>  . . . el </a:t>
            </a:r>
            <a:r>
              <a:rPr lang="en-US" dirty="0" err="1" smtClean="0"/>
              <a:t>parque</a:t>
            </a:r>
            <a:r>
              <a:rPr lang="en-US" dirty="0" smtClean="0"/>
              <a:t>  . . . la </a:t>
            </a:r>
            <a:r>
              <a:rPr lang="en-US" dirty="0" err="1" smtClean="0"/>
              <a:t>mañana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905000"/>
            <a:ext cx="659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Por</a:t>
            </a:r>
            <a:r>
              <a:rPr lang="en-US" b="1" dirty="0" smtClean="0"/>
              <a:t>  </a:t>
            </a:r>
            <a:r>
              <a:rPr lang="en-US" dirty="0" smtClean="0"/>
              <a:t>-  through		            </a:t>
            </a:r>
            <a:r>
              <a:rPr lang="en-US" b="1" dirty="0" err="1" smtClean="0"/>
              <a:t>Por</a:t>
            </a:r>
            <a:r>
              <a:rPr lang="en-US" dirty="0" smtClean="0"/>
              <a:t>  -  during a period of time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286000"/>
            <a:ext cx="5884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/>
              <a:t> 8. </a:t>
            </a:r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tomar</a:t>
            </a:r>
            <a:r>
              <a:rPr lang="en-US" dirty="0" smtClean="0"/>
              <a:t> 2 </a:t>
            </a:r>
            <a:r>
              <a:rPr lang="en-US" dirty="0" err="1" smtClean="0"/>
              <a:t>exámenes</a:t>
            </a:r>
            <a:r>
              <a:rPr lang="en-US" dirty="0" smtClean="0"/>
              <a:t>  . . . mi </a:t>
            </a:r>
            <a:r>
              <a:rPr lang="en-US" dirty="0" err="1" smtClean="0"/>
              <a:t>clase</a:t>
            </a:r>
            <a:r>
              <a:rPr lang="en-US" dirty="0" smtClean="0"/>
              <a:t> de </a:t>
            </a:r>
            <a:r>
              <a:rPr lang="en-US" dirty="0" err="1" smtClean="0"/>
              <a:t>español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2743200"/>
            <a:ext cx="3669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Para </a:t>
            </a:r>
            <a:r>
              <a:rPr lang="en-US" dirty="0" smtClean="0"/>
              <a:t>  -  for someone/something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3200400"/>
            <a:ext cx="6555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9. </a:t>
            </a:r>
            <a:r>
              <a:rPr lang="en-US" dirty="0" smtClean="0"/>
              <a:t>¡ . . . </a:t>
            </a:r>
            <a:r>
              <a:rPr lang="en-US" dirty="0" err="1" smtClean="0"/>
              <a:t>comprar</a:t>
            </a:r>
            <a:r>
              <a:rPr lang="en-US" dirty="0" smtClean="0"/>
              <a:t> los </a:t>
            </a:r>
            <a:r>
              <a:rPr lang="en-US" dirty="0" err="1" smtClean="0"/>
              <a:t>cuadernos</a:t>
            </a:r>
            <a:r>
              <a:rPr lang="en-US" dirty="0" smtClean="0"/>
              <a:t>  . . .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clases</a:t>
            </a:r>
            <a:r>
              <a:rPr lang="en-US" smtClean="0"/>
              <a:t>  necesito</a:t>
            </a:r>
            <a:r>
              <a:rPr lang="en-US" dirty="0" smtClean="0"/>
              <a:t> $30!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657600"/>
            <a:ext cx="6465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Para  </a:t>
            </a:r>
            <a:r>
              <a:rPr lang="en-US" dirty="0" smtClean="0"/>
              <a:t>-  in order to/+ infinitive       </a:t>
            </a:r>
            <a:r>
              <a:rPr lang="en-US" b="1" dirty="0" smtClean="0"/>
              <a:t>Para  </a:t>
            </a:r>
            <a:r>
              <a:rPr lang="en-US" dirty="0" smtClean="0"/>
              <a:t>-  for something/someone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227</Words>
  <Application>Microsoft Office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Por  vs  Para</vt:lpstr>
      <vt:lpstr>PowerPoint Presentation</vt:lpstr>
      <vt:lpstr>PowerPoint Presentation</vt:lpstr>
      <vt:lpstr>PowerPoint Presentation</vt:lpstr>
      <vt:lpstr>PowerPoint Presentation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  vs  Para</dc:title>
  <dc:creator>user</dc:creator>
  <cp:lastModifiedBy>Windows User</cp:lastModifiedBy>
  <cp:revision>17</cp:revision>
  <dcterms:created xsi:type="dcterms:W3CDTF">2011-10-28T12:26:12Z</dcterms:created>
  <dcterms:modified xsi:type="dcterms:W3CDTF">2012-04-24T17:49:20Z</dcterms:modified>
</cp:coreProperties>
</file>