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57" r:id="rId4"/>
    <p:sldId id="276" r:id="rId5"/>
    <p:sldId id="278" r:id="rId6"/>
    <p:sldId id="258" r:id="rId7"/>
    <p:sldId id="262" r:id="rId8"/>
    <p:sldId id="266" r:id="rId9"/>
    <p:sldId id="259" r:id="rId10"/>
    <p:sldId id="270" r:id="rId11"/>
    <p:sldId id="273" r:id="rId12"/>
    <p:sldId id="268" r:id="rId13"/>
    <p:sldId id="263" r:id="rId14"/>
    <p:sldId id="275" r:id="rId15"/>
    <p:sldId id="260" r:id="rId16"/>
    <p:sldId id="288" r:id="rId17"/>
    <p:sldId id="261" r:id="rId18"/>
    <p:sldId id="279" r:id="rId19"/>
    <p:sldId id="284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16" autoAdjust="0"/>
  </p:normalViewPr>
  <p:slideViewPr>
    <p:cSldViewPr>
      <p:cViewPr varScale="1">
        <p:scale>
          <a:sx n="77" d="100"/>
          <a:sy n="77" d="100"/>
        </p:scale>
        <p:origin x="-32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F7BF-1DC6-46F6-BC85-6D9B73D01E95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79E9B-C13B-4D9D-A7A6-3B06884A2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2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9E9B-C13B-4D9D-A7A6-3B06884A2D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9E9B-C13B-4D9D-A7A6-3B06884A2D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4825-0B63-42AA-9585-6F31BDD8A2F6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Mi padre se </a:t>
            </a:r>
            <a:r>
              <a:rPr lang="en-US" sz="6000" dirty="0" err="1" smtClean="0">
                <a:solidFill>
                  <a:srgbClr val="00B050"/>
                </a:solidFill>
              </a:rPr>
              <a:t>afeita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905000" y="1066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				</a:t>
            </a:r>
            <a:r>
              <a:rPr lang="en-US" sz="6000" dirty="0" smtClean="0">
                <a:solidFill>
                  <a:srgbClr val="7030A0"/>
                </a:solidFill>
              </a:rPr>
              <a:t>Mi padre…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5602" name="Picture 2" descr="http://www.piercemattiepublicrelations.com/beautydivision/shaving-man.jp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34575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Nos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maquillamos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	</a:t>
            </a:r>
            <a:r>
              <a:rPr lang="en-US" sz="6000" dirty="0" err="1" smtClean="0">
                <a:solidFill>
                  <a:srgbClr val="7030A0"/>
                </a:solidFill>
              </a:rPr>
              <a:t>Tú</a:t>
            </a:r>
            <a:r>
              <a:rPr lang="en-US" sz="6000" dirty="0" smtClean="0">
                <a:solidFill>
                  <a:srgbClr val="7030A0"/>
                </a:solidFill>
              </a:rPr>
              <a:t> y </a:t>
            </a:r>
            <a:r>
              <a:rPr lang="en-US" sz="6000" dirty="0" err="1" smtClean="0">
                <a:solidFill>
                  <a:srgbClr val="7030A0"/>
                </a:solidFill>
              </a:rPr>
              <a:t>yo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usamos</a:t>
            </a:r>
            <a:r>
              <a:rPr lang="en-US" sz="6000" dirty="0" smtClean="0">
                <a:solidFill>
                  <a:srgbClr val="7030A0"/>
                </a:solidFill>
              </a:rPr>
              <a:t> el </a:t>
            </a:r>
            <a:r>
              <a:rPr lang="en-US" sz="6000" dirty="0" err="1" smtClean="0">
                <a:solidFill>
                  <a:srgbClr val="7030A0"/>
                </a:solidFill>
              </a:rPr>
              <a:t>maquillaje</a:t>
            </a:r>
            <a:endParaRPr lang="en-US" sz="6000" dirty="0" smtClean="0">
              <a:solidFill>
                <a:srgbClr val="7030A0"/>
              </a:solidFill>
            </a:endParaRPr>
          </a:p>
        </p:txBody>
      </p:sp>
      <p:pic>
        <p:nvPicPr>
          <p:cNvPr id="8194" name="Picture 2" descr="http://www.enviroblog.org/make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71750"/>
            <a:ext cx="2857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Te cepillas los dientes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Tú te lavas los dientes con </a:t>
            </a:r>
            <a:endParaRPr lang="es-CO" sz="6000" dirty="0">
              <a:solidFill>
                <a:srgbClr val="7030A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http://www.eliforpresident.com/articles/toothpaste/toothpast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625" y="2895600"/>
            <a:ext cx="5281375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Me </a:t>
            </a:r>
            <a:r>
              <a:rPr lang="en-US" sz="6000" dirty="0" err="1" smtClean="0">
                <a:solidFill>
                  <a:srgbClr val="00B050"/>
                </a:solidFill>
              </a:rPr>
              <a:t>lavo</a:t>
            </a:r>
            <a:r>
              <a:rPr lang="en-US" sz="6000" dirty="0" smtClean="0">
                <a:solidFill>
                  <a:srgbClr val="00B050"/>
                </a:solidFill>
              </a:rPr>
              <a:t> los </a:t>
            </a:r>
            <a:r>
              <a:rPr lang="en-US" sz="6000" dirty="0" err="1" smtClean="0">
                <a:solidFill>
                  <a:srgbClr val="00B050"/>
                </a:solidFill>
              </a:rPr>
              <a:t>dientes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6000" dirty="0" smtClean="0">
                <a:solidFill>
                  <a:srgbClr val="7030A0"/>
                </a:solidFill>
              </a:rPr>
              <a:t>Me </a:t>
            </a:r>
            <a:r>
              <a:rPr lang="en-US" sz="6000" dirty="0" err="1" smtClean="0">
                <a:solidFill>
                  <a:srgbClr val="7030A0"/>
                </a:solidFill>
              </a:rPr>
              <a:t>cepillo</a:t>
            </a:r>
            <a:r>
              <a:rPr lang="en-US" sz="6000" dirty="0" smtClean="0">
                <a:solidFill>
                  <a:srgbClr val="7030A0"/>
                </a:solidFill>
              </a:rPr>
              <a:t> los </a:t>
            </a:r>
            <a:r>
              <a:rPr lang="en-US" sz="6000" dirty="0" err="1" smtClean="0">
                <a:solidFill>
                  <a:srgbClr val="7030A0"/>
                </a:solidFill>
              </a:rPr>
              <a:t>dientes</a:t>
            </a:r>
            <a:r>
              <a:rPr lang="en-US" sz="6000" dirty="0" smtClean="0">
                <a:solidFill>
                  <a:srgbClr val="7030A0"/>
                </a:solidFill>
              </a:rPr>
              <a:t> con el </a:t>
            </a:r>
            <a:r>
              <a:rPr lang="en-US" sz="6000" dirty="0" err="1" smtClean="0">
                <a:solidFill>
                  <a:srgbClr val="7030A0"/>
                </a:solidFill>
              </a:rPr>
              <a:t>cepillo</a:t>
            </a:r>
            <a:r>
              <a:rPr lang="en-US" sz="6000" dirty="0" smtClean="0">
                <a:solidFill>
                  <a:srgbClr val="7030A0"/>
                </a:solidFill>
              </a:rPr>
              <a:t> de </a:t>
            </a:r>
            <a:r>
              <a:rPr lang="en-US" sz="6000" dirty="0" err="1" smtClean="0">
                <a:solidFill>
                  <a:srgbClr val="7030A0"/>
                </a:solidFill>
              </a:rPr>
              <a:t>dientes</a:t>
            </a:r>
            <a:r>
              <a:rPr lang="en-US" sz="6000" dirty="0" smtClean="0">
                <a:solidFill>
                  <a:srgbClr val="7030A0"/>
                </a:solidFill>
              </a:rPr>
              <a:t>. </a:t>
            </a:r>
            <a:r>
              <a:rPr lang="en-US" sz="6000" dirty="0" err="1" smtClean="0">
                <a:solidFill>
                  <a:srgbClr val="7030A0"/>
                </a:solidFill>
              </a:rPr>
              <a:t>Yo</a:t>
            </a:r>
            <a:r>
              <a:rPr lang="en-US" sz="6000" dirty="0" smtClean="0">
                <a:solidFill>
                  <a:srgbClr val="7030A0"/>
                </a:solidFill>
              </a:rPr>
              <a:t>…</a:t>
            </a:r>
            <a:endParaRPr lang="es-CO" sz="60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6000" dirty="0" smtClean="0"/>
          </a:p>
        </p:txBody>
      </p:sp>
      <p:pic>
        <p:nvPicPr>
          <p:cNvPr id="4098" name="Picture 2" descr="http://www.didyouknow.it/wp-content/uploads/2008/11/toothbr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8337" y="3543300"/>
            <a:ext cx="2815663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Se </a:t>
            </a:r>
            <a:r>
              <a:rPr lang="en-US" sz="6000" dirty="0" err="1" smtClean="0">
                <a:solidFill>
                  <a:srgbClr val="00B050"/>
                </a:solidFill>
              </a:rPr>
              <a:t>viste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Se pone la </a:t>
            </a:r>
            <a:r>
              <a:rPr lang="en-US" sz="6000" dirty="0" err="1" smtClean="0">
                <a:solidFill>
                  <a:srgbClr val="7030A0"/>
                </a:solidFill>
              </a:rPr>
              <a:t>ropa</a:t>
            </a:r>
            <a:r>
              <a:rPr lang="en-US" sz="6000" dirty="0" smtClean="0">
                <a:solidFill>
                  <a:srgbClr val="7030A0"/>
                </a:solidFill>
              </a:rPr>
              <a:t>. </a:t>
            </a:r>
            <a:r>
              <a:rPr lang="en-US" sz="6000" dirty="0" err="1" smtClean="0">
                <a:solidFill>
                  <a:srgbClr val="7030A0"/>
                </a:solidFill>
              </a:rPr>
              <a:t>Pablito</a:t>
            </a:r>
            <a:r>
              <a:rPr lang="en-US" sz="6000" dirty="0" smtClean="0">
                <a:solidFill>
                  <a:srgbClr val="7030A0"/>
                </a:solidFill>
              </a:rPr>
              <a:t>…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0482" name="Picture 2" descr="http://vercors.univ-savoie.fr/ressourcesenligne/cours_hh/new/LEA_L&amp;C2/L&amp;C2_10/get_dre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785568"/>
            <a:ext cx="5343525" cy="4072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Se quita la ropa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>
                <a:solidFill>
                  <a:srgbClr val="7030A0"/>
                </a:solidFill>
              </a:rPr>
              <a:t> </a:t>
            </a:r>
            <a:r>
              <a:rPr lang="es-CO" sz="6000" dirty="0" smtClean="0">
                <a:solidFill>
                  <a:srgbClr val="7030A0"/>
                </a:solidFill>
              </a:rPr>
              <a:t>Ana NO se viste. Ella…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14338" name="Picture 2" descr="http://www.istockphoto.com/file_thumbview_approve/5597065/2/istockphoto_5597065-funny-girl-takes-off-a-green-swe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3962400"/>
            <a:ext cx="36195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Se </a:t>
            </a:r>
            <a:r>
              <a:rPr lang="en-US" sz="6000" dirty="0" err="1" smtClean="0">
                <a:solidFill>
                  <a:srgbClr val="00B050"/>
                </a:solidFill>
              </a:rPr>
              <a:t>peina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Marta </a:t>
            </a:r>
            <a:r>
              <a:rPr lang="en-US" sz="6000" dirty="0" err="1" smtClean="0">
                <a:solidFill>
                  <a:srgbClr val="7030A0"/>
                </a:solidFill>
              </a:rPr>
              <a:t>usa</a:t>
            </a:r>
            <a:r>
              <a:rPr lang="en-US" sz="6000" dirty="0" smtClean="0">
                <a:solidFill>
                  <a:srgbClr val="7030A0"/>
                </a:solidFill>
              </a:rPr>
              <a:t> un </a:t>
            </a:r>
            <a:r>
              <a:rPr lang="en-US" sz="6000" dirty="0" err="1" smtClean="0">
                <a:solidFill>
                  <a:srgbClr val="7030A0"/>
                </a:solidFill>
              </a:rPr>
              <a:t>peine</a:t>
            </a:r>
            <a:r>
              <a:rPr lang="en-US" sz="6000" dirty="0" smtClean="0">
                <a:solidFill>
                  <a:srgbClr val="7030A0"/>
                </a:solidFill>
              </a:rPr>
              <a:t>. Ella…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://www.zenmocha.com/images/girl_comb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57500"/>
            <a:ext cx="321945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Nos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peinamos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Usamos</a:t>
            </a:r>
            <a:r>
              <a:rPr lang="en-US" sz="4800" dirty="0" smtClean="0">
                <a:solidFill>
                  <a:srgbClr val="7030A0"/>
                </a:solidFill>
              </a:rPr>
              <a:t> el </a:t>
            </a:r>
            <a:r>
              <a:rPr lang="en-US" sz="4800" dirty="0" err="1" smtClean="0">
                <a:solidFill>
                  <a:srgbClr val="7030A0"/>
                </a:solidFill>
              </a:rPr>
              <a:t>peine</a:t>
            </a:r>
            <a:r>
              <a:rPr lang="en-US" sz="4800" dirty="0" smtClean="0">
                <a:solidFill>
                  <a:srgbClr val="7030A0"/>
                </a:solidFill>
              </a:rPr>
              <a:t>. </a:t>
            </a:r>
            <a:r>
              <a:rPr lang="en-US" sz="4800" dirty="0" err="1" smtClean="0">
                <a:solidFill>
                  <a:srgbClr val="7030A0"/>
                </a:solidFill>
              </a:rPr>
              <a:t>Nosotros</a:t>
            </a:r>
            <a:r>
              <a:rPr lang="en-US" sz="4800" dirty="0" smtClean="0">
                <a:solidFill>
                  <a:srgbClr val="7030A0"/>
                </a:solidFill>
              </a:rPr>
              <a:t>…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48130" name="Picture 2" descr="http://www.unitedmaskandparty.com/Joke_Novelties/images/giant_c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743200"/>
            <a:ext cx="535305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Me </a:t>
            </a:r>
            <a:r>
              <a:rPr lang="en-US" sz="6000" dirty="0" err="1" smtClean="0">
                <a:solidFill>
                  <a:srgbClr val="00B050"/>
                </a:solidFill>
              </a:rPr>
              <a:t>seco</a:t>
            </a:r>
            <a:r>
              <a:rPr lang="en-US" sz="6000" dirty="0" smtClean="0">
                <a:solidFill>
                  <a:srgbClr val="00B050"/>
                </a:solidFill>
              </a:rPr>
              <a:t> el </a:t>
            </a:r>
            <a:r>
              <a:rPr lang="en-US" sz="6000" dirty="0" err="1" smtClean="0">
                <a:solidFill>
                  <a:srgbClr val="00B050"/>
                </a:solidFill>
              </a:rPr>
              <a:t>pelo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err="1" smtClean="0">
                <a:solidFill>
                  <a:srgbClr val="7030A0"/>
                </a:solidFill>
              </a:rPr>
              <a:t>Yo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uso</a:t>
            </a:r>
            <a:r>
              <a:rPr lang="en-US" sz="6000" dirty="0" smtClean="0">
                <a:solidFill>
                  <a:srgbClr val="7030A0"/>
                </a:solidFill>
              </a:rPr>
              <a:t> la </a:t>
            </a:r>
            <a:r>
              <a:rPr lang="en-US" sz="6000" dirty="0" err="1" smtClean="0">
                <a:solidFill>
                  <a:srgbClr val="7030A0"/>
                </a:solidFill>
              </a:rPr>
              <a:t>secadora</a:t>
            </a:r>
            <a:r>
              <a:rPr lang="en-US" sz="6000" dirty="0" smtClean="0">
                <a:solidFill>
                  <a:srgbClr val="7030A0"/>
                </a:solidFill>
              </a:rPr>
              <a:t> de </a:t>
            </a:r>
            <a:r>
              <a:rPr lang="en-US" sz="6000" dirty="0" err="1" smtClean="0">
                <a:solidFill>
                  <a:srgbClr val="7030A0"/>
                </a:solidFill>
              </a:rPr>
              <a:t>pelo</a:t>
            </a:r>
            <a:r>
              <a:rPr lang="en-US" sz="6000" dirty="0" smtClean="0">
                <a:solidFill>
                  <a:srgbClr val="7030A0"/>
                </a:solidFill>
              </a:rPr>
              <a:t> y </a:t>
            </a:r>
            <a:r>
              <a:rPr lang="en-US" sz="6000" dirty="0" err="1" smtClean="0">
                <a:solidFill>
                  <a:srgbClr val="7030A0"/>
                </a:solidFill>
              </a:rPr>
              <a:t>yo</a:t>
            </a:r>
            <a:r>
              <a:rPr lang="en-US" sz="6000" dirty="0" smtClean="0">
                <a:solidFill>
                  <a:srgbClr val="7030A0"/>
                </a:solidFill>
              </a:rPr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1506" name="Picture 2" descr="http://forladiesbyladies.com/wp-content/uploads/2010/01/rb-blow-drying-hair-45-0809-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0" y="3505200"/>
            <a:ext cx="4470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Se </a:t>
            </a:r>
            <a:r>
              <a:rPr lang="en-US" dirty="0" err="1" smtClean="0">
                <a:solidFill>
                  <a:srgbClr val="00B050"/>
                </a:solidFill>
              </a:rPr>
              <a:t>estira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sz="4400" dirty="0" smtClean="0">
                <a:solidFill>
                  <a:srgbClr val="7030A0"/>
                </a:solidFill>
              </a:rPr>
              <a:t>Pedro </a:t>
            </a:r>
            <a:r>
              <a:rPr lang="en-US" sz="4400" dirty="0" err="1" smtClean="0">
                <a:solidFill>
                  <a:srgbClr val="7030A0"/>
                </a:solidFill>
              </a:rPr>
              <a:t>hace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ejercicios</a:t>
            </a:r>
            <a:r>
              <a:rPr lang="en-US" sz="4400" dirty="0" smtClean="0">
                <a:solidFill>
                  <a:srgbClr val="7030A0"/>
                </a:solidFill>
              </a:rPr>
              <a:t> antes de </a:t>
            </a:r>
            <a:r>
              <a:rPr lang="en-US" sz="4400" dirty="0" err="1" smtClean="0">
                <a:solidFill>
                  <a:srgbClr val="7030A0"/>
                </a:solidFill>
              </a:rPr>
              <a:t>jugar</a:t>
            </a:r>
            <a:r>
              <a:rPr lang="en-US" sz="4400" dirty="0" smtClean="0">
                <a:solidFill>
                  <a:srgbClr val="7030A0"/>
                </a:solidFill>
              </a:rPr>
              <a:t>. Pedro…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14338" name="Picture 2" descr="http://www.istockphoto.com/file_thumbview_approve/7003713/2/istockphoto_7003713-stretching-exercises-in-the-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91000"/>
            <a:ext cx="36195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Se </a:t>
            </a:r>
            <a:r>
              <a:rPr lang="en-US" dirty="0" err="1" smtClean="0">
                <a:solidFill>
                  <a:srgbClr val="00B050"/>
                </a:solidFill>
              </a:rPr>
              <a:t>entrena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800" dirty="0" smtClean="0">
                <a:solidFill>
                  <a:srgbClr val="7030A0"/>
                </a:solidFill>
              </a:rPr>
              <a:t>Ella </a:t>
            </a:r>
            <a:r>
              <a:rPr lang="en-US" sz="4800" dirty="0" err="1" smtClean="0">
                <a:solidFill>
                  <a:srgbClr val="7030A0"/>
                </a:solidFill>
              </a:rPr>
              <a:t>practica</a:t>
            </a:r>
            <a:r>
              <a:rPr lang="en-US" sz="4800" dirty="0" smtClean="0">
                <a:solidFill>
                  <a:srgbClr val="7030A0"/>
                </a:solidFill>
              </a:rPr>
              <a:t> mucho antes de </a:t>
            </a:r>
            <a:r>
              <a:rPr lang="en-US" sz="4800" dirty="0" err="1" smtClean="0">
                <a:solidFill>
                  <a:srgbClr val="7030A0"/>
                </a:solidFill>
              </a:rPr>
              <a:t>jugar</a:t>
            </a:r>
            <a:r>
              <a:rPr lang="en-US" sz="4800" dirty="0" smtClean="0">
                <a:solidFill>
                  <a:srgbClr val="7030A0"/>
                </a:solidFill>
              </a:rPr>
              <a:t>. Ella…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45058" name="Picture 2" descr="http://www.elitecoaching.info/images/keep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8575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Se afeitan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 		</a:t>
            </a:r>
            <a:r>
              <a:rPr lang="es-CO" sz="6000" dirty="0" smtClean="0">
                <a:solidFill>
                  <a:srgbClr val="7030A0"/>
                </a:solidFill>
              </a:rPr>
              <a:t>Mis hermanas usan la navaja y ellas…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13314" name="Picture 2" descr="http://www.esquire.com/cm/esquire/images/disposable-razor-0808-lg-82737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429000"/>
            <a:ext cx="43815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Se </a:t>
            </a:r>
            <a:r>
              <a:rPr lang="en-US" sz="5400" dirty="0" err="1" smtClean="0">
                <a:solidFill>
                  <a:srgbClr val="00B050"/>
                </a:solidFill>
              </a:rPr>
              <a:t>relaja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7030A0"/>
                </a:solidFill>
              </a:rPr>
              <a:t>    Leonardo no </a:t>
            </a:r>
            <a:r>
              <a:rPr lang="en-US" sz="4800" dirty="0" err="1" smtClean="0">
                <a:solidFill>
                  <a:srgbClr val="7030A0"/>
                </a:solidFill>
              </a:rPr>
              <a:t>trabaja</a:t>
            </a:r>
            <a:r>
              <a:rPr lang="en-US" sz="4800" dirty="0" smtClean="0">
                <a:solidFill>
                  <a:srgbClr val="7030A0"/>
                </a:solidFill>
              </a:rPr>
              <a:t>.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44034" name="Picture 2" descr="http://wakaaustin.files.wordpress.com/2008/11/relax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86100"/>
            <a:ext cx="5629275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00B050"/>
                </a:solidFill>
              </a:rPr>
              <a:t>Se </a:t>
            </a:r>
            <a:r>
              <a:rPr lang="en-US" sz="6000" dirty="0" err="1" smtClean="0">
                <a:solidFill>
                  <a:srgbClr val="00B050"/>
                </a:solidFill>
              </a:rPr>
              <a:t>baña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Pepito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está</a:t>
            </a:r>
            <a:r>
              <a:rPr lang="en-US" sz="6000" dirty="0" smtClean="0">
                <a:solidFill>
                  <a:srgbClr val="7030A0"/>
                </a:solidFill>
              </a:rPr>
              <a:t> en la </a:t>
            </a:r>
            <a:r>
              <a:rPr lang="en-US" sz="6000" dirty="0" err="1" smtClean="0">
                <a:solidFill>
                  <a:srgbClr val="7030A0"/>
                </a:solidFill>
              </a:rPr>
              <a:t>bañera</a:t>
            </a:r>
            <a:r>
              <a:rPr lang="en-US" sz="6000" dirty="0" smtClean="0">
                <a:solidFill>
                  <a:srgbClr val="7030A0"/>
                </a:solidFill>
              </a:rPr>
              <a:t> y </a:t>
            </a:r>
            <a:r>
              <a:rPr lang="en-US" sz="6000" dirty="0" err="1" smtClean="0">
                <a:solidFill>
                  <a:srgbClr val="7030A0"/>
                </a:solidFill>
              </a:rPr>
              <a:t>él</a:t>
            </a:r>
            <a:r>
              <a:rPr lang="en-US" sz="6000" dirty="0" smtClean="0">
                <a:solidFill>
                  <a:srgbClr val="7030A0"/>
                </a:solidFill>
              </a:rPr>
              <a:t>…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4578" name="Picture 2" descr="http://www.forkhall.com/images/Elliot_Bath_April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0005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Me lavo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Yo  uso el jabón y yo…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9218" name="Picture 2" descr="http://reigninggifts.com/images/prodimages/light/HerbalBeautySoap25dz35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590800"/>
            <a:ext cx="40005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Se seca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CO" dirty="0" smtClean="0"/>
              <a:t> </a:t>
            </a:r>
            <a:r>
              <a:rPr lang="es-CO" sz="6000" dirty="0" smtClean="0">
                <a:solidFill>
                  <a:srgbClr val="7030A0"/>
                </a:solidFill>
              </a:rPr>
              <a:t>Carmen usa la toalla y ella…</a:t>
            </a:r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/>
          </a:p>
        </p:txBody>
      </p:sp>
      <p:pic>
        <p:nvPicPr>
          <p:cNvPr id="12290" name="Picture 2" descr="http://okblangkawi.com/images/face%20tow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29707"/>
            <a:ext cx="5343525" cy="332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Se </a:t>
            </a:r>
            <a:r>
              <a:rPr lang="en-US" sz="6000" dirty="0" err="1" smtClean="0">
                <a:solidFill>
                  <a:srgbClr val="00B050"/>
                </a:solidFill>
              </a:rPr>
              <a:t>despierta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Susana se </a:t>
            </a:r>
            <a:r>
              <a:rPr lang="en-US" sz="6000" dirty="0" err="1" smtClean="0">
                <a:solidFill>
                  <a:srgbClr val="7030A0"/>
                </a:solidFill>
              </a:rPr>
              <a:t>levanta</a:t>
            </a:r>
            <a:r>
              <a:rPr lang="en-US" sz="6000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Ella…</a:t>
            </a:r>
            <a:r>
              <a:rPr lang="en-US" dirty="0" smtClean="0"/>
              <a:t>                                                  </a:t>
            </a:r>
            <a:endParaRPr lang="en-US" dirty="0"/>
          </a:p>
        </p:txBody>
      </p:sp>
      <p:pic>
        <p:nvPicPr>
          <p:cNvPr id="23554" name="Picture 2" descr="http://zedomax.com/blog/wp-content/uploads/2009/04/c442f96642a05a7ab4c2811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657600"/>
            <a:ext cx="4102227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Se </a:t>
            </a:r>
            <a:r>
              <a:rPr lang="en-US" sz="6000" dirty="0" err="1" smtClean="0">
                <a:solidFill>
                  <a:srgbClr val="00B050"/>
                </a:solidFill>
              </a:rPr>
              <a:t>levanta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José sale de la </a:t>
            </a:r>
            <a:r>
              <a:rPr lang="en-US" sz="6000" dirty="0" err="1" smtClean="0">
                <a:solidFill>
                  <a:srgbClr val="7030A0"/>
                </a:solidFill>
              </a:rPr>
              <a:t>cama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9458" name="Picture 2" descr="http://www.whoateallthepies.tv/1637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95600"/>
            <a:ext cx="6248400" cy="419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Se acuesta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Joelito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duerme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por</a:t>
            </a:r>
            <a:r>
              <a:rPr lang="en-US" sz="6000" dirty="0" smtClean="0">
                <a:solidFill>
                  <a:srgbClr val="7030A0"/>
                </a:solidFill>
              </a:rPr>
              <a:t> la </a:t>
            </a:r>
            <a:r>
              <a:rPr lang="en-US" sz="6000" dirty="0" err="1" smtClean="0">
                <a:solidFill>
                  <a:srgbClr val="7030A0"/>
                </a:solidFill>
              </a:rPr>
              <a:t>noche</a:t>
            </a:r>
            <a:r>
              <a:rPr lang="en-US" sz="6000" dirty="0" smtClean="0">
                <a:solidFill>
                  <a:srgbClr val="7030A0"/>
                </a:solidFill>
              </a:rPr>
              <a:t>. 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0242" name="Picture 2" descr="http://www.dottyparker.com/blog/images/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753" y="2743200"/>
            <a:ext cx="4951247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Se </a:t>
            </a:r>
            <a:r>
              <a:rPr lang="en-US" sz="6000" dirty="0" err="1" smtClean="0">
                <a:solidFill>
                  <a:srgbClr val="00B050"/>
                </a:solidFill>
              </a:rPr>
              <a:t>maquilla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Anita </a:t>
            </a:r>
            <a:r>
              <a:rPr lang="en-US" sz="6000" dirty="0" err="1" smtClean="0">
                <a:solidFill>
                  <a:srgbClr val="7030A0"/>
                </a:solidFill>
              </a:rPr>
              <a:t>usa</a:t>
            </a:r>
            <a:r>
              <a:rPr lang="en-US" sz="6000" dirty="0" smtClean="0">
                <a:solidFill>
                  <a:srgbClr val="7030A0"/>
                </a:solidFill>
              </a:rPr>
              <a:t> los </a:t>
            </a:r>
            <a:r>
              <a:rPr lang="en-US" sz="6000" dirty="0" err="1" smtClean="0">
                <a:solidFill>
                  <a:srgbClr val="7030A0"/>
                </a:solidFill>
              </a:rPr>
              <a:t>cosméticos</a:t>
            </a:r>
            <a:r>
              <a:rPr lang="en-US" sz="6000" dirty="0" smtClean="0">
                <a:solidFill>
                  <a:srgbClr val="7030A0"/>
                </a:solidFill>
              </a:rPr>
              <a:t>. Ella…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2530" name="Picture 2" descr="http://static.flickr.com/36/111896309_0643873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0" y="3048001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173</Words>
  <Application>Microsoft Office PowerPoint</Application>
  <PresentationFormat>On-screen Show (4:3)</PresentationFormat>
  <Paragraphs>43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Mi padre se afeita</vt:lpstr>
      <vt:lpstr>Se afeitan</vt:lpstr>
      <vt:lpstr>Se baña</vt:lpstr>
      <vt:lpstr>Me lavo</vt:lpstr>
      <vt:lpstr>Se seca</vt:lpstr>
      <vt:lpstr>Se despierta</vt:lpstr>
      <vt:lpstr>Se levanta</vt:lpstr>
      <vt:lpstr>Se acuesta</vt:lpstr>
      <vt:lpstr>Se maquilla</vt:lpstr>
      <vt:lpstr>Nos maquillamos</vt:lpstr>
      <vt:lpstr>Te cepillas los dientes</vt:lpstr>
      <vt:lpstr>Me lavo los dientes</vt:lpstr>
      <vt:lpstr>Se viste</vt:lpstr>
      <vt:lpstr>Se quita la ropa</vt:lpstr>
      <vt:lpstr>Se peina</vt:lpstr>
      <vt:lpstr>Nos peinamos</vt:lpstr>
      <vt:lpstr>Me seco el pelo</vt:lpstr>
      <vt:lpstr>Se estira</vt:lpstr>
      <vt:lpstr>Se entrena</vt:lpstr>
      <vt:lpstr>Se relaja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tenedor</dc:title>
  <dc:creator>Guest</dc:creator>
  <cp:lastModifiedBy>Windows User</cp:lastModifiedBy>
  <cp:revision>58</cp:revision>
  <dcterms:created xsi:type="dcterms:W3CDTF">2010-08-27T18:11:15Z</dcterms:created>
  <dcterms:modified xsi:type="dcterms:W3CDTF">2013-01-08T13:49:22Z</dcterms:modified>
</cp:coreProperties>
</file>