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58" r:id="rId4"/>
    <p:sldId id="259" r:id="rId5"/>
    <p:sldId id="269" r:id="rId6"/>
    <p:sldId id="270" r:id="rId7"/>
    <p:sldId id="271" r:id="rId8"/>
    <p:sldId id="272" r:id="rId9"/>
    <p:sldId id="261" r:id="rId10"/>
    <p:sldId id="265" r:id="rId11"/>
    <p:sldId id="266" r:id="rId12"/>
    <p:sldId id="267" r:id="rId13"/>
    <p:sldId id="273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7" y="-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05C0-200A-4F22-A7E8-034F750A1B9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99006-89F3-4E28-A3B7-9BFB06BA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99006-89F3-4E28-A3B7-9BFB06BAF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2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8477-2B03-40C4-9EB8-EDE25310CBC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0859-E7A3-4B63-9D01-A60BDE0E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divirtió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Mariana </a:t>
            </a:r>
            <a:r>
              <a:rPr lang="en-US" dirty="0" err="1" smtClean="0"/>
              <a:t>fue</a:t>
            </a:r>
            <a:r>
              <a:rPr lang="en-US" dirty="0" smtClean="0"/>
              <a:t> a la fiesta y </a:t>
            </a:r>
            <a:r>
              <a:rPr lang="en-US" dirty="0" err="1" smtClean="0"/>
              <a:t>ella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122" name="Picture 2" descr="http://3.bp.blogspot.com/_Q7YooxP9Y28/S98Z5oOXQBI/AAAAAAAAAmk/G1oLyrKKRYk/s1600/Makaylee's+party+li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7360239" cy="60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Sra. Benko________ “¡Hay un quiz </a:t>
            </a:r>
            <a:r>
              <a:rPr lang="en-US" dirty="0" err="1" smtClean="0"/>
              <a:t>mañana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252912"/>
            <a:ext cx="1142999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sintió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estuvo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 ___________mal.</a:t>
            </a:r>
            <a:endParaRPr lang="en-US" dirty="0"/>
          </a:p>
        </p:txBody>
      </p:sp>
      <p:pic>
        <p:nvPicPr>
          <p:cNvPr id="9218" name="Picture 2" descr="http://www.almightydad.com/wp-content/uploads/2009/09/sick-do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durmieron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estuvieron</a:t>
            </a:r>
            <a:r>
              <a:rPr lang="en-US" dirty="0" smtClean="0"/>
              <a:t> </a:t>
            </a:r>
            <a:r>
              <a:rPr lang="en-US" dirty="0" err="1" smtClean="0"/>
              <a:t>cansados</a:t>
            </a:r>
            <a:r>
              <a:rPr lang="en-US" dirty="0" smtClean="0"/>
              <a:t>. </a:t>
            </a:r>
            <a:r>
              <a:rPr lang="en-US" dirty="0" err="1" smtClean="0"/>
              <a:t>Ellos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0242" name="Picture 2" descr="http://image.shutterstock.com/display_pic_with_logo/1294/1294,1179610330,1/stock-photo-casual-group-of-people-sleeping-isolated-over-a-white-background-3334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4286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divirtieron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¡Las </a:t>
            </a:r>
            <a:r>
              <a:rPr lang="en-US" dirty="0" err="1" smtClean="0"/>
              <a:t>niñas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a Disney World y </a:t>
            </a:r>
            <a:r>
              <a:rPr lang="en-US" dirty="0" err="1" smtClean="0"/>
              <a:t>ellas</a:t>
            </a:r>
            <a:r>
              <a:rPr lang="en-US" dirty="0" smtClean="0"/>
              <a:t>_________mucho!</a:t>
            </a:r>
            <a:endParaRPr lang="en-US" dirty="0"/>
          </a:p>
        </p:txBody>
      </p:sp>
      <p:pic>
        <p:nvPicPr>
          <p:cNvPr id="16386" name="Picture 2" descr="http://0.tqn.com/d/goflorida/1/0/D/n/wdw_characterdining_chefmickey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21077"/>
            <a:ext cx="281635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rio</a:t>
            </a:r>
            <a:r>
              <a:rPr lang="en-US" dirty="0" smtClean="0"/>
              <a:t>/ se </a:t>
            </a:r>
            <a:r>
              <a:rPr lang="en-US" smtClean="0"/>
              <a:t>rió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Ramón </a:t>
            </a:r>
            <a:r>
              <a:rPr lang="en-US" dirty="0" err="1" smtClean="0"/>
              <a:t>pensó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chiste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cómico</a:t>
            </a:r>
            <a:r>
              <a:rPr lang="en-US" dirty="0" smtClean="0"/>
              <a:t> y </a:t>
            </a:r>
            <a:r>
              <a:rPr lang="en-US" dirty="0" err="1" smtClean="0"/>
              <a:t>él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3074" name="Picture 2" descr="http://images.sodahead.com/polls/001965743/653555377_laughing252B1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333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pedí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el </a:t>
            </a:r>
            <a:r>
              <a:rPr lang="en-US" dirty="0" err="1" smtClean="0"/>
              <a:t>restaurante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vi el </a:t>
            </a:r>
            <a:r>
              <a:rPr lang="en-US" dirty="0" err="1" smtClean="0"/>
              <a:t>menú</a:t>
            </a:r>
            <a:r>
              <a:rPr lang="en-US" dirty="0" smtClean="0"/>
              <a:t> y </a:t>
            </a:r>
            <a:r>
              <a:rPr lang="en-US" dirty="0" err="1" smtClean="0"/>
              <a:t>decidí</a:t>
            </a:r>
            <a:r>
              <a:rPr lang="en-US" dirty="0" smtClean="0"/>
              <a:t> comer los tacos. </a:t>
            </a:r>
            <a:r>
              <a:rPr lang="en-US" dirty="0" err="1" smtClean="0"/>
              <a:t>Yo</a:t>
            </a:r>
            <a:r>
              <a:rPr lang="en-US" dirty="0" smtClean="0"/>
              <a:t> los__________...</a:t>
            </a:r>
            <a:endParaRPr lang="en-US" dirty="0"/>
          </a:p>
        </p:txBody>
      </p:sp>
      <p:pic>
        <p:nvPicPr>
          <p:cNvPr id="2050" name="Picture 2" descr="http://www.marlerblog.com/tacos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76575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durmió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Bella </a:t>
            </a:r>
            <a:r>
              <a:rPr lang="en-US" dirty="0" err="1" smtClean="0"/>
              <a:t>Durmiente</a:t>
            </a:r>
            <a:r>
              <a:rPr lang="en-US" dirty="0" smtClean="0"/>
              <a:t>___________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cien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2.bp.blogspot.com/-IWaog640AmU/TWVs9fg1lqI/AAAAAAAAAnk/q--6iP5aJ3M/s1600/la-bella-durm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rieron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Antes del </a:t>
            </a:r>
            <a:r>
              <a:rPr lang="en-US" dirty="0" err="1" smtClean="0"/>
              <a:t>divorcio</a:t>
            </a:r>
            <a:r>
              <a:rPr lang="en-US" smtClean="0"/>
              <a:t>, el </a:t>
            </a:r>
            <a:r>
              <a:rPr lang="en-US" dirty="0" err="1" smtClean="0"/>
              <a:t>chiste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cómico</a:t>
            </a:r>
            <a:r>
              <a:rPr lang="en-US" dirty="0" smtClean="0"/>
              <a:t> y </a:t>
            </a:r>
            <a:r>
              <a:rPr lang="en-US" dirty="0" err="1" smtClean="0"/>
              <a:t>ellos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1266" name="Picture 2" descr="http://img.ezinemark.com/imagemanager2/files/30004254/2011/03/2011-03-30-13-27-17-5-they-laughed-comfortably-in-front-of-the-camer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8" y="2286000"/>
            <a:ext cx="3227208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prefirió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Carlos le </a:t>
            </a:r>
            <a:r>
              <a:rPr lang="en-US" dirty="0" err="1" smtClean="0"/>
              <a:t>gustó</a:t>
            </a:r>
            <a:r>
              <a:rPr lang="en-US" dirty="0" smtClean="0"/>
              <a:t> el chocolate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vainilla</a:t>
            </a:r>
            <a:r>
              <a:rPr lang="en-US" dirty="0" smtClean="0"/>
              <a:t>. Lo…</a:t>
            </a:r>
            <a:endParaRPr lang="en-US" dirty="0"/>
          </a:p>
        </p:txBody>
      </p:sp>
      <p:pic>
        <p:nvPicPr>
          <p:cNvPr id="7170" name="Picture 2" descr="http://www.layercake.net/wp-content/uploads/2007/08/chocdi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sirvió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mesero</a:t>
            </a:r>
            <a:r>
              <a:rPr lang="en-US" dirty="0" smtClean="0"/>
              <a:t>___________la </a:t>
            </a:r>
            <a:r>
              <a:rPr lang="en-US" dirty="0" err="1" smtClean="0"/>
              <a:t>cena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image.shutterstock.com/display_pic_with_logo/286756/286756,1314321430,1/stock-photo-waitor-serving-food-83461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81250"/>
            <a:ext cx="2857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pidieron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hablaron</a:t>
            </a:r>
            <a:r>
              <a:rPr lang="en-US" dirty="0" smtClean="0"/>
              <a:t> con el </a:t>
            </a:r>
            <a:r>
              <a:rPr lang="en-US" dirty="0" err="1" smtClean="0"/>
              <a:t>mesero</a:t>
            </a:r>
            <a:r>
              <a:rPr lang="en-US" dirty="0" smtClean="0"/>
              <a:t> y le </a:t>
            </a:r>
            <a:r>
              <a:rPr lang="en-US" dirty="0" err="1" smtClean="0"/>
              <a:t>dijeron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iban</a:t>
            </a:r>
            <a:r>
              <a:rPr lang="en-US" dirty="0" smtClean="0"/>
              <a:t> </a:t>
            </a:r>
            <a:r>
              <a:rPr lang="en-US" dirty="0" smtClean="0"/>
              <a:t>a comer</a:t>
            </a:r>
            <a:endParaRPr lang="en-US" dirty="0"/>
          </a:p>
        </p:txBody>
      </p:sp>
      <p:pic>
        <p:nvPicPr>
          <p:cNvPr id="12290" name="Picture 2" descr="http://image1.masterfile.com/em_w/03/68/42/614-0368420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fui</a:t>
            </a:r>
            <a:r>
              <a:rPr lang="en-US" dirty="0" smtClean="0"/>
              <a:t> a la </a:t>
            </a:r>
            <a:r>
              <a:rPr lang="en-US" dirty="0" err="1" smtClean="0"/>
              <a:t>corte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r>
              <a:rPr lang="en-US" dirty="0" smtClean="0"/>
              <a:t>__________la </a:t>
            </a:r>
            <a:r>
              <a:rPr lang="en-US" dirty="0" err="1" smtClean="0"/>
              <a:t>verdad</a:t>
            </a:r>
            <a:endParaRPr lang="en-US" dirty="0"/>
          </a:p>
        </p:txBody>
      </p:sp>
      <p:pic>
        <p:nvPicPr>
          <p:cNvPr id="13314" name="Picture 2" descr="http://2.bp.blogspot.com/-Djb_NsmOGwM/Try07eyIu5I/AAAAAAAAAso/T6ca3N3D0-8/s1600/tell_tr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4000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puso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Ella </a:t>
            </a:r>
            <a:r>
              <a:rPr lang="en-US" dirty="0" err="1" smtClean="0"/>
              <a:t>empezó</a:t>
            </a:r>
            <a:r>
              <a:rPr lang="en-US" dirty="0" smtClean="0"/>
              <a:t> a </a:t>
            </a:r>
            <a:r>
              <a:rPr lang="en-US" dirty="0" err="1" smtClean="0"/>
              <a:t>gritar</a:t>
            </a:r>
            <a:r>
              <a:rPr lang="en-US" dirty="0" smtClean="0"/>
              <a:t>.  Ella____________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enojada</a:t>
            </a:r>
            <a:endParaRPr lang="en-US" dirty="0"/>
          </a:p>
        </p:txBody>
      </p:sp>
      <p:pic>
        <p:nvPicPr>
          <p:cNvPr id="14338" name="Picture 2" descr="http://api.ning.com/files/ul6fByF3mQfd-hSwaGNXBD*X0JusC0t1r6jScICn-X*6RT8uwEuUsf0Xl5GSroXyNhjUF57R-8Ihjiz1P7DoHHlVtTodunAR/cdf6217b23c843a582c414eb8d542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32099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 </a:t>
            </a:r>
            <a:r>
              <a:rPr lang="en-US" dirty="0" err="1" smtClean="0"/>
              <a:t>puse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 </a:t>
            </a:r>
            <a:r>
              <a:rPr lang="en-US" dirty="0" err="1" smtClean="0"/>
              <a:t>sentí</a:t>
            </a:r>
            <a:r>
              <a:rPr lang="en-US" dirty="0" smtClean="0"/>
              <a:t> </a:t>
            </a:r>
            <a:r>
              <a:rPr lang="en-US" dirty="0" err="1" smtClean="0"/>
              <a:t>furioso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…. </a:t>
            </a:r>
            <a:r>
              <a:rPr lang="en-US" dirty="0" err="1"/>
              <a:t>m</a:t>
            </a:r>
            <a:r>
              <a:rPr lang="en-US" dirty="0" err="1" smtClean="0"/>
              <a:t>uy</a:t>
            </a:r>
            <a:r>
              <a:rPr lang="en-US" dirty="0" smtClean="0"/>
              <a:t> </a:t>
            </a:r>
            <a:r>
              <a:rPr lang="en-US" dirty="0" err="1" smtClean="0"/>
              <a:t>enojado</a:t>
            </a:r>
            <a:endParaRPr lang="en-US" dirty="0"/>
          </a:p>
        </p:txBody>
      </p:sp>
      <p:pic>
        <p:nvPicPr>
          <p:cNvPr id="15362" name="Picture 2" descr="http://www.freedomsphoenix.com/Uploads/Graphics/000/02/000-0223122752-mad_as_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41148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murió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perro</a:t>
            </a:r>
            <a:r>
              <a:rPr lang="en-US" dirty="0" smtClean="0"/>
              <a:t>_____________. </a:t>
            </a:r>
            <a:r>
              <a:rPr lang="en-US" dirty="0" err="1" smtClean="0"/>
              <a:t>Yo</a:t>
            </a:r>
            <a:r>
              <a:rPr lang="en-US" dirty="0" smtClean="0"/>
              <a:t> me </a:t>
            </a:r>
            <a:r>
              <a:rPr lang="en-US" dirty="0" err="1" smtClean="0"/>
              <a:t>puse</a:t>
            </a:r>
            <a:r>
              <a:rPr lang="en-US" dirty="0" smtClean="0"/>
              <a:t> </a:t>
            </a:r>
            <a:r>
              <a:rPr lang="en-US" dirty="0" err="1" smtClean="0"/>
              <a:t>triste</a:t>
            </a:r>
            <a:r>
              <a:rPr lang="en-US" dirty="0" smtClean="0"/>
              <a:t>. </a:t>
            </a:r>
            <a:r>
              <a:rPr lang="en-US" dirty="0" err="1" smtClean="0"/>
              <a:t>Tenía</a:t>
            </a:r>
            <a:r>
              <a:rPr lang="en-US" smtClean="0"/>
              <a:t> 13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sernaraquel.files.wordpress.com/2011/10/old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6035098" cy="45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188</Words>
  <Application>Microsoft Office PowerPoint</Application>
  <PresentationFormat>On-screen Show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 divirtió</vt:lpstr>
      <vt:lpstr>se rieron</vt:lpstr>
      <vt:lpstr>prefirió</vt:lpstr>
      <vt:lpstr>sirvió</vt:lpstr>
      <vt:lpstr>pidieron</vt:lpstr>
      <vt:lpstr>dije</vt:lpstr>
      <vt:lpstr>se puso</vt:lpstr>
      <vt:lpstr>me puse</vt:lpstr>
      <vt:lpstr>murió</vt:lpstr>
      <vt:lpstr>dijo</vt:lpstr>
      <vt:lpstr>Se sintió</vt:lpstr>
      <vt:lpstr>durmieron</vt:lpstr>
      <vt:lpstr>se divirtieron</vt:lpstr>
      <vt:lpstr>se rio/ se rió</vt:lpstr>
      <vt:lpstr>pedí</vt:lpstr>
      <vt:lpstr>durmió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2012-02-07T15:05:50Z</dcterms:created>
  <dcterms:modified xsi:type="dcterms:W3CDTF">2015-02-11T13:19:53Z</dcterms:modified>
</cp:coreProperties>
</file>