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70" r:id="rId4"/>
    <p:sldId id="261" r:id="rId5"/>
    <p:sldId id="265" r:id="rId6"/>
    <p:sldId id="268" r:id="rId7"/>
    <p:sldId id="269" r:id="rId8"/>
    <p:sldId id="262" r:id="rId9"/>
    <p:sldId id="263" r:id="rId10"/>
    <p:sldId id="264" r:id="rId11"/>
    <p:sldId id="274" r:id="rId12"/>
    <p:sldId id="275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ABCB-6A10-4112-8E28-737E879FD54C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728A-13D9-4712-8FDD-64DF3A64A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ABCB-6A10-4112-8E28-737E879FD54C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728A-13D9-4712-8FDD-64DF3A64A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ABCB-6A10-4112-8E28-737E879FD54C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728A-13D9-4712-8FDD-64DF3A64A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ABCB-6A10-4112-8E28-737E879FD54C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728A-13D9-4712-8FDD-64DF3A64A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ABCB-6A10-4112-8E28-737E879FD54C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728A-13D9-4712-8FDD-64DF3A64A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ABCB-6A10-4112-8E28-737E879FD54C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728A-13D9-4712-8FDD-64DF3A64A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ABCB-6A10-4112-8E28-737E879FD54C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728A-13D9-4712-8FDD-64DF3A64A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ABCB-6A10-4112-8E28-737E879FD54C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728A-13D9-4712-8FDD-64DF3A64A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ABCB-6A10-4112-8E28-737E879FD54C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728A-13D9-4712-8FDD-64DF3A64A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ABCB-6A10-4112-8E28-737E879FD54C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728A-13D9-4712-8FDD-64DF3A64A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ABCB-6A10-4112-8E28-737E879FD54C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728A-13D9-4712-8FDD-64DF3A64A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3ABCB-6A10-4112-8E28-737E879FD54C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5728A-13D9-4712-8FDD-64DF3A64A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verdad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img.desmotivaciones.es/201105/ListaSantaClaus811684_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4495800" cy="443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2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oyeron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Ellas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 smtClean="0"/>
              <a:t>….       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supieron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noticias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21506" name="Picture 2" descr="http://image51.webshots.com/51/4/81/95/436948195jWKWNx_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419350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Construimos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clínica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098" name="Picture 2" descr="https://encrypted-tbn3.gstatic.com/images?q=tbn:ANd9GcReF9aBdSDDT9cOaoioMDLFhyvLWk5o40xGJj_mFJwOxhuE-1q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440" y="2392680"/>
            <a:ext cx="5410200" cy="360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83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creyó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doctor </a:t>
            </a:r>
            <a:r>
              <a:rPr lang="en-US" dirty="0" err="1" smtClean="0"/>
              <a:t>dijo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___________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paciente</a:t>
            </a:r>
            <a:r>
              <a:rPr lang="en-US" dirty="0" smtClean="0"/>
              <a:t> </a:t>
            </a:r>
            <a:r>
              <a:rPr lang="en-US" dirty="0" err="1" smtClean="0"/>
              <a:t>tuvo</a:t>
            </a:r>
            <a:r>
              <a:rPr lang="en-US" dirty="0" smtClean="0"/>
              <a:t> </a:t>
            </a:r>
            <a:r>
              <a:rPr lang="en-US" dirty="0" err="1" smtClean="0"/>
              <a:t>apendicitis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 descr="https://encrypted-tbn3.gstatic.com/images?q=tbn:ANd9GcQ-9zzvJMMVSeDvju9felBUbr_KAQiynFAFLMQGh8Ogj0fIKE6D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72377"/>
            <a:ext cx="2667000" cy="395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94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no______________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hubo</a:t>
            </a:r>
            <a:r>
              <a:rPr lang="en-US" dirty="0" smtClean="0"/>
              <a:t> mucho </a:t>
            </a:r>
            <a:r>
              <a:rPr lang="en-US" dirty="0" err="1" smtClean="0"/>
              <a:t>ruido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026" name="Picture 2" descr="https://encrypted-tbn2.gstatic.com/images?q=tbn:ANd9GcRUlx_nmf6NV810BMfadbMPrt0YRuy63Sq1vs76v29TbmIeTIh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70242"/>
            <a:ext cx="3733800" cy="317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8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construyeron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 la…</a:t>
            </a:r>
            <a:endParaRPr lang="en-US" dirty="0"/>
          </a:p>
        </p:txBody>
      </p:sp>
      <p:pic>
        <p:nvPicPr>
          <p:cNvPr id="2050" name="Picture 2" descr="https://encrypted-tbn0.gstatic.com/images?q=tbn:ANd9GcRIU3J6zW2ZbFPndATSjotgmoYF9d3r9xvokfea921SZcE_cWnSf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67000"/>
            <a:ext cx="4800600" cy="319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35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leyó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médico</a:t>
            </a:r>
            <a:r>
              <a:rPr lang="en-US" dirty="0" smtClean="0"/>
              <a:t>_____________la </a:t>
            </a:r>
            <a:r>
              <a:rPr lang="en-US" dirty="0" err="1" smtClean="0"/>
              <a:t>historia</a:t>
            </a:r>
            <a:r>
              <a:rPr lang="en-US" dirty="0" smtClean="0"/>
              <a:t> </a:t>
            </a:r>
            <a:r>
              <a:rPr lang="en-US" dirty="0" err="1" smtClean="0"/>
              <a:t>médica</a:t>
            </a:r>
            <a:endParaRPr lang="en-US" dirty="0"/>
          </a:p>
        </p:txBody>
      </p:sp>
      <p:pic>
        <p:nvPicPr>
          <p:cNvPr id="3074" name="Picture 2" descr="https://encrypted-tbn3.gstatic.com/images?q=tbn:ANd9GcTNb3PzK7CPe13m75KztaB50G-DxuoeLVfp7LI4DEctAcUeDuSZ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0"/>
            <a:ext cx="2514600" cy="374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71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Shirley Temple </a:t>
            </a:r>
            <a:r>
              <a:rPr lang="en-US" dirty="0" err="1" smtClean="0"/>
              <a:t>dijo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38" y="2362200"/>
            <a:ext cx="5703496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data:image/jpeg;base64,/9j/4AAQSkZJRgABAQAAAQABAAD/2wCEAAkGBxQTEhQUEhQUFBUVFRUVFxUVFBQXFBQXFBYXFxUWFBQYHCggGBolHBUVITEhJSkrLi4uFx80ODMsNygtLisBCgoKDg0OGxAQGywmICQsLCwsNCwsLCw3LCwsLCwsLCwsLC0sLCwsLCwsLCwsLCwsLCwsLCwsLCwsLCwsLCwsLP/AABEIAPsAyQMBIgACEQEDEQH/xAAcAAABBQEBAQAAAAAAAAAAAAAFAQIDBAYABwj/xAA/EAACAQIEAwYEAwcDAwUBAAABAgADEQQSITEFQVEGEyJhcYEykaGxQlLBBxQjYtHh8HKCojNDkhYkc7LxFf/EABkBAAIDAQAAAAAAAAAAAAAAAAADAQIEBf/EACYRAAICAgIBBAMBAQEAAAAAAAABAhEDIRIxBCIyQVETcYFhkSP/2gAMAwEAAhEDEQA/APSyYwtOYyMmbjGOLRpaRsYwmAEjNGl5GxkZMAJWaMN42mtzuB5k6SA8SOYJTsV0s41zsdPpeIy5lDXyOxYnPYRVQqZ2JG1upJ2A+kC4qviKDvVrA922y3sDbYheRtbWT4rFlSSB3lamQjGqRlQsL5gB0uNPOAeIN37IKlepUbUMoN0/iWFkA+K+mgmGeRyN0MaQSftOKdPvqiMKdzkRQc7j8RJt8P8AnWSYXtbSr0yMODQdubGxJ6jnfzt7wTxPiWHZu7q2Sx/hFtLhRa1yd+duhmW4pxSnQYtSUPVIIVUJawbQswHwj5ynJl+KPXeE8azkJ3yki19AWvzEfxrFPTdGU56ea1RAASV11W+t7+fKeScK7aUsIQtVDnb4my733CkjQQxxjtMGHhAS4BsOYOu232lubSK/jTZrKfaLC1DlR2FVnyimUYNc7KAPlCWnLUjfXYjf9Z5hwrCYqriUq90VsMy1HYLrb4xbW9toYNTGYfFGt3edCVFRQVbMp0JWxOosNPMegZHyJrsXLx4Po2hMRTIcRxakFRrkBgN/hPkD18pPSdWF0NxNOPOpOmZsmFxVi3iZpxES80GceDHXkd4t5IDwYhMbeLABbxbxl514AWCJGwkhjGgBE0iaTNIyIAMMYY5oxhAAX2kr2ogC4AdSxF9ANb3HnM7w+sMXVfxmnRooT4T8TD4bciR8XymyrhQjM9sqqS19iANR5zO4Ctg6lHNRCBG8RGUBxb+ZdyOhvOb5Fc9HR8e+Bnv/AFUppuGZc9sjbDNluFbTnLnZfFNSY1/C+amDSPK5Yq3ow6dL6TN4ihTbGJkpmsCwtTGl7a6gsAR5a+k1tDFUaJdSpTKdFdcoDG3w6C4Nh57XiDT/AIZbtZhUDh6ujoigDc6m5AuLXUWOu9x0Mv8AB+F0WRKlPvGB1erU7vMAL3yDLdSLW03uNrQFjcccVjGqd33tNBcoGCk208PXzFjDPHO6o0ci5aVRgGy07qAH+H+GSVtyNiJL+iAMaVCrjXy0zXpnUqls4K6ZhqBY2B1Mj4rQUPlwdOqEOjZ0cLTOxvdQbgE9YG4dga6WxVPMMlQrdL5hbc8/DewPrNJie19YC38Jg26NmDX2uADe9/USzX0QmbPs81PuQMzoFXLbIHVraEEFT9LSOrxYqTmqFwLsEFM01AHwr1YE2uCRf00mk7C8DqphP/dIqvUc1Mn5AwFgeh0vbzlzH9m6bWJGx01OnpyEW0yeUbMzwHHvXpPTq0+ZdbixFt7Kdxe3zhzgdZFpsEY1GLfDotgbDTWx66WjDwumjblVtY+X9OUyFLEWxTIGVy3jGa4UjZtgfPQ2EFIHFM9JcWjJm142aVVVr3VahCqwVrcgMxygb9Os0xWdLBk5o5ufHwYlp1okUTQIOiiJFEAOnRwnQAsGMMkMa0AIWEiIkzSNhACJhG2j2jDIAEcUxLkmnTAZlFyumobpfS4HmJi+FYekuJZaasopoveIdM75SNR56E/6fOGP2hYfu1XF01Gekbt0YWsAR18xY/aVOAVWq0qeIA/iVy5ykXIpoMo15jNmselpyssWpOzrYpJxVGP47TxFCqKlBsjXuctixO9gQPh0+EeUM4ftTUx1B6VdFNYISQVy58m/o1iCD1WFeHUqb/8AV3VjcWP9Zl+0OIWniM6Pt4VCm5F+TEbSqdqi9bsB8H46KJenWGZGYs1gAWNtMxtcKfIjc7xnH+MfvLghMoQZQL3OXlc+n6S/h+ydXG95VoZcqaDoxG9uuvOP7Odkq9XEpQr0mVCbM2vwrqQD5jSXuPZSpdfB6L2G7Pd5gEDEqSSVYaEgk6nqCJruE9msPRKt3SPUGveMoLex5S7w/D06SLTWyqoAA6ASWrjKa/jUeptKJLsHJvSLVR7ytXqxvfgi4IPobypiaosTBshIH8Uq+E+hnklfFmnXawH8NswY3uFbXl76+s9F4xVH4mAvtr+kwOL7Q0DVNBkAV6wFSsAMyKqhfDffYH5ykNsc6SDGE4XXx9RKjWWmGB0UEhV1JLnW/le2vlPUhIeFYdEootI3QKArXBuANNeclM6WDFxVnMz5eTr6GkRLR04TSZxpnCOMaIAOnTp0ALcY0fGkQAiaRtJWEjaAETRuW8eREXeQwR5/+0TFvUrU8NTJAFmfoSw00tyGszHYztABiTRqtYJ3lOk1gCviJG22pmh4xUahUrPiFLu7MQQNrHw2P5bZZ57wfgn7x3tQkD4mADAG5JO1pym+TbkdWK4pJB7tTSp5j3j5mN/hY+Lysu/1mOwXDGrVO7QeIm1un9YY4D2dqNiERlenm0Gdcua+mha2u9p6zwjsdTwpFRFzEq1Ni1rrfUPb1UDTrI5cdIvxUtyLvYbhAw2Gp0r6gXJ6sdTNZTww94A4fcC4hnB1TKxf2RNGf7T1sTRUnC4Q125kkAW9CdfSYT964hiDUNTD0KfdBSy1UyVGzX0p+O5IsentPbsuYQJxLBLm8Wuu0lxoiMjOdlcNWqAEqyKbb3sfS8F/tH40+GK0qYYs2pKgmw25e/ynpmHAUKAABbSCcVh7YoNcjvFy3HVSTb6mRxSRPO2eI0eIsFp1cRhWZahKrV7xiRYgfCBYamZrGMorsWvlLn1I/WfSPE+BoEbNYgg3FgM3rprPHsDwtDUxakLmqCp3QYFrG/JRreWTp9E+5Ho37OcVfCilmzBACjWtdGva45EETSGZ7sTwlaGHQg5mqIhZrWubbQ+Z0cCagrObnac3QpESJeJHCR0S04TjADjOtOEWAFqNMdEMAGGROJIZGYARmMMe0YRAAV2r4Y2Jwz00YJU0ZGIBsym9j5HY+s8WQ4rD1u6ZTTObxBVHu4U+Gw3JGlp77B3F+DUcQB3qXK/C6kq67/C66jeZsuDltGnFn46Z888W4g7vdqjl0bQ7WK81IO/tN52Y/ani8qYc0FxFQ+BWLlWYnbNoQT56Sz2i/ZxlGfCm4ACmk+umzNc87awPwzsq9BqNe48Lq5ANyFvYn6zLJVpo0xfJ2no9e4Y5yDMMrfiXex5i/rCmH0gGvWyMj/hfT3hzDsGXSIiOkX0xQA3gqrX76sETXLq56dB6mVeK4LEVAVo2UkWFRtlP+ncwZwfCY7BZqZGGqrq/fFqitUJF/EAGseXTaWbbIUV8Gg4xjq9H4MK1ZQL5kqUlAA5FXYEn/LzLV/2h0qmJw9BEbOagD3FsnUHz3hqvjcYyk9xh3AtcJiCSb66EqB9ZjKWLr4vF9xTwqUDu9cWKogsb5h8RsRoDzG2shtl4wVbr/p6VxfGqKTG40EEcO4VTFFQVAZ1DMRoSW1IJGp3g/H4O9elhlZmU2aoSCP4a6tf10X/dNI51mvxY8m5P9GLyZcUor9jaaAAAaAaAdItpwigzaYhCsS0cY0yQOiThOgAoi2iCLeAFuIY6NMAGGRtJTImgAxhImkrSNoAMiGLFAJNhqTACMiCeJ4JQjBVAapZdtbXuT7D7zc0MGFp5b2YjVha9/K8B1uGOpJqE1Oj8ren4Zjz5fTSRrwY6lbZRo4EVqHdtobaHoRsYH4bxY02alV0ZDYj7H0M02DGUEnYXJ9BvBnHuB0MWUqVC1Jl1D02AqMu5U3BBHlrMFG6/voN8MxquNCPnLGLo5h9jzHoYG4RwOjh1JLMSTcGowJUcgtgAPUQvSvvfQ7Agk/OMXVMW6u0ZnifDKpJKte/5kB+t5Q4IjYeqyqpeq4vbkNdCeSqNZLj+2YR2plSrg28Wwvz2vb2hvhdNQmZWWoX1aopBDHppsByEnFg5ysnL5DhGmOweFyZmY56r/G/psq9FEnixDOpGKiqRy5ScnbFnRA0W8sVFMaYt50AEAi2i2i2gAlokfaJaAFqNMcY0wAYZGZKYy0AIjImMItw42uxA8tzOTBIACwLe9h8v7xbyxRZQYPo0Gf4VJ+3zk/CcSFY5l9/xL7f0+sn4zxVKNLfuwbAED4bny0A85ToIRq2p6xE8rekXpRejQU6yuLqQw2Njex6HofIxwMzWMw6Pe6m9viUlXHo62Yexmfq8P4gCThuIPa+iVlVz6d4VN/lKci/5DWdqa1Onhqpy3c03yhB4jZTrYbgTLUhUq06TBGFirCmXAYqRqWOw3GkrPxKpSNUYysKlQqFUhQpbMNEQADrvaaDBUrIvoJkyeqRvxvjBP+lbGOQ6NVplrC6rTV6gUgjQ2G+2p6S3S/eqzKQFo0+dyTVt6AWHzv8AaWKNyYSrVxTQk8heCiRKRkO2nD8GoLVf+qwCq2Yhr8rDY/KCex3ZLEtUWsKjUUKhlYbuvK6nf0OkIU+yqYqpSr4lquaqxICuVCIwORfK9lvz1notJAoCKAAoAUDYACwHyj8X2KyV0VafDwdKh8X5lGXN55dR8pLUpLTFgoN9vWWWUsOhB08pU4jXXKq1NMzBfU2Om3PX5RzboQ0ls6hh7nxIlrdNYFxjKKrouykD5gH9Y8YF6NVO7zMgbxA3tlI/MeXkTylfiVUGuSpBBsDbrlB+wk45tMVLoUNHAxk681iia8USMGOvAB94k4GdeAFoxpikxpMAGmS4eqEKswuC2W/5SdAT6mw95C0lxaBsO4tujexGoPqCBFZXUS0eyehXuSL5tTqPU6R2L0Ez2A4lkA1+Jc3Pbc6ww+MV10veZBilaKGNVWFiAQRYg6g+VjOSplAAAAAGluXlrppHPlBtqSB9PKRVaPi1uB5bwKhjhiU2GYHMw3B/CfT9fLSTVMEl72sSb6c/aZ6liDTYMBqPPcHkfKaem4YAjYgEe8stjItNGR7W9nEerTr2PgAPqw2v9DCWETwiEOP1bUcvN2VR87n6CVcMNBE5PcaoaiS0aYEE9oMRdRTG9RlT2Y6n2FzCleplUzG0OJipjgL3FJS3ozeEX9s0XJ/AyKvZqOKkqild1ZD6BWE0SiwA0BPLqba26wRQAcG8XA4habgVRf8AJUOpX+Uk7Dz+cbCVCpxsOX+14K7Q6UkJIBNRNOu5IHnYGFKh5wH2lxCh6ecjLTBqNc230BJ5CweNYifRQxuNORhma9zpfw25fpBWBG9yD/FJuL20pja8EYftC2LquMIg7pLlqlTwoL7EE62sOl/SXezWLFXvSCDlqMBY3FjYAg8xdWHtCG5IzthyKI2debipLedGgxYASCLGgzrwAtExpMVoy8AOJl7DVAUtvKBMfw+qFuh3vcHqvT1G0Rm6ReD2A/8A+X3tCysUq0WYI+lwyEixF9VIuCOhkvZnGuUuy5HBKOu9mG9if81hNavdYl0ceGsveU+QzqAtRfllbzu3SBcU5o4t7Xy1FFS3IEeE2/8AG8zB1sN0aF6hJFtBr8+X+bzqlemDlJGbWwvqbc7Sjw/jlKuTlqDMAcynRhY75f8ANxBnGsMrfxUqgPSZdCQFU/zHlcdYEt/QVxLDKdLk7HpLXZXHhr0ifEtyvmp3HsfvMjxDi9bEutDCKgZlDVK1RwqUxe1lA1ZtIV4LwV8M3fPVNRh4mtZU3ucijbnuecEwi3eg1xipnrhRtTH/ACbU/S0mQWlTBXYlzuzFj7m9peaIu22dHrRR4nWsp9J5Z2Z4qtHF1WcZhVc3J5WJsJ6F2krEU2tvYyPFdg6VXBoEAWsqgq35jvZpMY8rCUuNBzBYkMARtaWKtENvMf2QxbAd3UuHQ5GB3BX/AC/vNokhfTIf2iDD4pqXha7Uv+SenUeXy6QdxLg5x9Qip4cGfiOZkevbTILbU9Bdri9iOdwYIBlGsGom6jMp3X9V6GXUqFyxqRJjOFYJaORsgpqwbJn8N7gC+uo20OmkrY2tTZ700yWUK3hCk5b2FxoQAdNSNZDjqCVkJU36jmPIjlBvAqOSm1PQd22g/lOoPpy9o3BkudC8uJKFoJRIgMWbzGKI4Rt468AHXi5oy868ALzRke0ZABhkGJpkqcujDVT0blfy6ycxhkNWqAytHtXSx9Puriji6RzU1qm1qtO4Klh18SnyJlXiL1sZ3a2aniKR0A+IoxGbwfmUgHS4ZSSCdgS4t2Cw2Nrq7F6NQm7PSyhnsOdwRm0+L7zV1HwvD6a00yhz4UTTvah5k2Gg5k2tud5ilDi9jYwczPcN7GMWDYhwtU3DGlTAFRCLEPmuQSCdj7TW4bgtFdACxCgEMxY5T1vrraZ2vXr19P3irTTmqCkpP+/IWUeQN/OWMFwCiFKsGqBtW713qZj5hjb6RXNfBpWBLstVeymAysrUKXibNc6spA0yNe6gdBpM1Q4bWoVqlIV2q4chTTVjdkvuubewt9eU1dfLSTQAKoAAAsABoAB8pTwdAm7NudTKzm3ovHHFbJsCthLFc6RUp2Er13lekX7YI4qmYqv5nUf8hNtTSygdBMaq5sRSH89/kDNqIzD02Uy9o8+7bAYXE0sRtTrMKdQ8lf8AAx6DkTNDw/EZlju2vCRisJVpH8WUg9CrAg/S3vMX2V4jUps2Gr6VaNt/+5TPwOOu1j6ecjKqdkY52+D/AIbtojEEWMgWteRNWlbGUU8dgLHMhKnqNILNZkcM1s21xoHB5Hoeh6zQd7cQZxKlmBi+naLrapkgcEAjYzs0F8NxFm7s8xceo/t9oRvOrhyfkhZzcuPhKiUGLeRAxc0aKJLxM0YWiXgAUYxt4rRhMAEYxhMRzGEwA7ORsSD1BIPsRMJxOtlxrOfzMmvtr/xm4XUj1Ex3ajh9SpVY01OVVDX8wT/SZvJjyjRp8aXGVmo4XiQQLQ/QM8+7JY7MwBm7xVYU6bP+VSfkJz4PRumtlTEP3tXKPhTfzb+0KUadhBfZ5LICdzqT1J1MLVqoAlo/ZWX0R1nsINrNJqta8o4mrKyZMUdwhs2LXyVj9ptJieyK5q7v0Fv8+c2l5oxL0icvuIcYl0YdVP2nmnbekVT96TWrhrv/AK6X/dpt7ajoVE9OczCcccmjUpkAiz8tToQRfpLSRnm6aaF4RxMOgIO4H+GX6tTSYfiIOAGFqA3o10VSSfgqBAQD5EZj7Q/g+IBxoZkmnF0b4NTVoKrXiVnuJVJvOepaUsvQIpBv3ykBt/Ev6ZD+toevBWGa2KHU03+6f2hAtOl4a/8AP+nP8t+tfolvOvIs0W81mUfmi3kYM68AC7GMJisYxoAI8iYxxkbGADqAuwHUw3VwiZSth8OvnAmDP8RfWHipI9Zny9j8XR5QE/dsZYaKzX9NZtuNYjNhjb8RQfNhf6QD+0DhxUrVA+E6+h/z6wdw7jfhCOelr8+hmDKuL/ZvxPkl/hu8EbIPSRV8Rcyjg+IBgBeWu75yl6JrYx6lhBmOr6SziqsD2NRwi8yB85XbdIv0rZr+x9C1MNa2a/v4jrNEZQ4fQ7sBBsot+v3Jl8zelSoxN27I2MxnGHyvWWw1J9RfXT5zaOJjO0yla7H8wHIflAO/vIkJy9DcfwX96wHdMLhqSsh/I6r4CPfQ+RM8x4XiqlBgjXHS/wBp7P2Sr5sPY7ozr7XzD6MJluKcMp1HqBkF1qN673U+hBBlJxUlsn8jhUkUMLxg2BYG3XkfeS1eI5zamCx8v1PKNwvDWTM1PxU/xpu1M/nHVevSW6RhHxFLdj35dLoXh+FyEu5vUYW02Ub2HyHyEtFpEDHXm6EFBUjFObm7ZIDFBkV4t5cqS3iZpHmi5oAGiY1jOeRloAcTInMlRCdgTLVLhbH4jb7ykpxj2XhjlLpFHC/GvrNNSOkFVcEqAEbgjWW6bxEpcnaHrG4aYI46oq06lNh1HsRPJTTIdkN7gme09xdifL+0yHazsybmqg1H1HSLlFSVDITcXaBXZ6iyH4syHUdR5Ga2riQEmCo40pqDY8wdj/Qy8vEmbQ/rMbhKOqNfOMt2FsTiNCYc7H8N/wC63qL8yefsIH4PwxqoNRh4F67Ox0VB6ki83uFohECjkP8A9jsOOtsRlyXpCObP7fY6/wD2EtAyliD4lPqPn/cCT0HmgSSXmU7XJZ1f+UD3BNpqGNjM52zokojDkWB9wD+h+crLoXk9pW7F4i5roT+Rr9bgqT6+FZZ47hvhqgfyN6X8J9jcf7oC7JYi2Kyk/HTYe65SPoDNrTphlZTsSR9oLaIj6oUYZsW2HqCouo5jkQdwYS4hhlKrXo6033/lPn0109YQxPZcOCO8PlcA29YCwGIbBVmoVxei/P8ADrpnHlyI5feYScGU4tafRwaOBk3E8F3Taao3wn9LyspmxO1ZRqtDyZ142dJIHXi5pGI6AGjGCduVh1P9JZocMUfEcx+kL1BKoXWY5ZZM6OPDBCABdhaPzXE4pOKxY7RWxi+BvIA/I3lanV0vLdXVWHtAlHE6BeYNvlLR6EZfcG6C6CT1qIZSD0kGEa9pdlhR5V2s7OMjlkFwTf8AvCXY7s4jr3ta5sbBNhpzPzm5xlEMLEAyphVC3AFgDIJJsQo/hU1AAzXsBYZUF9vXLLhMqUzeoT+VQPdtT9AstGSQQVluIynUsZKzSkX8REACLG4gTtSubDt1UqR88p+jGEabki17ESljqTMrIfxKRf1GkhkNWjDYGuaeJok6fxACCBcZrqfPYnSelUVsL9ST855PjXN8zakNc3ve4O/rNvwvtLeyVrLyFQaKegcfhPnt6bSsWKxSS0aQPB/GuGLiKZVtG3Vuh/oecuTi0sOasyHBMVqcFidCNKZPlst/qp5jSR4zCNSbK3seRHWHO0HBFxCgqQtRfhba9tbEj6HlKuCqNWU4fEjJXT4WI+O3MdTbfruPK2OfF0xLj8P+AoTrSxUwbi4te2nykRpMNwZoU4v5IlhnHtDLRbRZ0uLPQ2keWTERLTnnSTIykY+0lMiI0gWRWZdD6/pM7iEtXsOYB+ZM1BTSZyp4sR5AAfUy66FZPcHcGtvYD7S6JUwvM+ctiSUIa8p0xqf85S7WEoVNM9t7aettIEEmE+HN+Zi3tsv/ABAlgmIlOyqByAHyEkCQArsNJVRrnXQwiVkb0RACsVtqJLcMIpXlGZIAef8Aa/DFKraCxGZdNCD9ze/yEgw1YsiX5r06736z0Li/CUxFIo2h3Vhup/UdRMHU4fVoWp1b3F7G5KsLk3U+9/eLaM8407CeC4g2HbJfPTFtAbhf/jJ5eW3S01GExqVFujAjn1HkRuDMJiUtaxzXAJ8j0j6OKIqB0GQ6aDa3Q9QbQUiY5GuzfyDF4Zai2bcaqw0ZT1UyvwziC1NNnG6/e3WEQkuO00Du6J+IDMN2AsHA5+TeXy8q1QeUNpQJ20lfGYO2olJR+TX4+WvSwVlB3APrIe4Xovyl5qWkh7k/5aUtmzjF9o1qiNaKJxjDnjLRpWPigayCbK2LTwH0JmVwLXqZurfSaTiDnuqhv+E/aZ/BL4l9ZcS3bNJhF0lmMojSSmSBBVEpMvit/pPyN/0hB5Vt4/YfrACwI6NMfACJt40iS2i2gBVq09fb+sVEisvPraNpmBBORKfFOHrWQqd91bmp/p1lto9ZANWec4vDZWylSpGhB11G5HkZHiKLWW+lx4dtQLj7zVdqqQ8DW8Wov5DUTONrKNUZpRp0VmJUqVJuACT0PQQ7w3tA1M5MQDp+K3iH+oc9OcF16YsptuLn/wAiJ1Fc7+LW99yeQ01kXRCbXR6HgqiuoZCGU7EbSR0mJ7L12WoQpIBtccvlNzLpmmEuSBOKwhGqjTmOnmJRy+Y+QmlI0lXuh0EOKZojnnFU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871" y="1905001"/>
            <a:ext cx="2517104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7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 smtClean="0"/>
              <a:t>Estás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146" name="Picture 2" descr="https://encrypted-tbn0.gstatic.com/images?q=tbn:ANd9GcTsUkp7DqL_jzZJbwSKBj6paauBk33-PSWlo2Ur4dtl2uksNCbce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5181600" cy="506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4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Se </a:t>
            </a:r>
            <a:r>
              <a:rPr lang="en-US" dirty="0" err="1" smtClean="0"/>
              <a:t>cayó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El </a:t>
            </a:r>
            <a:r>
              <a:rPr lang="en-US" dirty="0" err="1" smtClean="0"/>
              <a:t>muchacho</a:t>
            </a:r>
            <a:r>
              <a:rPr lang="en-US" dirty="0" smtClean="0"/>
              <a:t>_____________(</a:t>
            </a:r>
            <a:r>
              <a:rPr lang="en-US" dirty="0" err="1" smtClean="0"/>
              <a:t>caerse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8434" name="Picture 2" descr="http://www.kristybolsinger.com/wp-content/uploads/2009/04/istock_000000782600x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352800"/>
            <a:ext cx="4048125" cy="268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eyó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perro</a:t>
            </a:r>
            <a:r>
              <a:rPr lang="en-US" smtClean="0"/>
              <a:t>….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74609"/>
            <a:ext cx="4038600" cy="270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3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reyeron</a:t>
            </a:r>
            <a:r>
              <a:rPr lang="en-US" dirty="0" smtClean="0"/>
              <a:t> en Santa Claus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098" name="Picture 2" descr="https://encrypted-tbn0.gstatic.com/images?q=tbn:ANd9GcRTJ0cgrRVyke7-QFWL-BNR4vQ1eCCvKcscJYRv3vSwy2g_NpuS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4540250" cy="302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78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caíste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AutoShape 2" descr="data:image/jpeg;base64,/9j/4AAQSkZJRgABAQAAAQABAAD/2wCEAAkGBhQSEBUUEhQWFBUUFxcVFxcVFxUUFBQVFBQVFRQUFRUYHCYeFxkjGRQVHy8gIycpLCwsFR4xNTAqNSYrLCkBCQoKDgwOFw8PGikcHB8sKSkpKSkpKSkpKSkpKSkpLCkpKSkpKSwpKSkpKSkpLCwsKSwsLCwsLCwsLCksLCkpLP/AABEIAPYAzQMBIgACEQEDEQH/xAAcAAABBAMBAAAAAAAAAAAAAAADAgQFBgABBwj/xABCEAABAgQCBgYHBwIGAwEAAAABAAIDBBEhBTEGEkFRYXETIoGRobEHFSMyUsHRFDNCYnKS8FPhJEOCorLxY4PSc//EABkBAAMBAQEAAAAAAAAAAAAAAAABAgMEBf/EACcRAAICAAYCAwACAwAAAAAAAAABAhEDEhMhMVEiQQQUYVKhQnGB/9oADAMBAAIRAxEAPwCWLVtGISQFlZRoBKDVsBKCB0Ah2qNxRJU9ZJLesUSWb1whCZI4keoOfyXJcWeTGiWJ6zl1nFPdHNc0iy+s95PxO8ynIlIY4XDoDal1IhqyFKhpttRg1RZWUAWrAxOKLKFGYKB0WEpRYms1EcOrDGs435DKtEWUOgsooqSnHti9HFOdKHdXIKYAR+oQOizVRdVaLUWMFqrRCLqrRaixUIAWiETVSXJ2FDWYbktywulTDbJUm26VhRJAZI7UMNRmtWlhRPaq2AjaizUUgIDEsQ0tqIAkMZxGXRJdnXasiQtY02bUXCcHhw3FzGAGmd63PFCJYbFsh2rnrG1rzPmV0LGjlyKoMBtv5vRIIozUWaiNqrNVSXQHUWaqNqrNRIdAC1R8/KvDukhGjgKEbwpcsSCxAip4hONiM1iaRBz2bzuS5DSIEEk9YUsfxBP8d0eEZpLOrEF9zX8HceKoseC+G7Ve0tcNhFP+1pBKqId3Z06Vjte2rT9QjaipOA4zTVb+IEku/L8Kt8nibIhoLHZXbyQ4P0POgpYtaicGGtaizLoAWpJanGotFiAoYzDbLJFt0WZZYrUi1AqJBiM0IbGp3BZZaIRP1WqLKJYCBGAJQC2GpTWpDEQr3HjZSMCHQBBl4VxwTwBUiWRGOZcmlUmX90K548fe/QfmqdBFhyUyLiLW9VaTfEMSZAZrPPAAZuO4BQWlY7DEiLEa33iBzVTmNIJhxqxrmjYLC3ahQ4sZ14hb/wAj2mwUOR1Yfxre/wDRZ34pD3nuK1DnobsnDtt5quPeaWIB30qmMfpxk9tOQHhRSp2bz+LCK2s6AMPcRs76+SY4zov08PVdSou1wuWntzBCqEnpDNwMiC3kHN7Rs8FdNG9KGzNWObqRQKltatcPibW9txyqquS3RyPDjwUCYwGNLVLgKZBwNW9u7tTVs/EYesabiL0XVMbazUJcAa2IJzabKgtwSK4v1ITojK0aQK/yy68PGtdHJPAad1ZZdGsa+0w7++2zqZEbHDmpcsVVwnROZa8RG+zcMgSMtxA2K5tl3UFRfbS4rwWWJlT2ZcFJrdDUsWujTgw1rUUDewxjw7FIkWWTuPDsUiSh2CAHAankEWQujRmhaIhkyltTZsRHY5TYBWhECQ0pYTEPoMOjQs6Yb0TIKs4pi8OGx0QuBdCvQmzmmuzbt7lV0FBtIolA8/k+SqLHWCbYxpw2ICG33kWsNw2KCfjbXb/ospSLSLJHnWsFXHkBcnsUDPTXSPDiLgUaM6D6puZoVFQb5HYkPjNacxXisJyZ6fxo4a35YelBfNDJTaLO7khgLjvWZ2ufoLMzIbSxJOQC1BDybgCmeZod1d6XChAvr8OXYiQDbnfvKNgUW3b4ERZGt22PDbzS5eULHteCQ9mRbb/uyW6uYSxGqhNl6cL3FRYxcauJJ3m6tWARNWXHEnzVPfEupXBcQtqHYajkUjLHrLsXCCLIrxZNpSJVOnhWjgRGRjdLMNJxB4aC5xoG3PIXKcsIcA5pBBFQRkQcqLWHBhjNWNXsshysNPHQ0GXbmtDAOxiI1qxjbIrGLREmwU4hvTNsRGaVjY6HzIiOX9UncKqPa5KmhEcykMgOqKFwqM7+CqxUVnHtPovXhtDWOqW7zSlQ4H5KlTE28+8ajK96E3I30OfanulsyXzBq1mu0apLAQHEGlSDeqhokfWOqDShuUcisTMHVILSOIHzRJJwq4OFtm6iRTVzAN77bb0Eg3/Da3eihjiYmKdUZbtybw4usTYFw4VPijNaHwzUDWG3afqmzI9LNF+Av3pUNSa4JGRng4Fr6Ai2QTuirr66xpvvw4o7Jst21Cylh9HqYXyfHyROMFAmkpMAiiyVntagOfgmoZqntPnbwWaR0yxOHEk9dIdEQmmoTZ8UgoSHLEFxopaa7FuBOkODgcv5RN3RdbNLxDCYkKCIgoQc6ZtByVqPo5Zze79HTMEfrU5BSz1XtFIvsmnbQeSsGvaqUUZorWmE4IUB52katN5caeVVD6EaQtbWDEdRrnezJyaT+DhXYm/pEm7MbW5cT2NFPMqla5vyJXbgpZNzzseXnsd1MNBhw6Epxg41paC6tdaGw1OZqwGqxzOsVnVDTsxrUUrIbVsrREjDaiw33RI8xBZsLjxQ4eLkizQ0bN6wylj1kFx2U52Wpp4a01eBTYLnwTB0y929N5uRiubVjqHcbBw23ToKOf4o0dI8tOsNY0Jr1gTUZ7dnYmMKWPvWNc62KfYtBMNxbnquIG528VyJTSPMlhGWq4VpSh4jgQhECTBuK5Z1CHFi0cAL7zvQpidqBqjVuc9x2VSxMV1eGdVVALmzS4Iod3kmUm866LHJc6mXPIpxClHm+qaDOlKd6L2KUWxE5DILIjcj1Hc6Vy/mSwwg4VHaNyJFjZD8NaU5j+yHqEG1llZ34dNBJW3YjR2X50PyKE03rvUxhMOG+ofTgs2zpjVUNsOk+leG1AqKp3NaNuHukP4ZFOnYAK1hv1dyXAhzEM3AeN4Nwovo0r0yrYjLOYx9WuYQNvO9FYsIHSyjA69W0+QU00CI3rsBG3WFUp9LUAAGQGSbntRnp+V+h1gsr0UMA0r8k7nJugoFGtmKIsrKumHFjTS13UrTknF70RiRUY2c30mjmLMOIuG9QdmfiSnGi+hsWcdbqQxZzzlybvPgugyno5gwzWIHx9tC6g7grTJvhQ2BjWdE1uQAo0LvTpUjxmm22xErJCHDbDbkxoaOTRRNooo4qRMVtKhwKj40wNa1z5cgs2WhMSKGirrcNp5BR0adeT1RQcL95T10qHGriStl1LNsEwG4w+qM2Xa25WRIjt9EGIQ0AmprlXJSVuGMz8Le0pB1nZk76DuzSXO6rTvqtxYlCKbQBvpU507FNjKbj7WUMGmsWuOqBtJNSHHbuVVm5ShsSaZscDUZbdoXT42jnSPc9p64vW4qTvVPxvRyO1xc+G5uQqbi24tQmTIr7qG/RhlqGhJr2FZLy3WA2VHYtxIRyJ+pKmMNw8k6xFMqIk9hwjmkBiydCQ8Dh9VMyEOkMckqYkNajnGgbsG3nwS4020C1+SxbPShDLyVXSCFR1hQWNklkZr2go+LQHONTauW3yTeTgDIiu5Vs0ZYd5mKfCoaGx3bUgR3NNAUWNL0FdYcqUKfSM9CADXNDbc68apM3/obYdiUbWNKkcQrBh+KRS6hhGm9BhT8MXATxmkTAMlk9/RrC0uSXzC0YSioOksMmikIc2HCyRpzwJfCUvgsAsFaEE7UzlJUxHBrRzO4K8SEnqtAot8KF7nD8vESWUjGzThtrzWOj1Iq0KVi4ew7Kck0iYZ8J71vuedsM4mpyqkR4YDxatr77oseScMxWm66bzMbrmxvSnFIBMdwGWXFNS+qI9tVoBKy0iPxp5D9UE01a8zdFxG0KGAd3kg4o6k0KtrTVFDt/lVI6QNY2GAR1ne6dxyvwU/yF0CjQz0TSKUAsee1OzAoYYtU50FPJCxxpayGBa4GedbKRis9qwbgUCFYdD6zuaeT8mxzHawrY+SBhjfePEo88/qO/SfKi0XBNnM9J8MZAMN8NjQASX7TmKG+xWGPhjZyAx0ENa5xbV3wtB6woM+ShNKp97YgBZrwtQh+dquO0ZW2p7oHPta7og/WY+7a5tO49m0LG/KmbK0rXJH6RkysTormrdZrqUBaag9oIIUG+ZseHcr56RsL1oMOMBeE7VP6YlBXseG/uXPXNoEpRSZ34Us8bYCWmnRDfZbhRYIepEG4oWG2dTfXwTvEANU1PEJFxVId4FgcSfmRCh9Vgu93wtB948dgHFdK0s9HsKPJthQGtZEgNpCOVQM2PO0ON+d089HeCtgSMM068VoiPO06w6o7GmnaVZ6LpjDbc8/Fxm5bHm6YkokF5hxWOhvbm1woR9RxFkF0Si9FYngkGYbqx4bYg2awuP0uF29hXB9P9G4mHzWqKugROtCeRs/FDJFtZviKFZvBd7Gy+UktxthWHGIQTkrW57ILONFVJDG2tbndNMWxguFAc7KdGTlTNH8mMYWjrXo5xqHMQojR95CdR3EPqWuHcR2K5hct9CMk2kxG1usS2Hq1uGjr6xHE2B4FdS1l05VHZHmuTk7YqiG5qMElwQwI3EHlrajeo2db7juCl8RZ1OVCo+MysJvA0WbGiPIWhDJTgQt63qoSHZF4pHa+eY0Nu14aTvvXwTjSoDpILBtI8SBkmUjD18SPCI8/tqE/x5tZ6ANxHga/JZ8p/wCw6FaQCsaA3848wpF49uODSmGKCs7AHEnuCkR9+7g1P2wCYaOqT+YrMRPs3cvmFkh7naUPE3ezPZ5haehEBFg1JOygFe9Qk9o4NbXhHon529x3MD3TxHcrNhsVpaa3qT/0tRpX3tW4By2/3WTjaNE6IaR0rcAZafaSx4LdY3qDax276i4oqrj0oJdxbrB7TeG9uURh212O2EbDwIVymJVr2lrgHDcfMbioOZwEtILQIzGHWEOIKkb7imsOCzbfs3w55eCtYThMxMvpLQnPoc2iw5vNgr5gfojc5wdORLbYcM1J4OebD/T3q16MaTy8dohhogvbboiA0D9GXd5qyBm404G4+oW8IRasiePLjg1AgBjWtaKBoDQNwAoB3JdFuh2juv4ZrVa5LY5TFSfTDBJwmKQK6r4Tsq0AeASN2YHarqXJli2HsmIMSDFBLIjS11DQ0O0HYdvYmhUeXoDAfmtxwNmQUvpTgD5GZdAfUt96G6lnwyeq623YdxBUQ8ghb3aMadj/AEW0jfJTLYzLjJ7fjYfebz2g7CF6Kl5gPY17SHNcA4EZEOFQV5fIXZPRDpH0su6WeevAu3jCcTT9rrdoWUkaRZ0WGUshBY5HCgsbTjKsdyUTX2R4O8wpuK2oPIqEb7jhyPiokUgZCGUXYgkoQEdoszWnIrt2t4uKdzg1sTh/laT4FF0RlQ18Z29wHmfMrUuzWxJ53Q6d9Fkl4/8AQfImbbXEIY3MefknkP7x/JNy2uIE/DC83f2RIUSkR/LtT7AdSHuJrjj6Qu0fM/JOcP8AcTTHz7MfqHgCVfoFycyiRHw47hDrVzrFoeLOJOqTSlQdtclMymlMWF745lw7M/7qelIfUHb5lLdLtpSnd9Mli8L2nRqpdkW3SCDGNwYbt4u13MfNJE40mgcK878xwSpnRmE6pA1SdoH8Ci5jRR/4S1w2VqColCa/Sk0OZ+TLrizsw6l+3epLBdPosvRk00vZkHtu4fXlmq0Hx4B6zX6u0Xc3vFUZ2LQHjrW8R2rNSlF2imlJbnY8PxVkVgfCeHNO0bOB2hPDFBzH85hcMlMSdLRNaWigHawmmsOFTR3JdA0f09hxqNjeyicbNP0XXDGUuTCWHXBcTCrke+/ikOhHaKcrjv2IbY42FGZMkLYzKh6Q9CxPy3Up00KroR2GovDcdzqDkaHevPzobmOLXAtc0kOaRQtcDQgjeDVesXua7gd4sud+kr0bCZDpmWHt2irmAffgDZT/ADANu2gG5UnRMkcRopfRHHDKTkOLXqg6sTjDdZ48j2KGNiQRQ1uDYg8ti20K+SD0/LTDXsa9jg5rgHNcLhwORCdwyubeh/SDXgulXka0HrQ73LHE1bxob9q6KHUWbVM1TtBXBQLhQuHPwKnwVBzwo93PzWchobRAhEJcY7UgpIY70bZSG473HwAQcKH+LjO3ABP8EZSXbxqe8lNMEHtIx3u8lKXAdiIQ/wAXFP5WjzSWu60TkiSN48U9ngE3cw1imlskgHsiPZjjdRukkSjWDe4+AUpKOqxvC3coTSmzQ6hJa17gBmSBsVf4guTJUdRvL6pblXJXSurBSjgAKUIr4ILtKHHOGRxa8eIIWeojTKyzFJcqsdInUzeCfysI7wQUqDj0Rxpw2gBGogyssutVNJvCoUT34bSd9KHvF1GtxWL/AALbsZeMwBzsjPFhTGs5oXDdXUe5vPrBRkXRyYhGrSHgbBe3IqY9eu3BbGOO3BFRYWxOE6cRJfqxYbgNxrTsrkrZhvpAl4nvP1DxrTvVW9ba2bAe4+aZRoUF1zCofykjyslbjwx0nydalcQZEFWPa4flIKdCKuGvaWGsJ5aeNfMKVkdN5uFYu6QDY6/ndUsftEvDXoF6Y9ExDiCdhC0VwbFbsEQiz/8AVS/EDeuaMcu1N9IsGKwwpqD1Xijgbgg8D8iqXpDoxIiG+LJxX1aGuMN5B6piah1TSppnnsW0MaLMnhshdH5t8GK2LDcWvaeqRnXbVu0EVHau2aKaVtm4d+rFaBrtNq/nb+U+BXEJKUeatA4gnxptVn0DxRsHEWdM+jSx7KuNgXAUDidlRt3hJyuQ0qidqY5RGLe+eQUpX+C3gojHG9ZhGVwey4RLga5GAmRW9uJWnTITONEoakEgbhXtohsmGOFQ4HtuOY2KUymi4ybaQGfoHlVR+BNGrEO9xUpH6sOm4KIwWYAguOVz5pvlGYDDY3tI/Ao0rQwnHb1ie6yLh0kOjJIFXklNpJ3s4vI/MKSheFuPR9v0TXGm6z2jh5uCHJRSCP5ZGnOtGYOA/wCVU/Q1yBjYXDcKFo7LHvQHaOwTSrK0G1S74dFoJ5UFshTonA+EjkSgu0Ph7HO7TU96sCwNJ2FTkj0PMyujRBvxu8Pom0zoW5w+8Dv1D6FW7U4LRalpx6HnZQH6BxRkWdhcPCiQ/ROYaLNryf8AVdAKRVJ4SHnOcnDJpucOJ3Nf5JDnxm+83vY4eK6XRbLUtL9DOcpfPA2IbXn9QiNmR8B7CF0qJIQ3ZsaeYH0Td+AwHZwmftHyUvCfYZkc/fEYbFrr8AUCLJwSCASyopk7xor+/RWWrXowORI+abRdEZc5aw5OPzU6THnRy8R4sOrQ00Fg5osRvB2VRZKSaIgdHaXtrdjXDrcHOBrTkr9F0Kh7Irxz1T9EziaGmlBFB3VZ9CrbmvRKjEn5L0jwCAHNczIZVAp4p3iWkcCJDrDiNcQctuW7NU1mBRodmvaRyITeLAmGm7WnlX5iynPMrLEssGdoKlBfMNd+Fp4kCqrvrWI33oZSvXFM4Ve3zuoztFUjrOIxaQzfYUwlZQtl6VFTU996Is/GIa0b/ldPYj6wST8K63uzmG+GxPZkbvooiFMUY6m2tU9k5gNY6u0UUNNRPwjtU+ikPsNh1v8AymxAmJ5rZtocQAAM7bCfmn+Ht9mFV9J4LjMNLAXGhqNV7rdSl2g022O9ErrYa53JyY0hhE+94FAGkMIZVPYq9BwqM4Xh+BHmiw8KmAbQR+4BYueJ0aKMeye9fs3O8E8lccaW5U5kBVz1ZNf0m9sT+yG7Apl2cJh/9g+YQp4nQ8sey1R9I2tsACeYUdE0hqch3qJh6Nx9sJg/9gPyRjo3EFfZj/bfwsnmxH6DLHsdu0gP5e9I9cu2EeCbDAIx/wAiH2uHyCI3RuLthQv3H6KbxOh1HsX64fvC0cTf8SU7AIv4YML9xr3rBgkUX6GEeGtQW47UefQVHsR6xd8XiEps+T+LxC36njHOBCBr8dacxRI9QRv6cL939kvPoKj2FM3+Yd4WNmWn8Q7x9UM6PR/ggn/UfokepJvZDgDgHH6I8+gqPY6bHb8Q7wlOjN+Id4TF+CTpFA2XHMu+iVBwKcoQ8QR+lzvmLKvPoXj2OXRm/E3vCE6ZZvb3hBiaOTRNawxTK7vOi0dH5sCxhd7vOiVYnQ/HsU+JD3tQjCgnPV8PosOATf8A4/3O/wDlb9Qzf/j/AHO+iWXE6Dx7LpjMOgFgtV/w5r/LomkRs3vUUJs9HQmy63szmW6GsxG1GknM5KL1jX+bULEZ6r7mg2VTb7blRZNmiRdJVlIY5JvL013k0tZQ5n3houUygzJOtfb9U3NAolr6VqMx43hVJsY70WHHO8o1BZC2hzUtrhvVVEd2yqWJl29PUDKWoOHBbLgqr9odvKUJoo1B5S0tot1Cq4m3b1szx3o1EGUtFQsoFWPt7t5WHEjvRqCylnoEktVYOJH4lgxU/EU9RBlZaBRYqyMRPxFLZPO3o1EGUsa2VXhPu3lbM+7ejOhZSwUSHBQbZ529aM47ennQ8pOaoWABQP2x29b+2OO0ozoWUltIH6xaOChJl1tUJ7OTdbnOlEwoiTEiOxCX6ooAc8y0cgKqLdhTzlBcdtqfJXzDJRrruaDTKoBoVJNlmjIAKHgqW9lrEo5g3DYot0MRK9WRP6MTup8104wgtdCEvrrseq+jmcLC4g/y4nbUorcOftZE/wBy6O2EERsAbkn8ddjWL+HNTJOH4Xj9ywSR2iIOWsul/ZwtiWCPrrset+HM/sn/AOg/cttgDfE8V0v7KFhlQj667HrfhzbohWmvE8UroxtiRB2ErpAlwsdLo+v+hq/hzjomZdLEr+kpL2sH+c/9rvouldCP5RJMuNw7kaC7Fq/hzJmo4ffPHNh+i0Q0D751Rw2dy6aZcbh3BBjS4pYDuCeh+hq/hzMTGXtTwy+i2Z+gtGOWVB2jJdGiymVGg516oy2Ib5IHNjc9rRsyPkn9Z9hqLo52cVcDQRT3DspZDONvraIe4fRdGhyba3Y3uFuC0JEAjqN/a3h/dP6z7DUXRz71nE/qGnIIcTFX39oeNguhmSt7gHYOFPmkPw9tPu29w7EfWl/INVdHPm4s63tfFtEtuLn+of8Ab8levUkOv3LP2NTuBgUEi8Jlf0NSfxpL2GquiBiRKmqQIt1ixNmZNYXNgNNv5dO3TqxYtUZmjNpbZpaWJjCNjIojLFiAFiIliItrEDM1lvWWLEwNhyyqxYkBmxaasWIA04pKxYhcgaKQVixNiElaDltYigNLRW1iT2EYEVoWLE1u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2971800" cy="356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81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construyó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El </a:t>
            </a:r>
            <a:r>
              <a:rPr lang="en-US" dirty="0" err="1" smtClean="0"/>
              <a:t>chico___________un</a:t>
            </a:r>
            <a:r>
              <a:rPr lang="en-US" dirty="0" smtClean="0"/>
              <a:t> </a:t>
            </a:r>
            <a:r>
              <a:rPr lang="en-US" dirty="0" err="1" smtClean="0"/>
              <a:t>castillo</a:t>
            </a:r>
            <a:r>
              <a:rPr lang="en-US" dirty="0" smtClean="0"/>
              <a:t> de arena</a:t>
            </a:r>
            <a:endParaRPr lang="en-US" dirty="0"/>
          </a:p>
        </p:txBody>
      </p:sp>
      <p:pic>
        <p:nvPicPr>
          <p:cNvPr id="19458" name="Picture 2" descr="http://images.marthastewart.com/images/content/pub/kids/2004Q3/mslkids0704_ltsum04_xh1s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57400"/>
            <a:ext cx="34290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creyeron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Los </a:t>
            </a:r>
            <a:r>
              <a:rPr lang="en-US" dirty="0" err="1" smtClean="0"/>
              <a:t>niños</a:t>
            </a:r>
            <a:r>
              <a:rPr lang="en-US" dirty="0" smtClean="0"/>
              <a:t> </a:t>
            </a:r>
            <a:r>
              <a:rPr lang="en-US" dirty="0" err="1" smtClean="0"/>
              <a:t>pensaron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Santa Claus era </a:t>
            </a:r>
            <a:r>
              <a:rPr lang="en-US" dirty="0" err="1" smtClean="0"/>
              <a:t>una</a:t>
            </a:r>
            <a:r>
              <a:rPr lang="en-US" dirty="0" smtClean="0"/>
              <a:t> persona </a:t>
            </a:r>
            <a:r>
              <a:rPr lang="en-US" dirty="0" err="1" smtClean="0"/>
              <a:t>verdadera</a:t>
            </a:r>
            <a:r>
              <a:rPr lang="en-US" dirty="0" smtClean="0"/>
              <a:t>. </a:t>
            </a:r>
            <a:r>
              <a:rPr lang="en-US" dirty="0" err="1" smtClean="0"/>
              <a:t>Ellos</a:t>
            </a:r>
            <a:r>
              <a:rPr lang="en-US" dirty="0" smtClean="0"/>
              <a:t>__________(</a:t>
            </a:r>
            <a:r>
              <a:rPr lang="en-US" dirty="0" err="1" smtClean="0"/>
              <a:t>creer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482" name="Picture 2" descr="http://www.rbbusinessassociation.com/images/dec08Event/santaKi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276600"/>
            <a:ext cx="3514725" cy="341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108</Words>
  <Application>Microsoft Office PowerPoint</Application>
  <PresentationFormat>On-screen Show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¿Es verdad?</vt:lpstr>
      <vt:lpstr>Shirley Temple dijo…</vt:lpstr>
      <vt:lpstr>¿Estás de acuerdo?</vt:lpstr>
      <vt:lpstr> Se cayó</vt:lpstr>
      <vt:lpstr>leyó</vt:lpstr>
      <vt:lpstr>creyeron en Santa Claus</vt:lpstr>
      <vt:lpstr>te caíste</vt:lpstr>
      <vt:lpstr>construyó</vt:lpstr>
      <vt:lpstr>creyeron</vt:lpstr>
      <vt:lpstr>oyeron</vt:lpstr>
      <vt:lpstr>Construimos una clínica</vt:lpstr>
      <vt:lpstr>creyó</vt:lpstr>
      <vt:lpstr>oí</vt:lpstr>
      <vt:lpstr>construyeron</vt:lpstr>
      <vt:lpstr>leyó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</dc:title>
  <dc:creator>Windows User</dc:creator>
  <cp:lastModifiedBy>Windows User</cp:lastModifiedBy>
  <cp:revision>16</cp:revision>
  <dcterms:created xsi:type="dcterms:W3CDTF">2011-02-16T12:49:32Z</dcterms:created>
  <dcterms:modified xsi:type="dcterms:W3CDTF">2014-03-17T11:46:35Z</dcterms:modified>
</cp:coreProperties>
</file>