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6" r:id="rId4"/>
    <p:sldId id="257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74" r:id="rId20"/>
    <p:sldId id="265" r:id="rId21"/>
    <p:sldId id="275" r:id="rId22"/>
    <p:sldId id="277" r:id="rId23"/>
    <p:sldId id="278" r:id="rId24"/>
    <p:sldId id="282" r:id="rId25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2CA8-5F7D-48CF-B227-23CE563A400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lker.com/clipart-32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ocortos.com/fotoscortos/MomentosDeEst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143000"/>
            <a:ext cx="2934323" cy="2209800"/>
          </a:xfrm>
          <a:prstGeom prst="rect">
            <a:avLst/>
          </a:prstGeom>
          <a:noFill/>
        </p:spPr>
      </p:pic>
      <p:pic>
        <p:nvPicPr>
          <p:cNvPr id="1028" name="Picture 4" descr="http://1.bp.blogspot.com/_VhFrcLY9Mdw/SqGz4ieHCAI/AAAAAAAAA7k/zCIKHr9Y3HA/s200/MOMENTOS+DE+ESTAC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4729647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70726" y="990600"/>
            <a:ext cx="54732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Momentos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estación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Nada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perder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grasso2\AppData\Local\Microsoft\Windows\Temporary Internet Files\Content.IE5\Z2SRKNNT\MC900055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248400" cy="630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01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Ella </a:t>
            </a:r>
            <a:r>
              <a:rPr lang="en-US" sz="6600" dirty="0" err="1" smtClean="0"/>
              <a:t>llega</a:t>
            </a:r>
            <a:r>
              <a:rPr lang="en-US" sz="6600" dirty="0" smtClean="0"/>
              <a:t> a </a:t>
            </a:r>
            <a:r>
              <a:rPr lang="en-US" sz="6600" dirty="0" smtClean="0">
                <a:solidFill>
                  <a:srgbClr val="FF0000"/>
                </a:solidFill>
              </a:rPr>
              <a:t>la </a:t>
            </a:r>
            <a:r>
              <a:rPr lang="en-US" sz="6600" dirty="0" err="1" smtClean="0">
                <a:solidFill>
                  <a:srgbClr val="FF0000"/>
                </a:solidFill>
              </a:rPr>
              <a:t>estación</a:t>
            </a:r>
            <a:r>
              <a:rPr lang="en-US" sz="6600" dirty="0" smtClean="0">
                <a:solidFill>
                  <a:srgbClr val="FF0000"/>
                </a:solidFill>
              </a:rPr>
              <a:t> de </a:t>
            </a:r>
            <a:r>
              <a:rPr lang="en-US" sz="6600" dirty="0" err="1" smtClean="0">
                <a:solidFill>
                  <a:srgbClr val="FF0000"/>
                </a:solidFill>
              </a:rPr>
              <a:t>ferrocarril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para</a:t>
            </a:r>
            <a:r>
              <a:rPr lang="en-US" sz="6600" dirty="0" smtClean="0"/>
              <a:t> </a:t>
            </a:r>
            <a:r>
              <a:rPr lang="en-US" sz="6600" dirty="0" err="1" smtClean="0"/>
              <a:t>tomar</a:t>
            </a:r>
            <a:r>
              <a:rPr lang="en-US" sz="6600" dirty="0" smtClean="0"/>
              <a:t> el </a:t>
            </a:r>
            <a:r>
              <a:rPr lang="en-US" sz="6600" dirty="0" err="1" smtClean="0"/>
              <a:t>tren</a:t>
            </a:r>
            <a:r>
              <a:rPr lang="en-US" sz="6600" dirty="0" smtClean="0"/>
              <a:t> a Nueva York.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1145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estación</a:t>
            </a:r>
            <a:r>
              <a:rPr lang="en-US" sz="4400" b="1" dirty="0" smtClean="0">
                <a:solidFill>
                  <a:srgbClr val="FF0000"/>
                </a:solidFill>
              </a:rPr>
              <a:t> de </a:t>
            </a:r>
            <a:r>
              <a:rPr lang="en-US" sz="4400" b="1" dirty="0" err="1" smtClean="0">
                <a:solidFill>
                  <a:srgbClr val="FF0000"/>
                </a:solidFill>
              </a:rPr>
              <a:t>ferrocarril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Z2SRKNNT\MC900055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343400"/>
            <a:ext cx="1941290" cy="195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grasso2\AppData\Local\Microsoft\Windows\Temporary Internet Files\Content.IE5\Z2SRKNNT\MC9003527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0176"/>
            <a:ext cx="4724400" cy="657764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981200" y="1295400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144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</a:t>
            </a:r>
            <a:r>
              <a:rPr lang="en-US" sz="6600" dirty="0" err="1" smtClean="0"/>
              <a:t>pasajero</a:t>
            </a:r>
            <a:r>
              <a:rPr lang="en-US" sz="6600" dirty="0" smtClean="0"/>
              <a:t> </a:t>
            </a:r>
            <a:r>
              <a:rPr lang="en-US" sz="6600" dirty="0" err="1" smtClean="0"/>
              <a:t>compra</a:t>
            </a:r>
            <a:r>
              <a:rPr lang="en-US" sz="6600" dirty="0" smtClean="0"/>
              <a:t> </a:t>
            </a:r>
            <a:r>
              <a:rPr lang="en-US" sz="6600" dirty="0" err="1" smtClean="0"/>
              <a:t>su</a:t>
            </a:r>
            <a:r>
              <a:rPr lang="en-US" sz="6600" dirty="0" smtClean="0"/>
              <a:t> </a:t>
            </a:r>
            <a:r>
              <a:rPr lang="en-US" sz="6600" dirty="0" err="1" smtClean="0"/>
              <a:t>boleto</a:t>
            </a:r>
            <a:r>
              <a:rPr lang="en-US" sz="6600" dirty="0" smtClean="0"/>
              <a:t> en </a:t>
            </a:r>
            <a:r>
              <a:rPr lang="en-US" sz="6600" dirty="0" smtClean="0">
                <a:solidFill>
                  <a:srgbClr val="FF0000"/>
                </a:solidFill>
              </a:rPr>
              <a:t>la </a:t>
            </a:r>
            <a:r>
              <a:rPr lang="en-US" sz="6600" dirty="0" err="1" smtClean="0">
                <a:solidFill>
                  <a:srgbClr val="FF0000"/>
                </a:solidFill>
              </a:rPr>
              <a:t>ventanilla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ventanilla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Z2SRKNNT\MC9003527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1981200" cy="2758368"/>
          </a:xfrm>
          <a:prstGeom prst="rect">
            <a:avLst/>
          </a:prstGeom>
          <a:noFill/>
        </p:spPr>
      </p:pic>
      <p:sp>
        <p:nvSpPr>
          <p:cNvPr id="8" name="Curved Left Arrow 7"/>
          <p:cNvSpPr/>
          <p:nvPr/>
        </p:nvSpPr>
        <p:spPr>
          <a:xfrm>
            <a:off x="1295400" y="3276600"/>
            <a:ext cx="4572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grasso2\AppData\Local\Microsoft\Windows\Temporary Internet Files\Content.IE5\Z2SRKNNT\MP9004424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781800" cy="4717065"/>
          </a:xfrm>
          <a:prstGeom prst="rect">
            <a:avLst/>
          </a:prstGeom>
          <a:noFill/>
        </p:spPr>
      </p:pic>
      <p:pic>
        <p:nvPicPr>
          <p:cNvPr id="10244" name="Picture 4" descr="http://giftchooser.co.uk/wp-content/uploads/2008/03/20080328-joke-desk-b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811914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José </a:t>
            </a:r>
            <a:r>
              <a:rPr lang="en-US" sz="6600" dirty="0" err="1" smtClean="0"/>
              <a:t>siempre</a:t>
            </a:r>
            <a:r>
              <a:rPr lang="en-US" sz="6600" dirty="0" smtClean="0"/>
              <a:t> dice </a:t>
            </a:r>
            <a:r>
              <a:rPr lang="en-US" sz="6600" dirty="0" err="1" smtClean="0">
                <a:solidFill>
                  <a:srgbClr val="FF0000"/>
                </a:solidFill>
              </a:rPr>
              <a:t>bromas</a:t>
            </a:r>
            <a:r>
              <a:rPr lang="en-US" sz="6600" dirty="0" smtClean="0"/>
              <a:t> </a:t>
            </a:r>
            <a:r>
              <a:rPr lang="en-US" sz="6600" dirty="0" err="1" smtClean="0"/>
              <a:t>muy</a:t>
            </a:r>
            <a:r>
              <a:rPr lang="en-US" sz="6600" dirty="0" smtClean="0"/>
              <a:t> </a:t>
            </a:r>
            <a:r>
              <a:rPr lang="en-US" sz="6600" dirty="0" err="1" smtClean="0"/>
              <a:t>graciosas</a:t>
            </a:r>
            <a:r>
              <a:rPr lang="en-US" sz="6600" dirty="0" smtClean="0"/>
              <a:t>.  </a:t>
            </a:r>
            <a:r>
              <a:rPr lang="en-US" sz="6600" dirty="0" err="1" smtClean="0"/>
              <a:t>Él</a:t>
            </a:r>
            <a:r>
              <a:rPr lang="en-US" sz="6600" dirty="0" smtClean="0"/>
              <a:t> </a:t>
            </a:r>
            <a:r>
              <a:rPr lang="en-US" sz="6600" dirty="0" err="1" smtClean="0"/>
              <a:t>es</a:t>
            </a:r>
            <a:r>
              <a:rPr lang="en-US" sz="6600" dirty="0" smtClean="0"/>
              <a:t> </a:t>
            </a:r>
            <a:r>
              <a:rPr lang="en-US" sz="6600" dirty="0" err="1" smtClean="0"/>
              <a:t>muy</a:t>
            </a:r>
            <a:r>
              <a:rPr lang="en-US" sz="6600" dirty="0" smtClean="0"/>
              <a:t> </a:t>
            </a:r>
            <a:r>
              <a:rPr lang="en-US" sz="6600" dirty="0" err="1" smtClean="0"/>
              <a:t>cómico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broma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giftchooser.co.uk/wp-content/uploads/2008/03/20080328-joke-desk-b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30327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tuckattheairport.com/wp-content/uploads/2009/09/Souvenir-Sunday-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4389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701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Compré</a:t>
            </a:r>
            <a:r>
              <a:rPr lang="en-US" sz="6600" dirty="0" smtClean="0"/>
              <a:t> </a:t>
            </a:r>
            <a:r>
              <a:rPr lang="en-US" sz="6600" dirty="0" err="1" smtClean="0"/>
              <a:t>una</a:t>
            </a:r>
            <a:r>
              <a:rPr lang="en-US" sz="6600" dirty="0" smtClean="0"/>
              <a:t> </a:t>
            </a:r>
            <a:r>
              <a:rPr lang="en-US" sz="6600" dirty="0" err="1" smtClean="0"/>
              <a:t>camiseta</a:t>
            </a:r>
            <a:r>
              <a:rPr lang="en-US" sz="6600" dirty="0" smtClean="0"/>
              <a:t> en Madrid; </a:t>
            </a:r>
            <a:r>
              <a:rPr lang="en-US" sz="6600" dirty="0" err="1" smtClean="0"/>
              <a:t>es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un </a:t>
            </a:r>
            <a:r>
              <a:rPr lang="en-US" sz="6600" dirty="0" err="1" smtClean="0">
                <a:solidFill>
                  <a:srgbClr val="FF0000"/>
                </a:solidFill>
              </a:rPr>
              <a:t>recuerdo</a:t>
            </a:r>
            <a:r>
              <a:rPr lang="en-US" sz="6600" dirty="0" smtClean="0"/>
              <a:t> de mi </a:t>
            </a:r>
            <a:r>
              <a:rPr lang="en-US" sz="6600" dirty="0" err="1" smtClean="0"/>
              <a:t>viaje</a:t>
            </a:r>
            <a:r>
              <a:rPr lang="en-US" sz="6600" dirty="0" smtClean="0"/>
              <a:t> a </a:t>
            </a:r>
            <a:r>
              <a:rPr lang="en-US" sz="6600" dirty="0" err="1" smtClean="0"/>
              <a:t>España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867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Un </a:t>
            </a:r>
            <a:r>
              <a:rPr lang="en-US" sz="4400" b="1" dirty="0" err="1" smtClean="0">
                <a:solidFill>
                  <a:srgbClr val="FF0000"/>
                </a:solidFill>
              </a:rPr>
              <a:t>recuerdo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stuckattheairport.com/wp-content/uploads/2009/09/Souvenir-Sunday-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628898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grasso2\AppData\Local\Microsoft\Windows\Temporary Internet Files\Content.IE5\519CP10W\MP9003994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267200" cy="639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El </a:t>
            </a:r>
            <a:r>
              <a:rPr lang="en-US" sz="6600" dirty="0" err="1" smtClean="0">
                <a:solidFill>
                  <a:srgbClr val="FF0000"/>
                </a:solidFill>
              </a:rPr>
              <a:t>pasajero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viaja</a:t>
            </a:r>
            <a:r>
              <a:rPr lang="en-US" sz="6600" dirty="0" smtClean="0"/>
              <a:t> a Manhattan en </a:t>
            </a:r>
            <a:r>
              <a:rPr lang="en-US" sz="6600" dirty="0" err="1" smtClean="0"/>
              <a:t>tren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El/la </a:t>
            </a:r>
            <a:r>
              <a:rPr lang="en-US" sz="4400" b="1" dirty="0" err="1" smtClean="0">
                <a:solidFill>
                  <a:srgbClr val="FF0000"/>
                </a:solidFill>
              </a:rPr>
              <a:t>pasajero</a:t>
            </a:r>
            <a:r>
              <a:rPr lang="en-US" sz="4400" b="1" dirty="0" smtClean="0">
                <a:solidFill>
                  <a:srgbClr val="FF0000"/>
                </a:solidFill>
              </a:rPr>
              <a:t>(a)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519CP10W\MP9003994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600"/>
            <a:ext cx="1524000" cy="228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grasso2\AppData\Local\Microsoft\Windows\Temporary Internet Files\Content.IE5\T4W0BW3U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105400" cy="611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mgrasso2\AppData\Local\Microsoft\Windows\Temporary Internet Files\Content.IE5\Z2SRKNNT\MC9002787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15200" cy="5824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La </a:t>
            </a:r>
            <a:r>
              <a:rPr lang="en-US" sz="6600" dirty="0" err="1" smtClean="0">
                <a:solidFill>
                  <a:srgbClr val="FF0000"/>
                </a:solidFill>
              </a:rPr>
              <a:t>cajera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trabaja</a:t>
            </a:r>
            <a:r>
              <a:rPr lang="en-US" sz="6600" dirty="0" smtClean="0"/>
              <a:t> en </a:t>
            </a:r>
            <a:r>
              <a:rPr lang="en-US" sz="6600" b="1" dirty="0" smtClean="0"/>
              <a:t>la </a:t>
            </a:r>
            <a:r>
              <a:rPr lang="en-US" sz="6600" b="1" dirty="0" err="1" smtClean="0"/>
              <a:t>ventanilla</a:t>
            </a:r>
            <a:r>
              <a:rPr lang="en-US" sz="6600" dirty="0" smtClean="0"/>
              <a:t>.  Ella </a:t>
            </a:r>
            <a:r>
              <a:rPr lang="en-US" sz="6600" dirty="0" err="1" smtClean="0"/>
              <a:t>vende</a:t>
            </a:r>
            <a:r>
              <a:rPr lang="en-US" sz="6600" dirty="0" smtClean="0"/>
              <a:t> </a:t>
            </a:r>
            <a:r>
              <a:rPr lang="en-US" sz="6600" dirty="0" err="1" smtClean="0"/>
              <a:t>boletos</a:t>
            </a:r>
            <a:r>
              <a:rPr lang="en-US" sz="6600" dirty="0" smtClean="0"/>
              <a:t> de </a:t>
            </a:r>
            <a:r>
              <a:rPr lang="en-US" sz="6600" dirty="0" err="1" smtClean="0"/>
              <a:t>tren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cajera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mgrasso2\AppData\Local\Microsoft\Windows\Temporary Internet Files\Content.IE5\Z2SRKNNT\MC9002787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048000" cy="242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1" name="Picture 7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3" name="Picture 9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5" name="Picture 11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7" name="Picture 13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9" name="Picture 15" descr="http://www.fotosearch.com/bthumb/CSP/CSP177/k1773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838200"/>
            <a:ext cx="5257800" cy="504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Hay </a:t>
            </a:r>
            <a:r>
              <a:rPr lang="en-US" sz="6600" dirty="0" err="1" smtClean="0"/>
              <a:t>muchos</a:t>
            </a:r>
            <a:r>
              <a:rPr lang="en-US" sz="6600" dirty="0" smtClean="0"/>
              <a:t> </a:t>
            </a:r>
            <a:r>
              <a:rPr lang="en-US" sz="6600" dirty="0" err="1" smtClean="0"/>
              <a:t>libros</a:t>
            </a:r>
            <a:r>
              <a:rPr lang="en-US" sz="6600" dirty="0" smtClean="0"/>
              <a:t> en </a:t>
            </a:r>
            <a:r>
              <a:rPr lang="en-US" sz="6600" dirty="0" smtClean="0">
                <a:solidFill>
                  <a:srgbClr val="FF0000"/>
                </a:solidFill>
              </a:rPr>
              <a:t>la </a:t>
            </a:r>
            <a:r>
              <a:rPr lang="en-US" sz="6600" dirty="0" err="1" smtClean="0">
                <a:solidFill>
                  <a:srgbClr val="FF0000"/>
                </a:solidFill>
              </a:rPr>
              <a:t>caja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caja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15" descr="http://www.fotosearch.com/bthumb/CSP/CSP177/k1773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2590800" cy="248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hombre </a:t>
            </a:r>
            <a:r>
              <a:rPr lang="en-US" sz="6600" b="1" dirty="0" err="1" smtClean="0">
                <a:solidFill>
                  <a:srgbClr val="FF0000"/>
                </a:solidFill>
              </a:rPr>
              <a:t>averigüó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su</a:t>
            </a:r>
            <a:r>
              <a:rPr lang="en-US" sz="6600" dirty="0" smtClean="0"/>
              <a:t>  </a:t>
            </a:r>
            <a:r>
              <a:rPr lang="en-US" sz="6600" dirty="0" err="1" smtClean="0"/>
              <a:t>número</a:t>
            </a:r>
            <a:r>
              <a:rPr lang="en-US" sz="6600" dirty="0" smtClean="0"/>
              <a:t> de </a:t>
            </a:r>
            <a:r>
              <a:rPr lang="en-US" sz="6600" dirty="0" err="1" smtClean="0"/>
              <a:t>teléfono</a:t>
            </a:r>
            <a:r>
              <a:rPr lang="en-US" sz="6600" dirty="0" smtClean="0"/>
              <a:t> en la </a:t>
            </a:r>
            <a:r>
              <a:rPr lang="en-US" sz="6600" dirty="0" err="1" smtClean="0"/>
              <a:t>guía</a:t>
            </a:r>
            <a:r>
              <a:rPr lang="en-US" sz="6600" dirty="0" smtClean="0"/>
              <a:t> </a:t>
            </a:r>
            <a:r>
              <a:rPr lang="en-US" sz="6600" dirty="0" err="1" smtClean="0"/>
              <a:t>telefónica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averigüar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t0.gstatic.com/images?q=tbn:R8Fwcl9a89SaPM:http://www.amarillasenmivida.com/wp-content/uploads/2007/11/pagama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371600" cy="14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Paco</a:t>
            </a:r>
            <a:r>
              <a:rPr lang="en-US" sz="6600" dirty="0" smtClean="0"/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está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enamorado</a:t>
            </a:r>
            <a:r>
              <a:rPr lang="en-US" sz="6600" dirty="0" smtClean="0">
                <a:solidFill>
                  <a:srgbClr val="FF0000"/>
                </a:solidFill>
              </a:rPr>
              <a:t> de </a:t>
            </a:r>
            <a:r>
              <a:rPr lang="en-US" sz="6600" dirty="0" smtClean="0"/>
              <a:t>Ana.  El </a:t>
            </a:r>
            <a:r>
              <a:rPr lang="en-US" sz="6600" dirty="0" err="1" smtClean="0"/>
              <a:t>siente</a:t>
            </a:r>
            <a:r>
              <a:rPr lang="en-US" sz="6600" dirty="0" smtClean="0"/>
              <a:t> mucho </a:t>
            </a:r>
            <a:r>
              <a:rPr lang="en-US" sz="6600" dirty="0" err="1" smtClean="0"/>
              <a:t>amor</a:t>
            </a:r>
            <a:r>
              <a:rPr lang="en-US" sz="6600" dirty="0" smtClean="0"/>
              <a:t> </a:t>
            </a:r>
            <a:r>
              <a:rPr lang="en-US" sz="6600" dirty="0" err="1" smtClean="0"/>
              <a:t>por</a:t>
            </a:r>
            <a:r>
              <a:rPr lang="en-US" sz="6600" dirty="0" smtClean="0"/>
              <a:t> </a:t>
            </a:r>
            <a:r>
              <a:rPr lang="en-US" sz="6600" dirty="0" err="1" smtClean="0"/>
              <a:t>ella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953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estar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enamorado</a:t>
            </a:r>
            <a:r>
              <a:rPr lang="en-US" sz="4400" b="1" dirty="0" smtClean="0">
                <a:solidFill>
                  <a:srgbClr val="FF0000"/>
                </a:solidFill>
              </a:rPr>
              <a:t>/a de </a:t>
            </a:r>
            <a:r>
              <a:rPr lang="en-US" sz="4400" b="1" dirty="0" err="1" smtClean="0">
                <a:solidFill>
                  <a:srgbClr val="FF0000"/>
                </a:solidFill>
              </a:rPr>
              <a:t>alguien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T4W0BW3U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191000"/>
            <a:ext cx="1862878" cy="223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grasso2\AppData\Local\Microsoft\Windows\Temporary Internet Files\Content.IE5\Z2SRKNNT\MC9003834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334000" cy="646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002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María</a:t>
            </a:r>
            <a:r>
              <a:rPr lang="en-US" sz="6600" dirty="0" smtClean="0"/>
              <a:t> y </a:t>
            </a:r>
            <a:r>
              <a:rPr lang="en-US" sz="6600" dirty="0" err="1" smtClean="0"/>
              <a:t>su</a:t>
            </a:r>
            <a:r>
              <a:rPr lang="en-US" sz="6600" dirty="0" smtClean="0"/>
              <a:t> </a:t>
            </a:r>
            <a:r>
              <a:rPr lang="en-US" sz="6600" dirty="0" err="1" smtClean="0"/>
              <a:t>esposo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se </a:t>
            </a:r>
            <a:r>
              <a:rPr lang="en-US" sz="6600" dirty="0" err="1" smtClean="0">
                <a:solidFill>
                  <a:srgbClr val="FF0000"/>
                </a:solidFill>
              </a:rPr>
              <a:t>abrazan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105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abrazarse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Z2SRKNNT\MC9003834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2377241" cy="287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grasso2\AppData\Local\Microsoft\Windows\Temporary Internet Files\Content.IE5\1UZ0N8VC\MC9000393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334000" cy="651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Los </a:t>
            </a:r>
            <a:r>
              <a:rPr lang="en-US" sz="6600" dirty="0" err="1" smtClean="0"/>
              <a:t>niños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se </a:t>
            </a:r>
            <a:r>
              <a:rPr lang="en-US" sz="6600" dirty="0" err="1" smtClean="0">
                <a:solidFill>
                  <a:srgbClr val="FF0000"/>
                </a:solidFill>
              </a:rPr>
              <a:t>besan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besarse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mgrasso2\AppData\Local\Microsoft\Windows\Temporary Internet Files\Content.IE5\1UZ0N8VC\MC9000393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1839324" cy="224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GwABAAIDAQEAAAAAAAAAAAAAAAEFBAYHAwL/xAA/EAABAwIDAwoEAQoHAAAAAAABAAIDBBEFEiEGEzEHFTJBUWFxgZGhFCJCsdEjUlNigpOyweHwFiQmM2OSov/EABoBAQADAQEBAAAAAAAAAAAAAAABAgMEBQb/xAAsEQACAgEEAAUDAwUAAAAAAAAAAQIDEQQSEyEFFSIxUUFSoRQjMkJhgcHR/9oADAMBAAIRAxEAPwDuKIiAIiIAiIgCIiAIiIAiIgCIiAIiIAiIgCIiAIiIAiIgCIiAIiIAiIgCIiAIiIAiIgCIiAIiIAiIgCIiAIiIAiIgCLzfLGzpSNHiV4urqVvGdnkbrOVsI+7JwzKRYRxKm6nk+DSvnnWC+gkP7KzeroX9aJ2S+DPRVxxWLqY8+ig4qwD/AGn+qp+u0/3E8c/gskVaMWZ+id6qBi8d7bp6j9fp/uJ4p/BZqFX86xDpMeFIxWA/S/2UrW6f7iOOfwZ6XWGMSpusuHlwX2K6mOolA8RZaLVUv2kiNkl9DKRecczJReN4dbjYr0WyaayioREUgIiIAiIgCrKvExE90cTMzhpcnRZ80giie88Ggla0SS4k6k6krzPEdVKmKjB9s1qgpPsieYkGSVxc4kcANT1LzJLRd8rWDyAHmVE13yxsAta7z5aD3PsuZctmFxvo6TE31UjZGEQR07rBhHzOc6/EngLLxaKldaoyeMnXJ7I9I6Q6uo2skc/EIQI25nnfsGQXtc9guR6rwdi+GR4bLiTsTiNDHcPnbNmYO67eJ14DVcpr9n6LZvkxfXsdL8bi8NOyUPIytBdvLNsOxo9FV7RyOouTHZqkaA34ueeqe0ddjZvsV2x0Fc31JtZx/wBMndJHV8G2z2bxyvFFQVznVBvkZK17M9uy/wBlljaTZ91ZV0QxGI1FIx754/yn5NrOkSbW0Wi0ew+Lf4twLFaWlgZhtNBSF7hI1pJbGMxy8Sbkrn2OYlJS7R7SFl81VLPBfsBlBPs0jzV4aGmyWISfsQ7ppdneYtp9npMHlxdlcw0EMgifPkksHG2lrX6x1L4odq9m8QbPLR4gyRlPC6aVwbIMrG2zHUdVwtKxPDG4dyHtY1wLpI4ah5B0LnyNP2IHksbkgn2erKaTCZKJxxWaCZs8pBySwki7b5uzu81k9JVxzmsvDx/gtySykbuNutkHmzcbpwe8yj7hX8wDYmSsc4NLm8Hk3B0/mFxOt2fwml5WocHfSN5smkjG4DnAAPjHXe/S7122eFsdC6KIHKyIBgJvbKNPsFjqqa6trhntZ7L1TlJ4ZgDGKZstQ2QVbIYJDHLUOaN2xwte+pLRr0iAO+yzKWsjqYJJad7pGRyPjcHCxuwkG3pp2hVOK78Yq19PiENEaumIhdu43Ou0EuLg4Xc3KRY5gG6346/Oy09CyoraPDKmCoomhsrHNMYe97rh5ysAu3o/NlGt+PFUlVHj3Inc92GbNTzOgfnjedfcK2oa34hxY9mRwFx2FUNMDu8pOrCWeQ4e1llUkroZ43HgDY+Cvo9VOqxRz0yltaeTYkUA3ClfUHEEREAUFSoJQGPWQOqITGx+QkjW11RVED6d5jltfiCOsK6qq2GFj2h938LN1N1STzOmkMkp/oF43iXFNdP1HRRuyY8Tc08r72Aswfc/cDyXKOW2pNbjWCYPETmyl5He9waP4T6rq9MLQNLrhzrvPnr/ADVBX7FYXiO0sOPVUlU+qhdGWRh7RGMnDS1z6rz9HZGq3fL6I3t9SwjT+XGUUmDYNhrNGh7nAdzGho/iWu8p1M+jwzZOlcCI4sNaCbaZtM3mun7T4RsvjmL0VJjsmeu3ZFNBvnMLm6kmw8D6LIra/ZbFqaWiq2wVkdLGJXQyQOJa0ENu0EXOpA07V2U6l1xgtr6znr5MpQy32c/2YxOs2h5U97htXVvwiF5eGZ3NYI2sytu3gLm2hC0g0fOdbtJM0XdTskqQfCdoP/lxXdMJxXZrDYXw4PTinjEDakiGkey7TlsSban5hoddVg0A2QixyowmjwgtrKiLJPlpH5HRuGb5nHTKbeq1jqZQk5Kt4wvwVcM9ZNRoa/nHkPxCFzsz6FwhPaAJWOb7O9k5HtocIpY4cHmpnDFJ6h4jqGwtNmkDQvvm6jotyxB2zOzwGEHBC6CuDXVDaenzRht7Aya9vZde1HQbJ0eJNNJhVPFWQSPDXsg1a5jcxIPhwVdysqmtrxLLQ/i137Ggcpzjh/KbhNdewDaeQuH6shB9gu0ObckHgCQtfdh+z+1kUNdPQRVbWtyRyTRlpA46d2q2Bp1t2Li1ct0Ywx3HpmsFht/Jr2NUr5MKifBRTVU8AdD/AJepEMjWdFwBIIcDYXaQQbDrAVRs5M9+P0tHM2vm+Cprwb+thfuGn5HZ2hrH3ADRY3Ot7cCtlxBknwdYGyGKNj96529Md2WDnDONW/VqtandLRzb6Euoq10bW0UNVibZt9rd18xI3drdebs6lpVCXE0RZ/M3IEsqSLWD2XA7xofYhZtJT/EHV+UDiLarDnAaI5BwY4E+B0/mveKV8TyW6g6OaesLn00Yq1ci6NLW3HKLuFzo42AuaQB8zydPBZI4aLAo6iGRwbrnOouFnjgvqK5wmvQ+jgaafZKIiuQF5VMgihfIeDQSvVVmMzZYWRgj5zc69Q/qsdRYqq3JlorLwVLi4gm5JOpuvCp1gczgX2Z6mx9rr3adNV41Dss8BcbMDnXceAdbT7nzsvlFY/8AZ3xj2epsRf2UB1uoqXuaBcuFvFfIqIWgXmjHi8KyuZVwZzKurqd/KNHXvcS5jaqNhdIN20RQ8R+aSbk9miwcDkLcKlaI4I2Nhp6e0UmfLJLOHOBNz2LqLYMKjH5OGjaLuNmsb9XS4Dr6+1ekb6NjCyJrAy98rIja/kF3+YpRSUfj8GfA32cewDfQYRjktRI8vk3Ni65OUz5B7MXR6R+bbCWBnGLDYgSQRe5FvHrV7vmagB3lE78E39hwl/dO/BZ269zz6fyWVDRz7lSp6yZ8cdLTTzOqo2RRiKMuu8SB1jbhpdMQgq4duqR7WyGnqJp6eWwNgXRAg+517l0JtRlBsybXsjd+Cnf/AKk37tymHiEoRxt/IdDbya5ydSf6bp4HPmMsEbA5kjbBmmgb3aXWzWN18mdh+me4/wCJ34I2oZ+jl/dO/Bc9mpc5N4LKpo8p4mTyTQzW3dRTmNwv1ag+zlr2DTwwR0s8k9WyP4b4W9VTtc05DYB72aAgg6G19VsFRKN/TyMbJo5wcd24WBB46doC+aJlHQskZTuETJJnylpzWzPJc469pJNu9aR1WItNEzqbwzzwinhbg8VNDUxVEWVzd7EbtNyeFibAXsBc2FlmU8hlja49It+bx6/cFeEHwFM+Q04pITK7NJu8rS93C5txNl60nF7rFsb3uc0EWNv6m581nzJ27xtag0ZELjFI2S5uDdbJG4PY1zToRda0CRx8lcYVMHQFn5h08Opdvhd/7koP6mF8ekzPRQEXvHMFgV9C+ok3rZNQ2waQrBQVnbVG2O2XsSm08o1h7HRyFjukDYr5dqLaG/UQriowtskrpGucC43tcryOEDtv5leBLw23c8ex1K5FU2GIWtCwfsBfTmtaLtAHgLKxOEdzD4hOaiPoZ6BR5daTzord58ts59VDJGttmkb5uVlzXIPoZ6BBhsg+hqeXz/uOZFeZoybZ2eqjeRg6yNPmrPm+bsATm+b+ynl8yOVFY6aPqeEbLH+kCsjh83Z7qW4fN/ZTy+Q5UVwniH1hQ6eK/Sb6qz5vm/spzdL1kBT5fMcyKszxgj5x/wBlO+b9MgPcSrQYbJ+cFPNZPScPRPLZscyKzMHC4dbwKjU8CPNWvNLD0i0+S+hhMI4/YKfK7RzoraeN0kgjuPmNtVd0tIynN2kkkWJJXxBh8EMge1vzDgstejotEqVmXbMbLNwsilF6BkERFIIRSiAhFKICFKIgIsllKICEspRAQilEBCWUogIRSiAIiIAiIgCIiAIiIAiIgCIiAIiIAiIgCIiAIiIAiIg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738188"/>
            <a:ext cx="154305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GwABAAIDAQEAAAAAAAAAAAAAAAEFBAYHAwL/xAA/EAABAwIDAwoEAQoHAAAAAAABAAIDBBEFEiEGEzEHFTJBUWFxgZGhFCJCsdEjUlNigpOyweHwFiQmM2OSov/EABoBAQADAQEBAAAAAAAAAAAAAAABAgMEBQb/xAAsEQACAgEEAAUDAwUAAAAAAAAAAQIDEQQSEyEFFSIxUUFSoRQjMkJhgcHR/9oADAMBAAIRAxEAPwDuKIiAIiIAiIgCIiAIiIAiIgCIiAIiIAiIgCIiAIiIAiIgCIiAIiIAiIgCIiAIiIAiIgCIiAIiIAiIgCIiAIiIAiIgCLzfLGzpSNHiV4urqVvGdnkbrOVsI+7JwzKRYRxKm6nk+DSvnnWC+gkP7KzeroX9aJ2S+DPRVxxWLqY8+ig4qwD/AGn+qp+u0/3E8c/gskVaMWZ+id6qBi8d7bp6j9fp/uJ4p/BZqFX86xDpMeFIxWA/S/2UrW6f7iOOfwZ6XWGMSpusuHlwX2K6mOolA8RZaLVUv2kiNkl9DKRecczJReN4dbjYr0WyaayioREUgIiIAiIgCrKvExE90cTMzhpcnRZ80giie88Ggla0SS4k6k6krzPEdVKmKjB9s1qgpPsieYkGSVxc4kcANT1LzJLRd8rWDyAHmVE13yxsAta7z5aD3PsuZctmFxvo6TE31UjZGEQR07rBhHzOc6/EngLLxaKldaoyeMnXJ7I9I6Q6uo2skc/EIQI25nnfsGQXtc9guR6rwdi+GR4bLiTsTiNDHcPnbNmYO67eJ14DVcpr9n6LZvkxfXsdL8bi8NOyUPIytBdvLNsOxo9FV7RyOouTHZqkaA34ueeqe0ddjZvsV2x0Fc31JtZx/wBMndJHV8G2z2bxyvFFQVznVBvkZK17M9uy/wBlljaTZ91ZV0QxGI1FIx754/yn5NrOkSbW0Wi0ew+Lf4twLFaWlgZhtNBSF7hI1pJbGMxy8Sbkrn2OYlJS7R7SFl81VLPBfsBlBPs0jzV4aGmyWISfsQ7ppdneYtp9npMHlxdlcw0EMgifPkksHG2lrX6x1L4odq9m8QbPLR4gyRlPC6aVwbIMrG2zHUdVwtKxPDG4dyHtY1wLpI4ah5B0LnyNP2IHksbkgn2erKaTCZKJxxWaCZs8pBySwki7b5uzu81k9JVxzmsvDx/gtySykbuNutkHmzcbpwe8yj7hX8wDYmSsc4NLm8Hk3B0/mFxOt2fwml5WocHfSN5smkjG4DnAAPjHXe/S7122eFsdC6KIHKyIBgJvbKNPsFjqqa6trhntZ7L1TlJ4ZgDGKZstQ2QVbIYJDHLUOaN2xwte+pLRr0iAO+yzKWsjqYJJad7pGRyPjcHCxuwkG3pp2hVOK78Yq19PiENEaumIhdu43Ou0EuLg4Xc3KRY5gG6346/Oy09CyoraPDKmCoomhsrHNMYe97rh5ysAu3o/NlGt+PFUlVHj3Inc92GbNTzOgfnjedfcK2oa34hxY9mRwFx2FUNMDu8pOrCWeQ4e1llUkroZ43HgDY+Cvo9VOqxRz0yltaeTYkUA3ClfUHEEREAUFSoJQGPWQOqITGx+QkjW11RVED6d5jltfiCOsK6qq2GFj2h938LN1N1STzOmkMkp/oF43iXFNdP1HRRuyY8Tc08r72Aswfc/cDyXKOW2pNbjWCYPETmyl5He9waP4T6rq9MLQNLrhzrvPnr/ADVBX7FYXiO0sOPVUlU+qhdGWRh7RGMnDS1z6rz9HZGq3fL6I3t9SwjT+XGUUmDYNhrNGh7nAdzGho/iWu8p1M+jwzZOlcCI4sNaCbaZtM3mun7T4RsvjmL0VJjsmeu3ZFNBvnMLm6kmw8D6LIra/ZbFqaWiq2wVkdLGJXQyQOJa0ENu0EXOpA07V2U6l1xgtr6znr5MpQy32c/2YxOs2h5U97htXVvwiF5eGZ3NYI2sytu3gLm2hC0g0fOdbtJM0XdTskqQfCdoP/lxXdMJxXZrDYXw4PTinjEDakiGkey7TlsSban5hoddVg0A2QixyowmjwgtrKiLJPlpH5HRuGb5nHTKbeq1jqZQk5Kt4wvwVcM9ZNRoa/nHkPxCFzsz6FwhPaAJWOb7O9k5HtocIpY4cHmpnDFJ6h4jqGwtNmkDQvvm6jotyxB2zOzwGEHBC6CuDXVDaenzRht7Aya9vZde1HQbJ0eJNNJhVPFWQSPDXsg1a5jcxIPhwVdysqmtrxLLQ/i137Ggcpzjh/KbhNdewDaeQuH6shB9gu0ObckHgCQtfdh+z+1kUNdPQRVbWtyRyTRlpA46d2q2Bp1t2Li1ct0Ywx3HpmsFht/Jr2NUr5MKifBRTVU8AdD/AJepEMjWdFwBIIcDYXaQQbDrAVRs5M9+P0tHM2vm+Cprwb+thfuGn5HZ2hrH3ADRY3Ot7cCtlxBknwdYGyGKNj96529Md2WDnDONW/VqtandLRzb6Euoq10bW0UNVibZt9rd18xI3drdebs6lpVCXE0RZ/M3IEsqSLWD2XA7xofYhZtJT/EHV+UDiLarDnAaI5BwY4E+B0/mveKV8TyW6g6OaesLn00Yq1ci6NLW3HKLuFzo42AuaQB8zydPBZI4aLAo6iGRwbrnOouFnjgvqK5wmvQ+jgaafZKIiuQF5VMgihfIeDQSvVVmMzZYWRgj5zc69Q/qsdRYqq3JlorLwVLi4gm5JOpuvCp1gczgX2Z6mx9rr3adNV41Dss8BcbMDnXceAdbT7nzsvlFY/8AZ3xj2epsRf2UB1uoqXuaBcuFvFfIqIWgXmjHi8KyuZVwZzKurqd/KNHXvcS5jaqNhdIN20RQ8R+aSbk9miwcDkLcKlaI4I2Nhp6e0UmfLJLOHOBNz2LqLYMKjH5OGjaLuNmsb9XS4Dr6+1ekb6NjCyJrAy98rIja/kF3+YpRSUfj8GfA32cewDfQYRjktRI8vk3Ni65OUz5B7MXR6R+bbCWBnGLDYgSQRe5FvHrV7vmagB3lE78E39hwl/dO/BZ269zz6fyWVDRz7lSp6yZ8cdLTTzOqo2RRiKMuu8SB1jbhpdMQgq4duqR7WyGnqJp6eWwNgXRAg+517l0JtRlBsybXsjd+Cnf/AKk37tymHiEoRxt/IdDbya5ydSf6bp4HPmMsEbA5kjbBmmgb3aXWzWN18mdh+me4/wCJ34I2oZ+jl/dO/Bc9mpc5N4LKpo8p4mTyTQzW3dRTmNwv1ag+zlr2DTwwR0s8k9WyP4b4W9VTtc05DYB72aAgg6G19VsFRKN/TyMbJo5wcd24WBB46doC+aJlHQskZTuETJJnylpzWzPJc469pJNu9aR1WItNEzqbwzzwinhbg8VNDUxVEWVzd7EbtNyeFibAXsBc2FlmU8hlja49It+bx6/cFeEHwFM+Q04pITK7NJu8rS93C5txNl60nF7rFsb3uc0EWNv6m581nzJ27xtag0ZELjFI2S5uDdbJG4PY1zToRda0CRx8lcYVMHQFn5h08Opdvhd/7koP6mF8ekzPRQEXvHMFgV9C+ok3rZNQ2waQrBQVnbVG2O2XsSm08o1h7HRyFjukDYr5dqLaG/UQriowtskrpGucC43tcryOEDtv5leBLw23c8ex1K5FU2GIWtCwfsBfTmtaLtAHgLKxOEdzD4hOaiPoZ6BR5daTzord58ts59VDJGttmkb5uVlzXIPoZ6BBhsg+hqeXz/uOZFeZoybZ2eqjeRg6yNPmrPm+bsATm+b+ynl8yOVFY6aPqeEbLH+kCsjh83Z7qW4fN/ZTy+Q5UVwniH1hQ6eK/Sb6qz5vm/spzdL1kBT5fMcyKszxgj5x/wBlO+b9MgPcSrQYbJ+cFPNZPScPRPLZscyKzMHC4dbwKjU8CPNWvNLD0i0+S+hhMI4/YKfK7RzoraeN0kgjuPmNtVd0tIynN2kkkWJJXxBh8EMge1vzDgstejotEqVmXbMbLNwsilF6BkERFIIRSiAhFKICFKIgIsllKICEspRAQilEBCWUogIRSiAIiIAiIgCIiAIiIAiIgCIiAIiIAiIgCIiAIiIAiIg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738188"/>
            <a:ext cx="154305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lipart.peirceinternet.com/png/ticke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31600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Para </a:t>
            </a:r>
            <a:r>
              <a:rPr lang="en-US" sz="6600" dirty="0" err="1" smtClean="0"/>
              <a:t>viajar</a:t>
            </a:r>
            <a:r>
              <a:rPr lang="en-US" sz="6600" dirty="0" smtClean="0"/>
              <a:t> en el </a:t>
            </a:r>
            <a:r>
              <a:rPr lang="en-US" sz="6600" dirty="0" err="1" smtClean="0"/>
              <a:t>tren</a:t>
            </a:r>
            <a:r>
              <a:rPr lang="en-US" sz="6600" dirty="0" smtClean="0"/>
              <a:t>, </a:t>
            </a:r>
            <a:r>
              <a:rPr lang="en-US" sz="6600" dirty="0" err="1" smtClean="0"/>
              <a:t>necesitas</a:t>
            </a:r>
            <a:r>
              <a:rPr lang="en-US" sz="6600" dirty="0" smtClean="0"/>
              <a:t> </a:t>
            </a:r>
            <a:r>
              <a:rPr lang="en-US" sz="6600" dirty="0" err="1" smtClean="0"/>
              <a:t>comprar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un </a:t>
            </a:r>
            <a:r>
              <a:rPr lang="en-US" sz="6600" dirty="0" err="1" smtClean="0">
                <a:solidFill>
                  <a:srgbClr val="FF0000"/>
                </a:solidFill>
              </a:rPr>
              <a:t>boleto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791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 </a:t>
            </a:r>
            <a:r>
              <a:rPr lang="en-US" sz="4400" b="1" dirty="0" err="1" smtClean="0">
                <a:solidFill>
                  <a:srgbClr val="FF0000"/>
                </a:solidFill>
              </a:rPr>
              <a:t>boleto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clipart.peirceinternet.com/png/ticke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2744007" cy="14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162</Words>
  <Application>Microsoft Office PowerPoint</Application>
  <PresentationFormat>On-screen Show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</cp:revision>
  <dcterms:created xsi:type="dcterms:W3CDTF">2010-09-13T17:57:35Z</dcterms:created>
  <dcterms:modified xsi:type="dcterms:W3CDTF">2014-09-09T13:57:54Z</dcterms:modified>
</cp:coreProperties>
</file>