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6" r:id="rId4"/>
    <p:sldId id="257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74" r:id="rId20"/>
    <p:sldId id="265" r:id="rId21"/>
    <p:sldId id="275" r:id="rId22"/>
    <p:sldId id="277" r:id="rId23"/>
    <p:sldId id="278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B2CA8-5F7D-48CF-B227-23CE563A400B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2391-40B4-4352-92BD-6673E5396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lker.com/clipart-32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5934670"/>
            <a:ext cx="4922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</a:t>
            </a:r>
            <a:r>
              <a:rPr lang="en-US" sz="5400" cap="all" spc="0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Adiós</a:t>
            </a:r>
            <a:r>
              <a:rPr lang="en-US" sz="5400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sz="5400" cap="all" spc="0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Mamá</a:t>
            </a:r>
            <a:r>
              <a:rPr lang="en-US" sz="5400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en-US" sz="5400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3429000"/>
            <a:ext cx="3875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Imagina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páginas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46-47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5602" name="Picture 2" descr="http://www.distrivisa.com.mx/dynamicdata/UplodeImages/AdiosMama-Fr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0050" cy="6000750"/>
          </a:xfrm>
          <a:prstGeom prst="rect">
            <a:avLst/>
          </a:prstGeom>
          <a:noFill/>
        </p:spPr>
      </p:pic>
      <p:pic>
        <p:nvPicPr>
          <p:cNvPr id="25604" name="Picture 4" descr="http://www.ciudadtijuana.com/sitebuilder/images/Adios_mam_2x-562x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752850" cy="231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j.gravelle.us/Portals/0/FeyPalin.jpg"/>
          <p:cNvPicPr>
            <a:picLocks noChangeAspect="1" noChangeArrowheads="1"/>
          </p:cNvPicPr>
          <p:nvPr/>
        </p:nvPicPr>
        <p:blipFill>
          <a:blip r:embed="rId2" cstate="print"/>
          <a:srcRect b="5089"/>
          <a:stretch>
            <a:fillRect/>
          </a:stretch>
        </p:blipFill>
        <p:spPr bwMode="auto">
          <a:xfrm>
            <a:off x="914400" y="381000"/>
            <a:ext cx="758388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Tina Fey </a:t>
            </a:r>
            <a:r>
              <a:rPr lang="en-US" sz="6600" b="1" dirty="0" smtClean="0">
                <a:solidFill>
                  <a:srgbClr val="FF0000"/>
                </a:solidFill>
              </a:rPr>
              <a:t>se </a:t>
            </a:r>
            <a:r>
              <a:rPr lang="en-US" sz="6600" b="1" dirty="0" err="1" smtClean="0">
                <a:solidFill>
                  <a:srgbClr val="FF0000"/>
                </a:solidFill>
              </a:rPr>
              <a:t>parece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dirty="0" smtClean="0"/>
              <a:t>mucho </a:t>
            </a:r>
            <a:r>
              <a:rPr lang="en-US" sz="6600" b="1" dirty="0" smtClean="0">
                <a:solidFill>
                  <a:srgbClr val="FF0000"/>
                </a:solidFill>
              </a:rPr>
              <a:t>a</a:t>
            </a:r>
            <a:r>
              <a:rPr lang="en-US" sz="6600" dirty="0" smtClean="0"/>
              <a:t> Sarah Palin.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088559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parecerse</a:t>
            </a:r>
            <a:r>
              <a:rPr lang="en-US" sz="4400" b="1" dirty="0" smtClean="0">
                <a:solidFill>
                  <a:srgbClr val="FF0000"/>
                </a:solidFill>
              </a:rPr>
              <a:t> 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j.gravelle.us/Portals/0/FeyPalin.jpg"/>
          <p:cNvPicPr>
            <a:picLocks noChangeAspect="1" noChangeArrowheads="1"/>
          </p:cNvPicPr>
          <p:nvPr/>
        </p:nvPicPr>
        <p:blipFill>
          <a:blip r:embed="rId2" cstate="print"/>
          <a:srcRect b="5089"/>
          <a:stretch>
            <a:fillRect/>
          </a:stretch>
        </p:blipFill>
        <p:spPr bwMode="auto">
          <a:xfrm>
            <a:off x="2667000" y="3505200"/>
            <a:ext cx="33369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rhairstyles.com/natalie-portman-short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00600" cy="679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04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Natalie Portman </a:t>
            </a:r>
            <a:r>
              <a:rPr lang="en-US" sz="6600" dirty="0" err="1" smtClean="0"/>
              <a:t>tiene</a:t>
            </a:r>
            <a:r>
              <a:rPr lang="en-US" sz="6600" dirty="0" smtClean="0"/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facciones</a:t>
            </a:r>
            <a:r>
              <a:rPr lang="en-US" sz="6600" dirty="0" smtClean="0"/>
              <a:t> </a:t>
            </a:r>
            <a:r>
              <a:rPr lang="en-US" sz="6600" dirty="0" err="1" smtClean="0"/>
              <a:t>muy</a:t>
            </a:r>
            <a:r>
              <a:rPr lang="en-US" sz="6600" dirty="0" smtClean="0"/>
              <a:t> </a:t>
            </a:r>
            <a:r>
              <a:rPr lang="en-US" sz="6600" dirty="0" err="1" smtClean="0"/>
              <a:t>bonitas</a:t>
            </a:r>
            <a:r>
              <a:rPr lang="en-US" sz="6600" dirty="0" smtClean="0"/>
              <a:t> (en </a:t>
            </a:r>
            <a:r>
              <a:rPr lang="en-US" sz="6600" dirty="0" err="1" smtClean="0"/>
              <a:t>su</a:t>
            </a:r>
            <a:r>
              <a:rPr lang="en-US" sz="6600" dirty="0" smtClean="0"/>
              <a:t> </a:t>
            </a:r>
            <a:r>
              <a:rPr lang="en-US" sz="6600" dirty="0" err="1" smtClean="0"/>
              <a:t>cara</a:t>
            </a:r>
            <a:r>
              <a:rPr lang="en-US" sz="6600" dirty="0" smtClean="0"/>
              <a:t>).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953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facción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hrhairstyles.com/natalie-portman-short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209943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mgrasso2\AppData\Local\Microsoft\Windows\Temporary Internet Files\Content.IE5\HYNN46VN\MC9004420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20000" cy="5390396"/>
          </a:xfrm>
          <a:prstGeom prst="rect">
            <a:avLst/>
          </a:prstGeom>
          <a:noFill/>
        </p:spPr>
      </p:pic>
      <p:pic>
        <p:nvPicPr>
          <p:cNvPr id="5" name="Picture 1" descr="C:\Users\mgrasso2\AppData\Local\Microsoft\Windows\Temporary Internet Files\Content.IE5\L3ODTZNY\MC9000549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331267" cy="242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701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Ana </a:t>
            </a:r>
            <a:r>
              <a:rPr lang="en-US" sz="6600" dirty="0" err="1" smtClean="0"/>
              <a:t>estaba</a:t>
            </a:r>
            <a:r>
              <a:rPr lang="en-US" sz="6600" dirty="0" smtClean="0"/>
              <a:t> </a:t>
            </a:r>
            <a:r>
              <a:rPr lang="en-US" sz="6600" dirty="0" err="1" smtClean="0"/>
              <a:t>muy</a:t>
            </a:r>
            <a:r>
              <a:rPr lang="en-US" sz="6600" dirty="0" smtClean="0"/>
              <a:t> </a:t>
            </a:r>
            <a:r>
              <a:rPr lang="en-US" sz="6600" dirty="0" err="1" smtClean="0"/>
              <a:t>triste</a:t>
            </a:r>
            <a:r>
              <a:rPr lang="en-US" sz="6600" dirty="0" smtClean="0"/>
              <a:t> </a:t>
            </a:r>
            <a:r>
              <a:rPr lang="en-US" sz="6600" dirty="0" err="1" smtClean="0"/>
              <a:t>cuando</a:t>
            </a:r>
            <a:r>
              <a:rPr lang="en-US" sz="6600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se </a:t>
            </a:r>
            <a:r>
              <a:rPr lang="en-US" sz="6600" b="1" dirty="0" err="1" smtClean="0">
                <a:solidFill>
                  <a:srgbClr val="FF0000"/>
                </a:solidFill>
              </a:rPr>
              <a:t>despidió</a:t>
            </a:r>
            <a:r>
              <a:rPr lang="en-US" sz="6600" b="1" dirty="0" smtClean="0">
                <a:solidFill>
                  <a:srgbClr val="FF0000"/>
                </a:solidFill>
              </a:rPr>
              <a:t> de</a:t>
            </a:r>
            <a:r>
              <a:rPr lang="en-US" sz="6600" dirty="0" smtClean="0"/>
              <a:t> </a:t>
            </a:r>
            <a:r>
              <a:rPr lang="en-US" sz="6600" dirty="0" err="1" smtClean="0"/>
              <a:t>su</a:t>
            </a:r>
            <a:r>
              <a:rPr lang="en-US" sz="6600" dirty="0" smtClean="0"/>
              <a:t> </a:t>
            </a:r>
            <a:r>
              <a:rPr lang="en-US" sz="6600" dirty="0" err="1" smtClean="0"/>
              <a:t>novio</a:t>
            </a:r>
            <a:r>
              <a:rPr lang="en-US" sz="6600" dirty="0" smtClean="0"/>
              <a:t> en la </a:t>
            </a:r>
            <a:r>
              <a:rPr lang="en-US" sz="6600" dirty="0" err="1" smtClean="0"/>
              <a:t>estación</a:t>
            </a:r>
            <a:r>
              <a:rPr lang="en-US" sz="6600" dirty="0" smtClean="0"/>
              <a:t> de </a:t>
            </a:r>
            <a:r>
              <a:rPr lang="en-US" sz="6600" dirty="0" err="1" smtClean="0"/>
              <a:t>ferrocarril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2578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Despedirse</a:t>
            </a:r>
            <a:r>
              <a:rPr lang="en-US" sz="4400" b="1" dirty="0" smtClean="0">
                <a:solidFill>
                  <a:srgbClr val="FF0000"/>
                </a:solidFill>
              </a:rPr>
              <a:t> de – </a:t>
            </a:r>
            <a:r>
              <a:rPr lang="en-US" sz="4400" b="1" dirty="0" err="1" smtClean="0">
                <a:solidFill>
                  <a:srgbClr val="FF0000"/>
                </a:solidFill>
              </a:rPr>
              <a:t>decir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adiós</a:t>
            </a:r>
            <a:r>
              <a:rPr lang="en-US" sz="4400" b="1" dirty="0" smtClean="0">
                <a:solidFill>
                  <a:srgbClr val="FF0000"/>
                </a:solidFill>
              </a:rPr>
              <a:t> a </a:t>
            </a:r>
            <a:r>
              <a:rPr lang="en-US" sz="4400" b="1" dirty="0" err="1" smtClean="0">
                <a:solidFill>
                  <a:srgbClr val="FF0000"/>
                </a:solidFill>
              </a:rPr>
              <a:t>alguien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C:\Users\mgrasso2\AppData\Local\Microsoft\Windows\Temporary Internet Files\Content.IE5\L3ODTZNY\MC9000549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30532"/>
            <a:ext cx="2331267" cy="242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mgrasso2\AppData\Local\Microsoft\Windows\Temporary Internet Files\Content.IE5\HYNN46VN\MC9003657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5943600" cy="614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 </a:t>
            </a:r>
            <a:r>
              <a:rPr lang="en-US" sz="6600" b="1" dirty="0" err="1" smtClean="0">
                <a:solidFill>
                  <a:srgbClr val="FF0000"/>
                </a:solidFill>
              </a:rPr>
              <a:t>cajero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trabaja</a:t>
            </a:r>
            <a:r>
              <a:rPr lang="en-US" sz="6600" dirty="0" smtClean="0"/>
              <a:t> en la </a:t>
            </a:r>
            <a:r>
              <a:rPr lang="en-US" sz="6600" dirty="0" err="1" smtClean="0"/>
              <a:t>caja</a:t>
            </a:r>
            <a:r>
              <a:rPr lang="en-US" sz="6600" dirty="0" smtClean="0"/>
              <a:t> del </a:t>
            </a:r>
            <a:r>
              <a:rPr lang="en-US" sz="6600" dirty="0" err="1" smtClean="0"/>
              <a:t>supermercado</a:t>
            </a:r>
            <a:r>
              <a:rPr lang="en-US" sz="6600" dirty="0" smtClean="0"/>
              <a:t>.  Las personas le </a:t>
            </a:r>
            <a:r>
              <a:rPr lang="en-US" sz="6600" dirty="0" err="1" smtClean="0"/>
              <a:t>dan</a:t>
            </a:r>
            <a:r>
              <a:rPr lang="en-US" sz="6600" dirty="0" smtClean="0"/>
              <a:t> </a:t>
            </a:r>
            <a:r>
              <a:rPr lang="en-US" sz="6600" dirty="0" err="1" smtClean="0"/>
              <a:t>dinero</a:t>
            </a:r>
            <a:r>
              <a:rPr lang="en-US" sz="6600" dirty="0" smtClean="0"/>
              <a:t> al </a:t>
            </a:r>
            <a:r>
              <a:rPr lang="en-US" sz="6600" b="1" dirty="0" err="1" smtClean="0">
                <a:solidFill>
                  <a:srgbClr val="FF0000"/>
                </a:solidFill>
              </a:rPr>
              <a:t>cajero</a:t>
            </a:r>
            <a:r>
              <a:rPr lang="en-US" sz="6600" dirty="0" smtClean="0"/>
              <a:t> </a:t>
            </a:r>
            <a:r>
              <a:rPr lang="en-US" sz="6600" dirty="0" err="1" smtClean="0"/>
              <a:t>cuando</a:t>
            </a:r>
            <a:r>
              <a:rPr lang="en-US" sz="6600" dirty="0" smtClean="0"/>
              <a:t> </a:t>
            </a:r>
            <a:r>
              <a:rPr lang="en-US" sz="6600" dirty="0" err="1" smtClean="0"/>
              <a:t>compran</a:t>
            </a:r>
            <a:r>
              <a:rPr lang="en-US" sz="6600" dirty="0" smtClean="0"/>
              <a:t> comida.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867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 </a:t>
            </a:r>
            <a:r>
              <a:rPr lang="en-US" sz="4400" b="1" dirty="0" err="1" smtClean="0">
                <a:solidFill>
                  <a:srgbClr val="FF0000"/>
                </a:solidFill>
              </a:rPr>
              <a:t>cajero</a:t>
            </a:r>
            <a:r>
              <a:rPr lang="en-US" sz="4400" b="1" dirty="0" smtClean="0">
                <a:solidFill>
                  <a:srgbClr val="FF0000"/>
                </a:solidFill>
              </a:rPr>
              <a:t> / la </a:t>
            </a:r>
            <a:r>
              <a:rPr lang="en-US" sz="4400" b="1" dirty="0" err="1" smtClean="0">
                <a:solidFill>
                  <a:srgbClr val="FF0000"/>
                </a:solidFill>
              </a:rPr>
              <a:t>cajera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217" name="Picture 1" descr="C:\Users\mgrasso2\AppData\Local\Microsoft\Windows\Temporary Internet Files\Content.IE5\F5NPU67D\MC9003516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48200"/>
            <a:ext cx="1813711" cy="1549651"/>
          </a:xfrm>
          <a:prstGeom prst="rect">
            <a:avLst/>
          </a:prstGeom>
          <a:noFill/>
        </p:spPr>
      </p:pic>
      <p:pic>
        <p:nvPicPr>
          <p:cNvPr id="9220" name="Picture 4" descr="C:\Users\mgrasso2\AppData\Local\Microsoft\Windows\Temporary Internet Files\Content.IE5\R7EQEV4H\MC900056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1813255" cy="149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grasso2\AppData\Local\Microsoft\Windows\Temporary Internet Files\Content.IE5\L3ODTZNY\MC900045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019800" cy="539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 personas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esperan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</a:t>
            </a:r>
            <a:r>
              <a:rPr lang="en-US" sz="6000" b="1" dirty="0" err="1" smtClean="0">
                <a:solidFill>
                  <a:srgbClr val="FF0000"/>
                </a:solidFill>
              </a:rPr>
              <a:t>fila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enfrente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taquilla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del cine. 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Quieren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comprar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entradas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el cine.  </a:t>
            </a:r>
            <a:r>
              <a:rPr lang="en-US" sz="6000" b="1" dirty="0" smtClean="0">
                <a:solidFill>
                  <a:srgbClr val="FF0000"/>
                </a:solidFill>
              </a:rPr>
              <a:t>La </a:t>
            </a:r>
            <a:r>
              <a:rPr lang="en-US" sz="6000" b="1" dirty="0" err="1" smtClean="0">
                <a:solidFill>
                  <a:srgbClr val="FF0000"/>
                </a:solidFill>
              </a:rPr>
              <a:t>fila</a:t>
            </a:r>
            <a:r>
              <a:rPr lang="en-US" sz="6000" b="1" dirty="0" smtClean="0">
                <a:solidFill>
                  <a:srgbClr val="FF0000"/>
                </a:solidFill>
              </a:rPr>
              <a:t> no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larga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029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fila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mgrasso2\AppData\Local\Microsoft\Windows\Temporary Internet Files\Content.IE5\L3ODTZNY\MC9000450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674096"/>
            <a:ext cx="2438400" cy="218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mgrasso2\AppData\Local\Microsoft\Windows\Temporary Internet Files\Content.IE5\L3ODTZNY\MC9003889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10215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ipart.com/thm/thm13/artist_03F/counsellor_drawings_children/638003.thc.jpg?a440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3742"/>
            <a:ext cx="5105400" cy="679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No </a:t>
            </a:r>
            <a:r>
              <a:rPr lang="en-US" sz="6600" dirty="0" err="1" smtClean="0">
                <a:solidFill>
                  <a:srgbClr val="002060"/>
                </a:solidFill>
              </a:rPr>
              <a:t>debes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hablar</a:t>
            </a:r>
            <a:r>
              <a:rPr lang="en-US" sz="6600" dirty="0" smtClean="0">
                <a:solidFill>
                  <a:srgbClr val="002060"/>
                </a:solidFill>
              </a:rPr>
              <a:t> con los </a:t>
            </a:r>
            <a:r>
              <a:rPr lang="en-US" sz="6600" dirty="0" err="1" smtClean="0">
                <a:solidFill>
                  <a:srgbClr val="002060"/>
                </a:solidFill>
              </a:rPr>
              <a:t>desconocidos</a:t>
            </a:r>
            <a:r>
              <a:rPr lang="en-US" sz="6600" dirty="0" smtClean="0">
                <a:solidFill>
                  <a:srgbClr val="002060"/>
                </a:solidFill>
              </a:rPr>
              <a:t>, </a:t>
            </a:r>
            <a:r>
              <a:rPr lang="en-US" sz="6600" dirty="0" err="1" smtClean="0">
                <a:solidFill>
                  <a:srgbClr val="002060"/>
                </a:solidFill>
              </a:rPr>
              <a:t>las</a:t>
            </a:r>
            <a:r>
              <a:rPr lang="en-US" sz="6600" dirty="0" smtClean="0">
                <a:solidFill>
                  <a:srgbClr val="002060"/>
                </a:solidFill>
              </a:rPr>
              <a:t> personas </a:t>
            </a:r>
            <a:r>
              <a:rPr lang="en-US" sz="6600" dirty="0" err="1" smtClean="0">
                <a:solidFill>
                  <a:srgbClr val="002060"/>
                </a:solidFill>
              </a:rPr>
              <a:t>que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tú</a:t>
            </a:r>
            <a:r>
              <a:rPr lang="en-US" sz="6600" dirty="0" smtClean="0">
                <a:solidFill>
                  <a:srgbClr val="002060"/>
                </a:solidFill>
              </a:rPr>
              <a:t> no </a:t>
            </a:r>
            <a:r>
              <a:rPr lang="en-US" sz="6600" dirty="0" err="1" smtClean="0">
                <a:solidFill>
                  <a:srgbClr val="002060"/>
                </a:solidFill>
              </a:rPr>
              <a:t>conoces</a:t>
            </a:r>
            <a:r>
              <a:rPr lang="en-US" sz="6600" dirty="0" smtClean="0">
                <a:solidFill>
                  <a:srgbClr val="002060"/>
                </a:solidFill>
              </a:rPr>
              <a:t>.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 </a:t>
            </a:r>
            <a:r>
              <a:rPr lang="en-US" sz="4400" b="1" dirty="0" err="1" smtClean="0">
                <a:solidFill>
                  <a:srgbClr val="FF0000"/>
                </a:solidFill>
              </a:rPr>
              <a:t>desconocido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ages.clipart.com/thw/thw13/CL/STGR022/broder5b/busin8/2100762.thc.jpg?hedb2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105150" cy="2430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1" name="Picture 7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3" name="Picture 9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5" name="Picture 11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1037" name="Picture 13" descr="Cardboard Box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0663" y="-26041350"/>
            <a:ext cx="2857500" cy="2124075"/>
          </a:xfrm>
          <a:prstGeom prst="rect">
            <a:avLst/>
          </a:prstGeom>
          <a:noFill/>
        </p:spPr>
      </p:pic>
      <p:pic>
        <p:nvPicPr>
          <p:cNvPr id="4097" name="Picture 1" descr="C:\Users\mgrasso2\AppData\Local\Microsoft\Windows\Temporary Internet Files\Content.IE5\R7EQEV4H\MC9000602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204" y="2518257"/>
            <a:ext cx="1307592" cy="1821485"/>
          </a:xfrm>
          <a:prstGeom prst="rect">
            <a:avLst/>
          </a:prstGeom>
          <a:noFill/>
        </p:spPr>
      </p:pic>
      <p:pic>
        <p:nvPicPr>
          <p:cNvPr id="4098" name="Picture 2" descr="C:\Users\mgrasso2\AppData\Local\Microsoft\Windows\Temporary Internet Files\Content.IE5\R7EQEV4H\MC9000602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1000"/>
            <a:ext cx="4267200" cy="5944240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6324600" y="2133600"/>
            <a:ext cx="1600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 </a:t>
            </a:r>
            <a:r>
              <a:rPr lang="en-US" sz="6600" b="1" dirty="0" err="1" smtClean="0">
                <a:solidFill>
                  <a:srgbClr val="FF0000"/>
                </a:solidFill>
              </a:rPr>
              <a:t>gerente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trabaja</a:t>
            </a:r>
            <a:r>
              <a:rPr lang="en-US" sz="6600" dirty="0" smtClean="0"/>
              <a:t> en el </a:t>
            </a:r>
            <a:r>
              <a:rPr lang="en-US" sz="6600" dirty="0" err="1" smtClean="0"/>
              <a:t>supermercado</a:t>
            </a:r>
            <a:r>
              <a:rPr lang="en-US" sz="6600" dirty="0" smtClean="0"/>
              <a:t>.  El </a:t>
            </a:r>
            <a:r>
              <a:rPr lang="en-US" sz="6600" dirty="0" err="1" smtClean="0"/>
              <a:t>dirige</a:t>
            </a:r>
            <a:r>
              <a:rPr lang="en-US" sz="6600" dirty="0" smtClean="0"/>
              <a:t> a los </a:t>
            </a:r>
            <a:r>
              <a:rPr lang="en-US" sz="6600" dirty="0" err="1" smtClean="0"/>
              <a:t>cajeros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724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el/la </a:t>
            </a:r>
            <a:r>
              <a:rPr lang="en-US" sz="4400" b="1" dirty="0" err="1" smtClean="0">
                <a:solidFill>
                  <a:srgbClr val="FF0000"/>
                </a:solidFill>
              </a:rPr>
              <a:t>gerente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ages.clipart.com/thw/thw13/CL/STGR001/broderbund1-2a-mgd/home/2026140.thc.jpg?b_ofr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3333750" cy="1524001"/>
          </a:xfrm>
          <a:prstGeom prst="rect">
            <a:avLst/>
          </a:prstGeom>
          <a:noFill/>
        </p:spPr>
      </p:pic>
      <p:pic>
        <p:nvPicPr>
          <p:cNvPr id="7" name="Picture 2" descr="C:\Users\mgrasso2\AppData\Local\Microsoft\Windows\Temporary Internet Files\Content.IE5\R7EQEV4H\MC9000602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860321" cy="259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www.imageenvision.com/150/29130-royalty-free-cartoon-clip-art-of-an-upset-blond-cowgirl-holding-her-arm-over-her-forehead-and-crying-tears-of-sadness-by-andy-nor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724400" cy="4724400"/>
          </a:xfrm>
          <a:prstGeom prst="rect">
            <a:avLst/>
          </a:prstGeom>
          <a:noFill/>
        </p:spPr>
      </p:pic>
      <p:pic>
        <p:nvPicPr>
          <p:cNvPr id="4" name="Picture 1" descr="C:\Users\mgrasso2\AppData\Local\Microsoft\Windows\Temporary Internet Files\Content.IE5\R7EQEV4H\MC9004406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352213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La </a:t>
            </a:r>
            <a:r>
              <a:rPr lang="en-US" sz="6600" dirty="0" err="1" smtClean="0"/>
              <a:t>mujer</a:t>
            </a:r>
            <a:r>
              <a:rPr lang="en-US" sz="6600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se </a:t>
            </a:r>
            <a:r>
              <a:rPr lang="en-US" sz="6600" b="1" dirty="0" err="1" smtClean="0">
                <a:solidFill>
                  <a:srgbClr val="FF0000"/>
                </a:solidFill>
              </a:rPr>
              <a:t>afligió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/>
              <a:t>cuando</a:t>
            </a:r>
            <a:r>
              <a:rPr lang="en-US" sz="6600" dirty="0" smtClean="0"/>
              <a:t> </a:t>
            </a:r>
            <a:r>
              <a:rPr lang="en-US" sz="6600" dirty="0" err="1" smtClean="0"/>
              <a:t>su</a:t>
            </a:r>
            <a:r>
              <a:rPr lang="en-US" sz="6600" dirty="0" smtClean="0"/>
              <a:t> </a:t>
            </a:r>
            <a:r>
              <a:rPr lang="en-US" sz="6600" dirty="0" err="1" smtClean="0"/>
              <a:t>perro</a:t>
            </a:r>
            <a:r>
              <a:rPr lang="en-US" sz="6600" dirty="0" smtClean="0"/>
              <a:t> </a:t>
            </a:r>
            <a:r>
              <a:rPr lang="en-US" sz="6600" dirty="0" err="1" smtClean="0"/>
              <a:t>murió</a:t>
            </a:r>
            <a:r>
              <a:rPr lang="en-US" sz="6600" dirty="0" smtClean="0"/>
              <a:t>.  </a:t>
            </a:r>
            <a:r>
              <a:rPr lang="en-US" sz="6600" dirty="0" err="1" smtClean="0"/>
              <a:t>Lloró</a:t>
            </a:r>
            <a:r>
              <a:rPr lang="en-US" sz="6600" dirty="0" smtClean="0"/>
              <a:t> mucho.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afligirse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5" name="Picture 1" descr="C:\Users\mgrasso2\AppData\Local\Microsoft\Windows\Temporary Internet Files\Content.IE5\R7EQEV4H\MC9004406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2641270" cy="2742857"/>
          </a:xfrm>
          <a:prstGeom prst="rect">
            <a:avLst/>
          </a:prstGeom>
          <a:noFill/>
        </p:spPr>
      </p:pic>
      <p:pic>
        <p:nvPicPr>
          <p:cNvPr id="1027" name="Picture 3" descr="http://www.imageenvision.com/150/29130-royalty-free-cartoon-clip-art-of-an-upset-blond-cowgirl-holding-her-arm-over-her-forehead-and-crying-tears-of-sadness-by-andy-nort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grasso2\AppData\Local\Microsoft\Windows\Temporary Internet Files\Content.IE5\F5NPU67D\MC9004378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181600" cy="5172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Paco</a:t>
            </a:r>
            <a:r>
              <a:rPr lang="en-US" sz="6600" dirty="0" smtClean="0"/>
              <a:t> </a:t>
            </a:r>
            <a:r>
              <a:rPr lang="en-US" sz="6600" dirty="0" err="1" smtClean="0"/>
              <a:t>es</a:t>
            </a:r>
            <a:r>
              <a:rPr lang="en-US" sz="6600" dirty="0" smtClean="0"/>
              <a:t> un hombre </a:t>
            </a:r>
            <a:r>
              <a:rPr lang="en-US" sz="6600" b="1" dirty="0" smtClean="0">
                <a:solidFill>
                  <a:srgbClr val="FF0000"/>
                </a:solidFill>
              </a:rPr>
              <a:t>de </a:t>
            </a:r>
            <a:r>
              <a:rPr lang="en-US" sz="6600" b="1" dirty="0" err="1" smtClean="0">
                <a:solidFill>
                  <a:srgbClr val="FF0000"/>
                </a:solidFill>
              </a:rPr>
              <a:t>pocas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palabras</a:t>
            </a:r>
            <a:r>
              <a:rPr lang="en-US" sz="6600" dirty="0" smtClean="0"/>
              <a:t>.  No </a:t>
            </a:r>
            <a:r>
              <a:rPr lang="en-US" sz="6600" dirty="0" err="1" smtClean="0"/>
              <a:t>habla</a:t>
            </a:r>
            <a:r>
              <a:rPr lang="en-US" sz="6600" dirty="0" smtClean="0"/>
              <a:t> mucho.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De </a:t>
            </a:r>
            <a:r>
              <a:rPr lang="en-US" sz="4400" b="1" dirty="0" err="1" smtClean="0">
                <a:solidFill>
                  <a:srgbClr val="FF0000"/>
                </a:solidFill>
              </a:rPr>
              <a:t>pocas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palabras</a:t>
            </a:r>
            <a:r>
              <a:rPr lang="en-US" sz="4400" b="1" dirty="0" smtClean="0">
                <a:solidFill>
                  <a:srgbClr val="FF0000"/>
                </a:solidFill>
              </a:rPr>
              <a:t> ( </a:t>
            </a:r>
            <a:r>
              <a:rPr lang="en-US" sz="4400" b="1" dirty="0" err="1" smtClean="0">
                <a:solidFill>
                  <a:srgbClr val="FF0000"/>
                </a:solidFill>
              </a:rPr>
              <a:t>para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describir</a:t>
            </a:r>
            <a:r>
              <a:rPr lang="en-US" sz="4400" b="1" dirty="0" smtClean="0">
                <a:solidFill>
                  <a:srgbClr val="FF0000"/>
                </a:solidFill>
              </a:rPr>
              <a:t> a </a:t>
            </a:r>
            <a:r>
              <a:rPr lang="en-US" sz="4400" b="1" dirty="0" err="1" smtClean="0">
                <a:solidFill>
                  <a:srgbClr val="FF0000"/>
                </a:solidFill>
              </a:rPr>
              <a:t>una</a:t>
            </a:r>
            <a:r>
              <a:rPr lang="en-US" sz="4400" b="1" dirty="0" smtClean="0">
                <a:solidFill>
                  <a:srgbClr val="FF0000"/>
                </a:solidFill>
              </a:rPr>
              <a:t> persona </a:t>
            </a:r>
            <a:r>
              <a:rPr lang="en-US" sz="4400" b="1" dirty="0" err="1" smtClean="0">
                <a:solidFill>
                  <a:srgbClr val="FF0000"/>
                </a:solidFill>
              </a:rPr>
              <a:t>que</a:t>
            </a:r>
            <a:r>
              <a:rPr lang="en-US" sz="4400" b="1" dirty="0" smtClean="0">
                <a:solidFill>
                  <a:srgbClr val="FF0000"/>
                </a:solidFill>
              </a:rPr>
              <a:t> no </a:t>
            </a:r>
            <a:r>
              <a:rPr lang="en-US" sz="4400" b="1" dirty="0" err="1" smtClean="0">
                <a:solidFill>
                  <a:srgbClr val="FF0000"/>
                </a:solidFill>
              </a:rPr>
              <a:t>habla</a:t>
            </a:r>
            <a:r>
              <a:rPr lang="en-US" sz="4400" b="1" dirty="0" smtClean="0">
                <a:solidFill>
                  <a:srgbClr val="FF0000"/>
                </a:solidFill>
              </a:rPr>
              <a:t> mucho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F5NPU67D\MC9004378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1746739" cy="174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grasso2\AppData\Local\Microsoft\Windows\Temporary Internet Files\Content.IE5\F5NPU67D\MC900056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733800" cy="6254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Cuando</a:t>
            </a:r>
            <a:r>
              <a:rPr lang="en-US" sz="6600" dirty="0" smtClean="0"/>
              <a:t> Ana se </a:t>
            </a:r>
            <a:r>
              <a:rPr lang="en-US" sz="6600" dirty="0" err="1" smtClean="0"/>
              <a:t>graduó</a:t>
            </a:r>
            <a:r>
              <a:rPr lang="en-US" sz="6600" dirty="0" smtClean="0"/>
              <a:t> de la </a:t>
            </a:r>
            <a:r>
              <a:rPr lang="en-US" sz="6600" dirty="0" err="1" smtClean="0"/>
              <a:t>universidad</a:t>
            </a:r>
            <a:r>
              <a:rPr lang="en-US" sz="6600" dirty="0" smtClean="0"/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se</a:t>
            </a:r>
            <a:r>
              <a:rPr lang="en-US" sz="6600" dirty="0" smtClean="0"/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tituló</a:t>
            </a:r>
            <a:r>
              <a:rPr lang="en-US" sz="6600" dirty="0" smtClean="0"/>
              <a:t> en </a:t>
            </a:r>
            <a:r>
              <a:rPr lang="en-US" sz="6600" dirty="0" err="1" smtClean="0"/>
              <a:t>español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titularse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9940" name="Picture 4" descr="C:\Users\mgrasso2\AppData\Local\Microsoft\Windows\Temporary Internet Files\Content.IE5\F5NPU67D\MC900056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118267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El conductor </a:t>
            </a:r>
            <a:r>
              <a:rPr lang="en-US" sz="6600" dirty="0" err="1" smtClean="0"/>
              <a:t>es</a:t>
            </a:r>
            <a:r>
              <a:rPr lang="en-US" sz="6600" dirty="0" smtClean="0"/>
              <a:t> el hombre </a:t>
            </a:r>
            <a:r>
              <a:rPr lang="en-US" sz="6600" dirty="0" err="1" smtClean="0"/>
              <a:t>que</a:t>
            </a:r>
            <a:r>
              <a:rPr lang="en-US" sz="6600" dirty="0" smtClean="0"/>
              <a:t> conduce el </a:t>
            </a:r>
            <a:r>
              <a:rPr lang="en-US" sz="6600" dirty="0" err="1" smtClean="0"/>
              <a:t>autobús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953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 conductor/la </a:t>
            </a:r>
            <a:r>
              <a:rPr lang="en-US" sz="4400" b="1" dirty="0" err="1" smtClean="0">
                <a:solidFill>
                  <a:srgbClr val="FF0000"/>
                </a:solidFill>
              </a:rPr>
              <a:t>conductora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C:\Users\mgrasso2\AppData\Local\Microsoft\Windows\Temporary Internet Files\Content.IE5\L3ODTZNY\MC9003889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81400"/>
            <a:ext cx="2292158" cy="2060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SsQyh7zbIyq0Ynu7z3I_9mOqqsmdBbtSAQUsI6RvypibeZQMmp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57784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7010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Mi </a:t>
            </a:r>
            <a:r>
              <a:rPr lang="en-US" sz="6600" dirty="0" err="1" smtClean="0"/>
              <a:t>madre</a:t>
            </a:r>
            <a:r>
              <a:rPr lang="en-US" sz="6600" dirty="0" smtClean="0"/>
              <a:t> </a:t>
            </a:r>
            <a:r>
              <a:rPr lang="en-US" sz="6600" dirty="0" err="1" smtClean="0"/>
              <a:t>es</a:t>
            </a:r>
            <a:r>
              <a:rPr lang="en-US" sz="6600" dirty="0" smtClean="0"/>
              <a:t> </a:t>
            </a:r>
            <a:r>
              <a:rPr lang="en-US" sz="6600" dirty="0" err="1" smtClean="0"/>
              <a:t>muy</a:t>
            </a:r>
            <a:r>
              <a:rPr lang="en-US" sz="6600" dirty="0" smtClean="0"/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ingenua</a:t>
            </a:r>
            <a:r>
              <a:rPr lang="en-US" sz="6600" dirty="0" smtClean="0"/>
              <a:t> (</a:t>
            </a:r>
            <a:r>
              <a:rPr lang="en-US" sz="6600" dirty="0" err="1" smtClean="0"/>
              <a:t>inocente</a:t>
            </a:r>
            <a:r>
              <a:rPr lang="en-US" sz="6600" dirty="0" smtClean="0"/>
              <a:t>).  No </a:t>
            </a:r>
            <a:r>
              <a:rPr lang="en-US" sz="6600" dirty="0" err="1" smtClean="0"/>
              <a:t>tiene</a:t>
            </a:r>
            <a:r>
              <a:rPr lang="en-US" sz="6600" dirty="0" smtClean="0"/>
              <a:t> </a:t>
            </a:r>
            <a:r>
              <a:rPr lang="en-US" sz="6600" dirty="0" err="1" smtClean="0"/>
              <a:t>ni</a:t>
            </a:r>
            <a:r>
              <a:rPr lang="en-US" sz="6600" dirty="0" smtClean="0"/>
              <a:t> idea de </a:t>
            </a:r>
            <a:r>
              <a:rPr lang="en-US" sz="6600" dirty="0" err="1" smtClean="0"/>
              <a:t>las</a:t>
            </a:r>
            <a:r>
              <a:rPr lang="en-US" sz="6600" dirty="0" smtClean="0"/>
              <a:t> </a:t>
            </a:r>
            <a:r>
              <a:rPr lang="en-US" sz="6600" dirty="0" err="1" smtClean="0"/>
              <a:t>malas</a:t>
            </a:r>
            <a:r>
              <a:rPr lang="en-US" sz="6600" dirty="0" smtClean="0"/>
              <a:t> </a:t>
            </a:r>
            <a:r>
              <a:rPr lang="en-US" sz="6600" dirty="0" err="1" smtClean="0"/>
              <a:t>cosas</a:t>
            </a:r>
            <a:r>
              <a:rPr lang="en-US" sz="6600" dirty="0" smtClean="0"/>
              <a:t> </a:t>
            </a:r>
            <a:r>
              <a:rPr lang="en-US" sz="6600" dirty="0" err="1" smtClean="0"/>
              <a:t>que</a:t>
            </a:r>
            <a:r>
              <a:rPr lang="en-US" sz="6600" dirty="0" smtClean="0"/>
              <a:t> </a:t>
            </a:r>
            <a:r>
              <a:rPr lang="en-US" sz="6600" dirty="0" err="1" smtClean="0"/>
              <a:t>hace</a:t>
            </a:r>
            <a:r>
              <a:rPr lang="en-US" sz="6600" dirty="0" smtClean="0"/>
              <a:t> mi </a:t>
            </a:r>
            <a:r>
              <a:rPr lang="en-US" sz="6600" dirty="0" err="1" smtClean="0"/>
              <a:t>hermana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Ingenuo</a:t>
            </a:r>
            <a:r>
              <a:rPr lang="en-US" sz="4400" b="1" dirty="0" smtClean="0">
                <a:solidFill>
                  <a:srgbClr val="FF0000"/>
                </a:solidFill>
              </a:rPr>
              <a:t>(a)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t2.gstatic.com/images?q=tbn:ANd9GcSsQyh7zbIyq0Ynu7z3I_9mOqqsmdBbtSAQUsI6RvypibeZQMmp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192024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grasso2\AppData\Local\Microsoft\Windows\Temporary Internet Files\Content.IE5\F5NPU67D\MC9002908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00800" cy="466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</a:t>
            </a:r>
            <a:r>
              <a:rPr lang="en-US" sz="6600" dirty="0" err="1" smtClean="0"/>
              <a:t>cajero</a:t>
            </a:r>
            <a:r>
              <a:rPr lang="en-US" sz="6600" dirty="0" smtClean="0"/>
              <a:t> pone el </a:t>
            </a:r>
            <a:r>
              <a:rPr lang="en-US" sz="6600" dirty="0" err="1" smtClean="0"/>
              <a:t>dinero</a:t>
            </a:r>
            <a:r>
              <a:rPr lang="en-US" sz="6600" dirty="0" smtClean="0"/>
              <a:t> en </a:t>
            </a:r>
            <a:r>
              <a:rPr lang="en-US" sz="6600" b="1" dirty="0" smtClean="0">
                <a:solidFill>
                  <a:srgbClr val="FF0000"/>
                </a:solidFill>
              </a:rPr>
              <a:t>la </a:t>
            </a:r>
            <a:r>
              <a:rPr lang="en-US" sz="6600" b="1" dirty="0" err="1" smtClean="0">
                <a:solidFill>
                  <a:srgbClr val="FF0000"/>
                </a:solidFill>
              </a:rPr>
              <a:t>máquina</a:t>
            </a:r>
            <a:r>
              <a:rPr lang="en-US" sz="6600" dirty="0" smtClean="0"/>
              <a:t> (la </a:t>
            </a:r>
            <a:r>
              <a:rPr lang="en-US" sz="6600" dirty="0" err="1" smtClean="0"/>
              <a:t>caja</a:t>
            </a:r>
            <a:r>
              <a:rPr lang="en-US" sz="6600" dirty="0" smtClean="0"/>
              <a:t>).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1910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 </a:t>
            </a:r>
            <a:r>
              <a:rPr lang="en-US" sz="4400" b="1" dirty="0" err="1" smtClean="0">
                <a:solidFill>
                  <a:srgbClr val="FF0000"/>
                </a:solidFill>
              </a:rPr>
              <a:t>máquina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mgrasso2\AppData\Local\Microsoft\Windows\Temporary Internet Files\Content.IE5\F5NPU67D\MC9002908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362200" cy="172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mgrasso2\AppData\Local\Microsoft\Windows\Temporary Internet Files\Content.IE5\F5NPU67D\MC9004379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6470322" cy="4343400"/>
          </a:xfrm>
          <a:prstGeom prst="rect">
            <a:avLst/>
          </a:prstGeom>
          <a:noFill/>
        </p:spPr>
      </p:pic>
      <p:pic>
        <p:nvPicPr>
          <p:cNvPr id="5" name="MS900388529[1].wav">
            <a:hlinkClick r:id="" action="ppaction://media"/>
          </p:cNvPr>
          <p:cNvPicPr>
            <a:picLocks noRot="1" noChangeAspect="1"/>
          </p:cNvPicPr>
          <p:nvPr>
            <a:wavAudioFile r:embed="rId1" name="MS900388529[1].wav"/>
          </p:nvPr>
        </p:nvPicPr>
        <p:blipFill>
          <a:blip r:embed="rId4" cstate="print"/>
          <a:stretch>
            <a:fillRect/>
          </a:stretch>
        </p:blipFill>
        <p:spPr>
          <a:xfrm>
            <a:off x="7620000" y="457200"/>
            <a:ext cx="304800" cy="304800"/>
          </a:xfrm>
          <a:prstGeom prst="rect">
            <a:avLst/>
          </a:prstGeom>
        </p:spPr>
      </p:pic>
      <p:pic>
        <p:nvPicPr>
          <p:cNvPr id="6" name="Picture 4" descr="http://images.clipart.com/thw/thw13/CL/5433_2005010014/000803_1055_85/20464688.thc.jpg?000803_1055_8555_v_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733800"/>
            <a:ext cx="295275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hombre </a:t>
            </a:r>
            <a:r>
              <a:rPr lang="en-US" sz="6600" dirty="0" err="1" smtClean="0"/>
              <a:t>está</a:t>
            </a:r>
            <a:r>
              <a:rPr lang="en-US" sz="6600" dirty="0" smtClean="0"/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borracho</a:t>
            </a:r>
            <a:r>
              <a:rPr lang="en-US" sz="6600" dirty="0" smtClean="0"/>
              <a:t>.  Ha </a:t>
            </a:r>
            <a:r>
              <a:rPr lang="en-US" sz="6600" dirty="0" err="1" smtClean="0"/>
              <a:t>bebido</a:t>
            </a:r>
            <a:r>
              <a:rPr lang="en-US" sz="6600" dirty="0" smtClean="0"/>
              <a:t> mucho </a:t>
            </a:r>
            <a:r>
              <a:rPr lang="en-US" sz="6600" dirty="0" err="1" smtClean="0"/>
              <a:t>vino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105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borracho</a:t>
            </a:r>
            <a:r>
              <a:rPr lang="en-US" sz="4400" b="1" dirty="0" smtClean="0">
                <a:solidFill>
                  <a:srgbClr val="FF0000"/>
                </a:solidFill>
              </a:rPr>
              <a:t>(a)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" descr="C:\Users\mgrasso2\AppData\Local\Microsoft\Windows\Temporary Internet Files\Content.IE5\F5NPU67D\MC9004379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029200"/>
            <a:ext cx="1969809" cy="1322294"/>
          </a:xfrm>
          <a:prstGeom prst="rect">
            <a:avLst/>
          </a:prstGeom>
          <a:noFill/>
        </p:spPr>
      </p:pic>
      <p:pic>
        <p:nvPicPr>
          <p:cNvPr id="21508" name="Picture 4" descr="http://images.clipart.com/thw/thw13/CL/5433_2005010014/000803_1055_85/20464688.thc.jpg?000803_1055_8555_v_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mgrasso2\AppData\Local\Microsoft\Windows\Temporary Internet Files\Content.IE5\R7EQEV4H\MC9000488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4781035" cy="4724400"/>
          </a:xfrm>
          <a:prstGeom prst="rect">
            <a:avLst/>
          </a:prstGeom>
          <a:noFill/>
        </p:spPr>
      </p:pic>
      <p:pic>
        <p:nvPicPr>
          <p:cNvPr id="20488" name="Picture 8" descr="C:\Users\mgrasso2\AppData\Local\Microsoft\Windows\Temporary Internet Files\Content.IE5\F5NPU67D\MC9003909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2819400" cy="493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El hombre </a:t>
            </a:r>
            <a:r>
              <a:rPr lang="en-US" sz="6600" b="1" dirty="0" err="1" smtClean="0">
                <a:solidFill>
                  <a:srgbClr val="FF0000"/>
                </a:solidFill>
              </a:rPr>
              <a:t>llora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/>
              <a:t>porque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su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novia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rompió</a:t>
            </a:r>
            <a:r>
              <a:rPr lang="en-US" sz="6600" b="1" dirty="0" smtClean="0"/>
              <a:t> con </a:t>
            </a:r>
            <a:r>
              <a:rPr lang="en-US" sz="6600" b="1" dirty="0" err="1" smtClean="0"/>
              <a:t>él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648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llorar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C:\Users\mgrasso2\AppData\Local\Microsoft\Windows\Temporary Internet Files\Content.IE5\F5NPU67D\MC9003909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637372"/>
            <a:ext cx="1524000" cy="2665615"/>
          </a:xfrm>
          <a:prstGeom prst="rect">
            <a:avLst/>
          </a:prstGeom>
          <a:noFill/>
        </p:spPr>
      </p:pic>
      <p:pic>
        <p:nvPicPr>
          <p:cNvPr id="8" name="Picture 1" descr="C:\Users\mgrasso2\AppData\Local\Microsoft\Windows\Temporary Internet Files\Content.IE5\R7EQEV4H\MC9000488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2133600" cy="210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CnAKcDASIAAhEBAxEB/8QAGwABAAIDAQEAAAAAAAAAAAAAAAEFBAYHAwL/xAA/EAABAwIDAwoEAQoHAAAAAAABAAIDBBEFEiEGEzEHFTJBUWFxgZGhFCJCsdEjUlNigpOyweHwFiQmM2OSov/EABoBAQADAQEBAAAAAAAAAAAAAAABAgMEBQb/xAAsEQACAgEEAAUDAwUAAAAAAAAAAQIDEQQSEyEFFSIxUUFSoRQjMkJhgcHR/9oADAMBAAIRAxEAPwDuKIiAIiIAiIgCIiAIiIAiIgCIiAIiIAiIgCIiAIiIAiIgCIiAIiIAiIgCIiAIiIAiIgCIiAIiIAiIgCIiAIiIAiIgCLzfLGzpSNHiV4urqVvGdnkbrOVsI+7JwzKRYRxKm6nk+DSvnnWC+gkP7KzeroX9aJ2S+DPRVxxWLqY8+ig4qwD/AGn+qp+u0/3E8c/gskVaMWZ+id6qBi8d7bp6j9fp/uJ4p/BZqFX86xDpMeFIxWA/S/2UrW6f7iOOfwZ6XWGMSpusuHlwX2K6mOolA8RZaLVUv2kiNkl9DKRecczJReN4dbjYr0WyaayioREUgIiIAiIgCrKvExE90cTMzhpcnRZ80giie88Ggla0SS4k6k6krzPEdVKmKjB9s1qgpPsieYkGSVxc4kcANT1LzJLRd8rWDyAHmVE13yxsAta7z5aD3PsuZctmFxvo6TE31UjZGEQR07rBhHzOc6/EngLLxaKldaoyeMnXJ7I9I6Q6uo2skc/EIQI25nnfsGQXtc9guR6rwdi+GR4bLiTsTiNDHcPnbNmYO67eJ14DVcpr9n6LZvkxfXsdL8bi8NOyUPIytBdvLNsOxo9FV7RyOouTHZqkaA34ueeqe0ddjZvsV2x0Fc31JtZx/wBMndJHV8G2z2bxyvFFQVznVBvkZK17M9uy/wBlljaTZ91ZV0QxGI1FIx754/yn5NrOkSbW0Wi0ew+Lf4twLFaWlgZhtNBSF7hI1pJbGMxy8Sbkrn2OYlJS7R7SFl81VLPBfsBlBPs0jzV4aGmyWISfsQ7ppdneYtp9npMHlxdlcw0EMgifPkksHG2lrX6x1L4odq9m8QbPLR4gyRlPC6aVwbIMrG2zHUdVwtKxPDG4dyHtY1wLpI4ah5B0LnyNP2IHksbkgn2erKaTCZKJxxWaCZs8pBySwki7b5uzu81k9JVxzmsvDx/gtySykbuNutkHmzcbpwe8yj7hX8wDYmSsc4NLm8Hk3B0/mFxOt2fwml5WocHfSN5smkjG4DnAAPjHXe/S7122eFsdC6KIHKyIBgJvbKNPsFjqqa6trhntZ7L1TlJ4ZgDGKZstQ2QVbIYJDHLUOaN2xwte+pLRr0iAO+yzKWsjqYJJad7pGRyPjcHCxuwkG3pp2hVOK78Yq19PiENEaumIhdu43Ou0EuLg4Xc3KRY5gG6346/Oy09CyoraPDKmCoomhsrHNMYe97rh5ysAu3o/NlGt+PFUlVHj3Inc92GbNTzOgfnjedfcK2oa34hxY9mRwFx2FUNMDu8pOrCWeQ4e1llUkroZ43HgDY+Cvo9VOqxRz0yltaeTYkUA3ClfUHEEREAUFSoJQGPWQOqITGx+QkjW11RVED6d5jltfiCOsK6qq2GFj2h938LN1N1STzOmkMkp/oF43iXFNdP1HRRuyY8Tc08r72Aswfc/cDyXKOW2pNbjWCYPETmyl5He9waP4T6rq9MLQNLrhzrvPnr/ADVBX7FYXiO0sOPVUlU+qhdGWRh7RGMnDS1z6rz9HZGq3fL6I3t9SwjT+XGUUmDYNhrNGh7nAdzGho/iWu8p1M+jwzZOlcCI4sNaCbaZtM3mun7T4RsvjmL0VJjsmeu3ZFNBvnMLm6kmw8D6LIra/ZbFqaWiq2wVkdLGJXQyQOJa0ENu0EXOpA07V2U6l1xgtr6znr5MpQy32c/2YxOs2h5U97htXVvwiF5eGZ3NYI2sytu3gLm2hC0g0fOdbtJM0XdTskqQfCdoP/lxXdMJxXZrDYXw4PTinjEDakiGkey7TlsSban5hoddVg0A2QixyowmjwgtrKiLJPlpH5HRuGb5nHTKbeq1jqZQk5Kt4wvwVcM9ZNRoa/nHkPxCFzsz6FwhPaAJWOb7O9k5HtocIpY4cHmpnDFJ6h4jqGwtNmkDQvvm6jotyxB2zOzwGEHBC6CuDXVDaenzRht7Aya9vZde1HQbJ0eJNNJhVPFWQSPDXsg1a5jcxIPhwVdysqmtrxLLQ/i137Ggcpzjh/KbhNdewDaeQuH6shB9gu0ObckHgCQtfdh+z+1kUNdPQRVbWtyRyTRlpA46d2q2Bp1t2Li1ct0Ywx3HpmsFht/Jr2NUr5MKifBRTVU8AdD/AJepEMjWdFwBIIcDYXaQQbDrAVRs5M9+P0tHM2vm+Cprwb+thfuGn5HZ2hrH3ADRY3Ot7cCtlxBknwdYGyGKNj96529Md2WDnDONW/VqtandLRzb6Euoq10bW0UNVibZt9rd18xI3drdebs6lpVCXE0RZ/M3IEsqSLWD2XA7xofYhZtJT/EHV+UDiLarDnAaI5BwY4E+B0/mveKV8TyW6g6OaesLn00Yq1ci6NLW3HKLuFzo42AuaQB8zydPBZI4aLAo6iGRwbrnOouFnjgvqK5wmvQ+jgaafZKIiuQF5VMgihfIeDQSvVVmMzZYWRgj5zc69Q/qsdRYqq3JlorLwVLi4gm5JOpuvCp1gczgX2Z6mx9rr3adNV41Dss8BcbMDnXceAdbT7nzsvlFY/8AZ3xj2epsRf2UB1uoqXuaBcuFvFfIqIWgXmjHi8KyuZVwZzKurqd/KNHXvcS5jaqNhdIN20RQ8R+aSbk9miwcDkLcKlaI4I2Nhp6e0UmfLJLOHOBNz2LqLYMKjH5OGjaLuNmsb9XS4Dr6+1ekb6NjCyJrAy98rIja/kF3+YpRSUfj8GfA32cewDfQYRjktRI8vk3Ni65OUz5B7MXR6R+bbCWBnGLDYgSQRe5FvHrV7vmagB3lE78E39hwl/dO/BZ269zz6fyWVDRz7lSp6yZ8cdLTTzOqo2RRiKMuu8SB1jbhpdMQgq4duqR7WyGnqJp6eWwNgXRAg+517l0JtRlBsybXsjd+Cnf/AKk37tymHiEoRxt/IdDbya5ydSf6bp4HPmMsEbA5kjbBmmgb3aXWzWN18mdh+me4/wCJ34I2oZ+jl/dO/Bc9mpc5N4LKpo8p4mTyTQzW3dRTmNwv1ag+zlr2DTwwR0s8k9WyP4b4W9VTtc05DYB72aAgg6G19VsFRKN/TyMbJo5wcd24WBB46doC+aJlHQskZTuETJJnylpzWzPJc469pJNu9aR1WItNEzqbwzzwinhbg8VNDUxVEWVzd7EbtNyeFibAXsBc2FlmU8hlja49It+bx6/cFeEHwFM+Q04pITK7NJu8rS93C5txNl60nF7rFsb3uc0EWNv6m581nzJ27xtag0ZELjFI2S5uDdbJG4PY1zToRda0CRx8lcYVMHQFn5h08Opdvhd/7koP6mF8ekzPRQEXvHMFgV9C+ok3rZNQ2waQrBQVnbVG2O2XsSm08o1h7HRyFjukDYr5dqLaG/UQriowtskrpGucC43tcryOEDtv5leBLw23c8ex1K5FU2GIWtCwfsBfTmtaLtAHgLKxOEdzD4hOaiPoZ6BR5daTzord58ts59VDJGttmkb5uVlzXIPoZ6BBhsg+hqeXz/uOZFeZoybZ2eqjeRg6yNPmrPm+bsATm+b+ynl8yOVFY6aPqeEbLH+kCsjh83Z7qW4fN/ZTy+Q5UVwniH1hQ6eK/Sb6qz5vm/spzdL1kBT5fMcyKszxgj5x/wBlO+b9MgPcSrQYbJ+cFPNZPScPRPLZscyKzMHC4dbwKjU8CPNWvNLD0i0+S+hhMI4/YKfK7RzoraeN0kgjuPmNtVd0tIynN2kkkWJJXxBh8EMge1vzDgstejotEqVmXbMbLNwsilF6BkERFIIRSiAhFKICFKIgIsllKICEspRAQilEBCWUogIRSiAIiIAiIgCIiAIiIAiIgCIiAIiIAiIgCIiAIiIAiIg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738188"/>
            <a:ext cx="154305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GwABAAIDAQEAAAAAAAAAAAAAAAEFBAYHAwL/xAA/EAABAwIDAwoEAQoHAAAAAAABAAIDBBEFEiEGEzEHFTJBUWFxgZGhFCJCsdEjUlNigpOyweHwFiQmM2OSov/EABoBAQADAQEBAAAAAAAAAAAAAAABAgMEBQb/xAAsEQACAgEEAAUDAwUAAAAAAAAAAQIDEQQSEyEFFSIxUUFSoRQjMkJhgcHR/9oADAMBAAIRAxEAPwDuKIiAIiIAiIgCIiAIiIAiIgCIiAIiIAiIgCIiAIiIAiIgCIiAIiIAiIgCIiAIiIAiIgCIiAIiIAiIgCIiAIiIAiIgCLzfLGzpSNHiV4urqVvGdnkbrOVsI+7JwzKRYRxKm6nk+DSvnnWC+gkP7KzeroX9aJ2S+DPRVxxWLqY8+ig4qwD/AGn+qp+u0/3E8c/gskVaMWZ+id6qBi8d7bp6j9fp/uJ4p/BZqFX86xDpMeFIxWA/S/2UrW6f7iOOfwZ6XWGMSpusuHlwX2K6mOolA8RZaLVUv2kiNkl9DKRecczJReN4dbjYr0WyaayioREUgIiIAiIgCrKvExE90cTMzhpcnRZ80giie88Ggla0SS4k6k6krzPEdVKmKjB9s1qgpPsieYkGSVxc4kcANT1LzJLRd8rWDyAHmVE13yxsAta7z5aD3PsuZctmFxvo6TE31UjZGEQR07rBhHzOc6/EngLLxaKldaoyeMnXJ7I9I6Q6uo2skc/EIQI25nnfsGQXtc9guR6rwdi+GR4bLiTsTiNDHcPnbNmYO67eJ14DVcpr9n6LZvkxfXsdL8bi8NOyUPIytBdvLNsOxo9FV7RyOouTHZqkaA34ueeqe0ddjZvsV2x0Fc31JtZx/wBMndJHV8G2z2bxyvFFQVznVBvkZK17M9uy/wBlljaTZ91ZV0QxGI1FIx754/yn5NrOkSbW0Wi0ew+Lf4twLFaWlgZhtNBSF7hI1pJbGMxy8Sbkrn2OYlJS7R7SFl81VLPBfsBlBPs0jzV4aGmyWISfsQ7ppdneYtp9npMHlxdlcw0EMgifPkksHG2lrX6x1L4odq9m8QbPLR4gyRlPC6aVwbIMrG2zHUdVwtKxPDG4dyHtY1wLpI4ah5B0LnyNP2IHksbkgn2erKaTCZKJxxWaCZs8pBySwki7b5uzu81k9JVxzmsvDx/gtySykbuNutkHmzcbpwe8yj7hX8wDYmSsc4NLm8Hk3B0/mFxOt2fwml5WocHfSN5smkjG4DnAAPjHXe/S7122eFsdC6KIHKyIBgJvbKNPsFjqqa6trhntZ7L1TlJ4ZgDGKZstQ2QVbIYJDHLUOaN2xwte+pLRr0iAO+yzKWsjqYJJad7pGRyPjcHCxuwkG3pp2hVOK78Yq19PiENEaumIhdu43Ou0EuLg4Xc3KRY5gG6346/Oy09CyoraPDKmCoomhsrHNMYe97rh5ysAu3o/NlGt+PFUlVHj3Inc92GbNTzOgfnjedfcK2oa34hxY9mRwFx2FUNMDu8pOrCWeQ4e1llUkroZ43HgDY+Cvo9VOqxRz0yltaeTYkUA3ClfUHEEREAUFSoJQGPWQOqITGx+QkjW11RVED6d5jltfiCOsK6qq2GFj2h938LN1N1STzOmkMkp/oF43iXFNdP1HRRuyY8Tc08r72Aswfc/cDyXKOW2pNbjWCYPETmyl5He9waP4T6rq9MLQNLrhzrvPnr/ADVBX7FYXiO0sOPVUlU+qhdGWRh7RGMnDS1z6rz9HZGq3fL6I3t9SwjT+XGUUmDYNhrNGh7nAdzGho/iWu8p1M+jwzZOlcCI4sNaCbaZtM3mun7T4RsvjmL0VJjsmeu3ZFNBvnMLm6kmw8D6LIra/ZbFqaWiq2wVkdLGJXQyQOJa0ENu0EXOpA07V2U6l1xgtr6znr5MpQy32c/2YxOs2h5U97htXVvwiF5eGZ3NYI2sytu3gLm2hC0g0fOdbtJM0XdTskqQfCdoP/lxXdMJxXZrDYXw4PTinjEDakiGkey7TlsSban5hoddVg0A2QixyowmjwgtrKiLJPlpH5HRuGb5nHTKbeq1jqZQk5Kt4wvwVcM9ZNRoa/nHkPxCFzsz6FwhPaAJWOb7O9k5HtocIpY4cHmpnDFJ6h4jqGwtNmkDQvvm6jotyxB2zOzwGEHBC6CuDXVDaenzRht7Aya9vZde1HQbJ0eJNNJhVPFWQSPDXsg1a5jcxIPhwVdysqmtrxLLQ/i137Ggcpzjh/KbhNdewDaeQuH6shB9gu0ObckHgCQtfdh+z+1kUNdPQRVbWtyRyTRlpA46d2q2Bp1t2Li1ct0Ywx3HpmsFht/Jr2NUr5MKifBRTVU8AdD/AJepEMjWdFwBIIcDYXaQQbDrAVRs5M9+P0tHM2vm+Cprwb+thfuGn5HZ2hrH3ADRY3Ot7cCtlxBknwdYGyGKNj96529Md2WDnDONW/VqtandLRzb6Euoq10bW0UNVibZt9rd18xI3drdebs6lpVCXE0RZ/M3IEsqSLWD2XA7xofYhZtJT/EHV+UDiLarDnAaI5BwY4E+B0/mveKV8TyW6g6OaesLn00Yq1ci6NLW3HKLuFzo42AuaQB8zydPBZI4aLAo6iGRwbrnOouFnjgvqK5wmvQ+jgaafZKIiuQF5VMgihfIeDQSvVVmMzZYWRgj5zc69Q/qsdRYqq3JlorLwVLi4gm5JOpuvCp1gczgX2Z6mx9rr3adNV41Dss8BcbMDnXceAdbT7nzsvlFY/8AZ3xj2epsRf2UB1uoqXuaBcuFvFfIqIWgXmjHi8KyuZVwZzKurqd/KNHXvcS5jaqNhdIN20RQ8R+aSbk9miwcDkLcKlaI4I2Nhp6e0UmfLJLOHOBNz2LqLYMKjH5OGjaLuNmsb9XS4Dr6+1ekb6NjCyJrAy98rIja/kF3+YpRSUfj8GfA32cewDfQYRjktRI8vk3Ni65OUz5B7MXR6R+bbCWBnGLDYgSQRe5FvHrV7vmagB3lE78E39hwl/dO/BZ269zz6fyWVDRz7lSp6yZ8cdLTTzOqo2RRiKMuu8SB1jbhpdMQgq4duqR7WyGnqJp6eWwNgXRAg+517l0JtRlBsybXsjd+Cnf/AKk37tymHiEoRxt/IdDbya5ydSf6bp4HPmMsEbA5kjbBmmgb3aXWzWN18mdh+me4/wCJ34I2oZ+jl/dO/Bc9mpc5N4LKpo8p4mTyTQzW3dRTmNwv1ag+zlr2DTwwR0s8k9WyP4b4W9VTtc05DYB72aAgg6G19VsFRKN/TyMbJo5wcd24WBB46doC+aJlHQskZTuETJJnylpzWzPJc469pJNu9aR1WItNEzqbwzzwinhbg8VNDUxVEWVzd7EbtNyeFibAXsBc2FlmU8hlja49It+bx6/cFeEHwFM+Q04pITK7NJu8rS93C5txNl60nF7rFsb3uc0EWNv6m581nzJ27xtag0ZELjFI2S5uDdbJG4PY1zToRda0CRx8lcYVMHQFn5h08Opdvhd/7koP6mF8ekzPRQEXvHMFgV9C+ok3rZNQ2waQrBQVnbVG2O2XsSm08o1h7HRyFjukDYr5dqLaG/UQriowtskrpGucC43tcryOEDtv5leBLw23c8ex1K5FU2GIWtCwfsBfTmtaLtAHgLKxOEdzD4hOaiPoZ6BR5daTzord58ts59VDJGttmkb5uVlzXIPoZ6BBhsg+hqeXz/uOZFeZoybZ2eqjeRg6yNPmrPm+bsATm+b+ynl8yOVFY6aPqeEbLH+kCsjh83Z7qW4fN/ZTy+Q5UVwniH1hQ6eK/Sb6qz5vm/spzdL1kBT5fMcyKszxgj5x/wBlO+b9MgPcSrQYbJ+cFPNZPScPRPLZscyKzMHC4dbwKjU8CPNWvNLD0i0+S+hhMI4/YKfK7RzoraeN0kgjuPmNtVd0tIynN2kkkWJJXxBh8EMge1vzDgstejotEqVmXbMbLNwsilF6BkERFIIRSiAhFKICFKIgIsllKICEspRAQilEBCWUogIRSiAIiIAiIgCIiAIiIAiIgCIiAIiIAiIgCIiAIiIAiIgCIiAIiIAiIg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738188"/>
            <a:ext cx="154305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C:\Users\mgrasso2\AppData\Local\Microsoft\Windows\Temporary Internet Files\Content.IE5\F5NPU67D\MC9000567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86879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0"/>
            <a:ext cx="701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El </a:t>
            </a:r>
            <a:r>
              <a:rPr lang="en-US" sz="6600" dirty="0" err="1" smtClean="0"/>
              <a:t>pobre</a:t>
            </a:r>
            <a:r>
              <a:rPr lang="en-US" sz="6600" dirty="0" smtClean="0"/>
              <a:t> hombre </a:t>
            </a:r>
            <a:r>
              <a:rPr lang="en-US" sz="6600" dirty="0" err="1" smtClean="0"/>
              <a:t>murió</a:t>
            </a:r>
            <a:r>
              <a:rPr lang="en-US" sz="6600" dirty="0" smtClean="0"/>
              <a:t> en un </a:t>
            </a:r>
            <a:r>
              <a:rPr lang="en-US" sz="6600" b="1" dirty="0" err="1" smtClean="0">
                <a:solidFill>
                  <a:srgbClr val="FF0000"/>
                </a:solidFill>
              </a:rPr>
              <a:t>choque</a:t>
            </a:r>
            <a:r>
              <a:rPr lang="en-US" sz="6600" dirty="0" smtClean="0"/>
              <a:t>.  </a:t>
            </a:r>
            <a:r>
              <a:rPr lang="en-US" sz="6600" b="1" dirty="0" smtClean="0">
                <a:solidFill>
                  <a:srgbClr val="FF0000"/>
                </a:solidFill>
              </a:rPr>
              <a:t>Chocó con </a:t>
            </a:r>
            <a:r>
              <a:rPr lang="en-US" sz="6600" dirty="0" err="1" smtClean="0"/>
              <a:t>otro</a:t>
            </a:r>
            <a:r>
              <a:rPr lang="en-US" sz="6600" dirty="0" smtClean="0"/>
              <a:t> </a:t>
            </a:r>
            <a:r>
              <a:rPr lang="en-US" sz="6600" dirty="0" err="1" smtClean="0"/>
              <a:t>coche</a:t>
            </a:r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7912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El </a:t>
            </a:r>
            <a:r>
              <a:rPr lang="en-US" sz="4400" b="1" dirty="0" err="1" smtClean="0">
                <a:solidFill>
                  <a:srgbClr val="FF0000"/>
                </a:solidFill>
              </a:rPr>
              <a:t>choque</a:t>
            </a:r>
            <a:r>
              <a:rPr lang="en-US" sz="4400" b="1" dirty="0" smtClean="0">
                <a:solidFill>
                  <a:srgbClr val="FF0000"/>
                </a:solidFill>
              </a:rPr>
              <a:t> / </a:t>
            </a:r>
            <a:r>
              <a:rPr lang="en-US" sz="4400" b="1" dirty="0" err="1" smtClean="0">
                <a:solidFill>
                  <a:srgbClr val="FF0000"/>
                </a:solidFill>
              </a:rPr>
              <a:t>chocar</a:t>
            </a:r>
            <a:r>
              <a:rPr lang="en-US" sz="4400" b="1" dirty="0" smtClean="0">
                <a:solidFill>
                  <a:srgbClr val="FF0000"/>
                </a:solidFill>
              </a:rPr>
              <a:t> con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mgrasso2\AppData\Local\Microsoft\Windows\Temporary Internet Files\Content.IE5\F5NPU67D\MC9000567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38600"/>
            <a:ext cx="4830197" cy="1743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282</Words>
  <Application>Microsoft Office PowerPoint</Application>
  <PresentationFormat>On-screen Show (4:3)</PresentationFormat>
  <Paragraphs>34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22</cp:revision>
  <dcterms:created xsi:type="dcterms:W3CDTF">2010-09-13T17:57:35Z</dcterms:created>
  <dcterms:modified xsi:type="dcterms:W3CDTF">2011-11-14T19:37:41Z</dcterms:modified>
</cp:coreProperties>
</file>