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63" r:id="rId4"/>
    <p:sldId id="257" r:id="rId5"/>
    <p:sldId id="267" r:id="rId6"/>
    <p:sldId id="268" r:id="rId7"/>
    <p:sldId id="258" r:id="rId8"/>
    <p:sldId id="259" r:id="rId9"/>
    <p:sldId id="260"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F752BCB9-F0F6-4F7F-941D-10BCF0EB3BF3}" type="datetimeFigureOut">
              <a:rPr lang="es-EC" smtClean="0"/>
              <a:t>24/09/2014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05E2A95-0D95-4C31-9279-B680A8059F75}" type="slidenum">
              <a:rPr lang="es-EC" smtClean="0"/>
              <a:t>‹#›</a:t>
            </a:fld>
            <a:endParaRPr lang="es-EC"/>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52BCB9-F0F6-4F7F-941D-10BCF0EB3BF3}" type="datetimeFigureOut">
              <a:rPr lang="es-EC" smtClean="0"/>
              <a:t>24/09/2014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05E2A95-0D95-4C31-9279-B680A8059F75}" type="slidenum">
              <a:rPr lang="es-EC" smtClean="0"/>
              <a:t>‹#›</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52BCB9-F0F6-4F7F-941D-10BCF0EB3BF3}" type="datetimeFigureOut">
              <a:rPr lang="es-EC" smtClean="0"/>
              <a:t>24/09/2014</a:t>
            </a:fld>
            <a:endParaRPr lang="es-EC"/>
          </a:p>
        </p:txBody>
      </p:sp>
      <p:sp>
        <p:nvSpPr>
          <p:cNvPr id="5" name="Footer Placeholder 4"/>
          <p:cNvSpPr>
            <a:spLocks noGrp="1"/>
          </p:cNvSpPr>
          <p:nvPr>
            <p:ph type="ftr" sz="quarter" idx="11"/>
          </p:nvPr>
        </p:nvSpPr>
        <p:spPr>
          <a:xfrm>
            <a:off x="2640597" y="6377459"/>
            <a:ext cx="3836404" cy="365125"/>
          </a:xfrm>
        </p:spPr>
        <p:txBody>
          <a:bodyPr/>
          <a:lstStyle/>
          <a:p>
            <a:endParaRPr lang="es-EC"/>
          </a:p>
        </p:txBody>
      </p:sp>
      <p:sp>
        <p:nvSpPr>
          <p:cNvPr id="6" name="Slide Number Placeholder 5"/>
          <p:cNvSpPr>
            <a:spLocks noGrp="1"/>
          </p:cNvSpPr>
          <p:nvPr>
            <p:ph type="sldNum" sz="quarter" idx="12"/>
          </p:nvPr>
        </p:nvSpPr>
        <p:spPr/>
        <p:txBody>
          <a:bodyPr/>
          <a:lstStyle/>
          <a:p>
            <a:fld id="{705E2A95-0D95-4C31-9279-B680A8059F75}" type="slidenum">
              <a:rPr lang="es-EC" smtClean="0"/>
              <a:t>‹#›</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52BCB9-F0F6-4F7F-941D-10BCF0EB3BF3}" type="datetimeFigureOut">
              <a:rPr lang="es-EC" smtClean="0"/>
              <a:t>24/09/2014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05E2A95-0D95-4C31-9279-B680A8059F75}" type="slidenum">
              <a:rPr lang="es-EC" smtClean="0"/>
              <a:t>‹#›</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752BCB9-F0F6-4F7F-941D-10BCF0EB3BF3}" type="datetimeFigureOut">
              <a:rPr lang="es-EC" smtClean="0"/>
              <a:t>24/09/2014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05E2A95-0D95-4C31-9279-B680A8059F75}" type="slidenum">
              <a:rPr lang="es-EC" smtClean="0"/>
              <a:t>‹#›</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752BCB9-F0F6-4F7F-941D-10BCF0EB3BF3}" type="datetimeFigureOut">
              <a:rPr lang="es-EC" smtClean="0"/>
              <a:t>24/09/2014</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705E2A95-0D95-4C31-9279-B680A8059F75}" type="slidenum">
              <a:rPr lang="es-EC" smtClean="0"/>
              <a:t>‹#›</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752BCB9-F0F6-4F7F-941D-10BCF0EB3BF3}" type="datetimeFigureOut">
              <a:rPr lang="es-EC" smtClean="0"/>
              <a:t>24/09/2014</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705E2A95-0D95-4C31-9279-B680A8059F75}" type="slidenum">
              <a:rPr lang="es-EC" smtClean="0"/>
              <a:t>‹#›</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752BCB9-F0F6-4F7F-941D-10BCF0EB3BF3}" type="datetimeFigureOut">
              <a:rPr lang="es-EC" smtClean="0"/>
              <a:t>24/09/2014</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705E2A95-0D95-4C31-9279-B680A8059F75}" type="slidenum">
              <a:rPr lang="es-EC" smtClean="0"/>
              <a:t>‹#›</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52BCB9-F0F6-4F7F-941D-10BCF0EB3BF3}" type="datetimeFigureOut">
              <a:rPr lang="es-EC" smtClean="0"/>
              <a:t>24/09/2014</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705E2A95-0D95-4C31-9279-B680A8059F75}" type="slidenum">
              <a:rPr lang="es-EC" smtClean="0"/>
              <a:t>‹#›</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752BCB9-F0F6-4F7F-941D-10BCF0EB3BF3}" type="datetimeFigureOut">
              <a:rPr lang="es-EC" smtClean="0"/>
              <a:t>24/09/2014</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705E2A95-0D95-4C31-9279-B680A8059F75}" type="slidenum">
              <a:rPr lang="es-EC" smtClean="0"/>
              <a:t>‹#›</a:t>
            </a:fld>
            <a:endParaRPr lang="es-EC"/>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752BCB9-F0F6-4F7F-941D-10BCF0EB3BF3}" type="datetimeFigureOut">
              <a:rPr lang="es-EC" smtClean="0"/>
              <a:t>24/09/2014</a:t>
            </a:fld>
            <a:endParaRPr lang="es-EC"/>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s-EC"/>
          </a:p>
        </p:txBody>
      </p:sp>
      <p:sp>
        <p:nvSpPr>
          <p:cNvPr id="7" name="Slide Number Placeholder 6"/>
          <p:cNvSpPr>
            <a:spLocks noGrp="1"/>
          </p:cNvSpPr>
          <p:nvPr>
            <p:ph type="sldNum" sz="quarter" idx="12"/>
          </p:nvPr>
        </p:nvSpPr>
        <p:spPr>
          <a:xfrm>
            <a:off x="8339328" y="1170432"/>
            <a:ext cx="733864" cy="201168"/>
          </a:xfrm>
        </p:spPr>
        <p:txBody>
          <a:bodyPr/>
          <a:lstStyle/>
          <a:p>
            <a:fld id="{705E2A95-0D95-4C31-9279-B680A8059F75}" type="slidenum">
              <a:rPr lang="es-EC" smtClean="0"/>
              <a:t>‹#›</a:t>
            </a:fld>
            <a:endParaRPr lang="es-EC"/>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752BCB9-F0F6-4F7F-941D-10BCF0EB3BF3}" type="datetimeFigureOut">
              <a:rPr lang="es-EC" smtClean="0"/>
              <a:t>24/09/2014</a:t>
            </a:fld>
            <a:endParaRPr lang="es-EC"/>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s-EC"/>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05E2A95-0D95-4C31-9279-B680A8059F75}" type="slidenum">
              <a:rPr lang="es-EC" smtClean="0"/>
              <a:t>‹#›</a:t>
            </a:fld>
            <a:endParaRPr lang="es-EC"/>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freedmen.umd.edu/procamn.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EC" dirty="0" smtClean="0"/>
              <a:t>El ojo en la nuca</a:t>
            </a:r>
            <a:endParaRPr lang="es-EC" dirty="0"/>
          </a:p>
        </p:txBody>
      </p:sp>
      <p:sp>
        <p:nvSpPr>
          <p:cNvPr id="3" name="Subtitle 2"/>
          <p:cNvSpPr>
            <a:spLocks noGrp="1"/>
          </p:cNvSpPr>
          <p:nvPr>
            <p:ph type="subTitle" idx="1"/>
          </p:nvPr>
        </p:nvSpPr>
        <p:spPr/>
        <p:txBody>
          <a:bodyPr/>
          <a:lstStyle/>
          <a:p>
            <a:endParaRPr lang="es-EC" dirty="0"/>
          </a:p>
        </p:txBody>
      </p:sp>
    </p:spTree>
    <p:extLst>
      <p:ext uri="{BB962C8B-B14F-4D97-AF65-F5344CB8AC3E}">
        <p14:creationId xmlns:p14="http://schemas.microsoft.com/office/powerpoint/2010/main" val="30637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EC"/>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9800" y="1828800"/>
            <a:ext cx="4635252" cy="4148551"/>
          </a:xfrm>
        </p:spPr>
      </p:pic>
    </p:spTree>
    <p:extLst>
      <p:ext uri="{BB962C8B-B14F-4D97-AF65-F5344CB8AC3E}">
        <p14:creationId xmlns:p14="http://schemas.microsoft.com/office/powerpoint/2010/main" val="4293246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EC"/>
          </a:p>
        </p:txBody>
      </p:sp>
      <p:sp>
        <p:nvSpPr>
          <p:cNvPr id="3" name="Content Placeholder 2"/>
          <p:cNvSpPr>
            <a:spLocks noGrp="1"/>
          </p:cNvSpPr>
          <p:nvPr>
            <p:ph idx="1"/>
          </p:nvPr>
        </p:nvSpPr>
        <p:spPr/>
        <p:txBody>
          <a:bodyPr>
            <a:normAutofit/>
          </a:bodyPr>
          <a:lstStyle/>
          <a:p>
            <a:r>
              <a:rPr lang="es-EC" sz="9600" dirty="0" smtClean="0"/>
              <a:t>La</a:t>
            </a:r>
            <a:r>
              <a:rPr lang="es-EC" sz="7200" dirty="0" smtClean="0"/>
              <a:t> ley</a:t>
            </a:r>
          </a:p>
          <a:p>
            <a:r>
              <a:rPr lang="es-EC" sz="9600" dirty="0" smtClean="0"/>
              <a:t>Las</a:t>
            </a:r>
            <a:r>
              <a:rPr lang="es-EC" sz="7200" dirty="0" smtClean="0"/>
              <a:t> leyes</a:t>
            </a:r>
            <a:endParaRPr lang="es-EC" sz="7200" dirty="0"/>
          </a:p>
        </p:txBody>
      </p:sp>
    </p:spTree>
    <p:extLst>
      <p:ext uri="{BB962C8B-B14F-4D97-AF65-F5344CB8AC3E}">
        <p14:creationId xmlns:p14="http://schemas.microsoft.com/office/powerpoint/2010/main" val="3864145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EC"/>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6400" y="1371600"/>
            <a:ext cx="6261213" cy="4525963"/>
          </a:xfrm>
        </p:spPr>
      </p:pic>
    </p:spTree>
    <p:extLst>
      <p:ext uri="{BB962C8B-B14F-4D97-AF65-F5344CB8AC3E}">
        <p14:creationId xmlns:p14="http://schemas.microsoft.com/office/powerpoint/2010/main" val="1491907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EC"/>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2625766"/>
            <a:ext cx="4038600" cy="2919330"/>
          </a:xfrm>
        </p:spPr>
      </p:pic>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48200" y="2362200"/>
            <a:ext cx="3733800" cy="3048000"/>
          </a:xfrm>
        </p:spPr>
      </p:pic>
    </p:spTree>
    <p:extLst>
      <p:ext uri="{BB962C8B-B14F-4D97-AF65-F5344CB8AC3E}">
        <p14:creationId xmlns:p14="http://schemas.microsoft.com/office/powerpoint/2010/main" val="3517569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EC"/>
          </a:p>
        </p:txBody>
      </p:sp>
      <p:sp>
        <p:nvSpPr>
          <p:cNvPr id="3" name="Content Placeholder 2"/>
          <p:cNvSpPr>
            <a:spLocks noGrp="1"/>
          </p:cNvSpPr>
          <p:nvPr>
            <p:ph idx="1"/>
          </p:nvPr>
        </p:nvSpPr>
        <p:spPr/>
        <p:txBody>
          <a:bodyPr>
            <a:normAutofit fontScale="92500"/>
          </a:bodyPr>
          <a:lstStyle/>
          <a:p>
            <a:r>
              <a:rPr lang="es-EC" dirty="0" smtClean="0"/>
              <a:t>LA Ley: en inglés es:</a:t>
            </a:r>
          </a:p>
          <a:p>
            <a:r>
              <a:rPr lang="es-EC" dirty="0" err="1" smtClean="0"/>
              <a:t>law</a:t>
            </a:r>
            <a:endParaRPr lang="es-EC" dirty="0" smtClean="0"/>
          </a:p>
          <a:p>
            <a:r>
              <a:rPr lang="es-EC" dirty="0" smtClean="0"/>
              <a:t> LA </a:t>
            </a:r>
            <a:r>
              <a:rPr lang="es-EC" dirty="0"/>
              <a:t>l</a:t>
            </a:r>
            <a:r>
              <a:rPr lang="es-EC" dirty="0" smtClean="0"/>
              <a:t>ey de impunidad es una:</a:t>
            </a:r>
          </a:p>
          <a:p>
            <a:r>
              <a:rPr lang="es-EC" dirty="0" smtClean="0"/>
              <a:t>Ley que da perdón a los culpables de un delito.</a:t>
            </a:r>
          </a:p>
          <a:p>
            <a:r>
              <a:rPr lang="es-EC" dirty="0" smtClean="0"/>
              <a:t>Otra palabra para la Ley de impunidad:</a:t>
            </a:r>
          </a:p>
          <a:p>
            <a:r>
              <a:rPr lang="es-EC" dirty="0" smtClean="0"/>
              <a:t>Ley de caducidad.</a:t>
            </a:r>
          </a:p>
          <a:p>
            <a:r>
              <a:rPr lang="es-EC" dirty="0" smtClean="0"/>
              <a:t>Caducidad (</a:t>
            </a:r>
            <a:r>
              <a:rPr lang="es-EC" dirty="0" err="1" smtClean="0"/>
              <a:t>caducity</a:t>
            </a:r>
            <a:r>
              <a:rPr lang="es-EC" dirty="0" smtClean="0"/>
              <a:t>)</a:t>
            </a:r>
          </a:p>
          <a:p>
            <a:r>
              <a:rPr lang="es-EC" dirty="0" smtClean="0"/>
              <a:t>Es cuando algo llegó a su fin. </a:t>
            </a:r>
            <a:r>
              <a:rPr lang="es-EC" dirty="0" err="1" smtClean="0"/>
              <a:t>Ej</a:t>
            </a:r>
            <a:r>
              <a:rPr lang="es-EC" dirty="0" smtClean="0"/>
              <a:t>: la leche y otros productos tienen una fecha de caducidad.</a:t>
            </a:r>
          </a:p>
          <a:p>
            <a:endParaRPr lang="es-EC" dirty="0"/>
          </a:p>
        </p:txBody>
      </p:sp>
    </p:spTree>
    <p:extLst>
      <p:ext uri="{BB962C8B-B14F-4D97-AF65-F5344CB8AC3E}">
        <p14:creationId xmlns:p14="http://schemas.microsoft.com/office/powerpoint/2010/main" val="1045171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EC"/>
          </a:p>
        </p:txBody>
      </p:sp>
      <p:sp>
        <p:nvSpPr>
          <p:cNvPr id="3" name="Content Placeholder 2"/>
          <p:cNvSpPr>
            <a:spLocks noGrp="1"/>
          </p:cNvSpPr>
          <p:nvPr>
            <p:ph idx="1"/>
          </p:nvPr>
        </p:nvSpPr>
        <p:spPr/>
        <p:txBody>
          <a:bodyPr/>
          <a:lstStyle/>
          <a:p>
            <a:r>
              <a:rPr lang="es-EC" dirty="0" smtClean="0"/>
              <a:t>Piensa en una Ley de impunidad que </a:t>
            </a:r>
            <a:r>
              <a:rPr lang="es-EC" dirty="0" err="1" smtClean="0"/>
              <a:t>existio</a:t>
            </a:r>
            <a:r>
              <a:rPr lang="es-EC" dirty="0" smtClean="0"/>
              <a:t> en los EEUU.</a:t>
            </a:r>
          </a:p>
          <a:p>
            <a:r>
              <a:rPr lang="es-EC" dirty="0" smtClean="0"/>
              <a:t>Luego de la guerra civil entre el Norte y el Sur Abraham Lincoln perdonó a los ciudadanos confederados. Después el presidente Andrew Johnson perdonó a los Generales confederados.</a:t>
            </a:r>
          </a:p>
          <a:p>
            <a:r>
              <a:rPr lang="es-EC" dirty="0">
                <a:hlinkClick r:id="rId2"/>
              </a:rPr>
              <a:t>http://</a:t>
            </a:r>
            <a:r>
              <a:rPr lang="es-EC" dirty="0" smtClean="0">
                <a:hlinkClick r:id="rId2"/>
              </a:rPr>
              <a:t>www.freedmen.umd.edu/procamn.htm</a:t>
            </a:r>
            <a:endParaRPr lang="es-EC" dirty="0" smtClean="0"/>
          </a:p>
          <a:p>
            <a:endParaRPr lang="es-EC" dirty="0"/>
          </a:p>
        </p:txBody>
      </p:sp>
    </p:spTree>
    <p:extLst>
      <p:ext uri="{BB962C8B-B14F-4D97-AF65-F5344CB8AC3E}">
        <p14:creationId xmlns:p14="http://schemas.microsoft.com/office/powerpoint/2010/main" val="395886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EC"/>
          </a:p>
        </p:txBody>
      </p:sp>
      <p:sp>
        <p:nvSpPr>
          <p:cNvPr id="3" name="Content Placeholder 2"/>
          <p:cNvSpPr>
            <a:spLocks noGrp="1"/>
          </p:cNvSpPr>
          <p:nvPr>
            <p:ph idx="1"/>
          </p:nvPr>
        </p:nvSpPr>
        <p:spPr/>
        <p:txBody>
          <a:bodyPr>
            <a:normAutofit lnSpcReduction="10000"/>
          </a:bodyPr>
          <a:lstStyle/>
          <a:p>
            <a:r>
              <a:rPr lang="en-US" b="1" dirty="0"/>
              <a:t>The Proclamation of Amnesty and Reconstruction</a:t>
            </a:r>
          </a:p>
          <a:p>
            <a:r>
              <a:rPr lang="en-US" dirty="0"/>
              <a:t>BY THE PRESIDENT OF THE UNITED STATES OF AMERICA:A PROCLAMATION. </a:t>
            </a:r>
          </a:p>
          <a:p>
            <a:r>
              <a:rPr lang="en-US" dirty="0"/>
              <a:t>WHEREAS, in and by the Constitution of the United States, it is provided that the President “shall have power to grant reprieves and pardons for offences against the United States, except in cases of impeachment;” and </a:t>
            </a:r>
            <a:r>
              <a:rPr lang="en-US" dirty="0" smtClean="0"/>
              <a:t>…</a:t>
            </a:r>
            <a:endParaRPr lang="en-US" dirty="0"/>
          </a:p>
          <a:p>
            <a:endParaRPr lang="es-EC" dirty="0"/>
          </a:p>
        </p:txBody>
      </p:sp>
    </p:spTree>
    <p:extLst>
      <p:ext uri="{BB962C8B-B14F-4D97-AF65-F5344CB8AC3E}">
        <p14:creationId xmlns:p14="http://schemas.microsoft.com/office/powerpoint/2010/main" val="2902732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EC"/>
          </a:p>
        </p:txBody>
      </p:sp>
      <p:sp>
        <p:nvSpPr>
          <p:cNvPr id="3" name="Content Placeholder 2"/>
          <p:cNvSpPr>
            <a:spLocks noGrp="1"/>
          </p:cNvSpPr>
          <p:nvPr>
            <p:ph idx="1"/>
          </p:nvPr>
        </p:nvSpPr>
        <p:spPr/>
        <p:txBody>
          <a:bodyPr/>
          <a:lstStyle/>
          <a:p>
            <a:r>
              <a:rPr lang="es-EC" dirty="0" smtClean="0"/>
              <a:t>Duelo en inglés:</a:t>
            </a:r>
          </a:p>
          <a:p>
            <a:r>
              <a:rPr lang="es-EC" dirty="0" err="1" smtClean="0"/>
              <a:t>Duel</a:t>
            </a:r>
            <a:endParaRPr lang="es-EC" dirty="0" smtClean="0"/>
          </a:p>
          <a:p>
            <a:r>
              <a:rPr lang="es-EC" dirty="0" smtClean="0"/>
              <a:t>Ley de duelo:</a:t>
            </a:r>
          </a:p>
          <a:p>
            <a:r>
              <a:rPr lang="es-EC" dirty="0" smtClean="0"/>
              <a:t>Ley que regula cómo hacer (llevar a cabo) un duelo.</a:t>
            </a:r>
          </a:p>
          <a:p>
            <a:endParaRPr lang="es-EC" dirty="0"/>
          </a:p>
        </p:txBody>
      </p:sp>
    </p:spTree>
    <p:extLst>
      <p:ext uri="{BB962C8B-B14F-4D97-AF65-F5344CB8AC3E}">
        <p14:creationId xmlns:p14="http://schemas.microsoft.com/office/powerpoint/2010/main" val="3525086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EC"/>
          </a:p>
        </p:txBody>
      </p:sp>
      <p:sp>
        <p:nvSpPr>
          <p:cNvPr id="3" name="Content Placeholder 2"/>
          <p:cNvSpPr>
            <a:spLocks noGrp="1"/>
          </p:cNvSpPr>
          <p:nvPr>
            <p:ph idx="1"/>
          </p:nvPr>
        </p:nvSpPr>
        <p:spPr/>
        <p:txBody>
          <a:bodyPr>
            <a:normAutofit lnSpcReduction="10000"/>
          </a:bodyPr>
          <a:lstStyle/>
          <a:p>
            <a:r>
              <a:rPr lang="es-EC" dirty="0" smtClean="0"/>
              <a:t>Una ley es vigente cuando: </a:t>
            </a:r>
          </a:p>
          <a:p>
            <a:r>
              <a:rPr lang="es-EC" dirty="0" smtClean="0"/>
              <a:t>Es una ley que existe y no está derogada.</a:t>
            </a:r>
          </a:p>
          <a:p>
            <a:r>
              <a:rPr lang="es-EC" dirty="0" smtClean="0"/>
              <a:t>Una ley es anacrónica cuando:</a:t>
            </a:r>
          </a:p>
          <a:p>
            <a:r>
              <a:rPr lang="es-EC" dirty="0" smtClean="0"/>
              <a:t>La ley existe, pero no tiene sentido porque no pertenece al momento presente/actual.</a:t>
            </a:r>
          </a:p>
          <a:p>
            <a:r>
              <a:rPr lang="es-EC" dirty="0" err="1" smtClean="0"/>
              <a:t>Ej</a:t>
            </a:r>
            <a:r>
              <a:rPr lang="es-EC" dirty="0" smtClean="0"/>
              <a:t>: la ley de duelo en Uruguay.</a:t>
            </a:r>
          </a:p>
          <a:p>
            <a:r>
              <a:rPr lang="es-EC" dirty="0" smtClean="0"/>
              <a:t>La ley existía pero no tenia sentido con el momento presente.</a:t>
            </a:r>
          </a:p>
          <a:p>
            <a:r>
              <a:rPr lang="es-EC" dirty="0" smtClean="0"/>
              <a:t>Piensa con un compañero de una ley anacrónica en los EEUU.</a:t>
            </a:r>
          </a:p>
          <a:p>
            <a:endParaRPr lang="es-EC" dirty="0" smtClean="0"/>
          </a:p>
          <a:p>
            <a:endParaRPr lang="es-EC" dirty="0"/>
          </a:p>
        </p:txBody>
      </p:sp>
    </p:spTree>
    <p:extLst>
      <p:ext uri="{BB962C8B-B14F-4D97-AF65-F5344CB8AC3E}">
        <p14:creationId xmlns:p14="http://schemas.microsoft.com/office/powerpoint/2010/main" val="694741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EC"/>
          </a:p>
        </p:txBody>
      </p:sp>
      <p:sp>
        <p:nvSpPr>
          <p:cNvPr id="3" name="Content Placeholder 2"/>
          <p:cNvSpPr>
            <a:spLocks noGrp="1"/>
          </p:cNvSpPr>
          <p:nvPr>
            <p:ph idx="1"/>
          </p:nvPr>
        </p:nvSpPr>
        <p:spPr/>
        <p:txBody>
          <a:bodyPr/>
          <a:lstStyle/>
          <a:p>
            <a:r>
              <a:rPr lang="es-EC" dirty="0" smtClean="0"/>
              <a:t>Un Referéndum es:</a:t>
            </a:r>
          </a:p>
          <a:p>
            <a:r>
              <a:rPr lang="es-EC" dirty="0" smtClean="0"/>
              <a:t>Una votación sobre una pregunta a todos los ciudadanos.</a:t>
            </a:r>
          </a:p>
          <a:p>
            <a:r>
              <a:rPr lang="es-EC" dirty="0" smtClean="0"/>
              <a:t>Sinónimo de referéndum: ple..</a:t>
            </a:r>
          </a:p>
          <a:p>
            <a:r>
              <a:rPr lang="es-EC" dirty="0" smtClean="0"/>
              <a:t>Plebiscito</a:t>
            </a:r>
          </a:p>
          <a:p>
            <a:r>
              <a:rPr lang="es-EC" dirty="0" smtClean="0"/>
              <a:t>Con un compañero piensa en un referéndum en los EEUU o en el mundo.</a:t>
            </a:r>
          </a:p>
          <a:p>
            <a:endParaRPr lang="es-EC" dirty="0" smtClean="0"/>
          </a:p>
          <a:p>
            <a:endParaRPr lang="es-EC" dirty="0"/>
          </a:p>
        </p:txBody>
      </p:sp>
    </p:spTree>
    <p:extLst>
      <p:ext uri="{BB962C8B-B14F-4D97-AF65-F5344CB8AC3E}">
        <p14:creationId xmlns:p14="http://schemas.microsoft.com/office/powerpoint/2010/main" val="638353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267</TotalTime>
  <Words>305</Words>
  <Application>Microsoft Office PowerPoint</Application>
  <PresentationFormat>On-screen Show (4:3)</PresentationFormat>
  <Paragraphs>33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Module</vt:lpstr>
      <vt:lpstr>El ojo en la nuca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Fairfield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ojo en la nuca</dc:title>
  <dc:creator>Windows User</dc:creator>
  <cp:lastModifiedBy>Windows User</cp:lastModifiedBy>
  <cp:revision>9</cp:revision>
  <dcterms:created xsi:type="dcterms:W3CDTF">2014-09-23T16:41:14Z</dcterms:created>
  <dcterms:modified xsi:type="dcterms:W3CDTF">2014-09-24T17:31:58Z</dcterms:modified>
</cp:coreProperties>
</file>