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7" r:id="rId8"/>
    <p:sldId id="269" r:id="rId9"/>
    <p:sldId id="271" r:id="rId10"/>
    <p:sldId id="274" r:id="rId11"/>
    <p:sldId id="275" r:id="rId12"/>
    <p:sldId id="276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6B3B-E502-461B-ACA8-D5F1FC7EEAB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1B4E-D4E4-4822-8D38-380CC9E420F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6B3B-E502-461B-ACA8-D5F1FC7EEAB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1B4E-D4E4-4822-8D38-380CC9E42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6B3B-E502-461B-ACA8-D5F1FC7EEAB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1B4E-D4E4-4822-8D38-380CC9E42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6B3B-E502-461B-ACA8-D5F1FC7EEAB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1B4E-D4E4-4822-8D38-380CC9E42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6B3B-E502-461B-ACA8-D5F1FC7EEAB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1B4E-D4E4-4822-8D38-380CC9E420F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6B3B-E502-461B-ACA8-D5F1FC7EEAB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1B4E-D4E4-4822-8D38-380CC9E42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6B3B-E502-461B-ACA8-D5F1FC7EEAB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1B4E-D4E4-4822-8D38-380CC9E420F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6B3B-E502-461B-ACA8-D5F1FC7EEAB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1B4E-D4E4-4822-8D38-380CC9E42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6B3B-E502-461B-ACA8-D5F1FC7EEAB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1B4E-D4E4-4822-8D38-380CC9E42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6B3B-E502-461B-ACA8-D5F1FC7EEAB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1B4E-D4E4-4822-8D38-380CC9E420F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6B3B-E502-461B-ACA8-D5F1FC7EEAB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C1B4E-D4E4-4822-8D38-380CC9E420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3636B3B-E502-461B-ACA8-D5F1FC7EEAB9}" type="datetimeFigureOut">
              <a:rPr lang="en-US" smtClean="0"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CDC1B4E-D4E4-4822-8D38-380CC9E420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VE" dirty="0" smtClean="0"/>
              <a:t>¡</a:t>
            </a:r>
            <a:r>
              <a:rPr lang="en-US" dirty="0" err="1" smtClean="0"/>
              <a:t>Mandatos</a:t>
            </a:r>
            <a:r>
              <a:rPr lang="en-US" dirty="0" smtClean="0"/>
              <a:t> t</a:t>
            </a:r>
            <a:r>
              <a:rPr lang="es-VE" dirty="0" smtClean="0"/>
              <a:t>ú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Commands 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 el </a:t>
            </a:r>
            <a:r>
              <a:rPr lang="en-US" dirty="0" err="1" smtClean="0"/>
              <a:t>mandato</a:t>
            </a:r>
            <a:r>
              <a:rPr lang="en-US" dirty="0" smtClean="0"/>
              <a:t> </a:t>
            </a:r>
            <a:r>
              <a:rPr lang="en-US" dirty="0" err="1" smtClean="0"/>
              <a:t>afirmativo</a:t>
            </a:r>
            <a:r>
              <a:rPr lang="en-US" dirty="0" smtClean="0"/>
              <a:t> y </a:t>
            </a:r>
            <a:r>
              <a:rPr lang="en-US" dirty="0" err="1" smtClean="0"/>
              <a:t>negativo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Sigue</a:t>
            </a:r>
            <a:r>
              <a:rPr lang="en-US" dirty="0" smtClean="0"/>
              <a:t> el </a:t>
            </a:r>
            <a:r>
              <a:rPr lang="en-US" dirty="0" err="1" smtClean="0"/>
              <a:t>modelo</a:t>
            </a:r>
            <a:r>
              <a:rPr lang="en-US" dirty="0" smtClean="0"/>
              <a:t> y </a:t>
            </a:r>
            <a:r>
              <a:rPr lang="en-US" dirty="0" err="1" smtClean="0"/>
              <a:t>usa</a:t>
            </a:r>
            <a:r>
              <a:rPr lang="en-US" dirty="0" smtClean="0"/>
              <a:t> </a:t>
            </a:r>
            <a:r>
              <a:rPr lang="en-US" dirty="0" err="1" smtClean="0"/>
              <a:t>pronombres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err="1" smtClean="0"/>
              <a:t>Pasar</a:t>
            </a:r>
            <a:r>
              <a:rPr lang="en-US" dirty="0" smtClean="0"/>
              <a:t> la </a:t>
            </a:r>
            <a:r>
              <a:rPr lang="en-US" dirty="0" err="1" smtClean="0"/>
              <a:t>aspiradora</a:t>
            </a:r>
            <a:endParaRPr lang="en-US" dirty="0" smtClean="0"/>
          </a:p>
          <a:p>
            <a:r>
              <a:rPr lang="es-VE" dirty="0" smtClean="0"/>
              <a:t>¡</a:t>
            </a:r>
            <a:r>
              <a:rPr lang="en-US" dirty="0" smtClean="0"/>
              <a:t>P</a:t>
            </a:r>
            <a:r>
              <a:rPr lang="es-VE" dirty="0" smtClean="0"/>
              <a:t>á</a:t>
            </a:r>
            <a:r>
              <a:rPr lang="en-US" dirty="0" err="1" smtClean="0"/>
              <a:t>sala</a:t>
            </a:r>
            <a:r>
              <a:rPr lang="en-US" dirty="0" smtClean="0"/>
              <a:t>!</a:t>
            </a:r>
          </a:p>
          <a:p>
            <a:r>
              <a:rPr lang="es-VE" dirty="0" smtClean="0"/>
              <a:t>¡</a:t>
            </a:r>
            <a:r>
              <a:rPr lang="en-US" dirty="0" smtClean="0"/>
              <a:t>No la </a:t>
            </a:r>
            <a:r>
              <a:rPr lang="en-US" dirty="0" err="1" smtClean="0"/>
              <a:t>pases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err="1" smtClean="0"/>
              <a:t>Acostarse</a:t>
            </a:r>
            <a:r>
              <a:rPr lang="en-US" dirty="0" smtClean="0"/>
              <a:t> </a:t>
            </a:r>
            <a:r>
              <a:rPr lang="en-US" dirty="0" err="1" smtClean="0"/>
              <a:t>temprano</a:t>
            </a:r>
            <a:r>
              <a:rPr lang="en-US" dirty="0" smtClean="0"/>
              <a:t> (go to bed early) &gt; </a:t>
            </a:r>
            <a:r>
              <a:rPr lang="en-US" dirty="0" err="1" smtClean="0"/>
              <a:t>reflexivo</a:t>
            </a:r>
            <a:endParaRPr lang="en-US" dirty="0" smtClean="0"/>
          </a:p>
          <a:p>
            <a:r>
              <a:rPr lang="es-VE" b="1" dirty="0" smtClean="0">
                <a:solidFill>
                  <a:srgbClr val="00B050"/>
                </a:solidFill>
              </a:rPr>
              <a:t>¡</a:t>
            </a:r>
            <a:r>
              <a:rPr lang="en-US" b="1" dirty="0" err="1" smtClean="0">
                <a:solidFill>
                  <a:srgbClr val="00B050"/>
                </a:solidFill>
              </a:rPr>
              <a:t>Acu</a:t>
            </a:r>
            <a:r>
              <a:rPr lang="es-VE" b="1" dirty="0" smtClean="0">
                <a:solidFill>
                  <a:srgbClr val="00B050"/>
                </a:solidFill>
              </a:rPr>
              <a:t>é</a:t>
            </a:r>
            <a:r>
              <a:rPr lang="en-US" b="1" dirty="0" smtClean="0">
                <a:solidFill>
                  <a:srgbClr val="00B050"/>
                </a:solidFill>
              </a:rPr>
              <a:t>state </a:t>
            </a:r>
            <a:r>
              <a:rPr lang="en-US" b="1" dirty="0" err="1" smtClean="0">
                <a:solidFill>
                  <a:srgbClr val="00B050"/>
                </a:solidFill>
              </a:rPr>
              <a:t>temprano</a:t>
            </a:r>
            <a:r>
              <a:rPr lang="en-US" b="1" dirty="0" smtClean="0">
                <a:solidFill>
                  <a:srgbClr val="00B050"/>
                </a:solidFill>
              </a:rPr>
              <a:t>!</a:t>
            </a:r>
          </a:p>
          <a:p>
            <a:r>
              <a:rPr lang="es-VE" b="1" dirty="0" smtClean="0">
                <a:solidFill>
                  <a:srgbClr val="00B050"/>
                </a:solidFill>
              </a:rPr>
              <a:t>¡</a:t>
            </a:r>
            <a:r>
              <a:rPr lang="en-US" b="1" dirty="0" smtClean="0">
                <a:solidFill>
                  <a:srgbClr val="00B050"/>
                </a:solidFill>
              </a:rPr>
              <a:t>No </a:t>
            </a:r>
            <a:r>
              <a:rPr lang="en-US" b="1" dirty="0" err="1" smtClean="0">
                <a:solidFill>
                  <a:srgbClr val="00B050"/>
                </a:solidFill>
              </a:rPr>
              <a:t>te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acuestes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temprano</a:t>
            </a:r>
            <a:r>
              <a:rPr lang="en-US" b="1" dirty="0" smtClean="0">
                <a:solidFill>
                  <a:srgbClr val="00B050"/>
                </a:solidFill>
              </a:rPr>
              <a:t>!</a:t>
            </a:r>
          </a:p>
          <a:p>
            <a:endParaRPr lang="en-US" dirty="0"/>
          </a:p>
          <a:p>
            <a:r>
              <a:rPr lang="en-US" b="1" dirty="0" err="1" smtClean="0">
                <a:solidFill>
                  <a:srgbClr val="00B050"/>
                </a:solidFill>
              </a:rPr>
              <a:t>Subirse</a:t>
            </a:r>
            <a:r>
              <a:rPr lang="en-US" b="1" dirty="0" smtClean="0">
                <a:solidFill>
                  <a:srgbClr val="00B050"/>
                </a:solidFill>
              </a:rPr>
              <a:t> al autobus! (get on the bus) &gt; </a:t>
            </a:r>
            <a:r>
              <a:rPr lang="en-US" b="1" dirty="0" err="1" smtClean="0">
                <a:solidFill>
                  <a:srgbClr val="00B050"/>
                </a:solidFill>
              </a:rPr>
              <a:t>reflexivo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s-VE" b="1" dirty="0" smtClean="0">
                <a:solidFill>
                  <a:srgbClr val="00B050"/>
                </a:solidFill>
              </a:rPr>
              <a:t>¡</a:t>
            </a:r>
            <a:r>
              <a:rPr lang="en-US" b="1" dirty="0" smtClean="0">
                <a:solidFill>
                  <a:srgbClr val="00B050"/>
                </a:solidFill>
              </a:rPr>
              <a:t>S</a:t>
            </a:r>
            <a:r>
              <a:rPr lang="es-VE" b="1" dirty="0" smtClean="0">
                <a:solidFill>
                  <a:srgbClr val="00B050"/>
                </a:solidFill>
              </a:rPr>
              <a:t>ú</a:t>
            </a:r>
            <a:r>
              <a:rPr lang="en-US" b="1" dirty="0" err="1" smtClean="0">
                <a:solidFill>
                  <a:srgbClr val="00B050"/>
                </a:solidFill>
              </a:rPr>
              <a:t>bete</a:t>
            </a:r>
            <a:r>
              <a:rPr lang="en-US" b="1" dirty="0" smtClean="0">
                <a:solidFill>
                  <a:srgbClr val="00B050"/>
                </a:solidFill>
              </a:rPr>
              <a:t>! </a:t>
            </a:r>
            <a:r>
              <a:rPr lang="es-VE" b="1" dirty="0" smtClean="0">
                <a:solidFill>
                  <a:srgbClr val="00B050"/>
                </a:solidFill>
              </a:rPr>
              <a:t>¡</a:t>
            </a:r>
            <a:r>
              <a:rPr lang="en-US" b="1" dirty="0" smtClean="0">
                <a:solidFill>
                  <a:srgbClr val="00B050"/>
                </a:solidFill>
              </a:rPr>
              <a:t>no </a:t>
            </a:r>
            <a:r>
              <a:rPr lang="en-US" b="1" dirty="0" err="1" smtClean="0">
                <a:solidFill>
                  <a:srgbClr val="00B050"/>
                </a:solidFill>
              </a:rPr>
              <a:t>te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subas</a:t>
            </a:r>
            <a:r>
              <a:rPr lang="en-US" b="1" dirty="0" smtClean="0">
                <a:solidFill>
                  <a:srgbClr val="00B050"/>
                </a:solidFill>
              </a:rPr>
              <a:t>!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8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VE" dirty="0" smtClean="0"/>
              <a:t>ACENTOS</a:t>
            </a:r>
            <a:endParaRPr lang="es-V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VE" dirty="0" smtClean="0"/>
              <a:t>SOLO(</a:t>
            </a:r>
            <a:r>
              <a:rPr lang="es-VE" dirty="0" err="1" smtClean="0"/>
              <a:t>only</a:t>
            </a:r>
            <a:r>
              <a:rPr lang="es-VE" dirty="0" smtClean="0"/>
              <a:t>) cuando hay un pronombre con el verbo (</a:t>
            </a:r>
            <a:r>
              <a:rPr lang="es-VE" dirty="0" err="1" smtClean="0"/>
              <a:t>attached</a:t>
            </a:r>
            <a:r>
              <a:rPr lang="es-VE" dirty="0" smtClean="0"/>
              <a:t> </a:t>
            </a:r>
            <a:r>
              <a:rPr lang="es-VE" dirty="0" err="1" smtClean="0"/>
              <a:t>to</a:t>
            </a:r>
            <a:r>
              <a:rPr lang="es-VE" dirty="0" smtClean="0"/>
              <a:t> </a:t>
            </a:r>
            <a:r>
              <a:rPr lang="es-VE" dirty="0" err="1" smtClean="0"/>
              <a:t>the</a:t>
            </a:r>
            <a:r>
              <a:rPr lang="es-VE" dirty="0" smtClean="0"/>
              <a:t> </a:t>
            </a:r>
            <a:r>
              <a:rPr lang="es-VE" dirty="0" err="1" smtClean="0"/>
              <a:t>verb</a:t>
            </a:r>
            <a:r>
              <a:rPr lang="es-VE" dirty="0" smtClean="0"/>
              <a:t>!!!!):</a:t>
            </a:r>
          </a:p>
          <a:p>
            <a:pPr algn="ctr"/>
            <a:r>
              <a:rPr lang="es-VE" dirty="0" smtClean="0"/>
              <a:t>Quiero papas fritas: freír:</a:t>
            </a:r>
            <a:endParaRPr lang="es-VE" dirty="0"/>
          </a:p>
          <a:p>
            <a:pPr algn="ctr"/>
            <a:r>
              <a:rPr lang="es-VE" dirty="0" smtClean="0"/>
              <a:t>¡</a:t>
            </a:r>
            <a:r>
              <a:rPr lang="es-VE" dirty="0" err="1" smtClean="0"/>
              <a:t>Friélas</a:t>
            </a:r>
            <a:r>
              <a:rPr lang="es-VE" dirty="0" smtClean="0"/>
              <a:t> </a:t>
            </a:r>
            <a:r>
              <a:rPr lang="es-VE" dirty="0" err="1" smtClean="0"/>
              <a:t>yaaaaaa</a:t>
            </a:r>
            <a:r>
              <a:rPr lang="es-VE" dirty="0" smtClean="0"/>
              <a:t>!</a:t>
            </a:r>
          </a:p>
          <a:p>
            <a:endParaRPr lang="es-VE" dirty="0"/>
          </a:p>
          <a:p>
            <a:endParaRPr lang="es-VE" dirty="0" smtClean="0"/>
          </a:p>
          <a:p>
            <a:endParaRPr lang="es-V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3429000"/>
            <a:ext cx="35718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6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5145087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2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Mandatos</a:t>
            </a:r>
            <a:r>
              <a:rPr lang="en-US" dirty="0" smtClean="0"/>
              <a:t> </a:t>
            </a:r>
            <a:r>
              <a:rPr lang="en-US" dirty="0" err="1" smtClean="0"/>
              <a:t>afirmativos</a:t>
            </a:r>
            <a:r>
              <a:rPr lang="en-US" dirty="0" smtClean="0"/>
              <a:t> y </a:t>
            </a:r>
            <a:r>
              <a:rPr lang="en-US" dirty="0" err="1" smtClean="0"/>
              <a:t>negativos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Calmarse</a:t>
            </a:r>
            <a:endParaRPr lang="en-US" dirty="0" smtClean="0"/>
          </a:p>
          <a:p>
            <a:r>
              <a:rPr lang="en-US" dirty="0" err="1" smtClean="0"/>
              <a:t>Calmate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1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 </a:t>
            </a:r>
            <a:r>
              <a:rPr lang="en-US" dirty="0" err="1" smtClean="0"/>
              <a:t>usan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sz="4000" dirty="0" smtClean="0"/>
              <a:t>Para </a:t>
            </a:r>
            <a:r>
              <a:rPr lang="en-US" sz="4000" dirty="0" err="1" smtClean="0"/>
              <a:t>decirle</a:t>
            </a:r>
            <a:r>
              <a:rPr lang="en-US" sz="4000" dirty="0" smtClean="0"/>
              <a:t> a </a:t>
            </a:r>
            <a:r>
              <a:rPr lang="en-US" sz="4000" dirty="0" err="1" smtClean="0"/>
              <a:t>una</a:t>
            </a:r>
            <a:r>
              <a:rPr lang="en-US" sz="4000" dirty="0" smtClean="0"/>
              <a:t> persona lo </a:t>
            </a:r>
            <a:r>
              <a:rPr lang="en-US" sz="4000" dirty="0" err="1" smtClean="0"/>
              <a:t>que</a:t>
            </a:r>
            <a:r>
              <a:rPr lang="en-US" sz="4000" dirty="0" smtClean="0"/>
              <a:t> </a:t>
            </a:r>
            <a:r>
              <a:rPr lang="en-US" sz="4000" dirty="0" err="1" smtClean="0"/>
              <a:t>tiene</a:t>
            </a:r>
            <a:r>
              <a:rPr lang="en-US" sz="4000" dirty="0" smtClean="0"/>
              <a:t> </a:t>
            </a:r>
            <a:r>
              <a:rPr lang="en-US" sz="4000" dirty="0" err="1" smtClean="0"/>
              <a:t>que</a:t>
            </a:r>
            <a:r>
              <a:rPr lang="en-US" sz="4000" dirty="0" smtClean="0"/>
              <a:t> </a:t>
            </a:r>
            <a:r>
              <a:rPr lang="en-US" sz="4000" dirty="0" err="1" smtClean="0"/>
              <a:t>hacer</a:t>
            </a:r>
            <a:r>
              <a:rPr lang="en-US" sz="4000" dirty="0" smtClean="0"/>
              <a:t>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0"/>
            <a:ext cx="3810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88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Mandatos</a:t>
            </a:r>
            <a:r>
              <a:rPr lang="en-US" dirty="0" smtClean="0"/>
              <a:t> </a:t>
            </a:r>
            <a:r>
              <a:rPr lang="en-US" dirty="0" err="1" smtClean="0"/>
              <a:t>regulares</a:t>
            </a:r>
            <a:r>
              <a:rPr lang="en-US" dirty="0" smtClean="0"/>
              <a:t> </a:t>
            </a:r>
            <a:r>
              <a:rPr lang="en-US" dirty="0" err="1" smtClean="0"/>
              <a:t>afirmativos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 </a:t>
            </a:r>
            <a:r>
              <a:rPr lang="es-VE" dirty="0" smtClean="0"/>
              <a:t>é</a:t>
            </a:r>
            <a:r>
              <a:rPr lang="en-US" dirty="0" smtClean="0"/>
              <a:t>l del </a:t>
            </a:r>
            <a:r>
              <a:rPr lang="en-US" dirty="0" err="1" smtClean="0"/>
              <a:t>presente</a:t>
            </a:r>
            <a:endParaRPr lang="en-US" dirty="0" smtClean="0"/>
          </a:p>
          <a:p>
            <a:r>
              <a:rPr lang="en-US" sz="3600" b="1" dirty="0" err="1" smtClean="0">
                <a:solidFill>
                  <a:srgbClr val="0070C0"/>
                </a:solidFill>
              </a:rPr>
              <a:t>Verbos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ar</a:t>
            </a:r>
            <a:r>
              <a:rPr lang="en-US" sz="3600" b="1" dirty="0" smtClean="0">
                <a:solidFill>
                  <a:srgbClr val="0070C0"/>
                </a:solidFill>
              </a:rPr>
              <a:t>     &gt; a</a:t>
            </a:r>
          </a:p>
          <a:p>
            <a:r>
              <a:rPr lang="en-US" sz="3600" b="1" dirty="0" err="1" smtClean="0">
                <a:solidFill>
                  <a:srgbClr val="0070C0"/>
                </a:solidFill>
              </a:rPr>
              <a:t>Verbos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er</a:t>
            </a:r>
            <a:r>
              <a:rPr lang="en-US" sz="3600" b="1" dirty="0" smtClean="0">
                <a:solidFill>
                  <a:srgbClr val="0070C0"/>
                </a:solidFill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</a:rPr>
              <a:t>ir</a:t>
            </a:r>
            <a:r>
              <a:rPr lang="en-US" sz="3600" b="1" dirty="0" smtClean="0">
                <a:solidFill>
                  <a:srgbClr val="0070C0"/>
                </a:solidFill>
              </a:rPr>
              <a:t> &gt; e</a:t>
            </a:r>
          </a:p>
          <a:p>
            <a:r>
              <a:rPr lang="en-US" dirty="0" err="1" smtClean="0"/>
              <a:t>Caminar</a:t>
            </a:r>
            <a:endParaRPr lang="en-US" dirty="0" smtClean="0"/>
          </a:p>
          <a:p>
            <a:r>
              <a:rPr lang="es-VE" dirty="0" smtClean="0"/>
              <a:t>¡</a:t>
            </a:r>
            <a:r>
              <a:rPr lang="en-US" dirty="0" err="1" smtClean="0"/>
              <a:t>Camina</a:t>
            </a:r>
            <a:r>
              <a:rPr lang="en-US" dirty="0" smtClean="0"/>
              <a:t>!</a:t>
            </a:r>
          </a:p>
          <a:p>
            <a:r>
              <a:rPr lang="en-US" dirty="0" smtClean="0"/>
              <a:t>Leer</a:t>
            </a:r>
          </a:p>
          <a:p>
            <a:r>
              <a:rPr lang="es-VE" dirty="0" smtClean="0"/>
              <a:t>¡</a:t>
            </a:r>
            <a:r>
              <a:rPr lang="en-US" dirty="0" smtClean="0"/>
              <a:t>Lee!</a:t>
            </a:r>
          </a:p>
          <a:p>
            <a:r>
              <a:rPr lang="en-US" dirty="0" err="1" smtClean="0"/>
              <a:t>Abrir</a:t>
            </a:r>
            <a:r>
              <a:rPr lang="en-US" dirty="0" smtClean="0"/>
              <a:t> (to open)</a:t>
            </a:r>
          </a:p>
          <a:p>
            <a:r>
              <a:rPr lang="es-VE" dirty="0" smtClean="0"/>
              <a:t>¡</a:t>
            </a:r>
            <a:r>
              <a:rPr lang="en-US" dirty="0" err="1" smtClean="0"/>
              <a:t>Abre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35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 el </a:t>
            </a:r>
            <a:r>
              <a:rPr lang="en-US" dirty="0" err="1" smtClean="0"/>
              <a:t>mandato</a:t>
            </a:r>
            <a:r>
              <a:rPr lang="en-US" dirty="0" smtClean="0"/>
              <a:t>: </a:t>
            </a:r>
            <a:r>
              <a:rPr lang="en-US" dirty="0" err="1" smtClean="0"/>
              <a:t>sigue</a:t>
            </a:r>
            <a:r>
              <a:rPr lang="en-US" dirty="0" smtClean="0"/>
              <a:t> el </a:t>
            </a:r>
            <a:r>
              <a:rPr lang="en-US" dirty="0" err="1" smtClean="0"/>
              <a:t>modelo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Arreglar</a:t>
            </a:r>
            <a:r>
              <a:rPr lang="en-US" dirty="0" smtClean="0"/>
              <a:t> la </a:t>
            </a:r>
            <a:r>
              <a:rPr lang="en-US" dirty="0" err="1" smtClean="0"/>
              <a:t>sala</a:t>
            </a:r>
            <a:r>
              <a:rPr lang="en-US" dirty="0" smtClean="0"/>
              <a:t>: </a:t>
            </a:r>
            <a:r>
              <a:rPr lang="es-VE" dirty="0" smtClean="0"/>
              <a:t>¡</a:t>
            </a:r>
            <a:r>
              <a:rPr lang="en-US" dirty="0" err="1" smtClean="0"/>
              <a:t>arregla</a:t>
            </a:r>
            <a:r>
              <a:rPr lang="en-US" dirty="0" smtClean="0"/>
              <a:t> la </a:t>
            </a:r>
            <a:r>
              <a:rPr lang="en-US" dirty="0" err="1" smtClean="0"/>
              <a:t>sala</a:t>
            </a:r>
            <a:r>
              <a:rPr lang="en-US" dirty="0" smtClean="0"/>
              <a:t>, </a:t>
            </a:r>
            <a:r>
              <a:rPr lang="es-VE" dirty="0" smtClean="0"/>
              <a:t>¡</a:t>
            </a:r>
            <a:r>
              <a:rPr lang="en-US" dirty="0" err="1" smtClean="0"/>
              <a:t>arr</a:t>
            </a:r>
            <a:r>
              <a:rPr lang="es-VE" dirty="0" smtClean="0"/>
              <a:t>é</a:t>
            </a:r>
            <a:r>
              <a:rPr lang="en-US" dirty="0" err="1" smtClean="0"/>
              <a:t>glala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Limpiar</a:t>
            </a:r>
            <a:r>
              <a:rPr lang="en-US" dirty="0" smtClean="0"/>
              <a:t> el </a:t>
            </a:r>
            <a:r>
              <a:rPr lang="en-US" dirty="0" err="1" smtClean="0"/>
              <a:t>refrigerador</a:t>
            </a:r>
            <a:endParaRPr lang="en-US" dirty="0" smtClean="0"/>
          </a:p>
          <a:p>
            <a:r>
              <a:rPr lang="es-VE" dirty="0" smtClean="0"/>
              <a:t>¡</a:t>
            </a:r>
            <a:r>
              <a:rPr lang="en-US" dirty="0" err="1" smtClean="0"/>
              <a:t>Limpia</a:t>
            </a:r>
            <a:r>
              <a:rPr lang="en-US" dirty="0" smtClean="0"/>
              <a:t> el </a:t>
            </a:r>
            <a:r>
              <a:rPr lang="en-US" dirty="0" err="1" smtClean="0"/>
              <a:t>refrigerador</a:t>
            </a:r>
            <a:r>
              <a:rPr lang="en-US" dirty="0" smtClean="0"/>
              <a:t>!</a:t>
            </a:r>
          </a:p>
          <a:p>
            <a:r>
              <a:rPr lang="es-VE" dirty="0" smtClean="0"/>
              <a:t>¡</a:t>
            </a:r>
            <a:r>
              <a:rPr lang="en-US" dirty="0" smtClean="0"/>
              <a:t>L</a:t>
            </a:r>
            <a:r>
              <a:rPr lang="es-VE" dirty="0" smtClean="0"/>
              <a:t>í</a:t>
            </a:r>
            <a:r>
              <a:rPr lang="en-US" dirty="0" err="1" smtClean="0"/>
              <a:t>mpialo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Comprender</a:t>
            </a:r>
            <a:r>
              <a:rPr lang="en-US" dirty="0" smtClean="0"/>
              <a:t> la </a:t>
            </a:r>
            <a:r>
              <a:rPr lang="en-US" dirty="0" err="1" smtClean="0"/>
              <a:t>tarea</a:t>
            </a:r>
            <a:endParaRPr lang="en-US" dirty="0" smtClean="0"/>
          </a:p>
          <a:p>
            <a:r>
              <a:rPr lang="es-VE" dirty="0" smtClean="0"/>
              <a:t>¡</a:t>
            </a:r>
            <a:r>
              <a:rPr lang="en-US" dirty="0" err="1" smtClean="0"/>
              <a:t>Comprende</a:t>
            </a:r>
            <a:r>
              <a:rPr lang="en-US" dirty="0" smtClean="0"/>
              <a:t> la </a:t>
            </a:r>
            <a:r>
              <a:rPr lang="en-US" dirty="0" err="1" smtClean="0"/>
              <a:t>tarea</a:t>
            </a:r>
            <a:r>
              <a:rPr lang="en-US" dirty="0" smtClean="0"/>
              <a:t>!</a:t>
            </a:r>
          </a:p>
          <a:p>
            <a:r>
              <a:rPr lang="es-VE" dirty="0" smtClean="0"/>
              <a:t>¡</a:t>
            </a:r>
            <a:r>
              <a:rPr lang="en-US" dirty="0" err="1" smtClean="0"/>
              <a:t>Compr</a:t>
            </a:r>
            <a:r>
              <a:rPr lang="es-VE" dirty="0" smtClean="0"/>
              <a:t>é</a:t>
            </a:r>
            <a:r>
              <a:rPr lang="en-US" dirty="0" err="1" smtClean="0"/>
              <a:t>ndela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0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Verbos</a:t>
            </a:r>
            <a:r>
              <a:rPr lang="en-US" dirty="0" smtClean="0"/>
              <a:t> </a:t>
            </a:r>
            <a:r>
              <a:rPr lang="en-US" dirty="0" err="1" smtClean="0"/>
              <a:t>bota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Comenzar</a:t>
            </a:r>
            <a:r>
              <a:rPr lang="en-US" dirty="0" smtClean="0"/>
              <a:t> la </a:t>
            </a:r>
            <a:r>
              <a:rPr lang="en-US" dirty="0" err="1" smtClean="0"/>
              <a:t>tarea</a:t>
            </a:r>
            <a:endParaRPr lang="en-US" dirty="0" smtClean="0"/>
          </a:p>
          <a:p>
            <a:r>
              <a:rPr lang="es-VE" dirty="0" smtClean="0"/>
              <a:t>¡</a:t>
            </a:r>
            <a:r>
              <a:rPr lang="en-US" dirty="0" err="1" smtClean="0"/>
              <a:t>Com</a:t>
            </a:r>
            <a:r>
              <a:rPr lang="en-US" b="1" u="sng" dirty="0" err="1" smtClean="0"/>
              <a:t>ie</a:t>
            </a:r>
            <a:r>
              <a:rPr lang="en-US" dirty="0" err="1" smtClean="0"/>
              <a:t>nza</a:t>
            </a:r>
            <a:r>
              <a:rPr lang="en-US" dirty="0" smtClean="0"/>
              <a:t> la </a:t>
            </a:r>
            <a:r>
              <a:rPr lang="en-US" dirty="0" err="1" smtClean="0"/>
              <a:t>tarea</a:t>
            </a:r>
            <a:r>
              <a:rPr lang="en-US" dirty="0" smtClean="0"/>
              <a:t>!</a:t>
            </a:r>
          </a:p>
          <a:p>
            <a:r>
              <a:rPr lang="es-VE" dirty="0" smtClean="0"/>
              <a:t>¡</a:t>
            </a:r>
            <a:r>
              <a:rPr lang="en-US" dirty="0" err="1" smtClean="0"/>
              <a:t>Com</a:t>
            </a:r>
            <a:r>
              <a:rPr lang="en-US" b="1" u="sng" dirty="0" err="1" smtClean="0"/>
              <a:t>i</a:t>
            </a:r>
            <a:r>
              <a:rPr lang="es-VE" b="1" u="sng" dirty="0" smtClean="0"/>
              <a:t>é</a:t>
            </a:r>
            <a:r>
              <a:rPr lang="en-US" dirty="0" err="1" smtClean="0"/>
              <a:t>nzala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Entender</a:t>
            </a:r>
            <a:r>
              <a:rPr lang="en-US" dirty="0" smtClean="0"/>
              <a:t> los </a:t>
            </a:r>
            <a:r>
              <a:rPr lang="en-US" dirty="0" err="1" smtClean="0"/>
              <a:t>ejercicios</a:t>
            </a:r>
            <a:r>
              <a:rPr lang="en-US" dirty="0" smtClean="0"/>
              <a:t> (e&gt;</a:t>
            </a:r>
            <a:r>
              <a:rPr lang="en-US" dirty="0" err="1" smtClean="0"/>
              <a:t>ie</a:t>
            </a:r>
            <a:r>
              <a:rPr lang="en-US" dirty="0" smtClean="0"/>
              <a:t>)</a:t>
            </a:r>
          </a:p>
          <a:p>
            <a:r>
              <a:rPr lang="es-VE" dirty="0" smtClean="0"/>
              <a:t>¡</a:t>
            </a:r>
            <a:r>
              <a:rPr lang="en-US" dirty="0" err="1" smtClean="0"/>
              <a:t>Ent</a:t>
            </a:r>
            <a:r>
              <a:rPr lang="es-VE" b="1" u="sng" dirty="0" err="1" smtClean="0"/>
              <a:t>i</a:t>
            </a:r>
            <a:r>
              <a:rPr lang="es-VE" b="1" u="sng" dirty="0" err="1"/>
              <a:t>e</a:t>
            </a:r>
            <a:r>
              <a:rPr lang="en-US" dirty="0" err="1" smtClean="0"/>
              <a:t>nde</a:t>
            </a:r>
            <a:r>
              <a:rPr lang="en-US" dirty="0" smtClean="0"/>
              <a:t> los </a:t>
            </a:r>
            <a:r>
              <a:rPr lang="en-US" dirty="0" err="1" smtClean="0"/>
              <a:t>ejercicios</a:t>
            </a:r>
            <a:r>
              <a:rPr lang="en-US" dirty="0" smtClean="0"/>
              <a:t>!</a:t>
            </a:r>
          </a:p>
          <a:p>
            <a:r>
              <a:rPr lang="es-VE" dirty="0" smtClean="0"/>
              <a:t>¡</a:t>
            </a:r>
            <a:r>
              <a:rPr lang="en-US" dirty="0" err="1" smtClean="0"/>
              <a:t>Ent</a:t>
            </a:r>
            <a:r>
              <a:rPr lang="en-US" b="1" u="sng" dirty="0" err="1" smtClean="0"/>
              <a:t>i</a:t>
            </a:r>
            <a:r>
              <a:rPr lang="es-VE" b="1" u="sng" dirty="0" smtClean="0"/>
              <a:t>é</a:t>
            </a:r>
            <a:r>
              <a:rPr lang="en-US" dirty="0" err="1" smtClean="0"/>
              <a:t>ndelos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Servir</a:t>
            </a:r>
            <a:r>
              <a:rPr lang="en-US" dirty="0" smtClean="0"/>
              <a:t> los </a:t>
            </a:r>
            <a:r>
              <a:rPr lang="en-US" dirty="0" err="1" smtClean="0"/>
              <a:t>refrescos</a:t>
            </a:r>
            <a:endParaRPr lang="en-US" dirty="0" smtClean="0"/>
          </a:p>
          <a:p>
            <a:r>
              <a:rPr lang="es-VE" dirty="0" smtClean="0"/>
              <a:t>¡</a:t>
            </a:r>
            <a:r>
              <a:rPr lang="en-US" dirty="0" smtClean="0"/>
              <a:t>S</a:t>
            </a:r>
            <a:r>
              <a:rPr lang="es-VE" b="1" u="sng" dirty="0"/>
              <a:t>i</a:t>
            </a:r>
            <a:r>
              <a:rPr lang="en-US" dirty="0" err="1" smtClean="0"/>
              <a:t>rve</a:t>
            </a:r>
            <a:r>
              <a:rPr lang="en-US" dirty="0" smtClean="0"/>
              <a:t> </a:t>
            </a:r>
            <a:r>
              <a:rPr lang="en-US" dirty="0" smtClean="0"/>
              <a:t>los </a:t>
            </a:r>
            <a:r>
              <a:rPr lang="en-US" dirty="0" err="1" smtClean="0"/>
              <a:t>refrescos</a:t>
            </a:r>
            <a:r>
              <a:rPr lang="en-US" dirty="0" smtClean="0"/>
              <a:t>!</a:t>
            </a:r>
          </a:p>
          <a:p>
            <a:r>
              <a:rPr lang="es-VE" dirty="0" smtClean="0"/>
              <a:t>¡</a:t>
            </a:r>
            <a:r>
              <a:rPr lang="en-US" dirty="0" smtClean="0"/>
              <a:t>S</a:t>
            </a:r>
            <a:r>
              <a:rPr lang="es-VE" b="1" u="sng" dirty="0"/>
              <a:t>í</a:t>
            </a:r>
            <a:r>
              <a:rPr lang="en-US" dirty="0" err="1" smtClean="0"/>
              <a:t>rvelos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1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Mandatos</a:t>
            </a:r>
            <a:r>
              <a:rPr lang="en-US" dirty="0" smtClean="0"/>
              <a:t> </a:t>
            </a:r>
            <a:r>
              <a:rPr lang="en-US" dirty="0" err="1" smtClean="0"/>
              <a:t>afirmativos</a:t>
            </a:r>
            <a:r>
              <a:rPr lang="en-US" dirty="0" smtClean="0"/>
              <a:t> y </a:t>
            </a:r>
            <a:r>
              <a:rPr lang="en-US" dirty="0" err="1" smtClean="0"/>
              <a:t>negativos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persona </a:t>
            </a:r>
            <a:r>
              <a:rPr lang="es-VE" dirty="0" smtClean="0"/>
              <a:t>é</a:t>
            </a:r>
            <a:r>
              <a:rPr lang="en-US" dirty="0" smtClean="0"/>
              <a:t>l del </a:t>
            </a:r>
            <a:r>
              <a:rPr lang="en-US" dirty="0" err="1" smtClean="0"/>
              <a:t>presente</a:t>
            </a:r>
            <a:endParaRPr lang="en-US" dirty="0" smtClean="0"/>
          </a:p>
          <a:p>
            <a:r>
              <a:rPr lang="en-US" b="1" dirty="0" err="1" smtClean="0">
                <a:solidFill>
                  <a:srgbClr val="0070C0"/>
                </a:solidFill>
              </a:rPr>
              <a:t>Verbos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ar</a:t>
            </a:r>
            <a:r>
              <a:rPr lang="en-US" b="1" dirty="0" smtClean="0">
                <a:solidFill>
                  <a:srgbClr val="0070C0"/>
                </a:solidFill>
              </a:rPr>
              <a:t>     &gt; a</a:t>
            </a:r>
          </a:p>
          <a:p>
            <a:r>
              <a:rPr lang="en-US" b="1" dirty="0" err="1" smtClean="0">
                <a:solidFill>
                  <a:srgbClr val="0070C0"/>
                </a:solidFill>
              </a:rPr>
              <a:t>Verbos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er</a:t>
            </a:r>
            <a:r>
              <a:rPr lang="en-US" b="1" dirty="0" smtClean="0">
                <a:solidFill>
                  <a:srgbClr val="0070C0"/>
                </a:solidFill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</a:rPr>
              <a:t>ir</a:t>
            </a:r>
            <a:r>
              <a:rPr lang="en-US" b="1" dirty="0" smtClean="0">
                <a:solidFill>
                  <a:srgbClr val="0070C0"/>
                </a:solidFill>
              </a:rPr>
              <a:t> &gt; e</a:t>
            </a:r>
          </a:p>
          <a:p>
            <a:r>
              <a:rPr lang="en-US" dirty="0" err="1" smtClean="0"/>
              <a:t>Caminar</a:t>
            </a:r>
            <a:endParaRPr lang="en-US" dirty="0" smtClean="0"/>
          </a:p>
          <a:p>
            <a:r>
              <a:rPr lang="es-VE" dirty="0" smtClean="0"/>
              <a:t>¡</a:t>
            </a:r>
            <a:r>
              <a:rPr lang="en-US" dirty="0" err="1" smtClean="0"/>
              <a:t>Camina</a:t>
            </a:r>
            <a:r>
              <a:rPr lang="en-US" dirty="0" smtClean="0"/>
              <a:t>!</a:t>
            </a:r>
          </a:p>
          <a:p>
            <a:r>
              <a:rPr lang="en-US" dirty="0" smtClean="0"/>
              <a:t>Leer</a:t>
            </a:r>
          </a:p>
          <a:p>
            <a:r>
              <a:rPr lang="es-VE" dirty="0" smtClean="0"/>
              <a:t>¡</a:t>
            </a:r>
            <a:r>
              <a:rPr lang="en-US" dirty="0" smtClean="0"/>
              <a:t>Lee!</a:t>
            </a:r>
          </a:p>
          <a:p>
            <a:r>
              <a:rPr lang="en-US" dirty="0" err="1" smtClean="0"/>
              <a:t>Abrir</a:t>
            </a:r>
            <a:r>
              <a:rPr lang="en-US" dirty="0" smtClean="0"/>
              <a:t> (to open)</a:t>
            </a:r>
          </a:p>
          <a:p>
            <a:r>
              <a:rPr lang="es-VE" dirty="0" smtClean="0"/>
              <a:t>¡</a:t>
            </a:r>
            <a:r>
              <a:rPr lang="en-US" dirty="0" err="1" smtClean="0"/>
              <a:t>Abre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persona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presente</a:t>
            </a:r>
            <a:r>
              <a:rPr lang="en-US" dirty="0" smtClean="0"/>
              <a:t> -o</a:t>
            </a:r>
          </a:p>
          <a:p>
            <a:r>
              <a:rPr lang="en-US" b="1" dirty="0" err="1" smtClean="0">
                <a:solidFill>
                  <a:srgbClr val="FF0000"/>
                </a:solidFill>
              </a:rPr>
              <a:t>Verbos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ar</a:t>
            </a:r>
            <a:r>
              <a:rPr lang="en-US" b="1" dirty="0" smtClean="0">
                <a:solidFill>
                  <a:srgbClr val="FF0000"/>
                </a:solidFill>
              </a:rPr>
              <a:t>     &gt; </a:t>
            </a:r>
            <a:r>
              <a:rPr lang="en-US" b="1" dirty="0" err="1" smtClean="0">
                <a:solidFill>
                  <a:srgbClr val="FF0000"/>
                </a:solidFill>
              </a:rPr>
              <a:t>es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Verbos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er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ir</a:t>
            </a:r>
            <a:r>
              <a:rPr lang="en-US" b="1" dirty="0" smtClean="0">
                <a:solidFill>
                  <a:srgbClr val="FF0000"/>
                </a:solidFill>
              </a:rPr>
              <a:t> &gt; as</a:t>
            </a:r>
          </a:p>
          <a:p>
            <a:r>
              <a:rPr lang="en-US" dirty="0" err="1" smtClean="0"/>
              <a:t>Caminar</a:t>
            </a:r>
            <a:endParaRPr lang="en-US" dirty="0" smtClean="0"/>
          </a:p>
          <a:p>
            <a:r>
              <a:rPr lang="es-VE" dirty="0" smtClean="0"/>
              <a:t>¡</a:t>
            </a:r>
            <a:r>
              <a:rPr lang="en-US" dirty="0" smtClean="0"/>
              <a:t>No </a:t>
            </a:r>
            <a:r>
              <a:rPr lang="en-US" dirty="0" err="1"/>
              <a:t>c</a:t>
            </a:r>
            <a:r>
              <a:rPr lang="en-US" dirty="0" err="1" smtClean="0"/>
              <a:t>amines</a:t>
            </a:r>
            <a:r>
              <a:rPr lang="en-US" dirty="0" smtClean="0"/>
              <a:t>!</a:t>
            </a:r>
          </a:p>
          <a:p>
            <a:r>
              <a:rPr lang="en-US" dirty="0" smtClean="0"/>
              <a:t>Leer</a:t>
            </a:r>
          </a:p>
          <a:p>
            <a:r>
              <a:rPr lang="es-VE" dirty="0" smtClean="0"/>
              <a:t>¡</a:t>
            </a:r>
            <a:r>
              <a:rPr lang="en-US" dirty="0" smtClean="0"/>
              <a:t>No leas!</a:t>
            </a:r>
          </a:p>
          <a:p>
            <a:r>
              <a:rPr lang="en-US" dirty="0" err="1" smtClean="0"/>
              <a:t>Abrir</a:t>
            </a:r>
            <a:r>
              <a:rPr lang="en-US" dirty="0" smtClean="0"/>
              <a:t> (to open)</a:t>
            </a:r>
          </a:p>
          <a:p>
            <a:r>
              <a:rPr lang="es-VE" dirty="0" smtClean="0"/>
              <a:t>¡</a:t>
            </a:r>
            <a:r>
              <a:rPr lang="en-US" dirty="0" smtClean="0"/>
              <a:t>No </a:t>
            </a:r>
            <a:r>
              <a:rPr lang="en-US" dirty="0" err="1" smtClean="0"/>
              <a:t>abras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4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Verbos</a:t>
            </a:r>
            <a:r>
              <a:rPr lang="en-US" dirty="0" smtClean="0"/>
              <a:t> </a:t>
            </a:r>
            <a:r>
              <a:rPr lang="en-US" dirty="0" err="1" smtClean="0"/>
              <a:t>bota</a:t>
            </a:r>
            <a:r>
              <a:rPr lang="en-US" dirty="0" smtClean="0"/>
              <a:t> y </a:t>
            </a:r>
            <a:r>
              <a:rPr lang="en-US" b="1" dirty="0" err="1" smtClean="0">
                <a:solidFill>
                  <a:srgbClr val="00B050"/>
                </a:solidFill>
              </a:rPr>
              <a:t>reflexivos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Afirmativos</a:t>
            </a:r>
            <a:r>
              <a:rPr lang="en-US" dirty="0" smtClean="0"/>
              <a:t>: hay </a:t>
            </a:r>
            <a:r>
              <a:rPr lang="en-US" dirty="0" err="1" smtClean="0"/>
              <a:t>cambios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</a:t>
            </a:r>
            <a:r>
              <a:rPr lang="en-US" u="sng" dirty="0" err="1" smtClean="0"/>
              <a:t>e</a:t>
            </a:r>
            <a:r>
              <a:rPr lang="en-US" dirty="0" err="1" smtClean="0"/>
              <a:t>nsar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 smtClean="0"/>
              <a:t>pregunta</a:t>
            </a:r>
            <a:endParaRPr lang="en-US" dirty="0"/>
          </a:p>
          <a:p>
            <a:r>
              <a:rPr lang="es-VE" dirty="0" smtClean="0"/>
              <a:t>¡</a:t>
            </a:r>
            <a:r>
              <a:rPr lang="en-US" dirty="0" err="1" smtClean="0"/>
              <a:t>p</a:t>
            </a:r>
            <a:r>
              <a:rPr lang="en-US" u="sng" dirty="0" err="1" smtClean="0"/>
              <a:t>ie</a:t>
            </a:r>
            <a:r>
              <a:rPr lang="en-US" dirty="0" err="1" smtClean="0"/>
              <a:t>nsa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 smtClean="0"/>
              <a:t>pregunta</a:t>
            </a:r>
            <a:r>
              <a:rPr lang="en-US" dirty="0" smtClean="0"/>
              <a:t>!</a:t>
            </a:r>
            <a:endParaRPr lang="en-US" dirty="0"/>
          </a:p>
          <a:p>
            <a:r>
              <a:rPr lang="es-VE" dirty="0" smtClean="0"/>
              <a:t>¡</a:t>
            </a:r>
            <a:r>
              <a:rPr lang="en-US" dirty="0" smtClean="0"/>
              <a:t>P</a:t>
            </a:r>
            <a:r>
              <a:rPr lang="en-US" u="sng" dirty="0" smtClean="0"/>
              <a:t>i</a:t>
            </a:r>
            <a:r>
              <a:rPr lang="es-VE" u="sng" dirty="0"/>
              <a:t>é</a:t>
            </a:r>
            <a:r>
              <a:rPr lang="en-US" dirty="0" err="1" smtClean="0"/>
              <a:t>nsala</a:t>
            </a:r>
            <a:r>
              <a:rPr lang="en-US" dirty="0"/>
              <a:t>!</a:t>
            </a:r>
          </a:p>
          <a:p>
            <a:r>
              <a:rPr lang="en-US" b="1" dirty="0" err="1" smtClean="0">
                <a:solidFill>
                  <a:srgbClr val="00B050"/>
                </a:solidFill>
              </a:rPr>
              <a:t>Desp</a:t>
            </a:r>
            <a:r>
              <a:rPr lang="en-US" b="1" u="sng" dirty="0" err="1" smtClean="0">
                <a:solidFill>
                  <a:srgbClr val="00B050"/>
                </a:solidFill>
              </a:rPr>
              <a:t>e</a:t>
            </a:r>
            <a:r>
              <a:rPr lang="en-US" b="1" dirty="0" err="1" smtClean="0">
                <a:solidFill>
                  <a:srgbClr val="00B050"/>
                </a:solidFill>
              </a:rPr>
              <a:t>rtarse</a:t>
            </a:r>
            <a:r>
              <a:rPr lang="en-US" dirty="0" smtClean="0"/>
              <a:t> (e&gt;</a:t>
            </a:r>
            <a:r>
              <a:rPr lang="en-US" dirty="0" err="1" smtClean="0"/>
              <a:t>ie</a:t>
            </a:r>
            <a:r>
              <a:rPr lang="en-US" dirty="0" smtClean="0"/>
              <a:t>) </a:t>
            </a:r>
            <a:r>
              <a:rPr lang="en-US" dirty="0" err="1" smtClean="0"/>
              <a:t>reflexivo</a:t>
            </a:r>
            <a:endParaRPr lang="en-US" dirty="0"/>
          </a:p>
          <a:p>
            <a:r>
              <a:rPr lang="es-VE" dirty="0" smtClean="0">
                <a:solidFill>
                  <a:srgbClr val="00B050"/>
                </a:solidFill>
              </a:rPr>
              <a:t>¡</a:t>
            </a:r>
            <a:r>
              <a:rPr lang="en-US" dirty="0" err="1" smtClean="0">
                <a:solidFill>
                  <a:srgbClr val="00B050"/>
                </a:solidFill>
              </a:rPr>
              <a:t>Desp</a:t>
            </a:r>
            <a:r>
              <a:rPr lang="en-US" u="sng" dirty="0" err="1" smtClean="0">
                <a:solidFill>
                  <a:srgbClr val="00B050"/>
                </a:solidFill>
              </a:rPr>
              <a:t>i</a:t>
            </a:r>
            <a:r>
              <a:rPr lang="es-VE" u="sng" dirty="0" smtClean="0">
                <a:solidFill>
                  <a:srgbClr val="00B050"/>
                </a:solidFill>
              </a:rPr>
              <a:t>é</a:t>
            </a:r>
            <a:r>
              <a:rPr lang="en-US" dirty="0" err="1" smtClean="0">
                <a:solidFill>
                  <a:srgbClr val="00B050"/>
                </a:solidFill>
              </a:rPr>
              <a:t>rtate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ahora</a:t>
            </a:r>
            <a:r>
              <a:rPr lang="en-US" dirty="0" smtClean="0">
                <a:solidFill>
                  <a:srgbClr val="00B050"/>
                </a:solidFill>
              </a:rPr>
              <a:t>! </a:t>
            </a:r>
            <a:r>
              <a:rPr lang="en-US" sz="1900" dirty="0" smtClean="0"/>
              <a:t>(wake up!)</a:t>
            </a:r>
            <a:endParaRPr lang="en-US" sz="1900" dirty="0"/>
          </a:p>
          <a:p>
            <a:r>
              <a:rPr lang="en-US" dirty="0" smtClean="0">
                <a:solidFill>
                  <a:srgbClr val="FF0000"/>
                </a:solidFill>
              </a:rPr>
              <a:t>Attach the pronoun </a:t>
            </a:r>
            <a:r>
              <a:rPr lang="en-US" dirty="0" err="1" smtClean="0">
                <a:solidFill>
                  <a:srgbClr val="FF0000"/>
                </a:solidFill>
              </a:rPr>
              <a:t>te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00B050"/>
                </a:solidFill>
              </a:rPr>
              <a:t>V</a:t>
            </a:r>
            <a:r>
              <a:rPr lang="en-US" b="1" u="sng" dirty="0" err="1" smtClean="0">
                <a:solidFill>
                  <a:srgbClr val="00B050"/>
                </a:solidFill>
              </a:rPr>
              <a:t>e</a:t>
            </a:r>
            <a:r>
              <a:rPr lang="en-US" b="1" dirty="0" err="1" smtClean="0">
                <a:solidFill>
                  <a:srgbClr val="00B050"/>
                </a:solidFill>
              </a:rPr>
              <a:t>stirse</a:t>
            </a:r>
            <a:r>
              <a:rPr lang="en-US" b="1" dirty="0" smtClean="0">
                <a:solidFill>
                  <a:srgbClr val="00B050"/>
                </a:solidFill>
              </a:rPr>
              <a:t> r</a:t>
            </a:r>
            <a:r>
              <a:rPr lang="es-VE" b="1" dirty="0" smtClean="0">
                <a:solidFill>
                  <a:srgbClr val="00B050"/>
                </a:solidFill>
              </a:rPr>
              <a:t>á</a:t>
            </a:r>
            <a:r>
              <a:rPr lang="en-US" b="1" dirty="0" err="1" smtClean="0">
                <a:solidFill>
                  <a:srgbClr val="00B050"/>
                </a:solidFill>
              </a:rPr>
              <a:t>pido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sz="1900" dirty="0" smtClean="0"/>
              <a:t>(e&gt;</a:t>
            </a:r>
            <a:r>
              <a:rPr lang="en-US" sz="1900" dirty="0" err="1" smtClean="0"/>
              <a:t>i</a:t>
            </a:r>
            <a:r>
              <a:rPr lang="en-US" sz="1900" dirty="0" smtClean="0"/>
              <a:t>) </a:t>
            </a:r>
            <a:r>
              <a:rPr lang="en-US" sz="1900" dirty="0" err="1" smtClean="0"/>
              <a:t>reflexivo</a:t>
            </a:r>
            <a:endParaRPr lang="en-US" sz="1900" dirty="0"/>
          </a:p>
          <a:p>
            <a:r>
              <a:rPr lang="es-VE" dirty="0" smtClean="0">
                <a:solidFill>
                  <a:srgbClr val="00B050"/>
                </a:solidFill>
              </a:rPr>
              <a:t>¡</a:t>
            </a:r>
            <a:r>
              <a:rPr lang="en-US" b="1" dirty="0">
                <a:solidFill>
                  <a:srgbClr val="00B050"/>
                </a:solidFill>
              </a:rPr>
              <a:t>V</a:t>
            </a:r>
            <a:r>
              <a:rPr lang="es-VE" b="1" u="sng" dirty="0" smtClean="0">
                <a:solidFill>
                  <a:srgbClr val="00B050"/>
                </a:solidFill>
              </a:rPr>
              <a:t>í</a:t>
            </a:r>
            <a:r>
              <a:rPr lang="en-US" b="1" dirty="0" err="1" smtClean="0">
                <a:solidFill>
                  <a:srgbClr val="00B050"/>
                </a:solidFill>
              </a:rPr>
              <a:t>stete</a:t>
            </a:r>
            <a:r>
              <a:rPr lang="en-US" dirty="0" smtClean="0">
                <a:solidFill>
                  <a:srgbClr val="00B050"/>
                </a:solidFill>
              </a:rPr>
              <a:t> r</a:t>
            </a:r>
            <a:r>
              <a:rPr lang="es-VE" dirty="0" smtClean="0">
                <a:solidFill>
                  <a:srgbClr val="00B050"/>
                </a:solidFill>
              </a:rPr>
              <a:t>á</a:t>
            </a:r>
            <a:r>
              <a:rPr lang="en-US" dirty="0" err="1" smtClean="0">
                <a:solidFill>
                  <a:srgbClr val="00B050"/>
                </a:solidFill>
              </a:rPr>
              <a:t>pido</a:t>
            </a:r>
            <a:r>
              <a:rPr lang="en-US" dirty="0" smtClean="0">
                <a:solidFill>
                  <a:srgbClr val="00B050"/>
                </a:solidFill>
              </a:rPr>
              <a:t>! </a:t>
            </a:r>
            <a:r>
              <a:rPr lang="en-US" sz="1900" dirty="0" err="1" smtClean="0"/>
              <a:t>Tenemos</a:t>
            </a:r>
            <a:r>
              <a:rPr lang="en-US" sz="1900" dirty="0" smtClean="0"/>
              <a:t> </a:t>
            </a:r>
            <a:r>
              <a:rPr lang="en-US" sz="1900" dirty="0" err="1" smtClean="0"/>
              <a:t>prisa</a:t>
            </a:r>
            <a:endParaRPr lang="en-US" sz="1900" dirty="0"/>
          </a:p>
          <a:p>
            <a:r>
              <a:rPr lang="en-US" dirty="0" smtClean="0">
                <a:solidFill>
                  <a:srgbClr val="FF0000"/>
                </a:solidFill>
              </a:rPr>
              <a:t>Attach the pronoun </a:t>
            </a:r>
            <a:r>
              <a:rPr lang="en-US" dirty="0" err="1" smtClean="0">
                <a:solidFill>
                  <a:srgbClr val="FF0000"/>
                </a:solidFill>
              </a:rPr>
              <a:t>te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Negativos</a:t>
            </a:r>
            <a:r>
              <a:rPr lang="en-US" dirty="0" smtClean="0"/>
              <a:t>: hay </a:t>
            </a:r>
            <a:r>
              <a:rPr lang="en-US" dirty="0" err="1" smtClean="0"/>
              <a:t>cambios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pensar</a:t>
            </a:r>
            <a:r>
              <a:rPr lang="en-US" dirty="0"/>
              <a:t> la </a:t>
            </a:r>
            <a:r>
              <a:rPr lang="en-US" dirty="0" err="1" smtClean="0"/>
              <a:t>pregunta</a:t>
            </a:r>
            <a:endParaRPr lang="en-US" dirty="0" smtClean="0"/>
          </a:p>
          <a:p>
            <a:r>
              <a:rPr lang="es-VE" dirty="0" smtClean="0"/>
              <a:t>¡</a:t>
            </a:r>
            <a:r>
              <a:rPr lang="en-US" dirty="0" smtClean="0"/>
              <a:t>No </a:t>
            </a:r>
            <a:r>
              <a:rPr lang="en-US" dirty="0" err="1" smtClean="0"/>
              <a:t>p</a:t>
            </a:r>
            <a:r>
              <a:rPr lang="en-US" u="sng" dirty="0" err="1" smtClean="0"/>
              <a:t>ie</a:t>
            </a:r>
            <a:r>
              <a:rPr lang="en-US" dirty="0" err="1" smtClean="0"/>
              <a:t>nses</a:t>
            </a:r>
            <a:r>
              <a:rPr lang="en-US" dirty="0" smtClean="0"/>
              <a:t> la </a:t>
            </a:r>
            <a:r>
              <a:rPr lang="en-US" dirty="0" err="1" smtClean="0"/>
              <a:t>pregunta</a:t>
            </a:r>
            <a:r>
              <a:rPr lang="en-US" dirty="0" smtClean="0"/>
              <a:t>!</a:t>
            </a:r>
            <a:endParaRPr lang="en-US" dirty="0"/>
          </a:p>
          <a:p>
            <a:r>
              <a:rPr lang="es-VE" dirty="0" smtClean="0"/>
              <a:t>¡No la </a:t>
            </a:r>
            <a:r>
              <a:rPr lang="en-US" dirty="0" smtClean="0"/>
              <a:t>p</a:t>
            </a:r>
            <a:r>
              <a:rPr lang="en-US" u="sng" dirty="0" smtClean="0"/>
              <a:t>i</a:t>
            </a:r>
            <a:r>
              <a:rPr lang="es-VE" u="sng" dirty="0"/>
              <a:t>e</a:t>
            </a:r>
            <a:r>
              <a:rPr lang="en-US" dirty="0" err="1" smtClean="0"/>
              <a:t>nses</a:t>
            </a:r>
            <a:r>
              <a:rPr lang="en-US" dirty="0" smtClean="0"/>
              <a:t>!</a:t>
            </a:r>
            <a:endParaRPr lang="en-US" dirty="0"/>
          </a:p>
          <a:p>
            <a:r>
              <a:rPr lang="en-US" b="1" dirty="0" err="1">
                <a:solidFill>
                  <a:srgbClr val="00B050"/>
                </a:solidFill>
              </a:rPr>
              <a:t>Desp</a:t>
            </a:r>
            <a:r>
              <a:rPr lang="en-US" b="1" u="sng" dirty="0" err="1">
                <a:solidFill>
                  <a:srgbClr val="00B050"/>
                </a:solidFill>
              </a:rPr>
              <a:t>e</a:t>
            </a:r>
            <a:r>
              <a:rPr lang="en-US" b="1" dirty="0" err="1">
                <a:solidFill>
                  <a:srgbClr val="00B050"/>
                </a:solidFill>
              </a:rPr>
              <a:t>rtarse</a:t>
            </a:r>
            <a:r>
              <a:rPr lang="en-US" dirty="0"/>
              <a:t> (e&gt;</a:t>
            </a:r>
            <a:r>
              <a:rPr lang="en-US" dirty="0" err="1"/>
              <a:t>ie</a:t>
            </a:r>
            <a:r>
              <a:rPr lang="en-US" dirty="0"/>
              <a:t>) </a:t>
            </a:r>
            <a:r>
              <a:rPr lang="en-US" dirty="0" err="1" smtClean="0"/>
              <a:t>reflexivo</a:t>
            </a:r>
            <a:endParaRPr lang="en-US" dirty="0" smtClean="0"/>
          </a:p>
          <a:p>
            <a:r>
              <a:rPr lang="en-US" dirty="0"/>
              <a:t>(wake up</a:t>
            </a:r>
            <a:r>
              <a:rPr lang="en-US" dirty="0" smtClean="0"/>
              <a:t>!)</a:t>
            </a:r>
            <a:endParaRPr lang="en-US" dirty="0"/>
          </a:p>
          <a:p>
            <a:r>
              <a:rPr lang="es-VE" b="1" dirty="0" smtClean="0">
                <a:solidFill>
                  <a:srgbClr val="00B050"/>
                </a:solidFill>
              </a:rPr>
              <a:t>¡No te </a:t>
            </a:r>
            <a:r>
              <a:rPr lang="en-US" b="1" dirty="0" err="1" smtClean="0">
                <a:solidFill>
                  <a:srgbClr val="00B050"/>
                </a:solidFill>
              </a:rPr>
              <a:t>desp</a:t>
            </a:r>
            <a:r>
              <a:rPr lang="en-US" b="1" u="sng" dirty="0" err="1" smtClean="0">
                <a:solidFill>
                  <a:srgbClr val="00B050"/>
                </a:solidFill>
              </a:rPr>
              <a:t>ie</a:t>
            </a:r>
            <a:r>
              <a:rPr lang="en-US" b="1" dirty="0" err="1" smtClean="0">
                <a:solidFill>
                  <a:srgbClr val="00B050"/>
                </a:solidFill>
              </a:rPr>
              <a:t>rtes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ahora</a:t>
            </a:r>
            <a:r>
              <a:rPr lang="en-US" b="1" dirty="0">
                <a:solidFill>
                  <a:srgbClr val="00B050"/>
                </a:solidFill>
              </a:rPr>
              <a:t>! </a:t>
            </a:r>
            <a:r>
              <a:rPr lang="en-US" dirty="0" smtClean="0">
                <a:solidFill>
                  <a:srgbClr val="FF0000"/>
                </a:solidFill>
              </a:rPr>
              <a:t>Don’t attach </a:t>
            </a:r>
            <a:r>
              <a:rPr lang="en-US" dirty="0">
                <a:solidFill>
                  <a:srgbClr val="FF0000"/>
                </a:solidFill>
              </a:rPr>
              <a:t>the pronoun </a:t>
            </a:r>
            <a:r>
              <a:rPr lang="en-US" dirty="0" err="1">
                <a:solidFill>
                  <a:srgbClr val="FF0000"/>
                </a:solidFill>
              </a:rPr>
              <a:t>te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00B050"/>
                </a:solidFill>
              </a:rPr>
              <a:t>V</a:t>
            </a:r>
            <a:r>
              <a:rPr lang="en-US" b="1" u="sng" dirty="0" err="1">
                <a:solidFill>
                  <a:srgbClr val="00B050"/>
                </a:solidFill>
              </a:rPr>
              <a:t>e</a:t>
            </a:r>
            <a:r>
              <a:rPr lang="en-US" b="1" dirty="0" err="1">
                <a:solidFill>
                  <a:srgbClr val="00B050"/>
                </a:solidFill>
              </a:rPr>
              <a:t>stirse</a:t>
            </a:r>
            <a:r>
              <a:rPr lang="en-US" b="1" dirty="0">
                <a:solidFill>
                  <a:srgbClr val="00B050"/>
                </a:solidFill>
              </a:rPr>
              <a:t> r</a:t>
            </a:r>
            <a:r>
              <a:rPr lang="es-VE" b="1" dirty="0">
                <a:solidFill>
                  <a:srgbClr val="00B050"/>
                </a:solidFill>
              </a:rPr>
              <a:t>á</a:t>
            </a:r>
            <a:r>
              <a:rPr lang="en-US" b="1" dirty="0" err="1">
                <a:solidFill>
                  <a:srgbClr val="00B050"/>
                </a:solidFill>
              </a:rPr>
              <a:t>pido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sz="1900" dirty="0"/>
              <a:t>(e&gt;</a:t>
            </a:r>
            <a:r>
              <a:rPr lang="en-US" sz="1900" dirty="0" err="1"/>
              <a:t>i</a:t>
            </a:r>
            <a:r>
              <a:rPr lang="en-US" sz="1900" dirty="0"/>
              <a:t>) </a:t>
            </a:r>
            <a:r>
              <a:rPr lang="en-US" sz="1900" dirty="0" err="1"/>
              <a:t>reflexivo</a:t>
            </a:r>
            <a:endParaRPr lang="en-US" sz="1900" dirty="0"/>
          </a:p>
          <a:p>
            <a:r>
              <a:rPr lang="es-VE" b="1" dirty="0" smtClean="0">
                <a:solidFill>
                  <a:srgbClr val="00B050"/>
                </a:solidFill>
              </a:rPr>
              <a:t>¡No te </a:t>
            </a:r>
            <a:r>
              <a:rPr lang="en-US" b="1" dirty="0" smtClean="0">
                <a:solidFill>
                  <a:srgbClr val="00B050"/>
                </a:solidFill>
              </a:rPr>
              <a:t>v</a:t>
            </a:r>
            <a:r>
              <a:rPr lang="es-VE" b="1" u="sng" dirty="0">
                <a:solidFill>
                  <a:srgbClr val="00B050"/>
                </a:solidFill>
              </a:rPr>
              <a:t>i</a:t>
            </a:r>
            <a:r>
              <a:rPr lang="en-US" b="1" dirty="0" err="1" smtClean="0">
                <a:solidFill>
                  <a:srgbClr val="00B050"/>
                </a:solidFill>
              </a:rPr>
              <a:t>stas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r</a:t>
            </a:r>
            <a:r>
              <a:rPr lang="es-VE" b="1" dirty="0">
                <a:solidFill>
                  <a:srgbClr val="00B050"/>
                </a:solidFill>
              </a:rPr>
              <a:t>á</a:t>
            </a:r>
            <a:r>
              <a:rPr lang="en-US" b="1" dirty="0" err="1">
                <a:solidFill>
                  <a:srgbClr val="00B050"/>
                </a:solidFill>
              </a:rPr>
              <a:t>pido</a:t>
            </a:r>
            <a:r>
              <a:rPr lang="en-US" b="1" dirty="0">
                <a:solidFill>
                  <a:srgbClr val="00B050"/>
                </a:solidFill>
              </a:rPr>
              <a:t>! 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Don’t attach </a:t>
            </a:r>
            <a:r>
              <a:rPr lang="en-US" dirty="0">
                <a:solidFill>
                  <a:srgbClr val="FF0000"/>
                </a:solidFill>
              </a:rPr>
              <a:t>the pronoun </a:t>
            </a:r>
            <a:r>
              <a:rPr lang="en-US" dirty="0" err="1">
                <a:solidFill>
                  <a:srgbClr val="FF0000"/>
                </a:solidFill>
              </a:rPr>
              <a:t>te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73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Verbos</a:t>
            </a:r>
            <a:r>
              <a:rPr lang="en-US" dirty="0" smtClean="0"/>
              <a:t> –car, -gar, -</a:t>
            </a:r>
            <a:r>
              <a:rPr lang="en-US" dirty="0" err="1" smtClean="0"/>
              <a:t>zar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Afirmativos</a:t>
            </a:r>
            <a:r>
              <a:rPr lang="en-US" dirty="0" smtClean="0"/>
              <a:t>: no </a:t>
            </a:r>
            <a:r>
              <a:rPr lang="en-US" dirty="0" err="1" smtClean="0"/>
              <a:t>pasa</a:t>
            </a:r>
            <a:r>
              <a:rPr lang="en-US" dirty="0" smtClean="0"/>
              <a:t> nada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Sacar</a:t>
            </a:r>
            <a:r>
              <a:rPr lang="en-US" dirty="0" smtClean="0"/>
              <a:t> la </a:t>
            </a:r>
            <a:r>
              <a:rPr lang="en-US" dirty="0" err="1" smtClean="0"/>
              <a:t>basura</a:t>
            </a:r>
            <a:endParaRPr lang="en-US" dirty="0" smtClean="0"/>
          </a:p>
          <a:p>
            <a:r>
              <a:rPr lang="es-VE" dirty="0" smtClean="0"/>
              <a:t>¡</a:t>
            </a:r>
            <a:r>
              <a:rPr lang="en-US" dirty="0" smtClean="0"/>
              <a:t>S</a:t>
            </a:r>
            <a:r>
              <a:rPr lang="es-VE" dirty="0" smtClean="0"/>
              <a:t>á</a:t>
            </a:r>
            <a:r>
              <a:rPr lang="en-US" dirty="0" err="1" smtClean="0"/>
              <a:t>cala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Regar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matas</a:t>
            </a:r>
            <a:r>
              <a:rPr lang="en-US" dirty="0" smtClean="0"/>
              <a:t> (e&gt;</a:t>
            </a:r>
            <a:r>
              <a:rPr lang="en-US" dirty="0" err="1" smtClean="0"/>
              <a:t>ie</a:t>
            </a:r>
            <a:r>
              <a:rPr lang="en-US" dirty="0" smtClean="0"/>
              <a:t>)</a:t>
            </a:r>
          </a:p>
          <a:p>
            <a:r>
              <a:rPr lang="en-US" dirty="0" smtClean="0"/>
              <a:t>(water the plants)</a:t>
            </a:r>
          </a:p>
          <a:p>
            <a:r>
              <a:rPr lang="es-VE" dirty="0" smtClean="0"/>
              <a:t>¡</a:t>
            </a:r>
            <a:r>
              <a:rPr lang="en-US" dirty="0" err="1" smtClean="0"/>
              <a:t>Ri</a:t>
            </a:r>
            <a:r>
              <a:rPr lang="es-VE" dirty="0" smtClean="0"/>
              <a:t>é</a:t>
            </a:r>
            <a:r>
              <a:rPr lang="en-US" dirty="0" smtClean="0"/>
              <a:t>galas!</a:t>
            </a:r>
          </a:p>
          <a:p>
            <a:r>
              <a:rPr lang="en-US" dirty="0" err="1" smtClean="0"/>
              <a:t>Organizar</a:t>
            </a:r>
            <a:r>
              <a:rPr lang="en-US" dirty="0" smtClean="0"/>
              <a:t> la </a:t>
            </a:r>
            <a:r>
              <a:rPr lang="en-US" dirty="0" err="1" smtClean="0"/>
              <a:t>sala</a:t>
            </a:r>
            <a:endParaRPr lang="en-US" dirty="0" smtClean="0"/>
          </a:p>
          <a:p>
            <a:r>
              <a:rPr lang="es-VE" dirty="0" smtClean="0"/>
              <a:t>¡Organízala!</a:t>
            </a:r>
            <a:endParaRPr lang="es-VE" dirty="0" smtClean="0"/>
          </a:p>
          <a:p>
            <a:r>
              <a:rPr lang="es-VE" dirty="0" err="1">
                <a:solidFill>
                  <a:srgbClr val="FF0000"/>
                </a:solidFill>
              </a:rPr>
              <a:t>A</a:t>
            </a:r>
            <a:r>
              <a:rPr lang="es-VE" dirty="0" err="1" smtClean="0">
                <a:solidFill>
                  <a:srgbClr val="FF0000"/>
                </a:solidFill>
              </a:rPr>
              <a:t>ttach</a:t>
            </a:r>
            <a:r>
              <a:rPr lang="es-VE" dirty="0" smtClean="0">
                <a:solidFill>
                  <a:srgbClr val="FF0000"/>
                </a:solidFill>
              </a:rPr>
              <a:t> </a:t>
            </a:r>
            <a:r>
              <a:rPr lang="es-VE" dirty="0" err="1">
                <a:solidFill>
                  <a:srgbClr val="FF0000"/>
                </a:solidFill>
              </a:rPr>
              <a:t>the</a:t>
            </a:r>
            <a:r>
              <a:rPr lang="es-VE" dirty="0">
                <a:solidFill>
                  <a:srgbClr val="FF0000"/>
                </a:solidFill>
              </a:rPr>
              <a:t> </a:t>
            </a:r>
            <a:r>
              <a:rPr lang="es-VE" dirty="0" err="1">
                <a:solidFill>
                  <a:srgbClr val="FF0000"/>
                </a:solidFill>
              </a:rPr>
              <a:t>pronoun</a:t>
            </a:r>
            <a:r>
              <a:rPr lang="es-VE" dirty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Negativos</a:t>
            </a:r>
            <a:r>
              <a:rPr lang="en-US" dirty="0" smtClean="0"/>
              <a:t>: </a:t>
            </a:r>
            <a:r>
              <a:rPr lang="en-US" dirty="0" err="1" smtClean="0"/>
              <a:t>cambios</a:t>
            </a:r>
            <a:r>
              <a:rPr lang="en-US" dirty="0" smtClean="0"/>
              <a:t>: </a:t>
            </a:r>
            <a:r>
              <a:rPr lang="en-US" dirty="0" err="1" smtClean="0"/>
              <a:t>qu</a:t>
            </a:r>
            <a:r>
              <a:rPr lang="en-US" dirty="0" smtClean="0"/>
              <a:t>, </a:t>
            </a:r>
            <a:r>
              <a:rPr lang="en-US" dirty="0" err="1" smtClean="0"/>
              <a:t>gu</a:t>
            </a:r>
            <a:r>
              <a:rPr lang="en-US" dirty="0" smtClean="0"/>
              <a:t>, 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Sacar</a:t>
            </a:r>
            <a:r>
              <a:rPr lang="en-US" dirty="0"/>
              <a:t> la </a:t>
            </a:r>
            <a:r>
              <a:rPr lang="en-US" dirty="0" err="1"/>
              <a:t>basura</a:t>
            </a:r>
            <a:endParaRPr lang="en-US" dirty="0"/>
          </a:p>
          <a:p>
            <a:r>
              <a:rPr lang="es-VE" dirty="0" smtClean="0"/>
              <a:t>¡No la </a:t>
            </a:r>
            <a:r>
              <a:rPr lang="en-US" dirty="0" smtClean="0"/>
              <a:t>s</a:t>
            </a:r>
            <a:r>
              <a:rPr lang="es-VE" dirty="0"/>
              <a:t>a</a:t>
            </a:r>
            <a:r>
              <a:rPr lang="en-US" dirty="0" err="1" smtClean="0"/>
              <a:t>ques</a:t>
            </a:r>
            <a:r>
              <a:rPr lang="en-US" dirty="0" smtClean="0"/>
              <a:t>!</a:t>
            </a:r>
            <a:endParaRPr lang="en-US" dirty="0"/>
          </a:p>
          <a:p>
            <a:r>
              <a:rPr lang="en-US" dirty="0" err="1"/>
              <a:t>Regar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matas</a:t>
            </a:r>
            <a:r>
              <a:rPr lang="en-US" dirty="0"/>
              <a:t> (e&gt;</a:t>
            </a:r>
            <a:r>
              <a:rPr lang="en-US" dirty="0" err="1"/>
              <a:t>ie</a:t>
            </a:r>
            <a:r>
              <a:rPr lang="en-US" dirty="0"/>
              <a:t>)</a:t>
            </a:r>
          </a:p>
          <a:p>
            <a:r>
              <a:rPr lang="en-US" dirty="0"/>
              <a:t>(water the plants)</a:t>
            </a:r>
          </a:p>
          <a:p>
            <a:r>
              <a:rPr lang="es-VE" dirty="0" smtClean="0"/>
              <a:t>¡No las </a:t>
            </a:r>
            <a:r>
              <a:rPr lang="en-US" dirty="0" err="1" smtClean="0"/>
              <a:t>ri</a:t>
            </a:r>
            <a:r>
              <a:rPr lang="es-VE" dirty="0"/>
              <a:t>e</a:t>
            </a:r>
            <a:r>
              <a:rPr lang="en-US" dirty="0" err="1" smtClean="0"/>
              <a:t>gues</a:t>
            </a:r>
            <a:r>
              <a:rPr lang="en-US" dirty="0"/>
              <a:t>!</a:t>
            </a:r>
          </a:p>
          <a:p>
            <a:r>
              <a:rPr lang="en-US" dirty="0" err="1"/>
              <a:t>Organizar</a:t>
            </a:r>
            <a:r>
              <a:rPr lang="en-US" dirty="0"/>
              <a:t> la </a:t>
            </a:r>
            <a:r>
              <a:rPr lang="en-US" dirty="0" err="1"/>
              <a:t>sala</a:t>
            </a:r>
            <a:endParaRPr lang="en-US" dirty="0"/>
          </a:p>
          <a:p>
            <a:r>
              <a:rPr lang="es-VE" dirty="0" smtClean="0"/>
              <a:t>¡No la organices!</a:t>
            </a:r>
          </a:p>
          <a:p>
            <a:r>
              <a:rPr lang="es-VE" dirty="0" err="1" smtClean="0">
                <a:solidFill>
                  <a:srgbClr val="FF0000"/>
                </a:solidFill>
              </a:rPr>
              <a:t>Don’t</a:t>
            </a:r>
            <a:r>
              <a:rPr lang="es-VE" dirty="0" smtClean="0">
                <a:solidFill>
                  <a:srgbClr val="FF0000"/>
                </a:solidFill>
              </a:rPr>
              <a:t> </a:t>
            </a:r>
            <a:r>
              <a:rPr lang="es-VE" dirty="0" err="1" smtClean="0">
                <a:solidFill>
                  <a:srgbClr val="FF0000"/>
                </a:solidFill>
              </a:rPr>
              <a:t>attach</a:t>
            </a:r>
            <a:r>
              <a:rPr lang="es-VE" dirty="0" smtClean="0">
                <a:solidFill>
                  <a:srgbClr val="FF0000"/>
                </a:solidFill>
              </a:rPr>
              <a:t> </a:t>
            </a:r>
            <a:r>
              <a:rPr lang="es-VE" dirty="0" err="1" smtClean="0">
                <a:solidFill>
                  <a:srgbClr val="FF0000"/>
                </a:solidFill>
              </a:rPr>
              <a:t>the</a:t>
            </a:r>
            <a:r>
              <a:rPr lang="es-VE" dirty="0" smtClean="0">
                <a:solidFill>
                  <a:srgbClr val="FF0000"/>
                </a:solidFill>
              </a:rPr>
              <a:t> </a:t>
            </a:r>
            <a:r>
              <a:rPr lang="es-VE" dirty="0" err="1" smtClean="0">
                <a:solidFill>
                  <a:srgbClr val="FF0000"/>
                </a:solidFill>
              </a:rPr>
              <a:t>pronoun</a:t>
            </a:r>
            <a:r>
              <a:rPr lang="es-VE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Verbos</a:t>
            </a:r>
            <a:r>
              <a:rPr lang="en-US" dirty="0" smtClean="0"/>
              <a:t> –go y -co </a:t>
            </a:r>
            <a:br>
              <a:rPr lang="en-US" dirty="0" smtClean="0"/>
            </a:br>
            <a:r>
              <a:rPr lang="en-US" dirty="0" smtClean="0"/>
              <a:t>en persona </a:t>
            </a:r>
            <a:r>
              <a:rPr lang="en-US" dirty="0" err="1" smtClean="0"/>
              <a:t>yo</a:t>
            </a:r>
            <a:r>
              <a:rPr lang="en-US" dirty="0" smtClean="0"/>
              <a:t> del </a:t>
            </a:r>
            <a:r>
              <a:rPr lang="en-US" dirty="0" err="1" smtClean="0"/>
              <a:t>presente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pasa</a:t>
            </a:r>
            <a:r>
              <a:rPr lang="en-US" dirty="0" smtClean="0"/>
              <a:t> nada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Traer el </a:t>
            </a:r>
            <a:r>
              <a:rPr lang="en-US" dirty="0" err="1" smtClean="0"/>
              <a:t>postre</a:t>
            </a:r>
            <a:r>
              <a:rPr lang="en-US" dirty="0" smtClean="0"/>
              <a:t> </a:t>
            </a:r>
            <a:r>
              <a:rPr lang="en-US" sz="1800" dirty="0" smtClean="0"/>
              <a:t>(bring dessert)</a:t>
            </a:r>
          </a:p>
          <a:p>
            <a:r>
              <a:rPr lang="es-VE" dirty="0" smtClean="0"/>
              <a:t>¡</a:t>
            </a:r>
            <a:r>
              <a:rPr lang="en-US" dirty="0" err="1" smtClean="0"/>
              <a:t>Tr</a:t>
            </a:r>
            <a:r>
              <a:rPr lang="es-VE" dirty="0" err="1" smtClean="0"/>
              <a:t>áe</a:t>
            </a:r>
            <a:r>
              <a:rPr lang="en-US" dirty="0" smtClean="0"/>
              <a:t>lo!</a:t>
            </a:r>
          </a:p>
          <a:p>
            <a:r>
              <a:rPr lang="es-VE" dirty="0" smtClean="0"/>
              <a:t>¡</a:t>
            </a:r>
            <a:r>
              <a:rPr lang="en-US" dirty="0" err="1" smtClean="0"/>
              <a:t>Poner</a:t>
            </a:r>
            <a:r>
              <a:rPr lang="en-US" dirty="0" smtClean="0"/>
              <a:t> la mesa!</a:t>
            </a:r>
          </a:p>
          <a:p>
            <a:r>
              <a:rPr lang="es-VE" dirty="0" smtClean="0"/>
              <a:t>¡</a:t>
            </a:r>
            <a:r>
              <a:rPr lang="en-US" dirty="0" err="1" smtClean="0"/>
              <a:t>Ponla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Traducir</a:t>
            </a:r>
            <a:r>
              <a:rPr lang="en-US" dirty="0" smtClean="0"/>
              <a:t> el </a:t>
            </a:r>
            <a:r>
              <a:rPr lang="en-US" dirty="0" err="1" smtClean="0"/>
              <a:t>libro</a:t>
            </a:r>
            <a:r>
              <a:rPr lang="en-US" dirty="0" smtClean="0"/>
              <a:t> </a:t>
            </a:r>
            <a:r>
              <a:rPr lang="en-US" sz="1800" dirty="0" smtClean="0"/>
              <a:t>(translate …)</a:t>
            </a:r>
          </a:p>
          <a:p>
            <a:r>
              <a:rPr lang="es-VE" dirty="0" smtClean="0"/>
              <a:t>¡</a:t>
            </a:r>
            <a:r>
              <a:rPr lang="en-US" dirty="0" err="1" smtClean="0"/>
              <a:t>Trad</a:t>
            </a:r>
            <a:r>
              <a:rPr lang="es-VE" dirty="0" smtClean="0"/>
              <a:t>ú</a:t>
            </a:r>
            <a:r>
              <a:rPr lang="en-US" dirty="0" err="1" smtClean="0"/>
              <a:t>celo</a:t>
            </a:r>
            <a:r>
              <a:rPr lang="en-US" dirty="0" smtClean="0"/>
              <a:t>!</a:t>
            </a:r>
          </a:p>
          <a:p>
            <a:r>
              <a:rPr lang="es-VE" dirty="0" err="1">
                <a:solidFill>
                  <a:srgbClr val="FF0000"/>
                </a:solidFill>
              </a:rPr>
              <a:t>Attach</a:t>
            </a:r>
            <a:r>
              <a:rPr lang="es-VE" dirty="0">
                <a:solidFill>
                  <a:srgbClr val="FF0000"/>
                </a:solidFill>
              </a:rPr>
              <a:t> </a:t>
            </a:r>
            <a:r>
              <a:rPr lang="es-VE" dirty="0" err="1">
                <a:solidFill>
                  <a:srgbClr val="FF0000"/>
                </a:solidFill>
              </a:rPr>
              <a:t>the</a:t>
            </a:r>
            <a:r>
              <a:rPr lang="es-VE" dirty="0">
                <a:solidFill>
                  <a:srgbClr val="FF0000"/>
                </a:solidFill>
              </a:rPr>
              <a:t> </a:t>
            </a:r>
            <a:r>
              <a:rPr lang="es-VE" dirty="0" err="1">
                <a:solidFill>
                  <a:srgbClr val="FF0000"/>
                </a:solidFill>
              </a:rPr>
              <a:t>pronoun</a:t>
            </a:r>
            <a:r>
              <a:rPr lang="es-VE" dirty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Cambios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traigo</a:t>
            </a:r>
            <a:r>
              <a:rPr lang="en-US" dirty="0" smtClean="0"/>
              <a:t>&gt; </a:t>
            </a:r>
            <a:r>
              <a:rPr lang="en-US" sz="2000" dirty="0" smtClean="0"/>
              <a:t>take the o away</a:t>
            </a:r>
          </a:p>
          <a:p>
            <a:endParaRPr lang="en-US" sz="2000" dirty="0" smtClean="0"/>
          </a:p>
          <a:p>
            <a:r>
              <a:rPr lang="en-US" dirty="0"/>
              <a:t>Traer el </a:t>
            </a:r>
            <a:r>
              <a:rPr lang="en-US" dirty="0" err="1"/>
              <a:t>postre</a:t>
            </a:r>
            <a:r>
              <a:rPr lang="en-US" dirty="0"/>
              <a:t> </a:t>
            </a:r>
            <a:r>
              <a:rPr lang="en-US" sz="1800" dirty="0"/>
              <a:t>(bring dessert)</a:t>
            </a:r>
          </a:p>
          <a:p>
            <a:r>
              <a:rPr lang="es-VE" dirty="0" smtClean="0"/>
              <a:t>¡No lo </a:t>
            </a:r>
            <a:r>
              <a:rPr lang="en-US" dirty="0" err="1" smtClean="0"/>
              <a:t>tra</a:t>
            </a:r>
            <a:r>
              <a:rPr lang="es-VE" dirty="0" smtClean="0"/>
              <a:t>i</a:t>
            </a:r>
            <a:r>
              <a:rPr lang="en-US" dirty="0" smtClean="0"/>
              <a:t>gas!</a:t>
            </a:r>
            <a:endParaRPr lang="en-US" dirty="0"/>
          </a:p>
          <a:p>
            <a:r>
              <a:rPr lang="es-VE" dirty="0"/>
              <a:t>¡</a:t>
            </a:r>
            <a:r>
              <a:rPr lang="en-US" dirty="0" err="1"/>
              <a:t>Poner</a:t>
            </a:r>
            <a:r>
              <a:rPr lang="en-US" dirty="0"/>
              <a:t> la mesa!</a:t>
            </a:r>
          </a:p>
          <a:p>
            <a:r>
              <a:rPr lang="es-VE" dirty="0" smtClean="0"/>
              <a:t>¡No la </a:t>
            </a:r>
            <a:r>
              <a:rPr lang="en-US" dirty="0" err="1" smtClean="0"/>
              <a:t>pongas</a:t>
            </a:r>
            <a:r>
              <a:rPr lang="en-US" dirty="0" smtClean="0"/>
              <a:t>!</a:t>
            </a:r>
            <a:endParaRPr lang="en-US" dirty="0"/>
          </a:p>
          <a:p>
            <a:r>
              <a:rPr lang="en-US" dirty="0" err="1"/>
              <a:t>Traducir</a:t>
            </a:r>
            <a:r>
              <a:rPr lang="en-US" dirty="0"/>
              <a:t> el </a:t>
            </a:r>
            <a:r>
              <a:rPr lang="en-US" dirty="0" err="1"/>
              <a:t>libro</a:t>
            </a:r>
            <a:r>
              <a:rPr lang="en-US" dirty="0"/>
              <a:t> </a:t>
            </a:r>
            <a:r>
              <a:rPr lang="en-US" sz="1800" dirty="0"/>
              <a:t>(translate …)</a:t>
            </a:r>
          </a:p>
          <a:p>
            <a:r>
              <a:rPr lang="es-VE" dirty="0" smtClean="0"/>
              <a:t>¡No lo traduzcas!</a:t>
            </a:r>
          </a:p>
          <a:p>
            <a:r>
              <a:rPr lang="es-VE" dirty="0" err="1">
                <a:solidFill>
                  <a:srgbClr val="FF0000"/>
                </a:solidFill>
              </a:rPr>
              <a:t>Don’t</a:t>
            </a:r>
            <a:r>
              <a:rPr lang="es-VE" dirty="0">
                <a:solidFill>
                  <a:srgbClr val="FF0000"/>
                </a:solidFill>
              </a:rPr>
              <a:t> </a:t>
            </a:r>
            <a:r>
              <a:rPr lang="es-VE" dirty="0" err="1">
                <a:solidFill>
                  <a:srgbClr val="FF0000"/>
                </a:solidFill>
              </a:rPr>
              <a:t>attach</a:t>
            </a:r>
            <a:r>
              <a:rPr lang="es-VE" dirty="0">
                <a:solidFill>
                  <a:srgbClr val="FF0000"/>
                </a:solidFill>
              </a:rPr>
              <a:t> </a:t>
            </a:r>
            <a:r>
              <a:rPr lang="es-VE" dirty="0" err="1">
                <a:solidFill>
                  <a:srgbClr val="FF0000"/>
                </a:solidFill>
              </a:rPr>
              <a:t>the</a:t>
            </a:r>
            <a:r>
              <a:rPr lang="es-VE" dirty="0">
                <a:solidFill>
                  <a:srgbClr val="FF0000"/>
                </a:solidFill>
              </a:rPr>
              <a:t> </a:t>
            </a:r>
            <a:r>
              <a:rPr lang="es-VE" dirty="0" err="1">
                <a:solidFill>
                  <a:srgbClr val="FF0000"/>
                </a:solidFill>
              </a:rPr>
              <a:t>pronoun</a:t>
            </a:r>
            <a:r>
              <a:rPr lang="es-VE" dirty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1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173</TotalTime>
  <Words>638</Words>
  <Application>Microsoft Office PowerPoint</Application>
  <PresentationFormat>On-screen Show (4:3)</PresentationFormat>
  <Paragraphs>134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¡Mandatos tú!</vt:lpstr>
      <vt:lpstr>Se usan para:</vt:lpstr>
      <vt:lpstr>Mandatos regulares afirmativos</vt:lpstr>
      <vt:lpstr>Di el mandato: sigue el modelo</vt:lpstr>
      <vt:lpstr>Verbos bota</vt:lpstr>
      <vt:lpstr>Mandatos afirmativos y negativos</vt:lpstr>
      <vt:lpstr>Verbos bota y reflexivos</vt:lpstr>
      <vt:lpstr>Verbos –car, -gar, -zar</vt:lpstr>
      <vt:lpstr>Verbos –go y -co  en persona yo del presente</vt:lpstr>
      <vt:lpstr>Di el mandato afirmativo y negativo</vt:lpstr>
      <vt:lpstr>ACENTOS</vt:lpstr>
      <vt:lpstr>PowerPoint Presentation</vt:lpstr>
      <vt:lpstr>Mandatos afirmativos y negativos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Mandatos tu!</dc:title>
  <dc:creator>Windows User</dc:creator>
  <cp:lastModifiedBy>Windows User</cp:lastModifiedBy>
  <cp:revision>17</cp:revision>
  <dcterms:created xsi:type="dcterms:W3CDTF">2012-10-01T17:54:17Z</dcterms:created>
  <dcterms:modified xsi:type="dcterms:W3CDTF">2014-10-02T14:55:22Z</dcterms:modified>
</cp:coreProperties>
</file>