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sldIdLst>
    <p:sldId id="263" r:id="rId2"/>
    <p:sldId id="256" r:id="rId3"/>
    <p:sldId id="259" r:id="rId4"/>
    <p:sldId id="257" r:id="rId5"/>
    <p:sldId id="258" r:id="rId6"/>
    <p:sldId id="260" r:id="rId7"/>
    <p:sldId id="266" r:id="rId8"/>
    <p:sldId id="261" r:id="rId9"/>
    <p:sldId id="267" r:id="rId10"/>
    <p:sldId id="268" r:id="rId11"/>
    <p:sldId id="265" r:id="rId12"/>
    <p:sldId id="26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3" autoAdjust="0"/>
    <p:restoredTop sz="94590" autoAdjust="0"/>
  </p:normalViewPr>
  <p:slideViewPr>
    <p:cSldViewPr>
      <p:cViewPr varScale="1">
        <p:scale>
          <a:sx n="103" d="100"/>
          <a:sy n="103" d="100"/>
        </p:scale>
        <p:origin x="1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CDF1272-29B2-4061-A9B3-139A9350E1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A4C67A-187E-4FF5-AA4B-DB00D2E894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CF32BC6-7F98-4C67-89D8-8C9E957F85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45C45-5D57-444D-B97B-94F6295FE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57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3BEB1C1-8125-45A8-A044-1911A7E373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FA2602-133C-47C8-8C34-6E3E97F23B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03AE007-9267-46BF-83E7-6FDF6FAC4E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A6A97AC-AA28-4738-A91E-4293C1D05F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7E8CA0-3598-4ED6-8369-E3FFCF3BCE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9F3344-E0DE-47A5-B0DC-24D408B09F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4B078B1-731A-4FE8-98FA-9C5AEB37BF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6533198-E324-498F-AF58-3740A5AC71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3BA6DCF-C385-4055-A9C6-2448FAFBD5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google.com/url?sa=i&amp;rct=j&amp;q=community+service&amp;source=images&amp;cd=&amp;cad=rja&amp;docid=3Q4ztDqBrux71M&amp;tbnid=gOjs4GOL8xf9lM:&amp;ved=0CAUQjRw&amp;url=http://www.communityservicehelp.com/Blogs/?2013/1/15/Community-Service-%E2%80%93-Finding-a-Punishment-to-Fit-the-Crime&amp;ei=GzFCUeyuG86QhQe12ICYBg&amp;bvm=bv.43287494,d.dmg&amp;psig=AFQjCNGio4pZ0ayHLS_3O9o2VR0mulKGIQ&amp;ust=136337880898345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com/url?sa=i&amp;rct=j&amp;q=music&amp;source=images&amp;cd=&amp;cad=rja&amp;docid=OXjwRS6sR9uhSM&amp;tbnid=8gKKN9yeq7MOGM:&amp;ved=0CAUQjRw&amp;url=http://oscarroadtrip.com/what-to-bring-on-a-road-trip/music-note/&amp;ei=3zFCUZmiEs6ShgensoCgBg&amp;bvm=bv.43287494,d.dmg&amp;psig=AFQjCNFlY9rM5_Uv9nsu7aqIOmGXwWt-bw&amp;ust=136337897817553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imgres?imgurl=http://www.senseimarketing.com/wp-content/uploads/2013/01/thought-leader.jpg&amp;imgrefurl=http://www.senseimarketing.com/thought-leadership-and-sales-2/&amp;docid=HfyIvJ9zVwhcOM&amp;tbnid=rzs1s9Nx8qW6XM&amp;w=1200&amp;h=927&amp;ei=tjJCUZOpGZXk4APRz4GIAQ&amp;ved=0CAcQxiAwBQ&amp;iact=ric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url?sa=i&amp;rct=j&amp;q=thumbs+up&amp;source=images&amp;cd=&amp;cad=rja&amp;docid=iGavbC_a97z-bM&amp;tbnid=oiOSu5W8V9nz_M:&amp;ved=0CAUQjRw&amp;url=http://www.sodahead.com/united-states/you-will-like-him/question-3485809/&amp;ei=9jNCUfGYAoHJhAfGkICYBg&amp;bvm=bv.43287494,d.dmg&amp;psig=AFQjCNHrVkjvD4-3YjzMN6betKaR0T7g5A&amp;ust=136337941600292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FLHS National Honor Society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Junior Applicants</a:t>
            </a:r>
          </a:p>
          <a:p>
            <a:pPr algn="ctr" eaLnBrk="1" hangingPunct="1"/>
            <a:r>
              <a:rPr lang="en-US" dirty="0" smtClean="0"/>
              <a:t>2016</a:t>
            </a:r>
          </a:p>
          <a:p>
            <a:pPr eaLnBrk="1" hangingPunct="1"/>
            <a:endParaRPr lang="en-US" dirty="0" smtClean="0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626036"/>
              </p:ext>
            </p:extLst>
          </p:nvPr>
        </p:nvGraphicFramePr>
        <p:xfrm>
          <a:off x="304800" y="3200400"/>
          <a:ext cx="1263650" cy="169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Bitmap Image" r:id="rId3" imgW="809738" imgH="1085714" progId="Paint.Picture">
                  <p:embed/>
                </p:oleObj>
              </mc:Choice>
              <mc:Fallback>
                <p:oleObj name="Bitmap Image" r:id="rId3" imgW="809738" imgH="1085714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200400"/>
                        <a:ext cx="1263650" cy="169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598759"/>
              </p:ext>
            </p:extLst>
          </p:nvPr>
        </p:nvGraphicFramePr>
        <p:xfrm>
          <a:off x="7696200" y="3124200"/>
          <a:ext cx="1263650" cy="169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Bitmap Image" r:id="rId5" imgW="809738" imgH="1085714" progId="Paint.Picture">
                  <p:embed/>
                </p:oleObj>
              </mc:Choice>
              <mc:Fallback>
                <p:oleObj name="Bitmap Image" r:id="rId5" imgW="809738" imgH="1085714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3124200"/>
                        <a:ext cx="1263650" cy="169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Revised due date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smtClean="0"/>
              <a:t>Tuesday, April 19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by 2:20pm in room 349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Submitting your application</a:t>
            </a:r>
            <a:endParaRPr lang="en-US" dirty="0"/>
          </a:p>
        </p:txBody>
      </p:sp>
      <p:sp>
        <p:nvSpPr>
          <p:cNvPr id="4" name="AutoShape 2" descr="Image result for submitting an applic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429000"/>
            <a:ext cx="3804108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095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4000" smtClean="0"/>
              <a:t>Getting accepted in NHS is not a competition!</a:t>
            </a:r>
          </a:p>
        </p:txBody>
      </p:sp>
      <p:sp>
        <p:nvSpPr>
          <p:cNvPr id="12291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 society is composed of ALL students who meet the criteria.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33600"/>
            <a:ext cx="3678957" cy="3695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73163" y="1295400"/>
            <a:ext cx="7772400" cy="1189038"/>
          </a:xfrm>
        </p:spPr>
        <p:txBody>
          <a:bodyPr/>
          <a:lstStyle/>
          <a:p>
            <a:pPr algn="ctr" eaLnBrk="1" hangingPunct="1"/>
            <a:r>
              <a:rPr lang="en-US" smtClean="0"/>
              <a:t>Thank you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ctr" eaLnBrk="1" hangingPunct="1"/>
            <a:r>
              <a:rPr lang="en-US" dirty="0" smtClean="0"/>
              <a:t>Congratulations on your academic achievements!</a:t>
            </a:r>
          </a:p>
          <a:p>
            <a:pPr algn="ctr" eaLnBrk="1" hangingPunct="1"/>
            <a:r>
              <a:rPr lang="en-US" dirty="0" smtClean="0"/>
              <a:t>Thank you for coming tonight.  </a:t>
            </a:r>
          </a:p>
          <a:p>
            <a:pPr algn="ctr" eaLnBrk="1" hangingPunct="1"/>
            <a:r>
              <a:rPr lang="en-US" dirty="0" smtClean="0"/>
              <a:t>Have a great evening.</a:t>
            </a:r>
          </a:p>
          <a:p>
            <a:pPr algn="ctr" eaLnBrk="1" hangingPunct="1"/>
            <a:r>
              <a:rPr lang="en-US" smtClean="0"/>
              <a:t>Go FALCONS!!!</a:t>
            </a:r>
            <a:endParaRPr lang="en-US" dirty="0" smtClean="0"/>
          </a:p>
        </p:txBody>
      </p:sp>
      <p:pic>
        <p:nvPicPr>
          <p:cNvPr id="13316" name="Picture 4" descr="NHS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19200"/>
            <a:ext cx="8096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5240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/>
              <a:t>Scholarship</a:t>
            </a:r>
            <a:r>
              <a:rPr lang="en-US" sz="28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demonstrated with a 3.70 or better GPA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Service</a:t>
            </a:r>
            <a:r>
              <a:rPr lang="en-US" sz="28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Evidence of involvement in the school and the Fairfield Community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Leadership</a:t>
            </a:r>
            <a:r>
              <a:rPr lang="en-US" sz="28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Participates in activities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Evidence of leadership roles in those activities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Character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Clean Disciplinary Record at FLHS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FLHS teacher/staff recommendations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NHS Membership Eligibility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Eligible students must document 5 hours of service within the </a:t>
            </a:r>
            <a:r>
              <a:rPr lang="en-US" i="1" u="sng" dirty="0" smtClean="0"/>
              <a:t>Fairfield community</a:t>
            </a:r>
          </a:p>
          <a:p>
            <a:pPr eaLnBrk="1" hangingPunct="1"/>
            <a:r>
              <a:rPr lang="en-US" dirty="0" smtClean="0"/>
              <a:t>The service must have been performed between September of the student’s freshman year and </a:t>
            </a:r>
            <a:r>
              <a:rPr lang="en-US" dirty="0" smtClean="0"/>
              <a:t>April 19</a:t>
            </a:r>
            <a:r>
              <a:rPr lang="en-US" baseline="30000" dirty="0" smtClean="0"/>
              <a:t>th</a:t>
            </a:r>
            <a:r>
              <a:rPr lang="en-US" dirty="0" smtClean="0"/>
              <a:t>, 2016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Community Service: </a:t>
            </a:r>
            <a:r>
              <a:rPr lang="en-US" dirty="0" smtClean="0">
                <a:solidFill>
                  <a:srgbClr val="002060"/>
                </a:solidFill>
              </a:rPr>
              <a:t>p. 4-5</a:t>
            </a:r>
            <a:endParaRPr lang="en-US" dirty="0" smtClean="0"/>
          </a:p>
        </p:txBody>
      </p:sp>
      <p:pic>
        <p:nvPicPr>
          <p:cNvPr id="4098" name="Picture 2" descr="http://www.communityservicehelp.com/images/blogs/thumbnails/cartoon_fooddrive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810000"/>
            <a:ext cx="2704530" cy="2704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173163" y="16002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Student must be able to document participation in at least 3 activities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Includes involvement in at </a:t>
            </a:r>
            <a:r>
              <a:rPr lang="en-US" sz="2800" dirty="0" smtClean="0">
                <a:solidFill>
                  <a:srgbClr val="FF0000"/>
                </a:solidFill>
              </a:rPr>
              <a:t>least 2 in school activities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Ex. Basketball team, Key Club, Film Club.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activity </a:t>
            </a:r>
            <a:r>
              <a:rPr lang="en-US" sz="2800" u="sng" dirty="0" smtClean="0"/>
              <a:t>can</a:t>
            </a:r>
            <a:r>
              <a:rPr lang="en-US" sz="2800" dirty="0" smtClean="0"/>
              <a:t> be an activity that is not associated with the school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Ex. paid job at a store/business, religious study group, Connecticut Audubon volunteer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 Student must have participated in </a:t>
            </a:r>
            <a:r>
              <a:rPr lang="en-US" sz="2800" dirty="0" smtClean="0">
                <a:solidFill>
                  <a:srgbClr val="FF0000"/>
                </a:solidFill>
              </a:rPr>
              <a:t>any 2</a:t>
            </a:r>
            <a:r>
              <a:rPr lang="en-US" sz="2800" dirty="0" smtClean="0"/>
              <a:t> of these activities for at least </a:t>
            </a:r>
            <a:r>
              <a:rPr lang="en-US" sz="2800" dirty="0" smtClean="0">
                <a:solidFill>
                  <a:srgbClr val="FF0000"/>
                </a:solidFill>
              </a:rPr>
              <a:t>2 years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Activities: </a:t>
            </a:r>
            <a:r>
              <a:rPr lang="en-US" dirty="0" smtClean="0">
                <a:solidFill>
                  <a:srgbClr val="002060"/>
                </a:solidFill>
              </a:rPr>
              <a:t>p. 6-7</a:t>
            </a:r>
            <a:endParaRPr lang="en-US" dirty="0" smtClean="0"/>
          </a:p>
        </p:txBody>
      </p:sp>
      <p:pic>
        <p:nvPicPr>
          <p:cNvPr id="5126" name="Picture 6" descr="http://oscarroadtrip.com/wp-content/uploads/2013/01/music-no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04800"/>
            <a:ext cx="1432608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t1.gstatic.com/images?q=tbn:ANd9GcQ4sThuLX1zZRzUSZzLeWNwaTY1WJFoPat34qAMnRe9ndCrlR95t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974557" y="121443"/>
            <a:ext cx="1143000" cy="1357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Student needs to document leadership within his/her activities 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Each leadership role will be scored by the student’s supervisor using a rubric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Rubric found on bottom of pages 6 and 7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Student needs a minimum leadership score  of </a:t>
            </a:r>
            <a:r>
              <a:rPr lang="en-US" u="sng" dirty="0" smtClean="0"/>
              <a:t>8</a:t>
            </a:r>
          </a:p>
        </p:txBody>
      </p:sp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Leadership: </a:t>
            </a:r>
            <a:r>
              <a:rPr lang="en-US" dirty="0" smtClean="0">
                <a:solidFill>
                  <a:srgbClr val="002060"/>
                </a:solidFill>
              </a:rPr>
              <a:t>p. 6-7</a:t>
            </a:r>
            <a:r>
              <a:rPr lang="en-US" dirty="0" smtClean="0"/>
              <a:t>	</a:t>
            </a:r>
          </a:p>
        </p:txBody>
      </p:sp>
      <p:pic>
        <p:nvPicPr>
          <p:cNvPr id="6148" name="Picture 4" descr="http://t3.gstatic.com/images?q=tbn:ANd9GcTD8wpD7vTVXjl3xUduLA2aN1Po1BtGKDwObq43OCJGsrim3_4j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216400"/>
            <a:ext cx="3571875" cy="275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5 recommendation forms must be completed.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Students must have advisors or coaches for </a:t>
            </a:r>
            <a:r>
              <a:rPr lang="en-US" u="sng" dirty="0" smtClean="0"/>
              <a:t>all in school activities</a:t>
            </a:r>
            <a:r>
              <a:rPr lang="en-US" dirty="0" smtClean="0"/>
              <a:t> complete a recommendation.</a:t>
            </a:r>
          </a:p>
          <a:p>
            <a:pPr marL="109728" indent="0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Remaining recommendations should be given to teachers or other FLHS staff members that know the student well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Recommendations: 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   </a:t>
            </a:r>
            <a:r>
              <a:rPr lang="en-US" dirty="0" smtClean="0">
                <a:solidFill>
                  <a:srgbClr val="002060"/>
                </a:solidFill>
              </a:rPr>
              <a:t>p. 8 and separate packet</a:t>
            </a:r>
            <a:endParaRPr lang="en-US" dirty="0" smtClean="0"/>
          </a:p>
        </p:txBody>
      </p:sp>
      <p:pic>
        <p:nvPicPr>
          <p:cNvPr id="7172" name="Picture 4" descr="http://2.bp.blogspot.com/-6boOJRKSSPk/UL9qvi1nPMI/AAAAAAAAA50/G4duzPP-RRo/s1600/two+thumbs+up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103427"/>
            <a:ext cx="1676400" cy="2637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September 2016- invitations for applying to NHS are distributed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Senior applicants are notified of membership by the end of October 2016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Senior Applications for NHS</a:t>
            </a:r>
          </a:p>
        </p:txBody>
      </p:sp>
      <p:sp>
        <p:nvSpPr>
          <p:cNvPr id="2" name="AutoShape 2" descr="data:image/jpeg;base64,/9j/4AAQSkZJRgABAQAAAQABAAD/2wCEAAkGBhQSDxAUEBQUFRUVEBcQFRUVFBQXFBQUFBcXFBQVFBQYHSYeFxkjGRIUHy8lIycpLCwsFR4xNTAqNSYrLCkBCQoKDgwOGg8PGiwlHyQ0LTUuNS8tLzItKi4sNCosLC4sLyktNS4tLCwvLyksLC0pNSkpLCkqLywpLCwsLCksLP/AABEIALQAtAMBIgACEQEDEQH/xAAcAAEAAgMBAQEAAAAAAAAAAAAAAwYBBQcEAgj/xABLEAABAwIBBQwFCAYKAwAAAAABAAIDBBESBQYhMWEHExRBUVJxcpGSscEXVIGhsyIjJTI0NULRJGKCssLhFRYzQ1Nkc5Oi8GOD8f/EABsBAQACAwEBAAAAAAAAAAAAAAAEBQEDBgIH/8QALxEAAgIBAgQDBwUBAQAAAAAAAAECAxEEIQUSMUETUWEUIjJxgZHRI1Kx4fDxQv/aAAwDAQACEQMRAD8A7iiIgCIiAIiIAiIgCIiAIiIAiIgCIiAIiIAiIgCIiAIiIAiL5e+wudSA+kXnE5PEANp09i+t9OxATIod8OxN8Oz3oCZFDvh2Jvp2ICZFDvp2e9Y347PegJ0UG/HYm/HZ70BOi8+/nZ71nfjsQE6KDfjsTfzsQE6KDfzsTfzs96AnReffzsWHVDuQdpQHpRQw1Ido1Eawf+6QpkAREQBQ1I0DrD3afJTKGo/D1vIoD5S6wiyDKLF0QGbrF0RAES6wsgysJdLrACLCXQBZWCsIDKwsEogM3WLpdYQGlztrjBA2oboMU0d9rHuDJGnZZ1+kBWGiqBJG1w4xdVHdJP0XUdMfxGrf5rn9Ei6oRg2yIiwAoan8PW8iplDU/h63kUBHdYc6wudA5Tq7V4cuVZipZ3tNnNjJB5DqB96pdaxjBAK580kkrQ91pCGxMdq+T+I/kVKpo8RZz+SDqdX4Lxj7vC8kX2nrWPLhG9ri22LCQbXva9uhTKp5o5MNPU1cRNxgjc13OaS6x96xl2Z7onvEj9FS6LCHWaGjVoCh6+2Ol3juiZw9S1UVzbPoWh1WwODS5uImwGIXJ5LLL6pgNi5oPIXAH3rn2Rj+kw/6gWzy/S469redvY7dB81V1cRlZW5qPfBL1tHszSTzkuDZAdRB6CCo6mrZGMUjmsF7XcQBc8WlUvOajEU9mDC1zQ4AahxHwXgzlgLsjt1kmrbbj48AH/eVTKNS7LnVJYwadJFXXxqltk6BHlCN31ZIz0PafNTgrktRT0lHNBTSwtlcQ3hErnOBYZOKIAgDDe+n+a92amR3QZbkixOLYmOeLk6WkDDccvygrJ1LzLafDYKDkpPplZXVL6/ydBiyzA76s8J6JWfmvSyQO+qQegg+C4bkrIkEFLU1lVGJQyc0sEJJa18oJu55FjhHJsOxfOXsnxvoaaupW7zjkdTzRMc7A2UXs5lzcA2OjaNq2+zLOEys8NeZ3YrC8+T4i2GJp1tiY035Q0A39q8ecta6Kklew2cAA0jWCSBo7VGjHmkoruRrJquLk+xsnuAFyQByk2Hao6esZJfe3tdhNjhINjyGyolVRRB8UVZLM+aRoLnYxghL/qgg61tsyqJ0LquJ2tkrfaLaD7QpM9NGMHLO/wDJX162dlqhy4Xz3TxktKi4WzEG4m4jqbcX7FWJKslk80rnPaJjEyPEWs16MWHWLLOT6Zm+Uk8TcAfI6NzLkgODXaQTptoVL7W20or/AJ0yTufJJuk/ddR0x/EarBmt9ki6oVf3SPuuo6Y/iNVgzW+yRdUKczabZERYAUFV+Hp8ip1BVam9PkUBXs858NFJfjLGnoLhfwVQz7B4YTra6JhbyEWI0e0FXTOTJDqmDe2ODTjDrm9iBfRo6Vo/6IqWsiEtPHUGH+zeJC0gcTXD8QFh2K10lka0pZ332+ePwUXEaZ2ylHGzxv8ALP5PfkGok4TgmaGubRRjQ7Fez9BPIdJ0LX75jo6rZU4+0r7zYgqDWTyVDHNL4SLkWbfE2wGwAL1U+QqiEPEZieHWuHDk1aDoVFxiuTsiorKw8436oveDWLwW5bPO2fRlfyYfnojySt8VaqmH6Ra86mQGQ7MN2+a18lHWlzA8EsD2khuEN0OB1BevOTfhJ8y0uD4TE4huLRiJsDxa1T6Wvwq5ZT2ae6J/E7FPllt9NzwZfcHwQSNdjs50ZdYjX8oaD7V85xxlmRWka2mOUdO+XHiFDHHLwZ8JhkJMgkacOgct1uM6qBzsmSxMaXOETAGgXJLcOrboKsNCua7xGuyIWheNRCT80UfOClgqay8kklLUSBgMckV2h5ADTjadR0afBbnMKhmbX1pqXF0sbGROcTe4cbix5LMatWZXSuhlqqGpdPE1oxM+SyXBpaZARfs/krRmM2Z5q56mMxvlnBDSCLNa0AWvxC6vJvEcHTaqyUNNKGdsY6p9/wDz3xjzKTVSRupKyCqE0UMeVZnMqI2CRmMvcd7c24N7G99uxa2XIMjWUQhqDPR1FW1rbAswy4rEPjOp1g7ulbmvbPHUZSp5qOeelnqTKDGCHNfoIkjcRY8XYpcjRyyVOTaeOjngpaeYzl0wu5z7OON7gLDSbADlUlSaW3+2/koc4OqOPitBnpUBtM2+ozx36A7EfcFvSVps6MiuqYmsY5rS1+L5V9Ogi2jVrUGhxVicuhWatSdMlBZZT87YXHKDrAnHvZZtBAAsrfQVA4bW6fqsivtIDr+C03AK6JsfzUMzoxhjkvd7BsuRe3FcJmlQTh1ZvzXtdJGBicNbjjudv1lPvalTs17qwt+pTaeMoX/C/eed102f5PuiljNBJja4gSguAfYlxtpBtoC8mTK4mpga24jbLdjCb4cVwdNtOs9q95yBOyGSJu9vDy03uQQW8gK8FDkeaOohLo3ACVtzrFr6TcLipRtUoLle2M7epcPmytjZ7o5+jKjpj+I1WLNb7JF1Qq5uj/dlR0x/EarHmt9ki6o8F0DJRtkRFgBQVepvT5FTqCr1N6fIoDzrS5Uz1o6ckS1EeIfhacb78mFt7HpW0rJ8EUj+axz+60u8lwzMnMWSvLnF29wtNnPtcuda+FgOgnTck6rqTTVGacpvZGyEU92XTKW7RC24p4HyfrSERt7ou7wVUyhur10n1HshHJGwX7z8RW7gzIyVPIYKeseZhcD5QcHEa8ILQHewqkZy5uy0U5imsdGJjx9V7ec2/ZbiKnVQpbwlv6m+MYeR+gslVRkp4JHaS+COQ20Xc9jXG3JpJVO9Ikocfmo7XPG8HturRmq+9DRH/LRe5jR5LmXA3PnMbBdxkLB03PuWvSVQk5866f2c7xS62px8N4zktke6RzoeyXyLfNemPdFh/FHKOjAR+8FHWtpsnRMbvbZZXa8QFyBrcbg2F9ACiyvkWKppOE0zcDg0uLQLBwboeCBouLHSOReuShtPlaT6M0+JqoppTTkllo2tLnxTyPa0F4LnBoxMNrnQNI2rZZVys2BrXPDjc2GG3JfjNguZ5uxYqynH/lafY35XkrznmPmGHkl8Wu/JQOKQWmg3X1wSdFqrL65Sn2InZ7N4one1zR4XUTs9zxRD2vPk1Vymgxva24GI2udAF+VWOrzaiippHElz2suHXsL7AFzVd+qtTlF7IlKU5bogfnpJxMjHePmtpS5fcaOaoe0fNh5wt0Yg0A8d7a/cqSrbSU/0VIOdDK73OPkt3D77LbcTeUbdM+exKXQq791x/wCGnYOtI4+DQvNJus1B1RQD2SHxcqQrvua5tNme+eZocxnyGAi4c86Sbcdh7yunlCEVlo7/AFGi0OlqdsodDyybp9YdRib0RjzK3GZGeFVU1gjmc1zN7e4gMaLWGggjaQqxn1RMiyhM2Noa35Lg0aAMTQTYdK3W5PBepnfzYA32vePJpWJKPJnBq1NGm9id0IJZW31LXujn6Mn60fxGqyZrfZIuqPBVrdHP0ZP1o/iNVlzW+yQ9UeChnFG2REWAFBVam9PkVOoKvU3p8igNBndPgydWu5KaQd5pb/EqtlyTgGb0bI/kvfHHGSNBxzjHIemxcOxbjdKnw5Kqv1gyPvPb+S4/ljPGpqoY4Z3tLI7EWY0ElowguI1mynaepzSfbJvrg2jVU1U6N7HxkhzHB7SOJzTce8LrO6XC2qyTT1YHymmN46swwub0Yrdm1cisuwZ7M4Pm/FC762GCK36w+W4ezCexS7/jg11ybp/Eiz5lPvk2iP8Al2jsuPJV7NqlvlSoJ/u3SuHSX4R+8t1ufvvkqi/0bdj3LXZDcG5XrG84Pt3mv8Aotba8Vf7qUetinbXn9xrct0zqrKbom8RDL8TWNAxH3ntCu1I+JjhTs/u4g4t5Gk4QDtOk/wD1eCWJlGKupfpc92IfwMHSdJ/ktNmJK+WoqpXm5cGgnaXXA6AAvc/1K8r4YpfcjV/o3cr+KbefRHhzZosOVHN4o3S/8bgeKs+dzf0bokb5jzWozVs/KFbINXygP2pBb3NK3edLb0j9haewhQuKtyi0/L+zboYKNMsebKMrYdGSv/X4vVSVsrtGS2bWR+8grltHspv0ZIr7lSKv9JD+hNby0xHeYT/EqBZdNjjsA3kAb7NSk8KXvSZs0+0sn58gpnPe1jBdznBgHKSbBdmo5I6JtDSNsXSEtPsaXPeel2gfyVQ3NsiB1TNO+1oXFjBcf2jtbvY33u2Kw1VPSuylFPJVgytcGRQtLbDQQGkC50lxPEumslzPB2XE71dZ4TziKb23y8bfYp+6dHbKBPOhYey7fJb3clgtHVP5XsZ3Wlx+IF6s/MqUsLgJqbfpXwkNcbYWtBIGm9xYknQFNuYQWoMXPme7ss0fury5fpmu7UN8MUXFrovmendHP0ZP1o/iNVlzW+yRdUKsbo33ZP1o/iNVnzW+yQ9UeCjHMG2REQBQVeodPkVOvPWam9PkUBz/AHX58OTQ3n1EbewOf/CucZpZNoZhIK6odC64EdtDSOMl1jpvbQuyZ15rR18LY5HvZhfvjSy2uxbpB1ixKoNbuKyC+81DHbHsc09rSQrCi2Cr5W8MkVyio4ybbNfc2o2zNmZU8JDDia1pjLQR9UvwXJtrstTur01bK/G+EilhvhLXNdpdYGSQA3F9A2LRVO5llCE3bGH20h0Ugv7NIK8OU6jKLYnRVJqxGdbZA8tNtIu430dJW+EczU1JM9pe9nOTrm5q++SaXYHjse5aDLFcafKr5BpwyBxHK0tAcOxbrctJ/omC4/HLr5MZsehV7Phtq6Taxh/4heNMk7pRffJQ8XbjBSXZlkzrye+rhhfTOD2XLsNwAb6nXPGNVjtWG4cm0BDiDM+5sON5FtGxotpVHpMqSxX3qR7L6w12g+zUo6iqdI7FI5zncriSejoUpaWWFBv3V9yolroZdkY++1j0+hddzqP5uodyva3utLj8Rb7OEXpZurfsIWtzCitR350rz2WaP3Vt8stvTTf6bvdp8lTcQfNKf1L3Rx5dNH5HO1bMt6MnRDZEPcPyVRJXtmr5pGNYS5zW2sA3k0C5A06FyNNnJGcfNCLwmR5PjxTRDlkb4gn3BdHGtUjN/J0nCYnFjg1pLiSCBoBtr2lXZWvDIOMG2u5vpWEcEyuMNRUNHFM9pHLZ518qxkaUNqqdxsAJ4yTqAGMX9lrr35y5Mk4dVBsch+feRZjjcOOIWsNq80WbVU76tPKf2D5rpMrB9OjZXKlc0kspd/Qtm60BvtLy4H/vNt4lW3MiDBk6lGq7C4/tOJ8wuZRZh1rv7gjrOaPNdfyXS71BDGdbImsPS1oB8FGswopJnMcSddWlrohNSw+xo90b7sn60fxGqz5rfZIeqPBVjdG+7J+tH8Rqs+a32SHqjwWg542yIiALz1modPkV6F56zUOnyKA8qIsXQGboSsLBWQZGpeeooI5CDJHG82tdzGk25LkKdYWU2uhhpPZo8ZyNB/gw/wC2z8ln+hoP8CH/AG2fkvXdLrPPLzPHhQ/avsYjjDQGtAAGgAAADoA1LJWLpdeHv1NmOxGykY36rGjoaApAsXWLrHKkMH1dLr4uiyD7usXWAsIZMlYRYQFc3RT9GT9MfxGqz5rfZIuqFV90T7tn60fxGq0ZrfZIuqPBDBtkREAXmr3WaD+sL7L6PNelRzxBzS06iLFAeBYuqllnKdfSOIZEyoj/AAl2IPA5CWmzuki/KStN6Q671FnekQHRkXOPSJXepM70iekSu9SZ3pEB0ayLnPpErvUmd6RPSHXepM70iyDoqwVzv0hV3qTO9IsekKu9SZ3pEB0RAud+kKu9SZ3pFj0gV3qTO9IsGTopKwud+kCu9SZ3pE9INd6kzvSIDoiwueekGu9SZ3pE9IFd6kzvSIDoazdc79IFd6kzvSJ6QK71JnekQHQiVhc9/r/XepM70if1/rvUmd6T80Bu90ipDcnPDjpkkjY0cZdjDjboDSfYrbmuP0SLqhcso8h1uUqqOSs+Sxhu1gFmM5bDl1aSSdC7HR04jja0cQshgmREQBERAfL4wdYuo+Bs5o7FMiAh4GzmjsTgbOaOxTIgIeBs5o7E4GzmjsUyICHgbOaOxOBs5o7FMiAh4GzmjsTgbOaOxTIgIeBs5o7E4GzmjsUyICHgbOaOxOBs5o7FMiAh4GzmjsTgbOaOxTIgIeBs5o7E4GzmjsUyID5ZGBqAC+kRAEREAREQBERAEREAREQBERAEREAREQBERAEREAREQBERAEREB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jpeg;base64,/9j/4AAQSkZJRgABAQAAAQABAAD/2wCEAAkGBhQSDxAUEBQUFRUVEBcQFRUVFBQXFBQUFBcXFBQVFBQYHSYeFxkjGRIUHy8lIycpLCwsFR4xNTAqNSYrLCkBCQoKDgwOGg8PGiwlHyQ0LTUuNS8tLzItKi4sNCosLC4sLyktNS4tLCwvLyksLC0pNSkpLCkqLywpLCwsLCksLP/AABEIALQAtAMBIgACEQEDEQH/xAAcAAEAAgMBAQEAAAAAAAAAAAAAAwYBBQcEAgj/xABLEAABAwIBBQwFCAYKAwAAAAABAAIDBBESBQYhMWEHExRBUVJxcpGSscEXVIGhsyIjJTI0NULRJGKCssLhFRYzQ1Nkc5Oi8GOD8f/EABsBAQACAwEBAAAAAAAAAAAAAAAEBQEDBgIH/8QALxEAAgIBAgQDBwUBAQAAAAAAAAECAxEEIQUSMUETUWEUIjJxgZHRI1Kx4fDxQv/aAAwDAQACEQMRAD8A7iiIgCIiAIiIAiIgCIiAIiIAiIgCIiAIiIAiIgCIiAIiIAiL5e+wudSA+kXnE5PEANp09i+t9OxATIod8OxN8Oz3oCZFDvh2Jvp2ICZFDvp2e9Y347PegJ0UG/HYm/HZ70BOi8+/nZ71nfjsQE6KDfjsTfzsQE6KDfzsTfzs96AnReffzsWHVDuQdpQHpRQw1Ido1Eawf+6QpkAREQBQ1I0DrD3afJTKGo/D1vIoD5S6wiyDKLF0QGbrF0RAES6wsgysJdLrACLCXQBZWCsIDKwsEogM3WLpdYQGlztrjBA2oboMU0d9rHuDJGnZZ1+kBWGiqBJG1w4xdVHdJP0XUdMfxGrf5rn9Ei6oRg2yIiwAoan8PW8iplDU/h63kUBHdYc6wudA5Tq7V4cuVZipZ3tNnNjJB5DqB96pdaxjBAK580kkrQ91pCGxMdq+T+I/kVKpo8RZz+SDqdX4Lxj7vC8kX2nrWPLhG9ri22LCQbXva9uhTKp5o5MNPU1cRNxgjc13OaS6x96xl2Z7onvEj9FS6LCHWaGjVoCh6+2Ol3juiZw9S1UVzbPoWh1WwODS5uImwGIXJ5LLL6pgNi5oPIXAH3rn2Rj+kw/6gWzy/S469redvY7dB81V1cRlZW5qPfBL1tHszSTzkuDZAdRB6CCo6mrZGMUjmsF7XcQBc8WlUvOajEU9mDC1zQ4AahxHwXgzlgLsjt1kmrbbj48AH/eVTKNS7LnVJYwadJFXXxqltk6BHlCN31ZIz0PafNTgrktRT0lHNBTSwtlcQ3hErnOBYZOKIAgDDe+n+a92amR3QZbkixOLYmOeLk6WkDDccvygrJ1LzLafDYKDkpPplZXVL6/ydBiyzA76s8J6JWfmvSyQO+qQegg+C4bkrIkEFLU1lVGJQyc0sEJJa18oJu55FjhHJsOxfOXsnxvoaaupW7zjkdTzRMc7A2UXs5lzcA2OjaNq2+zLOEys8NeZ3YrC8+T4i2GJp1tiY035Q0A39q8ecta6Kklew2cAA0jWCSBo7VGjHmkoruRrJquLk+xsnuAFyQByk2Hao6esZJfe3tdhNjhINjyGyolVRRB8UVZLM+aRoLnYxghL/qgg61tsyqJ0LquJ2tkrfaLaD7QpM9NGMHLO/wDJX162dlqhy4Xz3TxktKi4WzEG4m4jqbcX7FWJKslk80rnPaJjEyPEWs16MWHWLLOT6Zm+Uk8TcAfI6NzLkgODXaQTptoVL7W20or/AJ0yTufJJuk/ddR0x/EarBmt9ki6oVf3SPuuo6Y/iNVgzW+yRdUKczabZERYAUFV+Hp8ip1BVam9PkUBXs858NFJfjLGnoLhfwVQz7B4YTra6JhbyEWI0e0FXTOTJDqmDe2ODTjDrm9iBfRo6Vo/6IqWsiEtPHUGH+zeJC0gcTXD8QFh2K10lka0pZ332+ePwUXEaZ2ylHGzxv8ALP5PfkGok4TgmaGubRRjQ7Fez9BPIdJ0LX75jo6rZU4+0r7zYgqDWTyVDHNL4SLkWbfE2wGwAL1U+QqiEPEZieHWuHDk1aDoVFxiuTsiorKw8436oveDWLwW5bPO2fRlfyYfnojySt8VaqmH6Ra86mQGQ7MN2+a18lHWlzA8EsD2khuEN0OB1BevOTfhJ8y0uD4TE4huLRiJsDxa1T6Wvwq5ZT2ae6J/E7FPllt9NzwZfcHwQSNdjs50ZdYjX8oaD7V85xxlmRWka2mOUdO+XHiFDHHLwZ8JhkJMgkacOgct1uM6qBzsmSxMaXOETAGgXJLcOrboKsNCua7xGuyIWheNRCT80UfOClgqay8kklLUSBgMckV2h5ADTjadR0afBbnMKhmbX1pqXF0sbGROcTe4cbix5LMatWZXSuhlqqGpdPE1oxM+SyXBpaZARfs/krRmM2Z5q56mMxvlnBDSCLNa0AWvxC6vJvEcHTaqyUNNKGdsY6p9/wDz3xjzKTVSRupKyCqE0UMeVZnMqI2CRmMvcd7c24N7G99uxa2XIMjWUQhqDPR1FW1rbAswy4rEPjOp1g7ulbmvbPHUZSp5qOeelnqTKDGCHNfoIkjcRY8XYpcjRyyVOTaeOjngpaeYzl0wu5z7OON7gLDSbADlUlSaW3+2/koc4OqOPitBnpUBtM2+ozx36A7EfcFvSVps6MiuqYmsY5rS1+L5V9Ogi2jVrUGhxVicuhWatSdMlBZZT87YXHKDrAnHvZZtBAAsrfQVA4bW6fqsivtIDr+C03AK6JsfzUMzoxhjkvd7BsuRe3FcJmlQTh1ZvzXtdJGBicNbjjudv1lPvalTs17qwt+pTaeMoX/C/eed102f5PuiljNBJja4gSguAfYlxtpBtoC8mTK4mpga24jbLdjCb4cVwdNtOs9q95yBOyGSJu9vDy03uQQW8gK8FDkeaOohLo3ACVtzrFr6TcLipRtUoLle2M7epcPmytjZ7o5+jKjpj+I1WLNb7JF1Qq5uj/dlR0x/EarHmt9ki6o8F0DJRtkRFgBQVepvT5FTqCr1N6fIoDzrS5Uz1o6ckS1EeIfhacb78mFt7HpW0rJ8EUj+axz+60u8lwzMnMWSvLnF29wtNnPtcuda+FgOgnTck6rqTTVGacpvZGyEU92XTKW7RC24p4HyfrSERt7ou7wVUyhur10n1HshHJGwX7z8RW7gzIyVPIYKeseZhcD5QcHEa8ILQHewqkZy5uy0U5imsdGJjx9V7ec2/ZbiKnVQpbwlv6m+MYeR+gslVRkp4JHaS+COQ20Xc9jXG3JpJVO9Ikocfmo7XPG8HturRmq+9DRH/LRe5jR5LmXA3PnMbBdxkLB03PuWvSVQk5866f2c7xS62px8N4zktke6RzoeyXyLfNemPdFh/FHKOjAR+8FHWtpsnRMbvbZZXa8QFyBrcbg2F9ACiyvkWKppOE0zcDg0uLQLBwboeCBouLHSOReuShtPlaT6M0+JqoppTTkllo2tLnxTyPa0F4LnBoxMNrnQNI2rZZVys2BrXPDjc2GG3JfjNguZ5uxYqynH/lafY35XkrznmPmGHkl8Wu/JQOKQWmg3X1wSdFqrL65Sn2InZ7N4one1zR4XUTs9zxRD2vPk1Vymgxva24GI2udAF+VWOrzaiippHElz2suHXsL7AFzVd+qtTlF7IlKU5bogfnpJxMjHePmtpS5fcaOaoe0fNh5wt0Yg0A8d7a/cqSrbSU/0VIOdDK73OPkt3D77LbcTeUbdM+exKXQq791x/wCGnYOtI4+DQvNJus1B1RQD2SHxcqQrvua5tNme+eZocxnyGAi4c86Sbcdh7yunlCEVlo7/AFGi0OlqdsodDyybp9YdRib0RjzK3GZGeFVU1gjmc1zN7e4gMaLWGggjaQqxn1RMiyhM2Noa35Lg0aAMTQTYdK3W5PBepnfzYA32vePJpWJKPJnBq1NGm9id0IJZW31LXujn6Mn60fxGqyZrfZIuqPBVrdHP0ZP1o/iNVlzW+yQ9UeChnFG2REWAFBVam9PkVOoKvU3p8igNBndPgydWu5KaQd5pb/EqtlyTgGb0bI/kvfHHGSNBxzjHIemxcOxbjdKnw5Kqv1gyPvPb+S4/ljPGpqoY4Z3tLI7EWY0ElowguI1mynaepzSfbJvrg2jVU1U6N7HxkhzHB7SOJzTce8LrO6XC2qyTT1YHymmN46swwub0Yrdm1cisuwZ7M4Pm/FC762GCK36w+W4ezCexS7/jg11ybp/Eiz5lPvk2iP8Al2jsuPJV7NqlvlSoJ/u3SuHSX4R+8t1ufvvkqi/0bdj3LXZDcG5XrG84Pt3mv8Aotba8Vf7qUetinbXn9xrct0zqrKbom8RDL8TWNAxH3ntCu1I+JjhTs/u4g4t5Gk4QDtOk/wD1eCWJlGKupfpc92IfwMHSdJ/ktNmJK+WoqpXm5cGgnaXXA6AAvc/1K8r4YpfcjV/o3cr+KbefRHhzZosOVHN4o3S/8bgeKs+dzf0bokb5jzWozVs/KFbINXygP2pBb3NK3edLb0j9haewhQuKtyi0/L+zboYKNMsebKMrYdGSv/X4vVSVsrtGS2bWR+8grltHspv0ZIr7lSKv9JD+hNby0xHeYT/EqBZdNjjsA3kAb7NSk8KXvSZs0+0sn58gpnPe1jBdznBgHKSbBdmo5I6JtDSNsXSEtPsaXPeel2gfyVQ3NsiB1TNO+1oXFjBcf2jtbvY33u2Kw1VPSuylFPJVgytcGRQtLbDQQGkC50lxPEumslzPB2XE71dZ4TziKb23y8bfYp+6dHbKBPOhYey7fJb3clgtHVP5XsZ3Wlx+IF6s/MqUsLgJqbfpXwkNcbYWtBIGm9xYknQFNuYQWoMXPme7ss0fury5fpmu7UN8MUXFrovmendHP0ZP1o/iNVlzW+yRdUKsbo33ZP1o/iNVnzW+yQ9UeCjHMG2REQBQVeodPkVOvPWam9PkUBz/AHX58OTQ3n1EbewOf/CucZpZNoZhIK6odC64EdtDSOMl1jpvbQuyZ15rR18LY5HvZhfvjSy2uxbpB1ixKoNbuKyC+81DHbHsc09rSQrCi2Cr5W8MkVyio4ybbNfc2o2zNmZU8JDDia1pjLQR9UvwXJtrstTur01bK/G+EilhvhLXNdpdYGSQA3F9A2LRVO5llCE3bGH20h0Ugv7NIK8OU6jKLYnRVJqxGdbZA8tNtIu430dJW+EczU1JM9pe9nOTrm5q++SaXYHjse5aDLFcafKr5BpwyBxHK0tAcOxbrctJ/omC4/HLr5MZsehV7Phtq6Taxh/4heNMk7pRffJQ8XbjBSXZlkzrye+rhhfTOD2XLsNwAb6nXPGNVjtWG4cm0BDiDM+5sON5FtGxotpVHpMqSxX3qR7L6w12g+zUo6iqdI7FI5zncriSejoUpaWWFBv3V9yolroZdkY++1j0+hddzqP5uodyva3utLj8Rb7OEXpZurfsIWtzCitR350rz2WaP3Vt8stvTTf6bvdp8lTcQfNKf1L3Rx5dNH5HO1bMt6MnRDZEPcPyVRJXtmr5pGNYS5zW2sA3k0C5A06FyNNnJGcfNCLwmR5PjxTRDlkb4gn3BdHGtUjN/J0nCYnFjg1pLiSCBoBtr2lXZWvDIOMG2u5vpWEcEyuMNRUNHFM9pHLZ518qxkaUNqqdxsAJ4yTqAGMX9lrr35y5Mk4dVBsch+feRZjjcOOIWsNq80WbVU76tPKf2D5rpMrB9OjZXKlc0kspd/Qtm60BvtLy4H/vNt4lW3MiDBk6lGq7C4/tOJ8wuZRZh1rv7gjrOaPNdfyXS71BDGdbImsPS1oB8FGswopJnMcSddWlrohNSw+xo90b7sn60fxGqz5rfZIeqPBVjdG+7J+tH8Rqs+a32SHqjwWg542yIiALz1modPkV6F56zUOnyKA8qIsXQGboSsLBWQZGpeeooI5CDJHG82tdzGk25LkKdYWU2uhhpPZo8ZyNB/gw/wC2z8ln+hoP8CH/AG2fkvXdLrPPLzPHhQ/avsYjjDQGtAAGgAAADoA1LJWLpdeHv1NmOxGykY36rGjoaApAsXWLrHKkMH1dLr4uiyD7usXWAsIZMlYRYQFc3RT9GT9MfxGqz5rfZIuqFV90T7tn60fxGq0ZrfZIuqPBDBtkREAXmr3WaD+sL7L6PNelRzxBzS06iLFAeBYuqllnKdfSOIZEyoj/AAl2IPA5CWmzuki/KStN6Q671FnekQHRkXOPSJXepM70iekSu9SZ3pEB0ayLnPpErvUmd6RPSHXepM70iyDoqwVzv0hV3qTO9IsekKu9SZ3pEB0RAud+kKu9SZ3pFj0gV3qTO9IsGTopKwud+kCu9SZ3pE9INd6kzvSIDoiwueekGu9SZ3pE9IFd6kzvSIDoazdc79IFd6kzvSJ6QK71JnekQHQiVhc9/r/XepM70if1/rvUmd6T80Bu90ipDcnPDjpkkjY0cZdjDjboDSfYrbmuP0SLqhcso8h1uUqqOSs+Sxhu1gFmM5bDl1aSSdC7HR04jja0cQshgmREQBERAfL4wdYuo+Bs5o7FMiAh4GzmjsTgbOaOxTIgIeBs5o7E4GzmjsUyICHgbOaOxOBs5o7FMiAh4GzmjsTgbOaOxTIgIeBs5o7E4GzmjsUyICHgbOaOxOBs5o7FMiAh4GzmjsTgbOaOxTIgIeBs5o7E4GzmjsUyID5ZGBqAC+kRAEREAREQBERAEREAREQBERAEREAREQBERAEREAREQBERAEREB//Z"/>
          <p:cNvSpPr>
            <a:spLocks noChangeAspect="1" noChangeArrowheads="1"/>
          </p:cNvSpPr>
          <p:nvPr/>
        </p:nvSpPr>
        <p:spPr bwMode="auto">
          <a:xfrm>
            <a:off x="215900" y="-47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data:image/jpeg;base64,/9j/4AAQSkZJRgABAQAAAQABAAD/2wCEAAkGBhQSDxAUEBQUFRUVEBcQFRUVFBQXFBQUFBcXFBQVFBQYHSYeFxkjGRIUHy8lIycpLCwsFR4xNTAqNSYrLCkBCQoKDgwOGg8PGiwlHyQ0LTUuNS8tLzItKi4sNCosLC4sLyktNS4tLCwvLyksLC0pNSkpLCkqLywpLCwsLCksLP/AABEIALQAtAMBIgACEQEDEQH/xAAcAAEAAgMBAQEAAAAAAAAAAAAAAwYBBQcEAgj/xABLEAABAwIBBQwFCAYKAwAAAAABAAIDBBESBQYhMWEHExRBUVJxcpGSscEXVIGhsyIjJTI0NULRJGKCssLhFRYzQ1Nkc5Oi8GOD8f/EABsBAQACAwEBAAAAAAAAAAAAAAAEBQEDBgIH/8QALxEAAgIBAgQDBwUBAQAAAAAAAAECAxEEIQUSMUETUWEUIjJxgZHRI1Kx4fDxQv/aAAwDAQACEQMRAD8A7iiIgCIiAIiIAiIgCIiAIiIAiIgCIiAIiIAiIgCIiAIiIAiL5e+wudSA+kXnE5PEANp09i+t9OxATIod8OxN8Oz3oCZFDvh2Jvp2ICZFDvp2e9Y347PegJ0UG/HYm/HZ70BOi8+/nZ71nfjsQE6KDfjsTfzsQE6KDfzsTfzs96AnReffzsWHVDuQdpQHpRQw1Ido1Eawf+6QpkAREQBQ1I0DrD3afJTKGo/D1vIoD5S6wiyDKLF0QGbrF0RAES6wsgysJdLrACLCXQBZWCsIDKwsEogM3WLpdYQGlztrjBA2oboMU0d9rHuDJGnZZ1+kBWGiqBJG1w4xdVHdJP0XUdMfxGrf5rn9Ei6oRg2yIiwAoan8PW8iplDU/h63kUBHdYc6wudA5Tq7V4cuVZipZ3tNnNjJB5DqB96pdaxjBAK580kkrQ91pCGxMdq+T+I/kVKpo8RZz+SDqdX4Lxj7vC8kX2nrWPLhG9ri22LCQbXva9uhTKp5o5MNPU1cRNxgjc13OaS6x96xl2Z7onvEj9FS6LCHWaGjVoCh6+2Ol3juiZw9S1UVzbPoWh1WwODS5uImwGIXJ5LLL6pgNi5oPIXAH3rn2Rj+kw/6gWzy/S469redvY7dB81V1cRlZW5qPfBL1tHszSTzkuDZAdRB6CCo6mrZGMUjmsF7XcQBc8WlUvOajEU9mDC1zQ4AahxHwXgzlgLsjt1kmrbbj48AH/eVTKNS7LnVJYwadJFXXxqltk6BHlCN31ZIz0PafNTgrktRT0lHNBTSwtlcQ3hErnOBYZOKIAgDDe+n+a92amR3QZbkixOLYmOeLk6WkDDccvygrJ1LzLafDYKDkpPplZXVL6/ydBiyzA76s8J6JWfmvSyQO+qQegg+C4bkrIkEFLU1lVGJQyc0sEJJa18oJu55FjhHJsOxfOXsnxvoaaupW7zjkdTzRMc7A2UXs5lzcA2OjaNq2+zLOEys8NeZ3YrC8+T4i2GJp1tiY035Q0A39q8ecta6Kklew2cAA0jWCSBo7VGjHmkoruRrJquLk+xsnuAFyQByk2Hao6esZJfe3tdhNjhINjyGyolVRRB8UVZLM+aRoLnYxghL/qgg61tsyqJ0LquJ2tkrfaLaD7QpM9NGMHLO/wDJX162dlqhy4Xz3TxktKi4WzEG4m4jqbcX7FWJKslk80rnPaJjEyPEWs16MWHWLLOT6Zm+Uk8TcAfI6NzLkgODXaQTptoVL7W20or/AJ0yTufJJuk/ddR0x/EarBmt9ki6oVf3SPuuo6Y/iNVgzW+yRdUKczabZERYAUFV+Hp8ip1BVam9PkUBXs858NFJfjLGnoLhfwVQz7B4YTra6JhbyEWI0e0FXTOTJDqmDe2ODTjDrm9iBfRo6Vo/6IqWsiEtPHUGH+zeJC0gcTXD8QFh2K10lka0pZ332+ePwUXEaZ2ylHGzxv8ALP5PfkGok4TgmaGubRRjQ7Fez9BPIdJ0LX75jo6rZU4+0r7zYgqDWTyVDHNL4SLkWbfE2wGwAL1U+QqiEPEZieHWuHDk1aDoVFxiuTsiorKw8436oveDWLwW5bPO2fRlfyYfnojySt8VaqmH6Ra86mQGQ7MN2+a18lHWlzA8EsD2khuEN0OB1BevOTfhJ8y0uD4TE4huLRiJsDxa1T6Wvwq5ZT2ae6J/E7FPllt9NzwZfcHwQSNdjs50ZdYjX8oaD7V85xxlmRWka2mOUdO+XHiFDHHLwZ8JhkJMgkacOgct1uM6qBzsmSxMaXOETAGgXJLcOrboKsNCua7xGuyIWheNRCT80UfOClgqay8kklLUSBgMckV2h5ADTjadR0afBbnMKhmbX1pqXF0sbGROcTe4cbix5LMatWZXSuhlqqGpdPE1oxM+SyXBpaZARfs/krRmM2Z5q56mMxvlnBDSCLNa0AWvxC6vJvEcHTaqyUNNKGdsY6p9/wDz3xjzKTVSRupKyCqE0UMeVZnMqI2CRmMvcd7c24N7G99uxa2XIMjWUQhqDPR1FW1rbAswy4rEPjOp1g7ulbmvbPHUZSp5qOeelnqTKDGCHNfoIkjcRY8XYpcjRyyVOTaeOjngpaeYzl0wu5z7OON7gLDSbADlUlSaW3+2/koc4OqOPitBnpUBtM2+ozx36A7EfcFvSVps6MiuqYmsY5rS1+L5V9Ogi2jVrUGhxVicuhWatSdMlBZZT87YXHKDrAnHvZZtBAAsrfQVA4bW6fqsivtIDr+C03AK6JsfzUMzoxhjkvd7BsuRe3FcJmlQTh1ZvzXtdJGBicNbjjudv1lPvalTs17qwt+pTaeMoX/C/eed102f5PuiljNBJja4gSguAfYlxtpBtoC8mTK4mpga24jbLdjCb4cVwdNtOs9q95yBOyGSJu9vDy03uQQW8gK8FDkeaOohLo3ACVtzrFr6TcLipRtUoLle2M7epcPmytjZ7o5+jKjpj+I1WLNb7JF1Qq5uj/dlR0x/EarHmt9ki6o8F0DJRtkRFgBQVepvT5FTqCr1N6fIoDzrS5Uz1o6ckS1EeIfhacb78mFt7HpW0rJ8EUj+axz+60u8lwzMnMWSvLnF29wtNnPtcuda+FgOgnTck6rqTTVGacpvZGyEU92XTKW7RC24p4HyfrSERt7ou7wVUyhur10n1HshHJGwX7z8RW7gzIyVPIYKeseZhcD5QcHEa8ILQHewqkZy5uy0U5imsdGJjx9V7ec2/ZbiKnVQpbwlv6m+MYeR+gslVRkp4JHaS+COQ20Xc9jXG3JpJVO9Ikocfmo7XPG8HturRmq+9DRH/LRe5jR5LmXA3PnMbBdxkLB03PuWvSVQk5866f2c7xS62px8N4zktke6RzoeyXyLfNemPdFh/FHKOjAR+8FHWtpsnRMbvbZZXa8QFyBrcbg2F9ACiyvkWKppOE0zcDg0uLQLBwboeCBouLHSOReuShtPlaT6M0+JqoppTTkllo2tLnxTyPa0F4LnBoxMNrnQNI2rZZVys2BrXPDjc2GG3JfjNguZ5uxYqynH/lafY35XkrznmPmGHkl8Wu/JQOKQWmg3X1wSdFqrL65Sn2InZ7N4one1zR4XUTs9zxRD2vPk1Vymgxva24GI2udAF+VWOrzaiippHElz2suHXsL7AFzVd+qtTlF7IlKU5bogfnpJxMjHePmtpS5fcaOaoe0fNh5wt0Yg0A8d7a/cqSrbSU/0VIOdDK73OPkt3D77LbcTeUbdM+exKXQq791x/wCGnYOtI4+DQvNJus1B1RQD2SHxcqQrvua5tNme+eZocxnyGAi4c86Sbcdh7yunlCEVlo7/AFGi0OlqdsodDyybp9YdRib0RjzK3GZGeFVU1gjmc1zN7e4gMaLWGggjaQqxn1RMiyhM2Noa35Lg0aAMTQTYdK3W5PBepnfzYA32vePJpWJKPJnBq1NGm9id0IJZW31LXujn6Mn60fxGqyZrfZIuqPBVrdHP0ZP1o/iNVlzW+yQ9UeChnFG2REWAFBVam9PkVOoKvU3p8igNBndPgydWu5KaQd5pb/EqtlyTgGb0bI/kvfHHGSNBxzjHIemxcOxbjdKnw5Kqv1gyPvPb+S4/ljPGpqoY4Z3tLI7EWY0ElowguI1mynaepzSfbJvrg2jVU1U6N7HxkhzHB7SOJzTce8LrO6XC2qyTT1YHymmN46swwub0Yrdm1cisuwZ7M4Pm/FC762GCK36w+W4ezCexS7/jg11ybp/Eiz5lPvk2iP8Al2jsuPJV7NqlvlSoJ/u3SuHSX4R+8t1ufvvkqi/0bdj3LXZDcG5XrG84Pt3mv8Aotba8Vf7qUetinbXn9xrct0zqrKbom8RDL8TWNAxH3ntCu1I+JjhTs/u4g4t5Gk4QDtOk/wD1eCWJlGKupfpc92IfwMHSdJ/ktNmJK+WoqpXm5cGgnaXXA6AAvc/1K8r4YpfcjV/o3cr+KbefRHhzZosOVHN4o3S/8bgeKs+dzf0bokb5jzWozVs/KFbINXygP2pBb3NK3edLb0j9haewhQuKtyi0/L+zboYKNMsebKMrYdGSv/X4vVSVsrtGS2bWR+8grltHspv0ZIr7lSKv9JD+hNby0xHeYT/EqBZdNjjsA3kAb7NSk8KXvSZs0+0sn58gpnPe1jBdznBgHKSbBdmo5I6JtDSNsXSEtPsaXPeel2gfyVQ3NsiB1TNO+1oXFjBcf2jtbvY33u2Kw1VPSuylFPJVgytcGRQtLbDQQGkC50lxPEumslzPB2XE71dZ4TziKb23y8bfYp+6dHbKBPOhYey7fJb3clgtHVP5XsZ3Wlx+IF6s/MqUsLgJqbfpXwkNcbYWtBIGm9xYknQFNuYQWoMXPme7ss0fury5fpmu7UN8MUXFrovmendHP0ZP1o/iNVlzW+yRdUKsbo33ZP1o/iNVnzW+yQ9UeCjHMG2REQBQVeodPkVOvPWam9PkUBz/AHX58OTQ3n1EbewOf/CucZpZNoZhIK6odC64EdtDSOMl1jpvbQuyZ15rR18LY5HvZhfvjSy2uxbpB1ixKoNbuKyC+81DHbHsc09rSQrCi2Cr5W8MkVyio4ybbNfc2o2zNmZU8JDDia1pjLQR9UvwXJtrstTur01bK/G+EilhvhLXNdpdYGSQA3F9A2LRVO5llCE3bGH20h0Ugv7NIK8OU6jKLYnRVJqxGdbZA8tNtIu430dJW+EczU1JM9pe9nOTrm5q++SaXYHjse5aDLFcafKr5BpwyBxHK0tAcOxbrctJ/omC4/HLr5MZsehV7Phtq6Taxh/4heNMk7pRffJQ8XbjBSXZlkzrye+rhhfTOD2XLsNwAb6nXPGNVjtWG4cm0BDiDM+5sON5FtGxotpVHpMqSxX3qR7L6w12g+zUo6iqdI7FI5zncriSejoUpaWWFBv3V9yolroZdkY++1j0+hddzqP5uodyva3utLj8Rb7OEXpZurfsIWtzCitR350rz2WaP3Vt8stvTTf6bvdp8lTcQfNKf1L3Rx5dNH5HO1bMt6MnRDZEPcPyVRJXtmr5pGNYS5zW2sA3k0C5A06FyNNnJGcfNCLwmR5PjxTRDlkb4gn3BdHGtUjN/J0nCYnFjg1pLiSCBoBtr2lXZWvDIOMG2u5vpWEcEyuMNRUNHFM9pHLZ518qxkaUNqqdxsAJ4yTqAGMX9lrr35y5Mk4dVBsch+feRZjjcOOIWsNq80WbVU76tPKf2D5rpMrB9OjZXKlc0kspd/Qtm60BvtLy4H/vNt4lW3MiDBk6lGq7C4/tOJ8wuZRZh1rv7gjrOaPNdfyXS71BDGdbImsPS1oB8FGswopJnMcSddWlrohNSw+xo90b7sn60fxGqz5rfZIeqPBVjdG+7J+tH8Rqs+a32SHqjwWg542yIiALz1modPkV6F56zUOnyKA8qIsXQGboSsLBWQZGpeeooI5CDJHG82tdzGk25LkKdYWU2uhhpPZo8ZyNB/gw/wC2z8ln+hoP8CH/AG2fkvXdLrPPLzPHhQ/avsYjjDQGtAAGgAAADoA1LJWLpdeHv1NmOxGykY36rGjoaApAsXWLrHKkMH1dLr4uiyD7usXWAsIZMlYRYQFc3RT9GT9MfxGqz5rfZIuqFV90T7tn60fxGq0ZrfZIuqPBDBtkREAXmr3WaD+sL7L6PNelRzxBzS06iLFAeBYuqllnKdfSOIZEyoj/AAl2IPA5CWmzuki/KStN6Q671FnekQHRkXOPSJXepM70iekSu9SZ3pEB0ayLnPpErvUmd6RPSHXepM70iyDoqwVzv0hV3qTO9IsekKu9SZ3pEB0RAud+kKu9SZ3pFj0gV3qTO9IsGTopKwud+kCu9SZ3pE9INd6kzvSIDoiwueekGu9SZ3pE9IFd6kzvSIDoazdc79IFd6kzvSJ6QK71JnekQHQiVhc9/r/XepM70if1/rvUmd6T80Bu90ipDcnPDjpkkjY0cZdjDjboDSfYrbmuP0SLqhcso8h1uUqqOSs+Sxhu1gFmM5bDl1aSSdC7HR04jja0cQshgmREQBERAfL4wdYuo+Bs5o7FMiAh4GzmjsTgbOaOxTIgIeBs5o7E4GzmjsUyICHgbOaOxOBs5o7FMiAh4GzmjsTgbOaOxTIgIeBs5o7E4GzmjsUyICHgbOaOxOBs5o7FMiAh4GzmjsTgbOaOxTIgIeBs5o7E4GzmjsUyID5ZGBqAC+kRAEREAREQBERAEREAREQBERAEREAREQBERAEREAREQBERAEREB//Z"/>
          <p:cNvSpPr>
            <a:spLocks noChangeAspect="1" noChangeArrowheads="1"/>
          </p:cNvSpPr>
          <p:nvPr/>
        </p:nvSpPr>
        <p:spPr bwMode="auto">
          <a:xfrm>
            <a:off x="368300" y="1476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Peer tutoring </a:t>
            </a:r>
          </a:p>
          <a:p>
            <a:pPr lvl="1" eaLnBrk="1" hangingPunct="1"/>
            <a:r>
              <a:rPr lang="en-US" sz="2000" smtClean="0"/>
              <a:t>Before, during and after school at FLHS</a:t>
            </a:r>
          </a:p>
          <a:p>
            <a:pPr lvl="1" eaLnBrk="1" hangingPunct="1"/>
            <a:r>
              <a:rPr lang="en-US" sz="2000" smtClean="0"/>
              <a:t>After school at the middle and </a:t>
            </a:r>
          </a:p>
          <a:p>
            <a:pPr lvl="1" eaLnBrk="1" hangingPunct="1">
              <a:buFontTx/>
              <a:buNone/>
            </a:pPr>
            <a:r>
              <a:rPr lang="en-US" sz="2000" smtClean="0"/>
              <a:t>    elementary schools</a:t>
            </a:r>
          </a:p>
          <a:p>
            <a:pPr eaLnBrk="1" hangingPunct="1"/>
            <a:r>
              <a:rPr lang="en-US" smtClean="0"/>
              <a:t>Tutoring Tuesdays</a:t>
            </a:r>
          </a:p>
          <a:p>
            <a:pPr lvl="1" eaLnBrk="1" hangingPunct="1"/>
            <a:r>
              <a:rPr lang="en-US" sz="2000" smtClean="0"/>
              <a:t>After school in the library</a:t>
            </a:r>
          </a:p>
          <a:p>
            <a:pPr lvl="1" eaLnBrk="1" hangingPunct="1">
              <a:buFontTx/>
              <a:buNone/>
            </a:pPr>
            <a:r>
              <a:rPr lang="en-US" sz="2000" smtClean="0"/>
              <a:t>	every Tuesday</a:t>
            </a: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FLHS Chapter Service Projects</a:t>
            </a:r>
          </a:p>
        </p:txBody>
      </p:sp>
      <p:pic>
        <p:nvPicPr>
          <p:cNvPr id="8194" name="Picture 2" descr="http://t3.gstatic.com/images?q=tbn:ANd9GcRF_aH1TUCUp5cOzpjXb91scSoNWKLMwi3d2YhABMNcBbtffe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886200"/>
            <a:ext cx="3181350" cy="2078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 3.70 or higher GPA and clean disciplinary record. </a:t>
            </a:r>
          </a:p>
          <a:p>
            <a:r>
              <a:rPr lang="en-US" dirty="0" smtClean="0"/>
              <a:t>15 hours of community service- carried out between June 20, </a:t>
            </a:r>
            <a:r>
              <a:rPr lang="en-US" dirty="0" smtClean="0"/>
              <a:t>2015 </a:t>
            </a:r>
            <a:r>
              <a:rPr lang="en-US" dirty="0" smtClean="0"/>
              <a:t>and </a:t>
            </a:r>
            <a:r>
              <a:rPr lang="en-US" dirty="0" smtClean="0"/>
              <a:t>June 10</a:t>
            </a:r>
            <a:r>
              <a:rPr lang="en-US" dirty="0" smtClean="0"/>
              <a:t>, 2016.  </a:t>
            </a:r>
            <a:endParaRPr lang="en-US" dirty="0" smtClean="0"/>
          </a:p>
          <a:p>
            <a:pPr lvl="1"/>
            <a:r>
              <a:rPr lang="en-US" dirty="0" smtClean="0"/>
              <a:t>Record this on the Individual Service Project (ISP) form.  </a:t>
            </a:r>
          </a:p>
          <a:p>
            <a:pPr lvl="1"/>
            <a:r>
              <a:rPr lang="en-US" dirty="0" smtClean="0"/>
              <a:t>Due </a:t>
            </a:r>
            <a:r>
              <a:rPr lang="en-US" dirty="0" smtClean="0"/>
              <a:t>June 10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Junior Member Obligations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636</TotalTime>
  <Words>410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Bitmap Image</vt:lpstr>
      <vt:lpstr>FLHS National Honor Society</vt:lpstr>
      <vt:lpstr>NHS Membership Eligibility</vt:lpstr>
      <vt:lpstr>Community Service: p. 4-5</vt:lpstr>
      <vt:lpstr>Activities: p. 6-7</vt:lpstr>
      <vt:lpstr>Leadership: p. 6-7 </vt:lpstr>
      <vt:lpstr>Recommendations:       p. 8 and separate packet</vt:lpstr>
      <vt:lpstr>Senior Applications for NHS</vt:lpstr>
      <vt:lpstr>FLHS Chapter Service Projects</vt:lpstr>
      <vt:lpstr>Junior Member Obligations </vt:lpstr>
      <vt:lpstr>Submitting your application</vt:lpstr>
      <vt:lpstr>Getting accepted in NHS is not a competition!</vt:lpstr>
      <vt:lpstr>Thank you</vt:lpstr>
    </vt:vector>
  </TitlesOfParts>
  <Company>FPS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NHS Membership Eligibility</dc:title>
  <dc:creator>FPS</dc:creator>
  <cp:lastModifiedBy>Smigala, Kelly</cp:lastModifiedBy>
  <cp:revision>45</cp:revision>
  <cp:lastPrinted>1601-01-01T00:00:00Z</cp:lastPrinted>
  <dcterms:created xsi:type="dcterms:W3CDTF">2006-03-22T12:49:31Z</dcterms:created>
  <dcterms:modified xsi:type="dcterms:W3CDTF">2016-03-25T00:00:51Z</dcterms:modified>
</cp:coreProperties>
</file>