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91" r:id="rId3"/>
    <p:sldId id="292" r:id="rId4"/>
    <p:sldId id="256" r:id="rId5"/>
    <p:sldId id="266" r:id="rId6"/>
    <p:sldId id="257" r:id="rId7"/>
    <p:sldId id="267" r:id="rId8"/>
    <p:sldId id="258" r:id="rId9"/>
    <p:sldId id="268" r:id="rId10"/>
    <p:sldId id="259" r:id="rId11"/>
    <p:sldId id="269" r:id="rId12"/>
    <p:sldId id="260" r:id="rId13"/>
    <p:sldId id="270" r:id="rId14"/>
    <p:sldId id="261" r:id="rId15"/>
    <p:sldId id="271" r:id="rId16"/>
    <p:sldId id="262" r:id="rId17"/>
    <p:sldId id="272" r:id="rId18"/>
    <p:sldId id="263" r:id="rId19"/>
    <p:sldId id="273" r:id="rId20"/>
    <p:sldId id="264" r:id="rId21"/>
    <p:sldId id="274" r:id="rId22"/>
    <p:sldId id="265" r:id="rId23"/>
    <p:sldId id="275" r:id="rId24"/>
    <p:sldId id="277" r:id="rId25"/>
    <p:sldId id="278" r:id="rId26"/>
    <p:sldId id="280" r:id="rId27"/>
    <p:sldId id="282" r:id="rId28"/>
    <p:sldId id="283" r:id="rId29"/>
    <p:sldId id="284" r:id="rId30"/>
    <p:sldId id="285" r:id="rId31"/>
    <p:sldId id="286" r:id="rId32"/>
    <p:sldId id="289" r:id="rId33"/>
    <p:sldId id="290" r:id="rId34"/>
    <p:sldId id="287" r:id="rId35"/>
    <p:sldId id="288" r:id="rId36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2CA8-5F7D-48CF-B227-23CE563A400B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2391-40B4-4352-92BD-6673E5396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2CA8-5F7D-48CF-B227-23CE563A400B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2391-40B4-4352-92BD-6673E5396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2CA8-5F7D-48CF-B227-23CE563A400B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2391-40B4-4352-92BD-6673E5396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2CA8-5F7D-48CF-B227-23CE563A400B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2391-40B4-4352-92BD-6673E5396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2CA8-5F7D-48CF-B227-23CE563A400B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2391-40B4-4352-92BD-6673E5396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2CA8-5F7D-48CF-B227-23CE563A400B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2391-40B4-4352-92BD-6673E5396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2CA8-5F7D-48CF-B227-23CE563A400B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2391-40B4-4352-92BD-6673E5396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2CA8-5F7D-48CF-B227-23CE563A400B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2391-40B4-4352-92BD-6673E5396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2CA8-5F7D-48CF-B227-23CE563A400B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2391-40B4-4352-92BD-6673E5396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2CA8-5F7D-48CF-B227-23CE563A400B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2391-40B4-4352-92BD-6673E5396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2CA8-5F7D-48CF-B227-23CE563A400B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2391-40B4-4352-92BD-6673E5396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B2CA8-5F7D-48CF-B227-23CE563A400B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E2391-40B4-4352-92BD-6673E5396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www.clker.com/clipart-3246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2800" y="990600"/>
            <a:ext cx="547327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Temprano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y con sol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por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Emilia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Pardo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Bazán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 descr="C:\Users\mgrasso2\AppData\Local\Microsoft\Windows\Temporary Internet Files\Content.IE5\AZZAJWAW\MC900215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52400"/>
            <a:ext cx="2092859" cy="1785042"/>
          </a:xfrm>
          <a:prstGeom prst="rect">
            <a:avLst/>
          </a:prstGeom>
          <a:noFill/>
        </p:spPr>
      </p:pic>
      <p:pic>
        <p:nvPicPr>
          <p:cNvPr id="1029" name="Picture 5" descr="C:\Users\mgrasso2\AppData\Local\Microsoft\Windows\Temporary Internet Files\Content.IE5\AZZAJWAW\MC90023111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276600"/>
            <a:ext cx="3360476" cy="2590800"/>
          </a:xfrm>
          <a:prstGeom prst="rect">
            <a:avLst/>
          </a:prstGeom>
          <a:noFill/>
        </p:spPr>
      </p:pic>
      <p:pic>
        <p:nvPicPr>
          <p:cNvPr id="1030" name="Picture 6" descr="C:\Users\mgrasso2\AppData\Local\Microsoft\Windows\Temporary Internet Files\Content.IE5\E3NRODI4\MC91021592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4343400"/>
            <a:ext cx="2514600" cy="2514600"/>
          </a:xfrm>
          <a:prstGeom prst="rect">
            <a:avLst/>
          </a:prstGeom>
          <a:noFill/>
        </p:spPr>
      </p:pic>
      <p:pic>
        <p:nvPicPr>
          <p:cNvPr id="1032" name="Picture 8" descr="http://t3.gstatic.com/images?q=tbn:ANd9GcSiGJpnk4e6YZdNTAKjrikqQ1U2u868W6nmymnPukFjxHYetaA&amp;t=1&amp;h=159&amp;w=234&amp;usg=__kcRPcy7OwXmmv_Xf3L-F6KDA04g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57200"/>
            <a:ext cx="3240045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ata:image/jpg;base64,/9j/4AAQSkZJRgABAQAAAQABAAD/2wBDAAkGBwgHBgkIBwgKCgkLDRYPDQwMDRsUFRAWIB0iIiAdHx8kKDQsJCYxJx8fLT0tMTU3Ojo6Iys/RD84QzQ5Ojf/2wBDAQoKCg0MDRoPDxo3JR8lNzc3Nzc3Nzc3Nzc3Nzc3Nzc3Nzc3Nzc3Nzc3Nzc3Nzc3Nzc3Nzc3Nzc3Nzc3Nzc3Nzf/wAARCACnAKcDASIAAhEBAxEB/8QAGwABAAIDAQEAAAAAAAAAAAAAAAEFBAYHAwL/xAA/EAABAwIDAwoEAQoHAAAAAAABAAIDBBEFEiEGEzEHFTJBUWFxgZGhFCJCsdEjUlNigpOyweHwFiQmM2OSov/EABoBAQADAQEBAAAAAAAAAAAAAAABAgMEBQb/xAAsEQACAgEEAAUDAwUAAAAAAAAAAQIDEQQSEyEFFSIxUUFSoRQjMkJhgcHR/9oADAMBAAIRAxEAPwDuKIiAIiIAiIgCIiAIiIAiIgCIiAIiIAiIgCIiAIiIAiIgCIiAIiIAiIgCIiAIiIAiIgCIiAIiIAiIgCIiAIiIAiIgCLzfLGzpSNHiV4urqVvGdnkbrOVsI+7JwzKRYRxKm6nk+DSvnnWC+gkP7KzeroX9aJ2S+DPRVxxWLqY8+ig4qwD/AGn+qp+u0/3E8c/gskVaMWZ+id6qBi8d7bp6j9fp/uJ4p/BZqFX86xDpMeFIxWA/S/2UrW6f7iOOfwZ6XWGMSpusuHlwX2K6mOolA8RZaLVUv2kiNkl9DKRecczJReN4dbjYr0WyaayioREUgIiIAiIgCrKvExE90cTMzhpcnRZ80giie88Ggla0SS4k6k6krzPEdVKmKjB9s1qgpPsieYkGSVxc4kcANT1LzJLRd8rWDyAHmVE13yxsAta7z5aD3PsuZctmFxvo6TE31UjZGEQR07rBhHzOc6/EngLLxaKldaoyeMnXJ7I9I6Q6uo2skc/EIQI25nnfsGQXtc9guR6rwdi+GR4bLiTsTiNDHcPnbNmYO67eJ14DVcpr9n6LZvkxfXsdL8bi8NOyUPIytBdvLNsOxo9FV7RyOouTHZqkaA34ueeqe0ddjZvsV2x0Fc31JtZx/wBMndJHV8G2z2bxyvFFQVznVBvkZK17M9uy/wBlljaTZ91ZV0QxGI1FIx754/yn5NrOkSbW0Wi0ew+Lf4twLFaWlgZhtNBSF7hI1pJbGMxy8Sbkrn2OYlJS7R7SFl81VLPBfsBlBPs0jzV4aGmyWISfsQ7ppdneYtp9npMHlxdlcw0EMgifPkksHG2lrX6x1L4odq9m8QbPLR4gyRlPC6aVwbIMrG2zHUdVwtKxPDG4dyHtY1wLpI4ah5B0LnyNP2IHksbkgn2erKaTCZKJxxWaCZs8pBySwki7b5uzu81k9JVxzmsvDx/gtySykbuNutkHmzcbpwe8yj7hX8wDYmSsc4NLm8Hk3B0/mFxOt2fwml5WocHfSN5smkjG4DnAAPjHXe/S7122eFsdC6KIHKyIBgJvbKNPsFjqqa6trhntZ7L1TlJ4ZgDGKZstQ2QVbIYJDHLUOaN2xwte+pLRr0iAO+yzKWsjqYJJad7pGRyPjcHCxuwkG3pp2hVOK78Yq19PiENEaumIhdu43Ou0EuLg4Xc3KRY5gG6346/Oy09CyoraPDKmCoomhsrHNMYe97rh5ysAu3o/NlGt+PFUlVHj3Inc92GbNTzOgfnjedfcK2oa34hxY9mRwFx2FUNMDu8pOrCWeQ4e1llUkroZ43HgDY+Cvo9VOqxRz0yltaeTYkUA3ClfUHEEREAUFSoJQGPWQOqITGx+QkjW11RVED6d5jltfiCOsK6qq2GFj2h938LN1N1STzOmkMkp/oF43iXFNdP1HRRuyY8Tc08r72Aswfc/cDyXKOW2pNbjWCYPETmyl5He9waP4T6rq9MLQNLrhzrvPnr/ADVBX7FYXiO0sOPVUlU+qhdGWRh7RGMnDS1z6rz9HZGq3fL6I3t9SwjT+XGUUmDYNhrNGh7nAdzGho/iWu8p1M+jwzZOlcCI4sNaCbaZtM3mun7T4RsvjmL0VJjsmeu3ZFNBvnMLm6kmw8D6LIra/ZbFqaWiq2wVkdLGJXQyQOJa0ENu0EXOpA07V2U6l1xgtr6znr5MpQy32c/2YxOs2h5U97htXVvwiF5eGZ3NYI2sytu3gLm2hC0g0fOdbtJM0XdTskqQfCdoP/lxXdMJxXZrDYXw4PTinjEDakiGkey7TlsSban5hoddVg0A2QixyowmjwgtrKiLJPlpH5HRuGb5nHTKbeq1jqZQk5Kt4wvwVcM9ZNRoa/nHkPxCFzsz6FwhPaAJWOb7O9k5HtocIpY4cHmpnDFJ6h4jqGwtNmkDQvvm6jotyxB2zOzwGEHBC6CuDXVDaenzRht7Aya9vZde1HQbJ0eJNNJhVPFWQSPDXsg1a5jcxIPhwVdysqmtrxLLQ/i137Ggcpzjh/KbhNdewDaeQuH6shB9gu0ObckHgCQtfdh+z+1kUNdPQRVbWtyRyTRlpA46d2q2Bp1t2Li1ct0Ywx3HpmsFht/Jr2NUr5MKifBRTVU8AdD/AJepEMjWdFwBIIcDYXaQQbDrAVRs5M9+P0tHM2vm+Cprwb+thfuGn5HZ2hrH3ADRY3Ot7cCtlxBknwdYGyGKNj96529Md2WDnDONW/VqtandLRzb6Euoq10bW0UNVibZt9rd18xI3drdebs6lpVCXE0RZ/M3IEsqSLWD2XA7xofYhZtJT/EHV+UDiLarDnAaI5BwY4E+B0/mveKV8TyW6g6OaesLn00Yq1ci6NLW3HKLuFzo42AuaQB8zydPBZI4aLAo6iGRwbrnOouFnjgvqK5wmvQ+jgaafZKIiuQF5VMgihfIeDQSvVVmMzZYWRgj5zc69Q/qsdRYqq3JlorLwVLi4gm5JOpuvCp1gczgX2Z6mx9rr3adNV41Dss8BcbMDnXceAdbT7nzsvlFY/8AZ3xj2epsRf2UB1uoqXuaBcuFvFfIqIWgXmjHi8KyuZVwZzKurqd/KNHXvcS5jaqNhdIN20RQ8R+aSbk9miwcDkLcKlaI4I2Nhp6e0UmfLJLOHOBNz2LqLYMKjH5OGjaLuNmsb9XS4Dr6+1ekb6NjCyJrAy98rIja/kF3+YpRSUfj8GfA32cewDfQYRjktRI8vk3Ni65OUz5B7MXR6R+bbCWBnGLDYgSQRe5FvHrV7vmagB3lE78E39hwl/dO/BZ269zz6fyWVDRz7lSp6yZ8cdLTTzOqo2RRiKMuu8SB1jbhpdMQgq4duqR7WyGnqJp6eWwNgXRAg+517l0JtRlBsybXsjd+Cnf/AKk37tymHiEoRxt/IdDbya5ydSf6bp4HPmMsEbA5kjbBmmgb3aXWzWN18mdh+me4/wCJ34I2oZ+jl/dO/Bc9mpc5N4LKpo8p4mTyTQzW3dRTmNwv1ag+zlr2DTwwR0s8k9WyP4b4W9VTtc05DYB72aAgg6G19VsFRKN/TyMbJo5wcd24WBB46doC+aJlHQskZTuETJJnylpzWzPJc469pJNu9aR1WItNEzqbwzzwinhbg8VNDUxVEWVzd7EbtNyeFibAXsBc2FlmU8hlja49It+bx6/cFeEHwFM+Q04pITK7NJu8rS93C5txNl60nF7rFsb3uc0EWNv6m581nzJ27xtag0ZELjFI2S5uDdbJG4PY1zToRda0CRx8lcYVMHQFn5h08Opdvhd/7koP6mF8ekzPRQEXvHMFgV9C+ok3rZNQ2waQrBQVnbVG2O2XsSm08o1h7HRyFjukDYr5dqLaG/UQriowtskrpGucC43tcryOEDtv5leBLw23c8ex1K5FU2GIWtCwfsBfTmtaLtAHgLKxOEdzD4hOaiPoZ6BR5daTzord58ts59VDJGttmkb5uVlzXIPoZ6BBhsg+hqeXz/uOZFeZoybZ2eqjeRg6yNPmrPm+bsATm+b+ynl8yOVFY6aPqeEbLH+kCsjh83Z7qW4fN/ZTy+Q5UVwniH1hQ6eK/Sb6qz5vm/spzdL1kBT5fMcyKszxgj5x/wBlO+b9MgPcSrQYbJ+cFPNZPScPRPLZscyKzMHC4dbwKjU8CPNWvNLD0i0+S+hhMI4/YKfK7RzoraeN0kgjuPmNtVd0tIynN2kkkWJJXxBh8EMge1vzDgstejotEqVmXbMbLNwsilF6BkERFIIRSiAhFKICFKIgIsllKICEspRAQilEBCWUogIRSiAIiIAiIgCIiAIiIAiIgCIiAIiIAiIgCIiAIiIAiIgCIiAIiIAiIgCIiAIiIAiIgCIiAIiIAiIgCIiAIiIAiIgCIiAIiIAiIgCIiAIiIAiIgCIiAIiIAiIgCIiAIiIAiIgP/9k="/>
          <p:cNvSpPr>
            <a:spLocks noChangeAspect="1" noChangeArrowheads="1"/>
          </p:cNvSpPr>
          <p:nvPr/>
        </p:nvSpPr>
        <p:spPr bwMode="auto">
          <a:xfrm>
            <a:off x="155575" y="-738188"/>
            <a:ext cx="1543050" cy="1543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g;base64,/9j/4AAQSkZJRgABAQAAAQABAAD/2wBDAAkGBwgHBgkIBwgKCgkLDRYPDQwMDRsUFRAWIB0iIiAdHx8kKDQsJCYxJx8fLT0tMTU3Ojo6Iys/RD84QzQ5Ojf/2wBDAQoKCg0MDRoPDxo3JR8lNzc3Nzc3Nzc3Nzc3Nzc3Nzc3Nzc3Nzc3Nzc3Nzc3Nzc3Nzc3Nzc3Nzc3Nzc3Nzc3Nzf/wAARCACnAKcDASIAAhEBAxEB/8QAGwABAAIDAQEAAAAAAAAAAAAAAAEFBAYHAwL/xAA/EAABAwIDAwoEAQoHAAAAAAABAAIDBBEFEiEGEzEHFTJBUWFxgZGhFCJCsdEjUlNigpOyweHwFiQmM2OSov/EABoBAQADAQEBAAAAAAAAAAAAAAABAgMEBQb/xAAsEQACAgEEAAUDAwUAAAAAAAAAAQIDEQQSEyEFFSIxUUFSoRQjMkJhgcHR/9oADAMBAAIRAxEAPwDuKIiAIiIAiIgCIiAIiIAiIgCIiAIiIAiIgCIiAIiIAiIgCIiAIiIAiIgCIiAIiIAiIgCIiAIiIAiIgCIiAIiIAiIgCLzfLGzpSNHiV4urqVvGdnkbrOVsI+7JwzKRYRxKm6nk+DSvnnWC+gkP7KzeroX9aJ2S+DPRVxxWLqY8+ig4qwD/AGn+qp+u0/3E8c/gskVaMWZ+id6qBi8d7bp6j9fp/uJ4p/BZqFX86xDpMeFIxWA/S/2UrW6f7iOOfwZ6XWGMSpusuHlwX2K6mOolA8RZaLVUv2kiNkl9DKRecczJReN4dbjYr0WyaayioREUgIiIAiIgCrKvExE90cTMzhpcnRZ80giie88Ggla0SS4k6k6krzPEdVKmKjB9s1qgpPsieYkGSVxc4kcANT1LzJLRd8rWDyAHmVE13yxsAta7z5aD3PsuZctmFxvo6TE31UjZGEQR07rBhHzOc6/EngLLxaKldaoyeMnXJ7I9I6Q6uo2skc/EIQI25nnfsGQXtc9guR6rwdi+GR4bLiTsTiNDHcPnbNmYO67eJ14DVcpr9n6LZvkxfXsdL8bi8NOyUPIytBdvLNsOxo9FV7RyOouTHZqkaA34ueeqe0ddjZvsV2x0Fc31JtZx/wBMndJHV8G2z2bxyvFFQVznVBvkZK17M9uy/wBlljaTZ91ZV0QxGI1FIx754/yn5NrOkSbW0Wi0ew+Lf4twLFaWlgZhtNBSF7hI1pJbGMxy8Sbkrn2OYlJS7R7SFl81VLPBfsBlBPs0jzV4aGmyWISfsQ7ppdneYtp9npMHlxdlcw0EMgifPkksHG2lrX6x1L4odq9m8QbPLR4gyRlPC6aVwbIMrG2zHUdVwtKxPDG4dyHtY1wLpI4ah5B0LnyNP2IHksbkgn2erKaTCZKJxxWaCZs8pBySwki7b5uzu81k9JVxzmsvDx/gtySykbuNutkHmzcbpwe8yj7hX8wDYmSsc4NLm8Hk3B0/mFxOt2fwml5WocHfSN5smkjG4DnAAPjHXe/S7122eFsdC6KIHKyIBgJvbKNPsFjqqa6trhntZ7L1TlJ4ZgDGKZstQ2QVbIYJDHLUOaN2xwte+pLRr0iAO+yzKWsjqYJJad7pGRyPjcHCxuwkG3pp2hVOK78Yq19PiENEaumIhdu43Ou0EuLg4Xc3KRY5gG6346/Oy09CyoraPDKmCoomhsrHNMYe97rh5ysAu3o/NlGt+PFUlVHj3Inc92GbNTzOgfnjedfcK2oa34hxY9mRwFx2FUNMDu8pOrCWeQ4e1llUkroZ43HgDY+Cvo9VOqxRz0yltaeTYkUA3ClfUHEEREAUFSoJQGPWQOqITGx+QkjW11RVED6d5jltfiCOsK6qq2GFj2h938LN1N1STzOmkMkp/oF43iXFNdP1HRRuyY8Tc08r72Aswfc/cDyXKOW2pNbjWCYPETmyl5He9waP4T6rq9MLQNLrhzrvPnr/ADVBX7FYXiO0sOPVUlU+qhdGWRh7RGMnDS1z6rz9HZGq3fL6I3t9SwjT+XGUUmDYNhrNGh7nAdzGho/iWu8p1M+jwzZOlcCI4sNaCbaZtM3mun7T4RsvjmL0VJjsmeu3ZFNBvnMLm6kmw8D6LIra/ZbFqaWiq2wVkdLGJXQyQOJa0ENu0EXOpA07V2U6l1xgtr6znr5MpQy32c/2YxOs2h5U97htXVvwiF5eGZ3NYI2sytu3gLm2hC0g0fOdbtJM0XdTskqQfCdoP/lxXdMJxXZrDYXw4PTinjEDakiGkey7TlsSban5hoddVg0A2QixyowmjwgtrKiLJPlpH5HRuGb5nHTKbeq1jqZQk5Kt4wvwVcM9ZNRoa/nHkPxCFzsz6FwhPaAJWOb7O9k5HtocIpY4cHmpnDFJ6h4jqGwtNmkDQvvm6jotyxB2zOzwGEHBC6CuDXVDaenzRht7Aya9vZde1HQbJ0eJNNJhVPFWQSPDXsg1a5jcxIPhwVdysqmtrxLLQ/i137Ggcpzjh/KbhNdewDaeQuH6shB9gu0ObckHgCQtfdh+z+1kUNdPQRVbWtyRyTRlpA46d2q2Bp1t2Li1ct0Ywx3HpmsFht/Jr2NUr5MKifBRTVU8AdD/AJepEMjWdFwBIIcDYXaQQbDrAVRs5M9+P0tHM2vm+Cprwb+thfuGn5HZ2hrH3ADRY3Ot7cCtlxBknwdYGyGKNj96529Md2WDnDONW/VqtandLRzb6Euoq10bW0UNVibZt9rd18xI3drdebs6lpVCXE0RZ/M3IEsqSLWD2XA7xofYhZtJT/EHV+UDiLarDnAaI5BwY4E+B0/mveKV8TyW6g6OaesLn00Yq1ci6NLW3HKLuFzo42AuaQB8zydPBZI4aLAo6iGRwbrnOouFnjgvqK5wmvQ+jgaafZKIiuQF5VMgihfIeDQSvVVmMzZYWRgj5zc69Q/qsdRYqq3JlorLwVLi4gm5JOpuvCp1gczgX2Z6mx9rr3adNV41Dss8BcbMDnXceAdbT7nzsvlFY/8AZ3xj2epsRf2UB1uoqXuaBcuFvFfIqIWgXmjHi8KyuZVwZzKurqd/KNHXvcS5jaqNhdIN20RQ8R+aSbk9miwcDkLcKlaI4I2Nhp6e0UmfLJLOHOBNz2LqLYMKjH5OGjaLuNmsb9XS4Dr6+1ekb6NjCyJrAy98rIja/kF3+YpRSUfj8GfA32cewDfQYRjktRI8vk3Ni65OUz5B7MXR6R+bbCWBnGLDYgSQRe5FvHrV7vmagB3lE78E39hwl/dO/BZ269zz6fyWVDRz7lSp6yZ8cdLTTzOqo2RRiKMuu8SB1jbhpdMQgq4duqR7WyGnqJp6eWwNgXRAg+517l0JtRlBsybXsjd+Cnf/AKk37tymHiEoRxt/IdDbya5ydSf6bp4HPmMsEbA5kjbBmmgb3aXWzWN18mdh+me4/wCJ34I2oZ+jl/dO/Bc9mpc5N4LKpo8p4mTyTQzW3dRTmNwv1ag+zlr2DTwwR0s8k9WyP4b4W9VTtc05DYB72aAgg6G19VsFRKN/TyMbJo5wcd24WBB46doC+aJlHQskZTuETJJnylpzWzPJc469pJNu9aR1WItNEzqbwzzwinhbg8VNDUxVEWVzd7EbtNyeFibAXsBc2FlmU8hlja49It+bx6/cFeEHwFM+Q04pITK7NJu8rS93C5txNl60nF7rFsb3uc0EWNv6m581nzJ27xtag0ZELjFI2S5uDdbJG4PY1zToRda0CRx8lcYVMHQFn5h08Opdvhd/7koP6mF8ekzPRQEXvHMFgV9C+ok3rZNQ2waQrBQVnbVG2O2XsSm08o1h7HRyFjukDYr5dqLaG/UQriowtskrpGucC43tcryOEDtv5leBLw23c8ex1K5FU2GIWtCwfsBfTmtaLtAHgLKxOEdzD4hOaiPoZ6BR5daTzord58ts59VDJGttmkb5uVlzXIPoZ6BBhsg+hqeXz/uOZFeZoybZ2eqjeRg6yNPmrPm+bsATm+b+ynl8yOVFY6aPqeEbLH+kCsjh83Z7qW4fN/ZTy+Q5UVwniH1hQ6eK/Sb6qz5vm/spzdL1kBT5fMcyKszxgj5x/wBlO+b9MgPcSrQYbJ+cFPNZPScPRPLZscyKzMHC4dbwKjU8CPNWvNLD0i0+S+hhMI4/YKfK7RzoraeN0kgjuPmNtVd0tIynN2kkkWJJXxBh8EMge1vzDgstejotEqVmXbMbLNwsilF6BkERFIIRSiAhFKICFKIgIsllKICEspRAQilEBCWUogIRSiAIiIAiIgCIiAIiIAiIgCIiAIiIAiIgCIiAIiIAiIgCIiAIiIAiIgCIiAIiIAiIgCIiAIiIAiIgCIiAIiIAiIgCIiAIiIAiIgCIiAIiIAiIgCIiAIiIAiIgCIiAIiIAiIgP/9k="/>
          <p:cNvSpPr>
            <a:spLocks noChangeAspect="1" noChangeArrowheads="1"/>
          </p:cNvSpPr>
          <p:nvPr/>
        </p:nvSpPr>
        <p:spPr bwMode="auto">
          <a:xfrm>
            <a:off x="155575" y="-738188"/>
            <a:ext cx="1543050" cy="1543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57" name="Picture 1" descr="j02260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"/>
            <a:ext cx="4800600" cy="627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7010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/>
              <a:t>Anoche</a:t>
            </a:r>
            <a:r>
              <a:rPr lang="en-US" sz="6600" dirty="0" smtClean="0"/>
              <a:t> </a:t>
            </a:r>
            <a:r>
              <a:rPr lang="en-US" sz="6600" dirty="0" err="1" smtClean="0"/>
              <a:t>cuando</a:t>
            </a:r>
            <a:r>
              <a:rPr lang="en-US" sz="6600" dirty="0" smtClean="0"/>
              <a:t> Ana </a:t>
            </a:r>
            <a:r>
              <a:rPr lang="en-US" sz="6600" dirty="0" err="1" smtClean="0"/>
              <a:t>dormía</a:t>
            </a:r>
            <a:r>
              <a:rPr lang="en-US" sz="6600" dirty="0" smtClean="0"/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soñó</a:t>
            </a:r>
            <a:r>
              <a:rPr lang="en-US" sz="6600" b="1" dirty="0" smtClean="0">
                <a:solidFill>
                  <a:srgbClr val="FF0000"/>
                </a:solidFill>
              </a:rPr>
              <a:t> con </a:t>
            </a:r>
            <a:r>
              <a:rPr lang="en-US" sz="6600" dirty="0" err="1" smtClean="0"/>
              <a:t>recibir</a:t>
            </a:r>
            <a:r>
              <a:rPr lang="en-US" sz="6600" dirty="0" smtClean="0"/>
              <a:t> </a:t>
            </a:r>
            <a:r>
              <a:rPr lang="en-US" sz="6600" dirty="0" err="1" smtClean="0"/>
              <a:t>muchos</a:t>
            </a:r>
            <a:r>
              <a:rPr lang="en-US" sz="6600" dirty="0" smtClean="0"/>
              <a:t> </a:t>
            </a:r>
            <a:r>
              <a:rPr lang="en-US" sz="6600" dirty="0" err="1" smtClean="0"/>
              <a:t>regalos</a:t>
            </a:r>
            <a:r>
              <a:rPr lang="en-US" sz="6600" dirty="0" smtClean="0"/>
              <a:t> de </a:t>
            </a:r>
            <a:r>
              <a:rPr lang="en-US" sz="6600" dirty="0" err="1" smtClean="0"/>
              <a:t>Papá</a:t>
            </a:r>
            <a:r>
              <a:rPr lang="en-US" sz="6600" dirty="0" smtClean="0"/>
              <a:t> Noel.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57912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soñar</a:t>
            </a:r>
            <a:r>
              <a:rPr lang="en-US" sz="4400" b="1" dirty="0" smtClean="0">
                <a:solidFill>
                  <a:srgbClr val="FF0000"/>
                </a:solidFill>
              </a:rPr>
              <a:t> con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7" name="Picture 1" descr="j02260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648200"/>
            <a:ext cx="1371600" cy="179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mgrasso2\AppData\Local\Microsoft\Windows\Temporary Internet Files\Content.IE5\Z2SRKNNT\MC9000554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"/>
            <a:ext cx="6248400" cy="6301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28600"/>
            <a:ext cx="7010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Ella </a:t>
            </a:r>
            <a:r>
              <a:rPr lang="en-US" sz="6600" dirty="0" err="1" smtClean="0"/>
              <a:t>llega</a:t>
            </a:r>
            <a:r>
              <a:rPr lang="en-US" sz="6600" dirty="0" smtClean="0"/>
              <a:t> a </a:t>
            </a:r>
            <a:r>
              <a:rPr lang="en-US" sz="6600" dirty="0" smtClean="0">
                <a:solidFill>
                  <a:srgbClr val="FF0000"/>
                </a:solidFill>
              </a:rPr>
              <a:t>la </a:t>
            </a:r>
            <a:r>
              <a:rPr lang="en-US" sz="6600" dirty="0" err="1" smtClean="0">
                <a:solidFill>
                  <a:srgbClr val="FF0000"/>
                </a:solidFill>
              </a:rPr>
              <a:t>estación</a:t>
            </a:r>
            <a:r>
              <a:rPr lang="en-US" sz="6600" dirty="0" smtClean="0">
                <a:solidFill>
                  <a:srgbClr val="FF0000"/>
                </a:solidFill>
              </a:rPr>
              <a:t> de </a:t>
            </a:r>
            <a:r>
              <a:rPr lang="en-US" sz="6600" dirty="0" err="1" smtClean="0">
                <a:solidFill>
                  <a:srgbClr val="FF0000"/>
                </a:solidFill>
              </a:rPr>
              <a:t>ferrocarril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/>
              <a:t>para</a:t>
            </a:r>
            <a:r>
              <a:rPr lang="en-US" sz="6600" dirty="0" smtClean="0"/>
              <a:t> </a:t>
            </a:r>
            <a:r>
              <a:rPr lang="en-US" sz="6600" dirty="0" err="1" smtClean="0"/>
              <a:t>tomar</a:t>
            </a:r>
            <a:r>
              <a:rPr lang="en-US" sz="6600" dirty="0" smtClean="0"/>
              <a:t> el </a:t>
            </a:r>
            <a:r>
              <a:rPr lang="en-US" sz="6600" dirty="0" err="1" smtClean="0"/>
              <a:t>tren</a:t>
            </a:r>
            <a:r>
              <a:rPr lang="en-US" sz="6600" dirty="0" smtClean="0"/>
              <a:t> a Nueva York.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5411450"/>
            <a:ext cx="533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la </a:t>
            </a:r>
            <a:r>
              <a:rPr lang="en-US" sz="4400" b="1" dirty="0" err="1" smtClean="0">
                <a:solidFill>
                  <a:srgbClr val="FF0000"/>
                </a:solidFill>
              </a:rPr>
              <a:t>estación</a:t>
            </a:r>
            <a:r>
              <a:rPr lang="en-US" sz="4400" b="1" dirty="0" smtClean="0">
                <a:solidFill>
                  <a:srgbClr val="FF0000"/>
                </a:solidFill>
              </a:rPr>
              <a:t> de </a:t>
            </a:r>
            <a:r>
              <a:rPr lang="en-US" sz="4400" b="1" dirty="0" err="1" smtClean="0">
                <a:solidFill>
                  <a:srgbClr val="FF0000"/>
                </a:solidFill>
              </a:rPr>
              <a:t>ferrocarril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grasso2\AppData\Local\Microsoft\Windows\Temporary Internet Files\Content.IE5\Z2SRKNNT\MC9000554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343400"/>
            <a:ext cx="1941290" cy="1957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j00787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"/>
            <a:ext cx="3733800" cy="646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28600"/>
            <a:ext cx="7010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La </a:t>
            </a:r>
            <a:r>
              <a:rPr lang="en-US" sz="6600" dirty="0" err="1" smtClean="0"/>
              <a:t>niña</a:t>
            </a:r>
            <a:r>
              <a:rPr lang="en-US" sz="6600" dirty="0" smtClean="0"/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dio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una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patada</a:t>
            </a:r>
            <a:r>
              <a:rPr lang="en-US" sz="6600" dirty="0" smtClean="0"/>
              <a:t> en el </a:t>
            </a:r>
            <a:r>
              <a:rPr lang="en-US" sz="6600" dirty="0" err="1" smtClean="0"/>
              <a:t>suelo</a:t>
            </a:r>
            <a:r>
              <a:rPr lang="en-US" sz="6600" dirty="0" smtClean="0"/>
              <a:t> </a:t>
            </a:r>
            <a:r>
              <a:rPr lang="en-US" sz="6600" dirty="0" err="1" smtClean="0"/>
              <a:t>cuando</a:t>
            </a:r>
            <a:r>
              <a:rPr lang="en-US" sz="6600" dirty="0" smtClean="0"/>
              <a:t> </a:t>
            </a:r>
            <a:r>
              <a:rPr lang="en-US" sz="6600" dirty="0" err="1" smtClean="0"/>
              <a:t>su</a:t>
            </a:r>
            <a:r>
              <a:rPr lang="en-US" sz="6600" dirty="0" smtClean="0"/>
              <a:t> </a:t>
            </a:r>
            <a:r>
              <a:rPr lang="en-US" sz="6600" dirty="0" err="1" smtClean="0"/>
              <a:t>madre</a:t>
            </a:r>
            <a:r>
              <a:rPr lang="en-US" sz="6600" dirty="0" smtClean="0"/>
              <a:t> </a:t>
            </a:r>
            <a:r>
              <a:rPr lang="en-US" sz="6600" dirty="0" err="1" smtClean="0"/>
              <a:t>dijo</a:t>
            </a:r>
            <a:r>
              <a:rPr lang="en-US" sz="6600" dirty="0" smtClean="0"/>
              <a:t> </a:t>
            </a:r>
            <a:r>
              <a:rPr lang="en-US" sz="6600" dirty="0" err="1" smtClean="0"/>
              <a:t>que</a:t>
            </a:r>
            <a:r>
              <a:rPr lang="en-US" sz="6600" dirty="0" smtClean="0"/>
              <a:t> no </a:t>
            </a:r>
            <a:r>
              <a:rPr lang="en-US" sz="6600" dirty="0" err="1" smtClean="0"/>
              <a:t>pudo</a:t>
            </a:r>
            <a:r>
              <a:rPr lang="en-US" sz="6600" dirty="0" smtClean="0"/>
              <a:t> </a:t>
            </a:r>
            <a:r>
              <a:rPr lang="en-US" sz="6600" dirty="0" err="1" smtClean="0"/>
              <a:t>ver</a:t>
            </a:r>
            <a:r>
              <a:rPr lang="en-US" sz="6600" dirty="0" smtClean="0"/>
              <a:t> la </a:t>
            </a:r>
            <a:r>
              <a:rPr lang="en-US" sz="6600" dirty="0" err="1" smtClean="0"/>
              <a:t>tele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55626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dar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una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patada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7" name="Picture 1" descr="j00787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953538"/>
            <a:ext cx="1676400" cy="290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j0215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33400"/>
            <a:ext cx="6477000" cy="547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701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Para </a:t>
            </a:r>
            <a:r>
              <a:rPr lang="en-US" sz="6600" dirty="0" err="1" smtClean="0"/>
              <a:t>mandar</a:t>
            </a:r>
            <a:r>
              <a:rPr lang="en-US" sz="6600" dirty="0" smtClean="0"/>
              <a:t> </a:t>
            </a:r>
            <a:r>
              <a:rPr lang="en-US" sz="6600" dirty="0" err="1" smtClean="0"/>
              <a:t>una</a:t>
            </a:r>
            <a:r>
              <a:rPr lang="en-US" sz="6600" dirty="0" smtClean="0"/>
              <a:t> </a:t>
            </a:r>
            <a:r>
              <a:rPr lang="en-US" sz="6600" dirty="0" err="1" smtClean="0"/>
              <a:t>carta</a:t>
            </a:r>
            <a:r>
              <a:rPr lang="en-US" sz="6600" dirty="0" smtClean="0"/>
              <a:t> </a:t>
            </a:r>
            <a:r>
              <a:rPr lang="en-US" sz="6600" dirty="0" err="1" smtClean="0"/>
              <a:t>por</a:t>
            </a:r>
            <a:r>
              <a:rPr lang="en-US" sz="6600" dirty="0" smtClean="0"/>
              <a:t> </a:t>
            </a:r>
            <a:r>
              <a:rPr lang="en-US" sz="6600" dirty="0" err="1" smtClean="0"/>
              <a:t>correo</a:t>
            </a:r>
            <a:r>
              <a:rPr lang="en-US" sz="6600" dirty="0" smtClean="0"/>
              <a:t>, </a:t>
            </a:r>
            <a:r>
              <a:rPr lang="en-US" sz="6600" dirty="0" err="1" smtClean="0"/>
              <a:t>necesitas</a:t>
            </a:r>
            <a:r>
              <a:rPr lang="en-US" sz="6600" dirty="0" smtClean="0"/>
              <a:t> </a:t>
            </a:r>
            <a:r>
              <a:rPr lang="en-US" sz="6600" dirty="0" err="1" smtClean="0"/>
              <a:t>poner</a:t>
            </a:r>
            <a:r>
              <a:rPr lang="en-US" sz="6600" dirty="0" smtClean="0"/>
              <a:t> </a:t>
            </a:r>
            <a:r>
              <a:rPr lang="en-US" sz="6600" b="1" dirty="0" smtClean="0">
                <a:solidFill>
                  <a:srgbClr val="FF0000"/>
                </a:solidFill>
              </a:rPr>
              <a:t>un </a:t>
            </a:r>
            <a:r>
              <a:rPr lang="en-US" sz="6600" b="1" dirty="0" err="1" smtClean="0">
                <a:solidFill>
                  <a:srgbClr val="FF0000"/>
                </a:solidFill>
              </a:rPr>
              <a:t>sello</a:t>
            </a:r>
            <a:r>
              <a:rPr lang="en-US" sz="6600" dirty="0" smtClean="0"/>
              <a:t> en el </a:t>
            </a:r>
            <a:r>
              <a:rPr lang="en-US" sz="6600" dirty="0" err="1" smtClean="0"/>
              <a:t>sobre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4958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el </a:t>
            </a:r>
            <a:r>
              <a:rPr lang="en-US" sz="4400" b="1" dirty="0" err="1" smtClean="0">
                <a:solidFill>
                  <a:srgbClr val="FF0000"/>
                </a:solidFill>
              </a:rPr>
              <a:t>sello</a:t>
            </a:r>
            <a:r>
              <a:rPr lang="en-US" sz="4400" b="1" dirty="0" smtClean="0">
                <a:solidFill>
                  <a:srgbClr val="FF0000"/>
                </a:solidFill>
              </a:rPr>
              <a:t> (la </a:t>
            </a:r>
            <a:r>
              <a:rPr lang="en-US" sz="4400" b="1" dirty="0" err="1" smtClean="0">
                <a:solidFill>
                  <a:srgbClr val="FF0000"/>
                </a:solidFill>
              </a:rPr>
              <a:t>estampilla</a:t>
            </a:r>
            <a:r>
              <a:rPr lang="en-US" sz="4400" b="1" dirty="0" smtClean="0">
                <a:solidFill>
                  <a:srgbClr val="FF0000"/>
                </a:solidFill>
              </a:rPr>
              <a:t>)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7" name="Picture 1" descr="j0215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038600"/>
            <a:ext cx="1676400" cy="141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9" name="Picture 1" descr="C:\Users\mgrasso2\AppData\Local\Microsoft\Windows\Temporary Internet Files\Content.IE5\E3NRODI4\MC90043257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428" y="4876800"/>
            <a:ext cx="1828572" cy="1828572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rot="16200000" flipH="1">
            <a:off x="6819900" y="5143500"/>
            <a:ext cx="838200" cy="609600"/>
          </a:xfrm>
          <a:prstGeom prst="straightConnector1">
            <a:avLst/>
          </a:prstGeom>
          <a:ln w="952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j02957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5791200" cy="649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7010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El </a:t>
            </a:r>
            <a:r>
              <a:rPr lang="en-US" sz="6600" b="1" dirty="0" err="1" smtClean="0">
                <a:solidFill>
                  <a:srgbClr val="FF0000"/>
                </a:solidFill>
              </a:rPr>
              <a:t>portero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/>
              <a:t>trabaja</a:t>
            </a:r>
            <a:r>
              <a:rPr lang="en-US" sz="6600" dirty="0" smtClean="0"/>
              <a:t> </a:t>
            </a:r>
            <a:r>
              <a:rPr lang="en-US" sz="6600" dirty="0" err="1" smtClean="0"/>
              <a:t>enfrente</a:t>
            </a:r>
            <a:r>
              <a:rPr lang="en-US" sz="6600" dirty="0" smtClean="0"/>
              <a:t> de mi </a:t>
            </a:r>
            <a:r>
              <a:rPr lang="en-US" sz="6600" dirty="0" err="1" smtClean="0"/>
              <a:t>edificio</a:t>
            </a:r>
            <a:r>
              <a:rPr lang="en-US" sz="6600" dirty="0" smtClean="0"/>
              <a:t> de </a:t>
            </a:r>
            <a:r>
              <a:rPr lang="en-US" sz="6600" dirty="0" err="1" smtClean="0"/>
              <a:t>apartamentos</a:t>
            </a:r>
            <a:r>
              <a:rPr lang="en-US" sz="6600" dirty="0" smtClean="0"/>
              <a:t>.  </a:t>
            </a:r>
            <a:r>
              <a:rPr lang="en-US" sz="6600" dirty="0" err="1" smtClean="0"/>
              <a:t>Él</a:t>
            </a:r>
            <a:r>
              <a:rPr lang="en-US" sz="6600" dirty="0" smtClean="0"/>
              <a:t> </a:t>
            </a:r>
            <a:r>
              <a:rPr lang="en-US" sz="6600" dirty="0" err="1" smtClean="0"/>
              <a:t>guarda</a:t>
            </a:r>
            <a:r>
              <a:rPr lang="en-US" sz="6600" dirty="0" smtClean="0"/>
              <a:t> o </a:t>
            </a:r>
            <a:r>
              <a:rPr lang="en-US" sz="6600" dirty="0" err="1" smtClean="0"/>
              <a:t>vigila</a:t>
            </a:r>
            <a:r>
              <a:rPr lang="en-US" sz="6600" dirty="0" smtClean="0"/>
              <a:t> la </a:t>
            </a:r>
            <a:r>
              <a:rPr lang="en-US" sz="6600" dirty="0" err="1" smtClean="0"/>
              <a:t>puerta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58674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el </a:t>
            </a:r>
            <a:r>
              <a:rPr lang="en-US" sz="4400" b="1" dirty="0" err="1" smtClean="0">
                <a:solidFill>
                  <a:srgbClr val="FF0000"/>
                </a:solidFill>
              </a:rPr>
              <a:t>portero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7" name="Picture 1" descr="j02957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429000"/>
            <a:ext cx="2124546" cy="23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www.studyabroad.app.uab.edu/images/Madr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848600" cy="5607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j0391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228600"/>
            <a:ext cx="4648200" cy="570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j02871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19200"/>
            <a:ext cx="4179094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701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La </a:t>
            </a:r>
            <a:r>
              <a:rPr lang="en-US" sz="6600" dirty="0" err="1" smtClean="0"/>
              <a:t>policía</a:t>
            </a:r>
            <a:r>
              <a:rPr lang="en-US" sz="6600" dirty="0" smtClean="0"/>
              <a:t> </a:t>
            </a:r>
            <a:r>
              <a:rPr lang="en-US" sz="6600" dirty="0" err="1" smtClean="0"/>
              <a:t>arrestó</a:t>
            </a:r>
            <a:r>
              <a:rPr lang="en-US" sz="6600" dirty="0" smtClean="0"/>
              <a:t> al criminal y lo </a:t>
            </a:r>
            <a:r>
              <a:rPr lang="en-US" sz="6600" b="1" dirty="0" err="1" smtClean="0">
                <a:solidFill>
                  <a:srgbClr val="FF0000"/>
                </a:solidFill>
              </a:rPr>
              <a:t>internó</a:t>
            </a:r>
            <a:r>
              <a:rPr lang="en-US" sz="6600" dirty="0" smtClean="0"/>
              <a:t> en la </a:t>
            </a:r>
            <a:r>
              <a:rPr lang="en-US" sz="6600" dirty="0" err="1" smtClean="0"/>
              <a:t>cárcel</a:t>
            </a:r>
            <a:r>
              <a:rPr lang="en-US" sz="6600" dirty="0" smtClean="0"/>
              <a:t> (la </a:t>
            </a:r>
            <a:r>
              <a:rPr lang="en-US" sz="6600" dirty="0" err="1" smtClean="0"/>
              <a:t>prisión</a:t>
            </a:r>
            <a:r>
              <a:rPr lang="en-US" sz="6600" dirty="0" smtClean="0"/>
              <a:t>).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2578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internar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7" name="Picture 1" descr="j0391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86200"/>
            <a:ext cx="1852820" cy="2272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204791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8600"/>
            <a:ext cx="4876800" cy="615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304800"/>
            <a:ext cx="7010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 hombre </a:t>
            </a:r>
            <a:r>
              <a:rPr lang="en-US" sz="6600" b="1" dirty="0" err="1" smtClean="0">
                <a:solidFill>
                  <a:srgbClr val="FF0000"/>
                </a:solidFill>
              </a:rPr>
              <a:t>empeñó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guitarra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en la casa de </a:t>
            </a:r>
            <a:r>
              <a:rPr lang="en-US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empeños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porque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necesitaba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el </a:t>
            </a:r>
            <a:r>
              <a:rPr lang="en-US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dinero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54864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empeñar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6" name="Picture 1" descr="204791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191000"/>
            <a:ext cx="211226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ardboard Box Clip A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90663" y="-26041350"/>
            <a:ext cx="2857500" cy="2124075"/>
          </a:xfrm>
          <a:prstGeom prst="rect">
            <a:avLst/>
          </a:prstGeom>
          <a:noFill/>
        </p:spPr>
      </p:pic>
      <p:pic>
        <p:nvPicPr>
          <p:cNvPr id="1031" name="Picture 7" descr="Cardboard Box Clip A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90663" y="-26041350"/>
            <a:ext cx="2857500" cy="2124075"/>
          </a:xfrm>
          <a:prstGeom prst="rect">
            <a:avLst/>
          </a:prstGeom>
          <a:noFill/>
        </p:spPr>
      </p:pic>
      <p:pic>
        <p:nvPicPr>
          <p:cNvPr id="1033" name="Picture 9" descr="Cardboard Box Clip A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90663" y="-26041350"/>
            <a:ext cx="2857500" cy="2124075"/>
          </a:xfrm>
          <a:prstGeom prst="rect">
            <a:avLst/>
          </a:prstGeom>
          <a:noFill/>
        </p:spPr>
      </p:pic>
      <p:pic>
        <p:nvPicPr>
          <p:cNvPr id="1035" name="Picture 11" descr="Cardboard Box Clip A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90663" y="-26041350"/>
            <a:ext cx="2857500" cy="2124075"/>
          </a:xfrm>
          <a:prstGeom prst="rect">
            <a:avLst/>
          </a:prstGeom>
          <a:noFill/>
        </p:spPr>
      </p:pic>
      <p:pic>
        <p:nvPicPr>
          <p:cNvPr id="1037" name="Picture 13" descr="Cardboard Box Clip A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90663" y="-26041350"/>
            <a:ext cx="2857500" cy="2124075"/>
          </a:xfrm>
          <a:prstGeom prst="rect">
            <a:avLst/>
          </a:prstGeom>
          <a:noFill/>
        </p:spPr>
      </p:pic>
      <p:pic>
        <p:nvPicPr>
          <p:cNvPr id="5121" name="Picture 1" descr="1485129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04800"/>
            <a:ext cx="5943600" cy="611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701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El hombre </a:t>
            </a:r>
            <a:r>
              <a:rPr lang="en-US" sz="6600" b="1" dirty="0" err="1" smtClean="0">
                <a:solidFill>
                  <a:srgbClr val="FF0000"/>
                </a:solidFill>
              </a:rPr>
              <a:t>pidió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prestado</a:t>
            </a:r>
            <a:r>
              <a:rPr lang="en-US" sz="6600" dirty="0" smtClean="0"/>
              <a:t> </a:t>
            </a:r>
            <a:r>
              <a:rPr lang="en-US" sz="6600" dirty="0" err="1" smtClean="0"/>
              <a:t>dinero</a:t>
            </a:r>
            <a:r>
              <a:rPr lang="en-US" sz="6600" dirty="0" smtClean="0"/>
              <a:t> del </a:t>
            </a:r>
            <a:r>
              <a:rPr lang="en-US" sz="6600" dirty="0" err="1" smtClean="0"/>
              <a:t>banco</a:t>
            </a:r>
            <a:r>
              <a:rPr lang="en-US" sz="6600" dirty="0" smtClean="0"/>
              <a:t> </a:t>
            </a:r>
            <a:r>
              <a:rPr lang="en-US" sz="6600" dirty="0" err="1" smtClean="0"/>
              <a:t>para</a:t>
            </a:r>
            <a:r>
              <a:rPr lang="en-US" sz="6600" dirty="0" smtClean="0"/>
              <a:t> </a:t>
            </a:r>
            <a:r>
              <a:rPr lang="en-US" sz="6600" dirty="0" err="1" smtClean="0"/>
              <a:t>comprar</a:t>
            </a:r>
            <a:r>
              <a:rPr lang="en-US" sz="6600" dirty="0" smtClean="0"/>
              <a:t> </a:t>
            </a:r>
            <a:r>
              <a:rPr lang="en-US" sz="6600" dirty="0" err="1" smtClean="0"/>
              <a:t>una</a:t>
            </a:r>
            <a:r>
              <a:rPr lang="en-US" sz="6600" dirty="0" smtClean="0"/>
              <a:t> casa.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2578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pedir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prestado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205105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1000"/>
            <a:ext cx="6843562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28600"/>
            <a:ext cx="7010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Ana </a:t>
            </a:r>
            <a:r>
              <a:rPr lang="en-US" sz="6600" b="1" dirty="0" smtClean="0">
                <a:solidFill>
                  <a:srgbClr val="FF0000"/>
                </a:solidFill>
              </a:rPr>
              <a:t>se </a:t>
            </a:r>
            <a:r>
              <a:rPr lang="en-US" sz="6600" b="1" dirty="0" err="1" smtClean="0">
                <a:solidFill>
                  <a:srgbClr val="FF0000"/>
                </a:solidFill>
              </a:rPr>
              <a:t>enamoró</a:t>
            </a:r>
            <a:r>
              <a:rPr lang="en-US" sz="6600" b="1" dirty="0" smtClean="0">
                <a:solidFill>
                  <a:srgbClr val="FF0000"/>
                </a:solidFill>
              </a:rPr>
              <a:t> de </a:t>
            </a:r>
            <a:r>
              <a:rPr lang="en-US" sz="6600" dirty="0" smtClean="0"/>
              <a:t>Pedro el primer </a:t>
            </a:r>
            <a:r>
              <a:rPr lang="en-US" sz="6600" dirty="0" err="1" smtClean="0"/>
              <a:t>día</a:t>
            </a:r>
            <a:r>
              <a:rPr lang="en-US" sz="6600" dirty="0" smtClean="0"/>
              <a:t> </a:t>
            </a:r>
            <a:r>
              <a:rPr lang="en-US" sz="6600" dirty="0" err="1" smtClean="0"/>
              <a:t>que</a:t>
            </a:r>
            <a:r>
              <a:rPr lang="en-US" sz="6600" dirty="0" smtClean="0"/>
              <a:t> se </a:t>
            </a:r>
            <a:r>
              <a:rPr lang="en-US" sz="6600" dirty="0" err="1" smtClean="0"/>
              <a:t>conocieron</a:t>
            </a:r>
            <a:r>
              <a:rPr lang="en-US" sz="6600" dirty="0" smtClean="0"/>
              <a:t>.  </a:t>
            </a:r>
            <a:r>
              <a:rPr lang="en-US" sz="6600" dirty="0" err="1" smtClean="0"/>
              <a:t>Fue</a:t>
            </a:r>
            <a:r>
              <a:rPr lang="en-US" sz="6600" dirty="0" smtClean="0"/>
              <a:t> el </a:t>
            </a:r>
            <a:r>
              <a:rPr lang="en-US" sz="6600" dirty="0" err="1" smtClean="0"/>
              <a:t>amor</a:t>
            </a:r>
            <a:r>
              <a:rPr lang="en-US" sz="6600" dirty="0" smtClean="0"/>
              <a:t> a </a:t>
            </a:r>
            <a:r>
              <a:rPr lang="en-US" sz="6600" dirty="0" err="1" smtClean="0"/>
              <a:t>primera</a:t>
            </a:r>
            <a:r>
              <a:rPr lang="en-US" sz="6600" dirty="0" smtClean="0"/>
              <a:t> vista.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4864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enamorarse</a:t>
            </a:r>
            <a:r>
              <a:rPr lang="en-US" sz="4400" b="1" dirty="0" smtClean="0">
                <a:solidFill>
                  <a:srgbClr val="FF0000"/>
                </a:solidFill>
              </a:rPr>
              <a:t> de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7" name="Picture 1" descr="205105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67200"/>
            <a:ext cx="1890562" cy="1662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d0932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57200"/>
            <a:ext cx="5715000" cy="583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 rot="16200000" flipH="1">
            <a:off x="2857500" y="4229100"/>
            <a:ext cx="152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857500" y="4152900"/>
            <a:ext cx="2286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71800" y="4267200"/>
            <a:ext cx="19050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28600"/>
            <a:ext cx="701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China </a:t>
            </a:r>
            <a:r>
              <a:rPr lang="en-US" sz="6600" dirty="0" err="1" smtClean="0"/>
              <a:t>es</a:t>
            </a:r>
            <a:r>
              <a:rPr lang="en-US" sz="6600" dirty="0" smtClean="0"/>
              <a:t> un </a:t>
            </a:r>
            <a:r>
              <a:rPr lang="en-US" sz="6600" dirty="0" err="1" smtClean="0"/>
              <a:t>lugar</a:t>
            </a:r>
            <a:r>
              <a:rPr lang="en-US" sz="6600" dirty="0" smtClean="0"/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lejano</a:t>
            </a:r>
            <a:r>
              <a:rPr lang="en-US" sz="6600" dirty="0" smtClean="0"/>
              <a:t>.  No </a:t>
            </a:r>
            <a:r>
              <a:rPr lang="en-US" sz="6600" dirty="0" err="1" smtClean="0"/>
              <a:t>está</a:t>
            </a:r>
            <a:r>
              <a:rPr lang="en-US" sz="6600" dirty="0" smtClean="0"/>
              <a:t> </a:t>
            </a:r>
            <a:r>
              <a:rPr lang="en-US" sz="6600" dirty="0" err="1" smtClean="0"/>
              <a:t>cerca</a:t>
            </a:r>
            <a:r>
              <a:rPr lang="en-US" sz="6600" dirty="0" smtClean="0"/>
              <a:t> de Fairfield.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4864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lejano</a:t>
            </a:r>
            <a:r>
              <a:rPr lang="en-US" sz="4400" b="1" dirty="0" smtClean="0">
                <a:solidFill>
                  <a:srgbClr val="FF0000"/>
                </a:solidFill>
              </a:rPr>
              <a:t>(a)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bd0932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733800"/>
            <a:ext cx="2209800" cy="2256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t3.gstatic.com/images?q=tbn:ANd9GcSiGJpnk4e6YZdNTAKjrikqQ1U2u868W6nmymnPukFjxHYetaA&amp;t=1&amp;h=159&amp;w=234&amp;usg=__kcRPcy7OwXmmv_Xf3L-F6KDA04g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7543800" cy="5145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222534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565078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il_fi" descr="http://comps.fotosearch.com/comp/ARP/ARP115/woman-black_~Womn_Blk.jpg"/>
          <p:cNvPicPr>
            <a:picLocks noChangeAspect="1" noChangeArrowheads="1"/>
          </p:cNvPicPr>
          <p:nvPr/>
        </p:nvPicPr>
        <p:blipFill>
          <a:blip r:embed="rId3" cstate="print"/>
          <a:srcRect t="3000" b="9000"/>
          <a:stretch>
            <a:fillRect/>
          </a:stretch>
        </p:blipFill>
        <p:spPr bwMode="auto">
          <a:xfrm>
            <a:off x="5486400" y="914400"/>
            <a:ext cx="3251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28600"/>
            <a:ext cx="7010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El </a:t>
            </a:r>
            <a:r>
              <a:rPr lang="en-US" sz="6600" dirty="0" err="1" smtClean="0"/>
              <a:t>esposo</a:t>
            </a:r>
            <a:r>
              <a:rPr lang="en-US" sz="6600" dirty="0" smtClean="0"/>
              <a:t> de Sra </a:t>
            </a:r>
            <a:r>
              <a:rPr lang="en-US" sz="6600" dirty="0" err="1" smtClean="0"/>
              <a:t>Gómez</a:t>
            </a:r>
            <a:r>
              <a:rPr lang="en-US" sz="6600" dirty="0" smtClean="0"/>
              <a:t> </a:t>
            </a:r>
            <a:r>
              <a:rPr lang="en-US" sz="6600" dirty="0" err="1" smtClean="0"/>
              <a:t>murió</a:t>
            </a:r>
            <a:r>
              <a:rPr lang="en-US" sz="6600" dirty="0" smtClean="0"/>
              <a:t> el </a:t>
            </a:r>
            <a:r>
              <a:rPr lang="en-US" sz="6600" dirty="0" err="1" smtClean="0"/>
              <a:t>año</a:t>
            </a:r>
            <a:r>
              <a:rPr lang="en-US" sz="6600" dirty="0" smtClean="0"/>
              <a:t> </a:t>
            </a:r>
            <a:r>
              <a:rPr lang="en-US" sz="6600" dirty="0" err="1" smtClean="0"/>
              <a:t>pasado</a:t>
            </a:r>
            <a:r>
              <a:rPr lang="en-US" sz="6600" dirty="0" smtClean="0"/>
              <a:t>.  </a:t>
            </a:r>
            <a:r>
              <a:rPr lang="en-US" sz="6600" dirty="0" err="1" smtClean="0"/>
              <a:t>Ahora</a:t>
            </a:r>
            <a:r>
              <a:rPr lang="en-US" sz="6600" dirty="0" smtClean="0"/>
              <a:t> Sra. </a:t>
            </a:r>
            <a:r>
              <a:rPr lang="en-US" sz="6600" dirty="0" err="1" smtClean="0"/>
              <a:t>Gómez</a:t>
            </a:r>
            <a:r>
              <a:rPr lang="en-US" sz="6600" dirty="0" smtClean="0"/>
              <a:t> </a:t>
            </a:r>
            <a:r>
              <a:rPr lang="en-US" sz="6600" dirty="0" err="1" smtClean="0"/>
              <a:t>es</a:t>
            </a:r>
            <a:r>
              <a:rPr lang="en-US" sz="6600" dirty="0" smtClean="0"/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viuda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4864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viudo</a:t>
            </a:r>
            <a:r>
              <a:rPr lang="en-US" sz="4400" b="1" dirty="0" smtClean="0">
                <a:solidFill>
                  <a:srgbClr val="FF0000"/>
                </a:solidFill>
              </a:rPr>
              <a:t>(a)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7" name="il_fi" descr="http://comps.fotosearch.com/comp/ARP/ARP115/woman-black_~Womn_Blk.jpg"/>
          <p:cNvPicPr>
            <a:picLocks noChangeAspect="1" noChangeArrowheads="1"/>
          </p:cNvPicPr>
          <p:nvPr/>
        </p:nvPicPr>
        <p:blipFill>
          <a:blip r:embed="rId2" cstate="print"/>
          <a:srcRect t="3000" b="9000"/>
          <a:stretch>
            <a:fillRect/>
          </a:stretch>
        </p:blipFill>
        <p:spPr bwMode="auto">
          <a:xfrm>
            <a:off x="685800" y="4343400"/>
            <a:ext cx="227584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www.restoredtraditions.com/images/products/detail/Vibert_Jean_Georges_The_Convent_Cho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7239000" cy="5809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28600"/>
            <a:ext cx="7010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Un </a:t>
            </a:r>
            <a:r>
              <a:rPr lang="en-US" sz="6600" dirty="0" err="1" smtClean="0"/>
              <a:t>convento</a:t>
            </a:r>
            <a:r>
              <a:rPr lang="en-US" sz="6600" dirty="0" smtClean="0"/>
              <a:t> </a:t>
            </a:r>
            <a:r>
              <a:rPr lang="en-US" sz="6600" dirty="0" err="1" smtClean="0"/>
              <a:t>es</a:t>
            </a:r>
            <a:r>
              <a:rPr lang="en-US" sz="6600" dirty="0" smtClean="0"/>
              <a:t> </a:t>
            </a:r>
            <a:r>
              <a:rPr lang="en-US" sz="6600" dirty="0" err="1" smtClean="0"/>
              <a:t>una</a:t>
            </a:r>
            <a:r>
              <a:rPr lang="en-US" sz="6600" dirty="0" smtClean="0"/>
              <a:t> casa de personas </a:t>
            </a:r>
            <a:r>
              <a:rPr lang="en-US" sz="6600" dirty="0" err="1" smtClean="0"/>
              <a:t>religiosas</a:t>
            </a:r>
            <a:r>
              <a:rPr lang="en-US" sz="6600" dirty="0" smtClean="0"/>
              <a:t>.  Las </a:t>
            </a:r>
            <a:r>
              <a:rPr lang="en-US" sz="6600" dirty="0" err="1" smtClean="0"/>
              <a:t>monjas</a:t>
            </a:r>
            <a:r>
              <a:rPr lang="en-US" sz="6600" dirty="0" smtClean="0"/>
              <a:t> </a:t>
            </a:r>
            <a:r>
              <a:rPr lang="en-US" sz="6600" dirty="0" err="1" smtClean="0"/>
              <a:t>viven</a:t>
            </a:r>
            <a:r>
              <a:rPr lang="en-US" sz="6600" dirty="0" smtClean="0"/>
              <a:t> en el </a:t>
            </a:r>
            <a:r>
              <a:rPr lang="en-US" sz="6600" dirty="0" err="1" smtClean="0"/>
              <a:t>convento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4864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el </a:t>
            </a:r>
            <a:r>
              <a:rPr lang="en-US" sz="4400" b="1" dirty="0" err="1" smtClean="0">
                <a:solidFill>
                  <a:srgbClr val="FF0000"/>
                </a:solidFill>
              </a:rPr>
              <a:t>convento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6" name="Picture 2" descr="http://www.restoredtraditions.com/images/products/detail/Vibert_Jean_Georges_The_Convent_Cho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495800"/>
            <a:ext cx="2362200" cy="1895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static.reelmovienews.com/images/gallery/step-broth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04800"/>
            <a:ext cx="5638800" cy="6300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28600"/>
            <a:ext cx="701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Jorge y </a:t>
            </a:r>
            <a:r>
              <a:rPr lang="en-US" sz="6600" dirty="0" err="1" smtClean="0"/>
              <a:t>yo</a:t>
            </a:r>
            <a:r>
              <a:rPr lang="en-US" sz="6600" dirty="0" smtClean="0"/>
              <a:t> </a:t>
            </a:r>
            <a:r>
              <a:rPr lang="en-US" sz="6600" dirty="0" err="1" smtClean="0"/>
              <a:t>somos</a:t>
            </a:r>
            <a:r>
              <a:rPr lang="en-US" sz="6600" dirty="0" smtClean="0"/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hermanastros</a:t>
            </a:r>
            <a:r>
              <a:rPr lang="en-US" sz="6600" dirty="0" smtClean="0"/>
              <a:t>.  Mi </a:t>
            </a:r>
            <a:r>
              <a:rPr lang="en-US" sz="6600" dirty="0" err="1" smtClean="0"/>
              <a:t>madre</a:t>
            </a:r>
            <a:r>
              <a:rPr lang="en-US" sz="6600" dirty="0" smtClean="0"/>
              <a:t> se </a:t>
            </a:r>
            <a:r>
              <a:rPr lang="en-US" sz="6600" dirty="0" err="1" smtClean="0"/>
              <a:t>casó</a:t>
            </a:r>
            <a:r>
              <a:rPr lang="en-US" sz="6600" dirty="0" smtClean="0"/>
              <a:t> con el padre de Jorge.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51054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el/la </a:t>
            </a:r>
            <a:r>
              <a:rPr lang="en-US" sz="4400" b="1" dirty="0" err="1" smtClean="0">
                <a:solidFill>
                  <a:srgbClr val="FF0000"/>
                </a:solidFill>
              </a:rPr>
              <a:t>hermanastro</a:t>
            </a:r>
            <a:r>
              <a:rPr lang="en-US" sz="4400" b="1" dirty="0" smtClean="0">
                <a:solidFill>
                  <a:srgbClr val="FF0000"/>
                </a:solidFill>
              </a:rPr>
              <a:t>(a)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6" name="Picture 2" descr="http://static.reelmovienews.com/images/gallery/step-broth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343400"/>
            <a:ext cx="1955981" cy="2185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30717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8736904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701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Para </a:t>
            </a:r>
            <a:r>
              <a:rPr lang="en-US" sz="6600" dirty="0" err="1" smtClean="0"/>
              <a:t>viajar</a:t>
            </a:r>
            <a:r>
              <a:rPr lang="en-US" sz="6600" dirty="0" smtClean="0"/>
              <a:t> en </a:t>
            </a:r>
            <a:r>
              <a:rPr lang="en-US" sz="6600" dirty="0" err="1" smtClean="0"/>
              <a:t>tren</a:t>
            </a:r>
            <a:r>
              <a:rPr lang="en-US" sz="6600" dirty="0" smtClean="0"/>
              <a:t>, </a:t>
            </a:r>
            <a:r>
              <a:rPr lang="en-US" sz="6600" dirty="0" err="1" smtClean="0"/>
              <a:t>necesitas</a:t>
            </a:r>
            <a:r>
              <a:rPr lang="en-US" sz="6600" dirty="0" smtClean="0"/>
              <a:t> </a:t>
            </a:r>
            <a:r>
              <a:rPr lang="en-US" sz="6600" dirty="0" err="1" smtClean="0"/>
              <a:t>comprar</a:t>
            </a:r>
            <a:r>
              <a:rPr lang="en-US" sz="6600" dirty="0" smtClean="0"/>
              <a:t> </a:t>
            </a:r>
            <a:r>
              <a:rPr lang="en-US" sz="6600" dirty="0" smtClean="0">
                <a:solidFill>
                  <a:srgbClr val="FF0000"/>
                </a:solidFill>
              </a:rPr>
              <a:t>un </a:t>
            </a:r>
            <a:r>
              <a:rPr lang="en-US" sz="6600" dirty="0" err="1" smtClean="0">
                <a:solidFill>
                  <a:srgbClr val="FF0000"/>
                </a:solidFill>
              </a:rPr>
              <a:t>billete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49530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el </a:t>
            </a:r>
            <a:r>
              <a:rPr lang="en-US" sz="4400" b="1" dirty="0" err="1" smtClean="0">
                <a:solidFill>
                  <a:srgbClr val="FF0000"/>
                </a:solidFill>
              </a:rPr>
              <a:t>billete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7" name="Picture 1" descr="30717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810000"/>
            <a:ext cx="2949879" cy="159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bord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451264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Spa_Map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990600"/>
            <a:ext cx="3740468" cy="4035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AutoShape 3"/>
          <p:cNvSpPr>
            <a:spLocks/>
          </p:cNvSpPr>
          <p:nvPr/>
        </p:nvSpPr>
        <p:spPr bwMode="auto">
          <a:xfrm rot="16860000">
            <a:off x="7496429" y="1244195"/>
            <a:ext cx="274320" cy="1267655"/>
          </a:xfrm>
          <a:prstGeom prst="rightBrace">
            <a:avLst>
              <a:gd name="adj1" fmla="val 25401"/>
              <a:gd name="adj2" fmla="val 50000"/>
            </a:avLst>
          </a:prstGeom>
          <a:noFill/>
          <a:ln w="73025">
            <a:solidFill>
              <a:srgbClr val="FF0000">
                <a:alpha val="76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0"/>
            <a:ext cx="7010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Los </a:t>
            </a:r>
            <a:r>
              <a:rPr lang="en-US" sz="6600" dirty="0" err="1" smtClean="0"/>
              <a:t>Pirineos</a:t>
            </a:r>
            <a:r>
              <a:rPr lang="en-US" sz="6600" dirty="0" smtClean="0"/>
              <a:t> (</a:t>
            </a:r>
            <a:r>
              <a:rPr lang="en-US" sz="6600" dirty="0" err="1" smtClean="0"/>
              <a:t>una</a:t>
            </a:r>
            <a:r>
              <a:rPr lang="en-US" sz="6600" dirty="0" smtClean="0"/>
              <a:t> cordillera de </a:t>
            </a:r>
            <a:r>
              <a:rPr lang="en-US" sz="6600" dirty="0" err="1" smtClean="0"/>
              <a:t>montañas</a:t>
            </a:r>
            <a:r>
              <a:rPr lang="en-US" sz="6600" dirty="0" smtClean="0"/>
              <a:t>) forma </a:t>
            </a:r>
            <a:r>
              <a:rPr lang="en-US" sz="6600" b="1" dirty="0" err="1" smtClean="0">
                <a:solidFill>
                  <a:srgbClr val="FF0000"/>
                </a:solidFill>
              </a:rPr>
              <a:t>una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frontera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dirty="0" smtClean="0"/>
              <a:t>natural entre </a:t>
            </a:r>
            <a:r>
              <a:rPr lang="en-US" sz="6600" dirty="0" err="1" smtClean="0"/>
              <a:t>España</a:t>
            </a:r>
            <a:r>
              <a:rPr lang="en-US" sz="6600" dirty="0" smtClean="0"/>
              <a:t> y </a:t>
            </a:r>
            <a:r>
              <a:rPr lang="en-US" sz="6600" dirty="0" err="1" smtClean="0"/>
              <a:t>Francia</a:t>
            </a:r>
            <a:r>
              <a:rPr lang="en-US" sz="6600" dirty="0" smtClean="0"/>
              <a:t>..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6088559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la </a:t>
            </a:r>
            <a:r>
              <a:rPr lang="en-US" sz="4400" b="1" dirty="0" err="1" smtClean="0">
                <a:solidFill>
                  <a:srgbClr val="FF0000"/>
                </a:solidFill>
              </a:rPr>
              <a:t>frontera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Spa_Ma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6976" y="3124200"/>
            <a:ext cx="1762692" cy="19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3"/>
          <p:cNvSpPr>
            <a:spLocks/>
          </p:cNvSpPr>
          <p:nvPr/>
        </p:nvSpPr>
        <p:spPr bwMode="auto">
          <a:xfrm rot="16860000">
            <a:off x="7923816" y="2993103"/>
            <a:ext cx="359111" cy="947996"/>
          </a:xfrm>
          <a:prstGeom prst="rightBrace">
            <a:avLst>
              <a:gd name="adj1" fmla="val 25401"/>
              <a:gd name="adj2" fmla="val 50000"/>
            </a:avLst>
          </a:prstGeom>
          <a:noFill/>
          <a:ln w="73025">
            <a:solidFill>
              <a:srgbClr val="FF0000">
                <a:alpha val="76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j03340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81000"/>
            <a:ext cx="3733800" cy="5652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762000"/>
            <a:ext cx="701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La </a:t>
            </a:r>
            <a:r>
              <a:rPr lang="en-US" sz="6600" dirty="0" err="1" smtClean="0"/>
              <a:t>criada</a:t>
            </a:r>
            <a:r>
              <a:rPr lang="en-US" sz="6600" dirty="0" smtClean="0"/>
              <a:t> </a:t>
            </a:r>
            <a:r>
              <a:rPr lang="en-US" sz="6600" dirty="0" err="1" smtClean="0"/>
              <a:t>hace</a:t>
            </a:r>
            <a:r>
              <a:rPr lang="en-US" sz="6600" dirty="0" smtClean="0"/>
              <a:t> el </a:t>
            </a:r>
            <a:r>
              <a:rPr lang="en-US" sz="6600" dirty="0" err="1" smtClean="0"/>
              <a:t>trabajo</a:t>
            </a:r>
            <a:r>
              <a:rPr lang="en-US" sz="6600" dirty="0" smtClean="0"/>
              <a:t> </a:t>
            </a:r>
            <a:r>
              <a:rPr lang="en-US" sz="6600" dirty="0" err="1" smtClean="0"/>
              <a:t>doméstico</a:t>
            </a:r>
            <a:r>
              <a:rPr lang="en-US" sz="6600" dirty="0" smtClean="0"/>
              <a:t> </a:t>
            </a:r>
            <a:r>
              <a:rPr lang="en-US" sz="6600" dirty="0" err="1" smtClean="0"/>
              <a:t>por</a:t>
            </a:r>
            <a:r>
              <a:rPr lang="en-US" sz="6600" dirty="0" smtClean="0"/>
              <a:t> un </a:t>
            </a:r>
            <a:r>
              <a:rPr lang="en-US" sz="6600" dirty="0" err="1" smtClean="0"/>
              <a:t>salario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2578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la </a:t>
            </a:r>
            <a:r>
              <a:rPr lang="en-US" sz="4400" b="1" dirty="0" err="1" smtClean="0">
                <a:solidFill>
                  <a:srgbClr val="FF0000"/>
                </a:solidFill>
              </a:rPr>
              <a:t>criada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7" name="Picture 1" descr="j03340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962400"/>
            <a:ext cx="1418438" cy="214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276</Words>
  <Application>Microsoft Office PowerPoint</Application>
  <PresentationFormat>On-screen Show (4:3)</PresentationFormat>
  <Paragraphs>33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36</cp:revision>
  <cp:lastPrinted>2011-10-18T13:55:45Z</cp:lastPrinted>
  <dcterms:created xsi:type="dcterms:W3CDTF">2010-09-13T17:57:35Z</dcterms:created>
  <dcterms:modified xsi:type="dcterms:W3CDTF">2012-10-04T14:39:26Z</dcterms:modified>
</cp:coreProperties>
</file>