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72" r:id="rId4"/>
    <p:sldId id="273" r:id="rId5"/>
    <p:sldId id="281" r:id="rId6"/>
    <p:sldId id="278" r:id="rId7"/>
    <p:sldId id="279" r:id="rId8"/>
    <p:sldId id="274" r:id="rId9"/>
    <p:sldId id="277" r:id="rId10"/>
    <p:sldId id="28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010"/>
    <a:srgbClr val="4B4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32" autoAdjust="0"/>
  </p:normalViewPr>
  <p:slideViewPr>
    <p:cSldViewPr>
      <p:cViewPr varScale="1">
        <p:scale>
          <a:sx n="53" d="100"/>
          <a:sy n="53" d="100"/>
        </p:scale>
        <p:origin x="18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417952-BB8C-43FF-BF99-38F19F4FF255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0D5E4-A74D-4114-A67B-0DDDB34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5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59222C-F186-47CC-B589-86F79CBDC0B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D5D9F0-B336-4E00-8538-45436FC56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Vanessa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5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Vanessa</a:t>
            </a:r>
          </a:p>
          <a:p>
            <a:endParaRPr lang="en-US" dirty="0" smtClean="0"/>
          </a:p>
          <a:p>
            <a:r>
              <a:rPr lang="en-US" dirty="0" smtClean="0"/>
              <a:t>Coalition Application: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-Newer process without any guidelines</a:t>
            </a:r>
          </a:p>
          <a:p>
            <a:r>
              <a:rPr lang="en-US" baseline="0" dirty="0" smtClean="0"/>
              <a:t>-Continue with </a:t>
            </a:r>
            <a:r>
              <a:rPr lang="en-US" baseline="0" dirty="0" err="1" smtClean="0"/>
              <a:t>Naviance</a:t>
            </a:r>
            <a:r>
              <a:rPr lang="en-US" baseline="0" dirty="0" smtClean="0"/>
              <a:t> and Common Application (Coalition App is affiliated with 100 schools, Common App affiliated with 750)</a:t>
            </a:r>
          </a:p>
          <a:p>
            <a:r>
              <a:rPr lang="en-US" baseline="0" dirty="0" smtClean="0"/>
              <a:t>-If you have questions about the Coalition App, see individual counselor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2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Vanessa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Vanessa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meet by</a:t>
            </a:r>
            <a:r>
              <a:rPr lang="en-US" baseline="0" dirty="0" smtClean="0"/>
              <a:t> house with their school counselors on Wednesday, September 13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Vanessa</a:t>
            </a:r>
          </a:p>
          <a:p>
            <a:endParaRPr lang="en-US" dirty="0" smtClean="0"/>
          </a:p>
          <a:p>
            <a:r>
              <a:rPr lang="en-US" dirty="0" smtClean="0"/>
              <a:t>You are on the sideline. Your child is on the playing</a:t>
            </a:r>
            <a:r>
              <a:rPr lang="en-US" baseline="0" dirty="0" smtClean="0"/>
              <a:t> field. </a:t>
            </a:r>
            <a:r>
              <a:rPr lang="en-US" dirty="0" smtClean="0"/>
              <a:t>Let your child do the work, not you. Coach them throughout the process. (e.g. applications, contacting colleges, asking school counselor questions.)</a:t>
            </a:r>
          </a:p>
          <a:p>
            <a:endParaRPr lang="en-US" dirty="0" smtClean="0"/>
          </a:p>
          <a:p>
            <a:r>
              <a:rPr lang="en-US" dirty="0" smtClean="0"/>
              <a:t>This video</a:t>
            </a:r>
            <a:r>
              <a:rPr lang="en-US" baseline="0" dirty="0" smtClean="0"/>
              <a:t> is a great example of how the college process will go for many of you. https://www.youtube.com/watch?v=ebtGRvP3ILg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video: nervous, scared, unsure of the outcome….at the end, your child will be pumping their fists in the air with excitement.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</a:p>
          <a:p>
            <a:endParaRPr lang="en-US" dirty="0" smtClean="0"/>
          </a:p>
          <a:p>
            <a:r>
              <a:rPr lang="en-US" dirty="0" smtClean="0"/>
              <a:t>Show: </a:t>
            </a:r>
            <a:r>
              <a:rPr lang="en-US" dirty="0" err="1" smtClean="0"/>
              <a:t>Naviance</a:t>
            </a:r>
            <a:r>
              <a:rPr lang="en-US" dirty="0" smtClean="0"/>
              <a:t> https://succeed.naviance.com/auth/signin </a:t>
            </a:r>
          </a:p>
          <a:p>
            <a:endParaRPr lang="en-US" dirty="0" smtClean="0"/>
          </a:p>
          <a:p>
            <a:r>
              <a:rPr lang="en-US" dirty="0" smtClean="0"/>
              <a:t>	-Top</a:t>
            </a:r>
            <a:r>
              <a:rPr lang="en-US" baseline="0" dirty="0" smtClean="0"/>
              <a:t> colleges students attend from FLHS</a:t>
            </a:r>
          </a:p>
          <a:p>
            <a:r>
              <a:rPr lang="en-US" baseline="0" dirty="0" smtClean="0"/>
              <a:t>	-School research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Balanced plan: Just like your financial advisor would want you to have a balanced portfolio, you want to have a balanced college 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Allison</a:t>
            </a:r>
          </a:p>
          <a:p>
            <a:endParaRPr lang="en-US" dirty="0" smtClean="0"/>
          </a:p>
          <a:p>
            <a:r>
              <a:rPr lang="en-US" dirty="0" smtClean="0"/>
              <a:t>Checkout</a:t>
            </a:r>
            <a:r>
              <a:rPr lang="en-US" baseline="0" dirty="0" smtClean="0"/>
              <a:t> updated website: http://fairfieldschools.org/schools/flhs/counseling/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6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Vanessa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9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7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AD47AF4C-3F4E-468B-BBE7-DCC39BC53060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tGRvP3IL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5334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u="sng" dirty="0" smtClean="0"/>
              <a:t/>
            </a:r>
            <a:br>
              <a:rPr lang="en-US" sz="3100" u="sng" dirty="0" smtClean="0"/>
            </a:br>
            <a:r>
              <a:rPr lang="en-US" sz="3100" u="sng" dirty="0" smtClean="0"/>
              <a:t/>
            </a:r>
            <a:br>
              <a:rPr lang="en-US" sz="3100" u="sng" dirty="0" smtClean="0"/>
            </a:br>
            <a:r>
              <a:rPr lang="en-US" sz="3100" u="sng" dirty="0"/>
              <a:t/>
            </a:r>
            <a:br>
              <a:rPr lang="en-US" sz="3100" u="sng" dirty="0"/>
            </a:br>
            <a:r>
              <a:rPr lang="en-US" sz="3100" u="sng" dirty="0" smtClean="0"/>
              <a:t/>
            </a:r>
            <a:br>
              <a:rPr lang="en-US" sz="3100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12954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Senior Parent Chat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9.8.17</a:t>
            </a: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endParaRPr lang="en-US" sz="4400" b="1" dirty="0">
              <a:latin typeface="+mj-lt"/>
            </a:endParaRPr>
          </a:p>
          <a:p>
            <a:pPr algn="ctr"/>
            <a:endParaRPr lang="en-US" sz="4400" b="1" dirty="0" smtClean="0">
              <a:latin typeface="+mj-lt"/>
            </a:endParaRPr>
          </a:p>
          <a:p>
            <a:pPr algn="ctr"/>
            <a:endParaRPr lang="en-US" sz="4400" b="1" dirty="0">
              <a:latin typeface="+mj-lt"/>
            </a:endParaRPr>
          </a:p>
          <a:p>
            <a:pPr algn="ctr"/>
            <a:endParaRPr lang="en-US" sz="44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95600"/>
            <a:ext cx="2338388" cy="2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443" y="2438400"/>
            <a:ext cx="5327199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counseling staff</a:t>
            </a:r>
          </a:p>
          <a:p>
            <a:r>
              <a:rPr lang="en-US" dirty="0" smtClean="0"/>
              <a:t>Parent/Guardian’s role in the college process</a:t>
            </a:r>
          </a:p>
          <a:p>
            <a:r>
              <a:rPr lang="en-US" dirty="0" smtClean="0"/>
              <a:t>Choosing the right college</a:t>
            </a:r>
          </a:p>
          <a:p>
            <a:r>
              <a:rPr lang="en-US" dirty="0" smtClean="0"/>
              <a:t>Student’s role in applying to college</a:t>
            </a:r>
          </a:p>
          <a:p>
            <a:r>
              <a:rPr lang="en-US" dirty="0" smtClean="0"/>
              <a:t>Deadlines</a:t>
            </a:r>
          </a:p>
          <a:p>
            <a:r>
              <a:rPr lang="en-US" dirty="0" smtClean="0"/>
              <a:t>College &amp; Career Center</a:t>
            </a:r>
          </a:p>
          <a:p>
            <a:r>
              <a:rPr lang="en-US" dirty="0" smtClean="0"/>
              <a:t>Informational Meetings</a:t>
            </a:r>
          </a:p>
          <a:p>
            <a:r>
              <a:rPr lang="en-US" dirty="0" smtClean="0"/>
              <a:t>Q &amp; 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83961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School Counseling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68035"/>
              </p:ext>
            </p:extLst>
          </p:nvPr>
        </p:nvGraphicFramePr>
        <p:xfrm>
          <a:off x="434546" y="3505200"/>
          <a:ext cx="8305800" cy="2884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7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</a:rPr>
                        <a:t>Warner House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</a:rPr>
                        <a:t>Webster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</a:rPr>
                        <a:t>Wright 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637">
                <a:tc>
                  <a:txBody>
                    <a:bodyPr/>
                    <a:lstStyle/>
                    <a:p>
                      <a:r>
                        <a:rPr lang="en-US" dirty="0" smtClean="0"/>
                        <a:t>Kim Bauco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Christina Caron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Allison Ofir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37">
                <a:tc>
                  <a:txBody>
                    <a:bodyPr/>
                    <a:lstStyle/>
                    <a:p>
                      <a:r>
                        <a:rPr lang="en-US" dirty="0" smtClean="0"/>
                        <a:t>Danielle Marseglia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Joanna Martino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Bridget McHugh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37">
                <a:tc>
                  <a:txBody>
                    <a:bodyPr/>
                    <a:lstStyle/>
                    <a:p>
                      <a:r>
                        <a:rPr lang="en-US" dirty="0" smtClean="0"/>
                        <a:t>Courtenay</a:t>
                      </a:r>
                      <a:r>
                        <a:rPr lang="en-US" baseline="0" dirty="0" smtClean="0"/>
                        <a:t> Trahan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Brian</a:t>
                      </a:r>
                      <a:r>
                        <a:rPr lang="en-US" baseline="0" dirty="0" smtClean="0"/>
                        <a:t> Sutcliffe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 Sutton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438399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Director of Pupil Service &amp; Counseling: </a:t>
            </a:r>
            <a:r>
              <a:rPr lang="en-US" dirty="0" smtClean="0"/>
              <a:t>Vanessa Montorsi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College &amp; Career Center: </a:t>
            </a:r>
            <a:r>
              <a:rPr lang="en-US" dirty="0" smtClean="0"/>
              <a:t>Alice Gorman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781800" cy="1600200"/>
          </a:xfrm>
        </p:spPr>
        <p:txBody>
          <a:bodyPr/>
          <a:lstStyle/>
          <a:p>
            <a:pPr algn="ctr"/>
            <a:r>
              <a:rPr lang="en-US" b="1" dirty="0" smtClean="0"/>
              <a:t>Be </a:t>
            </a:r>
            <a:r>
              <a:rPr lang="en-US" b="1" dirty="0"/>
              <a:t>Y</a:t>
            </a:r>
            <a:r>
              <a:rPr lang="en-US" b="1" dirty="0" smtClean="0"/>
              <a:t>our </a:t>
            </a:r>
            <a:r>
              <a:rPr lang="en-US" b="1" dirty="0"/>
              <a:t>C</a:t>
            </a:r>
            <a:r>
              <a:rPr lang="en-US" b="1" dirty="0" smtClean="0"/>
              <a:t>hild’s </a:t>
            </a:r>
            <a:r>
              <a:rPr lang="en-US" b="1" dirty="0"/>
              <a:t>C</a:t>
            </a:r>
            <a:r>
              <a:rPr lang="en-US" b="1" dirty="0" smtClean="0"/>
              <a:t>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048000"/>
            <a:ext cx="209831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Finding the Right “Fit”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Naviance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Having a Balanced Plan (Safety, Goal, Reach)</a:t>
            </a:r>
          </a:p>
          <a:p>
            <a:r>
              <a:rPr lang="en-US" dirty="0" smtClean="0"/>
              <a:t>Tours </a:t>
            </a:r>
          </a:p>
          <a:p>
            <a:r>
              <a:rPr lang="en-US" dirty="0" smtClean="0"/>
              <a:t>College Visits to FLHS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Applying to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743200" y="2209800"/>
            <a:ext cx="3475842" cy="57302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Student’s College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" y="3581400"/>
            <a:ext cx="2133600" cy="1524000"/>
          </a:xfrm>
          <a:prstGeom prst="rect">
            <a:avLst/>
          </a:prstGeom>
          <a:solidFill>
            <a:srgbClr val="FFFF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Teacher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-Recommendation             Letter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-Common App       Teacher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Eval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12044" y="3200400"/>
            <a:ext cx="2438400" cy="3352800"/>
          </a:xfrm>
          <a:prstGeom prst="rect">
            <a:avLst/>
          </a:prstGeom>
          <a:solidFill>
            <a:srgbClr val="FFFF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Student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-Completed application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-Essay(s)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-Application Fee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-Request SAT/ACT scores be sent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-Request Teacher recommendations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-Request Transcripts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-Register with NCAA (if applicable)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41733" y="3369276"/>
            <a:ext cx="2249488" cy="2514600"/>
          </a:xfrm>
          <a:prstGeom prst="rect">
            <a:avLst/>
          </a:prstGeom>
          <a:solidFill>
            <a:srgbClr val="FFFF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School Counselors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-Transcript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-School Profile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-1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Quarter Grades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-Mid-Year Grades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-Final Grades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-Counselor Recommendation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1600" y="2486016"/>
            <a:ext cx="1371600" cy="106680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 flipH="1" flipV="1">
            <a:off x="4443021" y="2762984"/>
            <a:ext cx="19050" cy="58981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3"/>
          </p:cNvCxnSpPr>
          <p:nvPr/>
        </p:nvCxnSpPr>
        <p:spPr>
          <a:xfrm flipH="1" flipV="1">
            <a:off x="6219042" y="2496313"/>
            <a:ext cx="867558" cy="85648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H="1">
            <a:off x="2286000" y="4419600"/>
            <a:ext cx="10260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4419600"/>
            <a:ext cx="10971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5181" y="4583080"/>
            <a:ext cx="9522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Teacher approves student request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5070" y="4583080"/>
            <a:ext cx="10070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Student returns completed paperwork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Deadlines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3058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dirty="0">
                <a:solidFill>
                  <a:schemeClr val="accent4">
                    <a:lumMod val="75000"/>
                  </a:schemeClr>
                </a:solidFill>
              </a:rPr>
              <a:t>COLLEGE APPLICATION DUE DATE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				</a:t>
            </a:r>
            <a:r>
              <a:rPr lang="en-US" sz="1400" b="1" u="sng" dirty="0" smtClean="0">
                <a:solidFill>
                  <a:schemeClr val="accent4">
                    <a:lumMod val="75000"/>
                  </a:schemeClr>
                </a:solidFill>
              </a:rPr>
              <a:t>SENIOR MEETING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October 15	</a:t>
            </a:r>
            <a:r>
              <a:rPr lang="en-US" b="1" dirty="0" smtClean="0"/>
              <a:t>									September 22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November 1	</a:t>
            </a:r>
            <a:r>
              <a:rPr lang="en-US" b="1" dirty="0" smtClean="0"/>
              <a:t>									October 11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November </a:t>
            </a:r>
            <a:r>
              <a:rPr lang="en-US" b="1" dirty="0" smtClean="0"/>
              <a:t>15									October </a:t>
            </a:r>
            <a:r>
              <a:rPr lang="en-US" b="1" dirty="0"/>
              <a:t>25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December </a:t>
            </a:r>
            <a:r>
              <a:rPr lang="en-US" b="1" dirty="0" smtClean="0"/>
              <a:t>1									November </a:t>
            </a:r>
            <a:r>
              <a:rPr lang="en-US" b="1" dirty="0"/>
              <a:t>10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January </a:t>
            </a:r>
            <a:r>
              <a:rPr lang="en-US" b="1" dirty="0" smtClean="0"/>
              <a:t>1										December 1</a:t>
            </a:r>
            <a:endParaRPr lang="en-US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FF0000"/>
                </a:solidFill>
              </a:rPr>
              <a:t>PLEASE SEE YOUR COUNSELOR AS SOON AS POSSIBLE IF YOU HAVE ANY QUESTIONS OR CONCERNS WITH THESE DEADLINES.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48000"/>
            <a:ext cx="2381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87" y="457200"/>
            <a:ext cx="6781800" cy="1600200"/>
          </a:xfrm>
        </p:spPr>
        <p:txBody>
          <a:bodyPr/>
          <a:lstStyle/>
          <a:p>
            <a:pPr algn="ctr"/>
            <a:r>
              <a:rPr lang="en-US" b="1" dirty="0" smtClean="0"/>
              <a:t>College &amp; Career Center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College &amp; Technical School Visits</a:t>
            </a:r>
          </a:p>
          <a:p>
            <a:r>
              <a:rPr lang="en-US" sz="2400" dirty="0" smtClean="0"/>
              <a:t>Part-Time Job Listings</a:t>
            </a:r>
          </a:p>
          <a:p>
            <a:r>
              <a:rPr lang="en-US" sz="2400" dirty="0" smtClean="0"/>
              <a:t>Senior Internship Program</a:t>
            </a:r>
          </a:p>
          <a:p>
            <a:r>
              <a:rPr lang="en-US" sz="2400" dirty="0" smtClean="0"/>
              <a:t>Scholarship &amp; Financial Aid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3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6002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Save the Date!</a:t>
            </a:r>
            <a:r>
              <a:rPr lang="en-US" b="1" u="sng" dirty="0">
                <a:solidFill>
                  <a:schemeClr val="bg1"/>
                </a:solidFill>
              </a:rPr>
              <a:t/>
            </a:r>
            <a:br>
              <a:rPr lang="en-US" b="1" u="sng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86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 Gets in and Why?</a:t>
            </a:r>
          </a:p>
          <a:p>
            <a:pPr lvl="1"/>
            <a:r>
              <a:rPr lang="en-US" b="1" dirty="0" smtClean="0"/>
              <a:t>Date: </a:t>
            </a:r>
            <a:r>
              <a:rPr lang="en-US" dirty="0" smtClean="0"/>
              <a:t>September 27, 2017</a:t>
            </a:r>
          </a:p>
          <a:p>
            <a:pPr lvl="1"/>
            <a:r>
              <a:rPr lang="en-US" b="1" dirty="0" smtClean="0"/>
              <a:t>Time: </a:t>
            </a:r>
            <a:r>
              <a:rPr lang="en-US" dirty="0" smtClean="0"/>
              <a:t>6:30 pm – 8:30 pm</a:t>
            </a:r>
          </a:p>
          <a:p>
            <a:pPr lvl="1"/>
            <a:r>
              <a:rPr lang="en-US" b="1" dirty="0" smtClean="0"/>
              <a:t>Location: </a:t>
            </a:r>
            <a:r>
              <a:rPr lang="en-US" dirty="0" smtClean="0"/>
              <a:t>Fairfield </a:t>
            </a:r>
            <a:r>
              <a:rPr lang="en-US" b="1" u="sng" dirty="0" err="1" smtClean="0">
                <a:solidFill>
                  <a:srgbClr val="FF0000"/>
                </a:solidFill>
              </a:rPr>
              <a:t>Warde</a:t>
            </a:r>
            <a:r>
              <a:rPr lang="en-US" dirty="0" smtClean="0"/>
              <a:t> High School</a:t>
            </a:r>
          </a:p>
          <a:p>
            <a:pPr marL="402336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Financial Aid Night</a:t>
            </a:r>
          </a:p>
          <a:p>
            <a:pPr lvl="1"/>
            <a:r>
              <a:rPr lang="en-US" b="1" dirty="0"/>
              <a:t>Date: </a:t>
            </a:r>
            <a:r>
              <a:rPr lang="en-US" dirty="0" smtClean="0"/>
              <a:t>October 11, 2017</a:t>
            </a:r>
            <a:endParaRPr lang="en-US" b="1" dirty="0"/>
          </a:p>
          <a:p>
            <a:pPr lvl="1"/>
            <a:r>
              <a:rPr lang="en-US" b="1" dirty="0"/>
              <a:t>Time: </a:t>
            </a:r>
            <a:r>
              <a:rPr lang="en-US" dirty="0" smtClean="0"/>
              <a:t>6 pm - 8 pm</a:t>
            </a:r>
            <a:endParaRPr lang="en-US" dirty="0"/>
          </a:p>
          <a:p>
            <a:pPr lvl="1"/>
            <a:r>
              <a:rPr lang="en-US" b="1" dirty="0"/>
              <a:t>Location: </a:t>
            </a:r>
            <a:r>
              <a:rPr lang="en-US" dirty="0"/>
              <a:t>Fairfield 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Ludlowe</a:t>
            </a:r>
            <a:r>
              <a:rPr lang="en-US" dirty="0" smtClean="0"/>
              <a:t> </a:t>
            </a:r>
            <a:r>
              <a:rPr lang="en-US" dirty="0"/>
              <a:t>High </a:t>
            </a:r>
            <a:r>
              <a:rPr lang="en-US" dirty="0" smtClean="0"/>
              <a:t>School</a:t>
            </a:r>
          </a:p>
          <a:p>
            <a:pPr marL="402336" lvl="1" indent="0">
              <a:buNone/>
            </a:pPr>
            <a:endParaRPr lang="en-US" b="1" dirty="0" smtClean="0"/>
          </a:p>
          <a:p>
            <a:pPr marL="402336" lvl="1" indent="0" algn="ctr">
              <a:buNone/>
            </a:pPr>
            <a:r>
              <a:rPr lang="en-US" b="1" dirty="0" smtClean="0"/>
              <a:t>*Additional upcoming events are listed on this morning’s handout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1343</TotalTime>
  <Words>454</Words>
  <Application>Microsoft Office PowerPoint</Application>
  <PresentationFormat>On-screen Show (4:3)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 Boardroom</vt:lpstr>
      <vt:lpstr>       </vt:lpstr>
      <vt:lpstr>Agenda</vt:lpstr>
      <vt:lpstr>School Counseling Department</vt:lpstr>
      <vt:lpstr>Be Your Child’s Coach</vt:lpstr>
      <vt:lpstr>Finding the Right “Fit” </vt:lpstr>
      <vt:lpstr>Applying to College</vt:lpstr>
      <vt:lpstr>Deadlines</vt:lpstr>
      <vt:lpstr>College &amp; Career Center</vt:lpstr>
      <vt:lpstr>Save the Date! </vt:lpstr>
      <vt:lpstr>Questions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JUNIOR POST-SECONDARY PLANNING NIGHT  School Counseling Department</dc:title>
  <dc:creator>Ciaffaglione, Vanessa</dc:creator>
  <cp:lastModifiedBy>Montorsi, Vanessa K</cp:lastModifiedBy>
  <cp:revision>104</cp:revision>
  <cp:lastPrinted>2017-09-07T16:56:42Z</cp:lastPrinted>
  <dcterms:created xsi:type="dcterms:W3CDTF">2012-03-13T16:51:29Z</dcterms:created>
  <dcterms:modified xsi:type="dcterms:W3CDTF">2017-09-08T15:06:31Z</dcterms:modified>
</cp:coreProperties>
</file>