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1"/>
  </p:handoutMasterIdLst>
  <p:sldIdLst>
    <p:sldId id="256" r:id="rId2"/>
    <p:sldId id="257" r:id="rId3"/>
    <p:sldId id="258" r:id="rId4"/>
    <p:sldId id="267" r:id="rId5"/>
    <p:sldId id="260" r:id="rId6"/>
    <p:sldId id="266" r:id="rId7"/>
    <p:sldId id="265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212E75-5F84-4037-A488-147BBDBCFFF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5243D5-B3BD-4F04-A816-0FC3C6983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4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6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24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038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45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63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78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67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1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0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3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6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1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3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2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5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7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816BECF-8728-4082-A90C-632CA0906F0D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2686-0CFB-49B8-BA04-F1FC38E7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90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lhs-internship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2018 </a:t>
            </a:r>
            <a:r>
              <a:rPr lang="en-US" b="1" dirty="0" smtClean="0"/>
              <a:t>Sr. Internship Program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Eligibility Requirements…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71600"/>
            <a:ext cx="8946541" cy="4876799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2.0</a:t>
            </a:r>
            <a:r>
              <a:rPr lang="en-US" dirty="0"/>
              <a:t> </a:t>
            </a:r>
            <a:r>
              <a:rPr lang="en-US" dirty="0" smtClean="0"/>
              <a:t>GPA</a:t>
            </a:r>
            <a:endParaRPr lang="en-US" sz="2400" dirty="0"/>
          </a:p>
          <a:p>
            <a:pPr lvl="0"/>
            <a:r>
              <a:rPr lang="en-US" dirty="0"/>
              <a:t>No </a:t>
            </a:r>
            <a:r>
              <a:rPr lang="en-US" dirty="0" smtClean="0"/>
              <a:t>Fs </a:t>
            </a:r>
            <a:r>
              <a:rPr lang="en-US" dirty="0"/>
              <a:t>during </a:t>
            </a:r>
            <a:r>
              <a:rPr lang="en-US" dirty="0" smtClean="0"/>
              <a:t>senior </a:t>
            </a:r>
            <a:r>
              <a:rPr lang="en-US" dirty="0"/>
              <a:t>year </a:t>
            </a:r>
            <a:endParaRPr lang="en-US" dirty="0" smtClean="0"/>
          </a:p>
          <a:p>
            <a:pPr lvl="0"/>
            <a:r>
              <a:rPr lang="en-US" dirty="0" smtClean="0"/>
              <a:t>Loss </a:t>
            </a:r>
            <a:r>
              <a:rPr lang="en-US" dirty="0"/>
              <a:t>of Credit </a:t>
            </a:r>
            <a:endParaRPr lang="en-US" sz="2400" dirty="0"/>
          </a:p>
          <a:p>
            <a:pPr lvl="0"/>
            <a:r>
              <a:rPr lang="en-US" dirty="0" smtClean="0"/>
              <a:t>Meet </a:t>
            </a:r>
            <a:r>
              <a:rPr lang="en-US" dirty="0"/>
              <a:t>graduation </a:t>
            </a:r>
            <a:r>
              <a:rPr lang="en-US" dirty="0" smtClean="0"/>
              <a:t>requirements</a:t>
            </a:r>
            <a:endParaRPr lang="en-US" sz="2400" dirty="0"/>
          </a:p>
          <a:p>
            <a:pPr lvl="0"/>
            <a:r>
              <a:rPr lang="en-US" dirty="0"/>
              <a:t>I</a:t>
            </a:r>
            <a:r>
              <a:rPr lang="en-US" dirty="0" smtClean="0"/>
              <a:t>ndependently </a:t>
            </a:r>
            <a:r>
              <a:rPr lang="en-US" dirty="0"/>
              <a:t>assume all </a:t>
            </a:r>
            <a:r>
              <a:rPr lang="en-US" dirty="0" smtClean="0"/>
              <a:t>site responsibilities</a:t>
            </a:r>
            <a:endParaRPr lang="en-US" sz="2400" dirty="0"/>
          </a:p>
          <a:p>
            <a:pPr lvl="0"/>
            <a:r>
              <a:rPr lang="en-US" dirty="0" smtClean="0"/>
              <a:t>MEET DEADLINES</a:t>
            </a:r>
            <a:endParaRPr lang="en-US" sz="2400" dirty="0"/>
          </a:p>
          <a:p>
            <a:pPr lvl="0"/>
            <a:r>
              <a:rPr lang="en-US" dirty="0"/>
              <a:t>C</a:t>
            </a:r>
            <a:r>
              <a:rPr lang="en-US" dirty="0" smtClean="0"/>
              <a:t>ivil </a:t>
            </a:r>
            <a:r>
              <a:rPr lang="en-US" dirty="0"/>
              <a:t>and social expectations of FLHS: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No suspensions junior or senior year; other disciplinary infractions may be considered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Not more than one Saturday detention during junior or senior year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No  excessive disciplinary actions during junior or senior year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No infractions for academic integrity violations junior or senior year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0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it works…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6529"/>
            <a:ext cx="10515600" cy="4000433"/>
          </a:xfrm>
        </p:spPr>
        <p:txBody>
          <a:bodyPr/>
          <a:lstStyle/>
          <a:p>
            <a:r>
              <a:rPr lang="en-US" sz="2800" dirty="0"/>
              <a:t>A</a:t>
            </a:r>
            <a:r>
              <a:rPr lang="en-US" sz="2800" dirty="0" smtClean="0"/>
              <a:t>cademic classes end May </a:t>
            </a:r>
            <a:r>
              <a:rPr lang="en-US" sz="2800" dirty="0" smtClean="0"/>
              <a:t>18 </a:t>
            </a:r>
            <a:r>
              <a:rPr lang="en-US" sz="2800" dirty="0" smtClean="0"/>
              <a:t>(tentative)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Work 30 hours per week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Work with a Faculty Mentor</a:t>
            </a:r>
          </a:p>
          <a:p>
            <a:endParaRPr lang="en-US" sz="2800" dirty="0"/>
          </a:p>
          <a:p>
            <a:r>
              <a:rPr lang="en-US" sz="2800" dirty="0" smtClean="0"/>
              <a:t>Work with a Site Supervisor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Unpaid Experiential Learning Experience (UELP)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/>
              <a:t>Waiver from the CT Dept. of Education &amp; Dept. of </a:t>
            </a:r>
            <a:r>
              <a:rPr lang="en-US" sz="2400" dirty="0" smtClean="0"/>
              <a:t>Labor</a:t>
            </a:r>
          </a:p>
          <a:p>
            <a:endParaRPr lang="en-US" sz="2400" dirty="0"/>
          </a:p>
          <a:p>
            <a:r>
              <a:rPr lang="en-US" sz="2400" dirty="0" smtClean="0"/>
              <a:t>Allows student to develop knowledge and skills from outside of a traditional academic setting</a:t>
            </a:r>
          </a:p>
          <a:p>
            <a:endParaRPr lang="en-US" sz="2400" dirty="0"/>
          </a:p>
          <a:p>
            <a:r>
              <a:rPr lang="en-US" sz="2400" dirty="0" smtClean="0"/>
              <a:t>Compliance with all CT labor laws</a:t>
            </a:r>
          </a:p>
          <a:p>
            <a:endParaRPr lang="en-US" sz="2400" dirty="0" smtClean="0"/>
          </a:p>
          <a:p>
            <a:r>
              <a:rPr lang="en-US" sz="2400" dirty="0" smtClean="0"/>
              <a:t>LOTS of paperwork…Deadline = May 11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610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852"/>
            <a:ext cx="10515600" cy="1325563"/>
          </a:xfrm>
        </p:spPr>
        <p:txBody>
          <a:bodyPr/>
          <a:lstStyle/>
          <a:p>
            <a:r>
              <a:rPr lang="en-US" b="1" dirty="0" smtClean="0"/>
              <a:t>How to Apply…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5141871"/>
          </a:xfrm>
        </p:spPr>
        <p:txBody>
          <a:bodyPr>
            <a:normAutofit/>
          </a:bodyPr>
          <a:lstStyle/>
          <a:p>
            <a:r>
              <a:rPr lang="en-US" sz="2200" dirty="0"/>
              <a:t>W</a:t>
            </a:r>
            <a:r>
              <a:rPr lang="en-US" sz="2200" dirty="0" smtClean="0"/>
              <a:t>ebsite:  </a:t>
            </a:r>
            <a:r>
              <a:rPr lang="en-US" sz="2200" dirty="0" smtClean="0">
                <a:hlinkClick r:id="rId2"/>
              </a:rPr>
              <a:t>http://flhs-internship.org</a:t>
            </a:r>
            <a:endParaRPr lang="en-US" sz="2200" dirty="0" smtClean="0"/>
          </a:p>
          <a:p>
            <a:r>
              <a:rPr lang="en-US" sz="2200" dirty="0" smtClean="0"/>
              <a:t>Two Steps: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 </a:t>
            </a:r>
            <a:r>
              <a:rPr lang="en-US" sz="2200" dirty="0" smtClean="0"/>
              <a:t>Step 1 - Registration: </a:t>
            </a:r>
            <a:r>
              <a:rPr lang="en-US" sz="2200" dirty="0" smtClean="0"/>
              <a:t>Dec 18 </a:t>
            </a:r>
            <a:r>
              <a:rPr lang="en-US" sz="2200" dirty="0" smtClean="0"/>
              <a:t>– </a:t>
            </a:r>
            <a:r>
              <a:rPr lang="en-US" sz="2200" dirty="0" smtClean="0"/>
              <a:t>Jan 23</a:t>
            </a:r>
            <a:endParaRPr lang="en-US" sz="22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Step 2 - Requesting Sites: </a:t>
            </a:r>
            <a:r>
              <a:rPr lang="en-US" sz="2200" dirty="0" smtClean="0"/>
              <a:t>Jan 24 </a:t>
            </a:r>
            <a:r>
              <a:rPr lang="en-US" sz="2200" dirty="0" smtClean="0"/>
              <a:t>– </a:t>
            </a:r>
            <a:r>
              <a:rPr lang="en-US" sz="2200" dirty="0" smtClean="0"/>
              <a:t>Feb 11 </a:t>
            </a:r>
            <a:endParaRPr lang="en-US" sz="2200" dirty="0" smtClean="0"/>
          </a:p>
          <a:p>
            <a:r>
              <a:rPr lang="en-US" sz="2200" dirty="0" smtClean="0"/>
              <a:t>Must ALSO submit by </a:t>
            </a:r>
            <a:r>
              <a:rPr lang="en-US" sz="2200" dirty="0" smtClean="0"/>
              <a:t>Feb 11</a:t>
            </a:r>
            <a:r>
              <a:rPr lang="en-US" sz="2200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Employment Resume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Parent/Student Contract </a:t>
            </a:r>
            <a:endParaRPr lang="en-US" sz="22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Brief Essay </a:t>
            </a:r>
            <a:endParaRPr lang="en-US" sz="2200" dirty="0" smtClean="0"/>
          </a:p>
          <a:p>
            <a:r>
              <a:rPr lang="en-US" sz="2200" dirty="0" smtClean="0"/>
              <a:t>Two ways to secure an internship: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Request from previous internship sites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Self-design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Placements Are Determined…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6914"/>
            <a:ext cx="8946541" cy="5055326"/>
          </a:xfrm>
        </p:spPr>
        <p:txBody>
          <a:bodyPr/>
          <a:lstStyle/>
          <a:p>
            <a:r>
              <a:rPr lang="en-US" sz="2400" dirty="0" smtClean="0"/>
              <a:t>“Best Fit” with site: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Interests, experiences, career goals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Qualifications requested by site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Number of applicants per site</a:t>
            </a:r>
          </a:p>
          <a:p>
            <a:r>
              <a:rPr lang="en-US" sz="2400" dirty="0" smtClean="0"/>
              <a:t>Ability to follow </a:t>
            </a:r>
            <a:r>
              <a:rPr lang="en-US" sz="2400" dirty="0"/>
              <a:t>d</a:t>
            </a:r>
            <a:r>
              <a:rPr lang="en-US" sz="2400" dirty="0" smtClean="0"/>
              <a:t>irections and </a:t>
            </a:r>
            <a:r>
              <a:rPr lang="en-US" sz="2400" dirty="0"/>
              <a:t>m</a:t>
            </a:r>
            <a:r>
              <a:rPr lang="en-US" sz="2400" dirty="0" smtClean="0"/>
              <a:t>eet </a:t>
            </a:r>
            <a:r>
              <a:rPr lang="en-US" sz="2400" dirty="0"/>
              <a:t>d</a:t>
            </a:r>
            <a:r>
              <a:rPr lang="en-US" sz="2400" dirty="0" smtClean="0"/>
              <a:t>eadlines</a:t>
            </a:r>
          </a:p>
          <a:p>
            <a:r>
              <a:rPr lang="en-US" sz="2400" dirty="0" smtClean="0"/>
              <a:t>Resume: Format</a:t>
            </a:r>
          </a:p>
          <a:p>
            <a:r>
              <a:rPr lang="en-US" sz="2400" dirty="0" smtClean="0"/>
              <a:t>Brief Essay</a:t>
            </a:r>
            <a:r>
              <a:rPr lang="en-US" sz="2400" dirty="0" smtClean="0"/>
              <a:t>: DWYA </a:t>
            </a:r>
          </a:p>
          <a:p>
            <a:r>
              <a:rPr lang="en-US" sz="2400" dirty="0" smtClean="0"/>
              <a:t>School record</a:t>
            </a:r>
          </a:p>
          <a:p>
            <a:r>
              <a:rPr lang="en-US" sz="2400" dirty="0" smtClean="0"/>
              <a:t>Positions available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30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Workplace Requirements…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6914"/>
            <a:ext cx="8946541" cy="500307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Behavior: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dirty="0" smtClean="0"/>
              <a:t>Appropriate attire</a:t>
            </a:r>
            <a:endParaRPr lang="en-US" sz="22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Be on time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“Can </a:t>
            </a:r>
            <a:r>
              <a:rPr lang="en-US" sz="2200" dirty="0"/>
              <a:t>D</a:t>
            </a:r>
            <a:r>
              <a:rPr lang="en-US" sz="2200" dirty="0" smtClean="0"/>
              <a:t>o” attitude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Expect menial work</a:t>
            </a:r>
          </a:p>
          <a:p>
            <a:r>
              <a:rPr lang="en-US" sz="2400" b="1" dirty="0" smtClean="0"/>
              <a:t>Academics: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Weekly reflections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Communicate weekly with FM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“On-the-job” photo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I</a:t>
            </a:r>
            <a:r>
              <a:rPr lang="en-US" sz="2200" dirty="0" smtClean="0"/>
              <a:t>nternship reception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36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3314"/>
            <a:ext cx="10515600" cy="1196394"/>
          </a:xfrm>
        </p:spPr>
        <p:txBody>
          <a:bodyPr/>
          <a:lstStyle/>
          <a:p>
            <a:r>
              <a:rPr lang="en-US" b="1" dirty="0" smtClean="0"/>
              <a:t>Internship Program Advice…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47661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Follow the calendar</a:t>
            </a:r>
          </a:p>
          <a:p>
            <a:r>
              <a:rPr lang="en-US" sz="3200" dirty="0" smtClean="0"/>
              <a:t>READ job descriptions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 smtClean="0"/>
              <a:t>Choose several…choices NOT guaranteed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 smtClean="0"/>
              <a:t>May not work with family or current employer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 smtClean="0"/>
              <a:t>No changes 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ransportation </a:t>
            </a:r>
          </a:p>
          <a:p>
            <a:r>
              <a:rPr lang="en-US" sz="3200" dirty="0"/>
              <a:t>C</a:t>
            </a:r>
            <a:r>
              <a:rPr lang="en-US" sz="3200" dirty="0" smtClean="0"/>
              <a:t>oaches, employers, activities</a:t>
            </a:r>
          </a:p>
        </p:txBody>
      </p:sp>
    </p:spTree>
    <p:extLst>
      <p:ext uri="{BB962C8B-B14F-4D97-AF65-F5344CB8AC3E}">
        <p14:creationId xmlns:p14="http://schemas.microsoft.com/office/powerpoint/2010/main" val="38712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Last but not least…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Check Email &amp; Website regularly</a:t>
            </a:r>
            <a:endParaRPr lang="en-US" sz="3200" b="1" dirty="0"/>
          </a:p>
          <a:p>
            <a:r>
              <a:rPr lang="en-US" sz="3200" dirty="0" smtClean="0"/>
              <a:t>UCONN ECE courses </a:t>
            </a:r>
          </a:p>
          <a:p>
            <a:r>
              <a:rPr lang="en-US" sz="3200" dirty="0"/>
              <a:t>F</a:t>
            </a:r>
            <a:r>
              <a:rPr lang="en-US" sz="3200" dirty="0" smtClean="0"/>
              <a:t>inal exams </a:t>
            </a:r>
          </a:p>
          <a:p>
            <a:r>
              <a:rPr lang="en-US" sz="3200" dirty="0"/>
              <a:t>N</a:t>
            </a:r>
            <a:r>
              <a:rPr lang="en-US" sz="3200" dirty="0" smtClean="0"/>
              <a:t>o vacations/time off </a:t>
            </a:r>
          </a:p>
          <a:p>
            <a:r>
              <a:rPr lang="en-US" sz="3200" b="1" dirty="0" smtClean="0"/>
              <a:t>SITES </a:t>
            </a:r>
            <a:r>
              <a:rPr lang="en-US" sz="3200" b="1" dirty="0" smtClean="0"/>
              <a:t>WANTED…</a:t>
            </a:r>
          </a:p>
          <a:p>
            <a:r>
              <a:rPr lang="en-US" sz="3200" dirty="0"/>
              <a:t>Confused???  See Mrs. </a:t>
            </a:r>
            <a:r>
              <a:rPr lang="en-US" sz="3200" dirty="0" smtClean="0"/>
              <a:t>Gorman</a:t>
            </a:r>
          </a:p>
        </p:txBody>
      </p:sp>
    </p:spTree>
    <p:extLst>
      <p:ext uri="{BB962C8B-B14F-4D97-AF65-F5344CB8AC3E}">
        <p14:creationId xmlns:p14="http://schemas.microsoft.com/office/powerpoint/2010/main" val="6774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828</TotalTime>
  <Words>345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Ion</vt:lpstr>
      <vt:lpstr>2018 Sr. Internship Program</vt:lpstr>
      <vt:lpstr>Eligibility Requirements…</vt:lpstr>
      <vt:lpstr>How it works… </vt:lpstr>
      <vt:lpstr>Unpaid Experiential Learning Experience (UELP)</vt:lpstr>
      <vt:lpstr>How to Apply…</vt:lpstr>
      <vt:lpstr>How Placements Are Determined…</vt:lpstr>
      <vt:lpstr>Workplace Requirements… </vt:lpstr>
      <vt:lpstr>Internship Program Advice…</vt:lpstr>
      <vt:lpstr>Last but not least…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Sr. Internship Program</dc:title>
  <dc:creator>Gorman, Alice</dc:creator>
  <cp:lastModifiedBy>Gorman, Alice</cp:lastModifiedBy>
  <cp:revision>29</cp:revision>
  <cp:lastPrinted>2016-11-29T16:14:15Z</cp:lastPrinted>
  <dcterms:created xsi:type="dcterms:W3CDTF">2015-11-30T19:00:11Z</dcterms:created>
  <dcterms:modified xsi:type="dcterms:W3CDTF">2017-12-06T21:56:57Z</dcterms:modified>
</cp:coreProperties>
</file>