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1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00E1-D53E-41CD-8298-755C66F719B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C7BC313A-AE30-4A2A-823D-AC9959EE7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00E1-D53E-41CD-8298-755C66F719B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C7BC313A-AE30-4A2A-823D-AC9959EE7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0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00E1-D53E-41CD-8298-755C66F719B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C7BC313A-AE30-4A2A-823D-AC9959EE7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46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00E1-D53E-41CD-8298-755C66F719B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7BC313A-AE30-4A2A-823D-AC9959EE753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5842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00E1-D53E-41CD-8298-755C66F719B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7BC313A-AE30-4A2A-823D-AC9959EE7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731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00E1-D53E-41CD-8298-755C66F719B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C313A-AE30-4A2A-823D-AC9959EE7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769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00E1-D53E-41CD-8298-755C66F719B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C313A-AE30-4A2A-823D-AC9959EE7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176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00E1-D53E-41CD-8298-755C66F719B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C313A-AE30-4A2A-823D-AC9959EE7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849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956E00E1-D53E-41CD-8298-755C66F719B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C7BC313A-AE30-4A2A-823D-AC9959EE7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85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00E1-D53E-41CD-8298-755C66F719B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C313A-AE30-4A2A-823D-AC9959EE7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984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00E1-D53E-41CD-8298-755C66F719B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C7BC313A-AE30-4A2A-823D-AC9959EE7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20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00E1-D53E-41CD-8298-755C66F719B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C313A-AE30-4A2A-823D-AC9959EE7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497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00E1-D53E-41CD-8298-755C66F719B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C313A-AE30-4A2A-823D-AC9959EE7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791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00E1-D53E-41CD-8298-755C66F719B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C313A-AE30-4A2A-823D-AC9959EE7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56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00E1-D53E-41CD-8298-755C66F719B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C313A-AE30-4A2A-823D-AC9959EE7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6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00E1-D53E-41CD-8298-755C66F719B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C313A-AE30-4A2A-823D-AC9959EE7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77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00E1-D53E-41CD-8298-755C66F719B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C313A-AE30-4A2A-823D-AC9959EE7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05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E00E1-D53E-41CD-8298-755C66F719B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313A-AE30-4A2A-823D-AC9959EE7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1534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Final Exam Preparation: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Tips and Tricks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14181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Final Exam Schedule 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4840032"/>
              </p:ext>
            </p:extLst>
          </p:nvPr>
        </p:nvGraphicFramePr>
        <p:xfrm>
          <a:off x="219455" y="2039113"/>
          <a:ext cx="9573768" cy="45171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0312">
                  <a:extLst>
                    <a:ext uri="{9D8B030D-6E8A-4147-A177-3AD203B41FA5}">
                      <a16:colId xmlns:a16="http://schemas.microsoft.com/office/drawing/2014/main" val="1053552419"/>
                    </a:ext>
                  </a:extLst>
                </a:gridCol>
                <a:gridCol w="1805762">
                  <a:extLst>
                    <a:ext uri="{9D8B030D-6E8A-4147-A177-3AD203B41FA5}">
                      <a16:colId xmlns:a16="http://schemas.microsoft.com/office/drawing/2014/main" val="1756595807"/>
                    </a:ext>
                  </a:extLst>
                </a:gridCol>
                <a:gridCol w="1881620">
                  <a:extLst>
                    <a:ext uri="{9D8B030D-6E8A-4147-A177-3AD203B41FA5}">
                      <a16:colId xmlns:a16="http://schemas.microsoft.com/office/drawing/2014/main" val="138275685"/>
                    </a:ext>
                  </a:extLst>
                </a:gridCol>
                <a:gridCol w="1881620">
                  <a:extLst>
                    <a:ext uri="{9D8B030D-6E8A-4147-A177-3AD203B41FA5}">
                      <a16:colId xmlns:a16="http://schemas.microsoft.com/office/drawing/2014/main" val="1063981049"/>
                    </a:ext>
                  </a:extLst>
                </a:gridCol>
                <a:gridCol w="1964454">
                  <a:extLst>
                    <a:ext uri="{9D8B030D-6E8A-4147-A177-3AD203B41FA5}">
                      <a16:colId xmlns:a16="http://schemas.microsoft.com/office/drawing/2014/main" val="1315104571"/>
                    </a:ext>
                  </a:extLst>
                </a:gridCol>
              </a:tblGrid>
              <a:tr h="8813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33" marR="65833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Monday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June 10</a:t>
                      </a:r>
                      <a:r>
                        <a:rPr lang="en-US" sz="1700" baseline="30000" dirty="0">
                          <a:effectLst/>
                        </a:rPr>
                        <a:t>th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33" marR="65833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Tuesday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June 11</a:t>
                      </a:r>
                      <a:r>
                        <a:rPr lang="en-US" sz="1700" baseline="30000" dirty="0">
                          <a:effectLst/>
                        </a:rPr>
                        <a:t>th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33" marR="65833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Wednesday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June 12</a:t>
                      </a:r>
                      <a:r>
                        <a:rPr lang="en-US" sz="1700" baseline="30000" dirty="0">
                          <a:effectLst/>
                        </a:rPr>
                        <a:t>th</a:t>
                      </a:r>
                      <a:r>
                        <a:rPr lang="en-US" sz="17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33" marR="65833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Thursday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June 13</a:t>
                      </a:r>
                      <a:r>
                        <a:rPr lang="en-US" sz="1700" baseline="30000" dirty="0">
                          <a:effectLst/>
                        </a:rPr>
                        <a:t>th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33" marR="65833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759924"/>
                  </a:ext>
                </a:extLst>
              </a:tr>
              <a:tr h="6610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7:30AM – 9:30AM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33" marR="65833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Day 2, Period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33" marR="6583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Day 3, 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Period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33" marR="6583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Day 4, 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Period 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33" marR="6583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Day 1, 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smtClean="0">
                          <a:effectLst/>
                        </a:rPr>
                        <a:t>Period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33" marR="65833" marT="0" marB="0" anchor="ctr"/>
                </a:tc>
                <a:extLst>
                  <a:ext uri="{0D108BD9-81ED-4DB2-BD59-A6C34878D82A}">
                    <a16:rowId xmlns:a16="http://schemas.microsoft.com/office/drawing/2014/main" val="1111848384"/>
                  </a:ext>
                </a:extLst>
              </a:tr>
              <a:tr h="8263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My exam is: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33" marR="65833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33" marR="658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33" marR="658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33" marR="658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33" marR="65833" marT="0" marB="0"/>
                </a:tc>
                <a:extLst>
                  <a:ext uri="{0D108BD9-81ED-4DB2-BD59-A6C34878D82A}">
                    <a16:rowId xmlns:a16="http://schemas.microsoft.com/office/drawing/2014/main" val="3280231360"/>
                  </a:ext>
                </a:extLst>
              </a:tr>
              <a:tr h="6610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9:30AM – 9:50AM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33" marR="65833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BREAK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33" marR="6583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BREAK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33" marR="6583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BREAK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33" marR="6583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BREAK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33" marR="65833" marT="0" marB="0" anchor="ctr"/>
                </a:tc>
                <a:extLst>
                  <a:ext uri="{0D108BD9-81ED-4DB2-BD59-A6C34878D82A}">
                    <a16:rowId xmlns:a16="http://schemas.microsoft.com/office/drawing/2014/main" val="3952468671"/>
                  </a:ext>
                </a:extLst>
              </a:tr>
              <a:tr h="6610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9:55AM – 11:55AM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33" marR="65833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Day 2, Period 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33" marR="6583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Day 3, 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Period 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33" marR="6583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Day 3, 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Period 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33" marR="6583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Day 4, 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Period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33" marR="65833" marT="0" marB="0" anchor="ctr"/>
                </a:tc>
                <a:extLst>
                  <a:ext uri="{0D108BD9-81ED-4DB2-BD59-A6C34878D82A}">
                    <a16:rowId xmlns:a16="http://schemas.microsoft.com/office/drawing/2014/main" val="2124787662"/>
                  </a:ext>
                </a:extLst>
              </a:tr>
              <a:tr h="8263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My exam is: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33" marR="65833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33" marR="658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33" marR="658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33" marR="6583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33" marR="65833" marT="0" marB="0"/>
                </a:tc>
                <a:extLst>
                  <a:ext uri="{0D108BD9-81ED-4DB2-BD59-A6C34878D82A}">
                    <a16:rowId xmlns:a16="http://schemas.microsoft.com/office/drawing/2014/main" val="1388786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606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Note: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You are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</a:t>
            </a:r>
            <a:r>
              <a:rPr lang="en-US" dirty="0"/>
              <a:t>required to be in school if you are not scheduled to take a final exam.</a:t>
            </a:r>
          </a:p>
          <a:p>
            <a:pPr lvl="0"/>
            <a:r>
              <a:rPr lang="en-US" dirty="0"/>
              <a:t>All morning buses run on the usual schedule. Afternoon buses will leave the school at 12:10.</a:t>
            </a:r>
          </a:p>
          <a:p>
            <a:pPr lvl="0"/>
            <a:r>
              <a:rPr lang="en-US" dirty="0"/>
              <a:t>Make-up exams may take place each afternoon, June 14</a:t>
            </a:r>
            <a:r>
              <a:rPr lang="en-US" baseline="30000" dirty="0"/>
              <a:t>th</a:t>
            </a:r>
            <a:r>
              <a:rPr lang="en-US" dirty="0"/>
              <a:t>, or </a:t>
            </a:r>
            <a:r>
              <a:rPr lang="en-US" dirty="0" smtClean="0"/>
              <a:t> June </a:t>
            </a:r>
            <a:r>
              <a:rPr lang="en-US" dirty="0"/>
              <a:t>17</a:t>
            </a:r>
            <a:r>
              <a:rPr lang="en-US" baseline="30000" dirty="0"/>
              <a:t>th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Students must make arrangements with their teachers to make up an exam.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32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Preparing for </a:t>
            </a:r>
            <a:r>
              <a:rPr lang="en-US" b="1" dirty="0" smtClean="0"/>
              <a:t>Exams: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561" y="2538041"/>
            <a:ext cx="9613861" cy="3599316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Once the exam is announced, or you receive a study guide, find out what kind of exam it will be:  multiple choice, short answer, essay</a:t>
            </a:r>
          </a:p>
          <a:p>
            <a:pPr lvl="0"/>
            <a:r>
              <a:rPr lang="en-US" dirty="0"/>
              <a:t>Immediately start working on completing the study </a:t>
            </a:r>
            <a:r>
              <a:rPr lang="en-US" dirty="0" smtClean="0"/>
              <a:t>guide or </a:t>
            </a:r>
            <a:r>
              <a:rPr lang="en-US" dirty="0"/>
              <a:t>creating a content summary sheet</a:t>
            </a:r>
          </a:p>
          <a:p>
            <a:pPr lvl="0"/>
            <a:r>
              <a:rPr lang="en-US" dirty="0"/>
              <a:t>Spend the days leading up to the exam, reviewing the completed study guides/summary sheets</a:t>
            </a:r>
          </a:p>
          <a:p>
            <a:pPr lvl="0"/>
            <a:r>
              <a:rPr lang="en-US" dirty="0">
                <a:solidFill>
                  <a:srgbClr val="FFFF00"/>
                </a:solidFill>
              </a:rPr>
              <a:t>Don’t forget about the Academic/Math Center and A</a:t>
            </a:r>
            <a:r>
              <a:rPr lang="en-US" dirty="0" smtClean="0">
                <a:solidFill>
                  <a:srgbClr val="FFFF00"/>
                </a:solidFill>
              </a:rPr>
              <a:t>fter School </a:t>
            </a:r>
            <a:r>
              <a:rPr lang="en-US" dirty="0">
                <a:solidFill>
                  <a:srgbClr val="FFFF00"/>
                </a:solidFill>
              </a:rPr>
              <a:t>Homework Club located in the LLC! 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6369" y="2963799"/>
            <a:ext cx="2162175" cy="2594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17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Tips for Day of Exams: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697" y="2519753"/>
            <a:ext cx="9613861" cy="359931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Eat before a test, having food in your stomach will give you energy and help you focus.</a:t>
            </a:r>
          </a:p>
          <a:p>
            <a:endParaRPr lang="en-US" dirty="0"/>
          </a:p>
          <a:p>
            <a:pPr lvl="0"/>
            <a:r>
              <a:rPr lang="en-US" dirty="0"/>
              <a:t>Don’t try to pull an all-nighter, </a:t>
            </a:r>
            <a:r>
              <a:rPr lang="en-US" dirty="0" smtClean="0"/>
              <a:t>get </a:t>
            </a:r>
            <a:r>
              <a:rPr lang="en-US" dirty="0"/>
              <a:t>at least </a:t>
            </a:r>
            <a:r>
              <a:rPr lang="en-US" dirty="0" smtClean="0"/>
              <a:t>eight </a:t>
            </a:r>
            <a:r>
              <a:rPr lang="en-US" dirty="0"/>
              <a:t>hours of sleep before the test.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When you first receive the test, do a quick survey of the entire test so that you know how to efficiently budget your time.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Do the easiest problems first; don’t stay on a problem you are stuck on, especially when time is a factor.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95968">
            <a:off x="6559232" y="444385"/>
            <a:ext cx="2548255" cy="169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00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601" y="707508"/>
            <a:ext cx="9613861" cy="1080938"/>
          </a:xfrm>
        </p:spPr>
        <p:txBody>
          <a:bodyPr/>
          <a:lstStyle/>
          <a:p>
            <a:r>
              <a:rPr lang="en-US" dirty="0" smtClean="0"/>
              <a:t>Tips Continued: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409" y="2497160"/>
            <a:ext cx="9613861" cy="359931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Don’t rush, but pace yourself, read the entire question and look for key words.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Write legibly, if the teacher can’t read what you wrote, you can’t get credit for the right answer!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Keep a </a:t>
            </a:r>
            <a:r>
              <a:rPr lang="en-US" b="1" u="sng" dirty="0">
                <a:solidFill>
                  <a:srgbClr val="FFFF00"/>
                </a:solidFill>
              </a:rPr>
              <a:t>positive attitude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throughout the whole test and try to stay relaxed. If you start to feel nervous, take a few deep breathes to relax.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b="1" dirty="0">
                <a:solidFill>
                  <a:srgbClr val="FFC000"/>
                </a:solidFill>
              </a:rPr>
              <a:t>Don’t worry if others finish before you; focus on the test in front of you.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768" y="2824635"/>
            <a:ext cx="2542032" cy="2012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36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12</TotalTime>
  <Words>402</Words>
  <Application>Microsoft Office PowerPoint</Application>
  <PresentationFormat>Widescreen</PresentationFormat>
  <Paragraphs>72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Berlin</vt:lpstr>
      <vt:lpstr>Final Exam Preparation: </vt:lpstr>
      <vt:lpstr>Final Exam Schedule 2019 </vt:lpstr>
      <vt:lpstr>Please Note: </vt:lpstr>
      <vt:lpstr>Preparing for Exams:</vt:lpstr>
      <vt:lpstr>Tips for Day of Exams: </vt:lpstr>
      <vt:lpstr>Tips Continued: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Montorsi, Vanessa K</dc:creator>
  <cp:lastModifiedBy>Montorsi, Vanessa K</cp:lastModifiedBy>
  <cp:revision>6</cp:revision>
  <dcterms:created xsi:type="dcterms:W3CDTF">2019-05-07T21:02:15Z</dcterms:created>
  <dcterms:modified xsi:type="dcterms:W3CDTF">2019-05-10T19:31:15Z</dcterms:modified>
</cp:coreProperties>
</file>