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7755-20FE-4E94-9AAD-CE72817411E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5B486-F41E-4784-B657-61A07BF1C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8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STEP MANY STUDENTS MAY NOT HAVE PREVIOUSLY COMPLETED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5B486-F41E-4784-B657-61A07BF1C6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0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64A3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64A3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64A3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64A3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91440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39864" y="6245174"/>
            <a:ext cx="1703704" cy="29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64A3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38735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15606" y="6231750"/>
            <a:ext cx="1765300" cy="3138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03173" y="1646173"/>
            <a:ext cx="7616825" cy="0"/>
          </a:xfrm>
          <a:custGeom>
            <a:avLst/>
            <a:gdLst/>
            <a:ahLst/>
            <a:cxnLst/>
            <a:rect l="l" t="t" r="r" b="b"/>
            <a:pathLst>
              <a:path w="7616825">
                <a:moveTo>
                  <a:pt x="0" y="0"/>
                </a:moveTo>
                <a:lnTo>
                  <a:pt x="7616266" y="0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1939" y="524231"/>
            <a:ext cx="7780121" cy="92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1369" y="1826480"/>
            <a:ext cx="6541261" cy="4325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9239" y="6368239"/>
            <a:ext cx="13589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64A3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tpractice.org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llegeboard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4477" y="2592800"/>
            <a:ext cx="4498340" cy="144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Lin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ing</a:t>
            </a:r>
            <a:r>
              <a:rPr sz="3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Khan</a:t>
            </a:r>
            <a:r>
              <a:rPr sz="32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Aca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y and</a:t>
            </a:r>
            <a:r>
              <a:rPr sz="3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Coll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ge</a:t>
            </a:r>
            <a:r>
              <a:rPr sz="3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Board Stude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200" b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Acc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unts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22832" y="4249039"/>
            <a:ext cx="3393440" cy="0"/>
          </a:xfrm>
          <a:custGeom>
            <a:avLst/>
            <a:gdLst/>
            <a:ahLst/>
            <a:cxnLst/>
            <a:rect l="l" t="t" r="r" b="b"/>
            <a:pathLst>
              <a:path w="3393440">
                <a:moveTo>
                  <a:pt x="0" y="0"/>
                </a:moveTo>
                <a:lnTo>
                  <a:pt x="339305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939" y="524231"/>
            <a:ext cx="7780121" cy="830997"/>
          </a:xfrm>
        </p:spPr>
        <p:txBody>
          <a:bodyPr/>
          <a:lstStyle/>
          <a:p>
            <a:r>
              <a:rPr lang="en-US" sz="5400" dirty="0">
                <a:solidFill>
                  <a:srgbClr val="FF0000"/>
                </a:solidFill>
              </a:rPr>
              <a:t>IMPORTANT POINTS!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1369" y="1826480"/>
            <a:ext cx="6541261" cy="35702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Log in to your accounts to see your personalized practice plan</a:t>
            </a:r>
            <a:r>
              <a:rPr lang="en-US" sz="3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This summer make a practice schedule and keep it!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4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64A3"/>
                </a:solidFill>
              </a:rPr>
              <a:t>Why</a:t>
            </a:r>
            <a:r>
              <a:rPr spc="-3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li</a:t>
            </a:r>
            <a:r>
              <a:rPr spc="-10" dirty="0">
                <a:solidFill>
                  <a:srgbClr val="0064A3"/>
                </a:solidFill>
              </a:rPr>
              <a:t>n</a:t>
            </a:r>
            <a:r>
              <a:rPr dirty="0">
                <a:solidFill>
                  <a:srgbClr val="0064A3"/>
                </a:solidFill>
              </a:rPr>
              <a:t>k</a:t>
            </a:r>
            <a:r>
              <a:rPr spc="-1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Khan</a:t>
            </a:r>
            <a:r>
              <a:rPr spc="-16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Ac</a:t>
            </a:r>
            <a:r>
              <a:rPr spc="-15" dirty="0">
                <a:solidFill>
                  <a:srgbClr val="0064A3"/>
                </a:solidFill>
              </a:rPr>
              <a:t>a</a:t>
            </a:r>
            <a:r>
              <a:rPr dirty="0">
                <a:solidFill>
                  <a:srgbClr val="0064A3"/>
                </a:solidFill>
              </a:rPr>
              <a:t>d</a:t>
            </a:r>
            <a:r>
              <a:rPr spc="-10" dirty="0">
                <a:solidFill>
                  <a:srgbClr val="0064A3"/>
                </a:solidFill>
              </a:rPr>
              <a:t>e</a:t>
            </a:r>
            <a:r>
              <a:rPr dirty="0">
                <a:solidFill>
                  <a:srgbClr val="0064A3"/>
                </a:solidFill>
              </a:rPr>
              <a:t>my</a:t>
            </a:r>
            <a:r>
              <a:rPr spc="-15" dirty="0">
                <a:solidFill>
                  <a:srgbClr val="0064A3"/>
                </a:solidFill>
              </a:rPr>
              <a:t> </a:t>
            </a:r>
            <a:r>
              <a:rPr spc="-10" dirty="0">
                <a:solidFill>
                  <a:srgbClr val="0064A3"/>
                </a:solidFill>
              </a:rPr>
              <a:t>a</a:t>
            </a:r>
            <a:r>
              <a:rPr dirty="0">
                <a:solidFill>
                  <a:srgbClr val="0064A3"/>
                </a:solidFill>
              </a:rPr>
              <a:t>nd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0064A3"/>
                </a:solidFill>
              </a:rPr>
              <a:t>Coll</a:t>
            </a:r>
            <a:r>
              <a:rPr spc="-10" dirty="0">
                <a:solidFill>
                  <a:srgbClr val="0064A3"/>
                </a:solidFill>
              </a:rPr>
              <a:t>e</a:t>
            </a:r>
            <a:r>
              <a:rPr dirty="0">
                <a:solidFill>
                  <a:srgbClr val="0064A3"/>
                </a:solidFill>
              </a:rPr>
              <a:t>ge</a:t>
            </a:r>
            <a:r>
              <a:rPr spc="-3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Board</a:t>
            </a:r>
            <a:r>
              <a:rPr spc="-14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Acc</a:t>
            </a:r>
            <a:r>
              <a:rPr spc="-10" dirty="0">
                <a:solidFill>
                  <a:srgbClr val="0064A3"/>
                </a:solidFill>
              </a:rPr>
              <a:t>o</a:t>
            </a:r>
            <a:r>
              <a:rPr dirty="0">
                <a:solidFill>
                  <a:srgbClr val="0064A3"/>
                </a:solidFill>
              </a:rPr>
              <a:t>unts?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1938" y="2032220"/>
            <a:ext cx="7780121" cy="260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299085" marR="422275" indent="-287020">
              <a:lnSpc>
                <a:spcPct val="100000"/>
              </a:lnSpc>
            </a:pPr>
            <a:r>
              <a:rPr sz="1250" spc="35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1250" spc="-6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Lin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-5" dirty="0">
                <a:latin typeface="Arial"/>
                <a:cs typeface="Arial"/>
              </a:rPr>
              <a:t>ing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</a:t>
            </a:r>
            <a:r>
              <a:rPr sz="1600" dirty="0">
                <a:latin typeface="Arial"/>
                <a:cs typeface="Arial"/>
              </a:rPr>
              <a:t>c</a:t>
            </a:r>
            <a:r>
              <a:rPr sz="1600" spc="-5" dirty="0">
                <a:latin typeface="Arial"/>
                <a:cs typeface="Arial"/>
              </a:rPr>
              <a:t>ounts </a:t>
            </a:r>
            <a:r>
              <a:rPr sz="1600" spc="-2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 fu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ther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sonal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ze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act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ce: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act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ce recommendations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 Khan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c</a:t>
            </a:r>
            <a:r>
              <a:rPr sz="1600" spc="-5" dirty="0">
                <a:latin typeface="Arial"/>
                <a:cs typeface="Arial"/>
              </a:rPr>
              <a:t>ademy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ba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ed on </a:t>
            </a:r>
            <a:r>
              <a:rPr sz="1600" spc="-2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PS</a:t>
            </a:r>
            <a:r>
              <a:rPr sz="1600" spc="-125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T/NMSQT resu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ts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50" spc="30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1250" spc="-6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future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scores from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 smtClean="0">
                <a:latin typeface="Arial"/>
                <a:cs typeface="Arial"/>
              </a:rPr>
              <a:t>S</a:t>
            </a:r>
            <a:r>
              <a:rPr sz="1600" spc="-120" dirty="0" smtClean="0">
                <a:latin typeface="Arial"/>
                <a:cs typeface="Arial"/>
              </a:rPr>
              <a:t>A</a:t>
            </a:r>
            <a:r>
              <a:rPr sz="1600" spc="-190" dirty="0" smtClean="0">
                <a:latin typeface="Arial"/>
                <a:cs typeface="Arial"/>
              </a:rPr>
              <a:t>T</a:t>
            </a:r>
            <a:r>
              <a:rPr sz="1600" spc="10" dirty="0" smtClean="0">
                <a:latin typeface="Arial"/>
                <a:cs typeface="Arial"/>
              </a:rPr>
              <a:t> </a:t>
            </a:r>
            <a:r>
              <a:rPr lang="en-US" sz="1600" spc="10" dirty="0" smtClean="0">
                <a:latin typeface="Arial"/>
                <a:cs typeface="Arial"/>
              </a:rPr>
              <a:t>and </a:t>
            </a:r>
            <a:r>
              <a:rPr sz="1600" spc="-5" dirty="0" smtClean="0">
                <a:latin typeface="Arial"/>
                <a:cs typeface="Arial"/>
              </a:rPr>
              <a:t>PS</a:t>
            </a:r>
            <a:r>
              <a:rPr sz="1600" spc="-125" dirty="0" smtClean="0">
                <a:latin typeface="Arial"/>
                <a:cs typeface="Arial"/>
              </a:rPr>
              <a:t>A</a:t>
            </a:r>
            <a:r>
              <a:rPr sz="1600" spc="-5" dirty="0" smtClean="0">
                <a:latin typeface="Arial"/>
                <a:cs typeface="Arial"/>
              </a:rPr>
              <a:t>T/NMSQ</a:t>
            </a:r>
            <a:r>
              <a:rPr sz="1600" spc="-195" dirty="0" smtClean="0">
                <a:latin typeface="Arial"/>
                <a:cs typeface="Arial"/>
              </a:rPr>
              <a:t>T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sz="1600" spc="-20" dirty="0" smtClean="0">
                <a:latin typeface="Arial"/>
                <a:cs typeface="Arial"/>
              </a:rPr>
              <a:t>w</a:t>
            </a:r>
            <a:r>
              <a:rPr sz="1600" spc="-5" dirty="0" smtClean="0">
                <a:latin typeface="Arial"/>
                <a:cs typeface="Arial"/>
              </a:rPr>
              <a:t>ill </a:t>
            </a:r>
            <a:r>
              <a:rPr sz="1600" spc="-5" dirty="0">
                <a:latin typeface="Arial"/>
                <a:cs typeface="Arial"/>
              </a:rPr>
              <a:t>also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 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help custom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ze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pract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ce 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recommendations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 Khan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c</a:t>
            </a:r>
            <a:r>
              <a:rPr sz="1600" spc="-5" dirty="0">
                <a:latin typeface="Arial"/>
                <a:cs typeface="Arial"/>
              </a:rPr>
              <a:t>adem</a:t>
            </a:r>
            <a:r>
              <a:rPr sz="1600" spc="-14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</a:pPr>
            <a:r>
              <a:rPr sz="1250" spc="30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1250" spc="-6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600" spc="-17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 ab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jump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right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nto practice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ithout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ha</a:t>
            </a:r>
            <a:r>
              <a:rPr sz="1600" dirty="0">
                <a:latin typeface="Arial"/>
                <a:cs typeface="Arial"/>
              </a:rPr>
              <a:t>v</a:t>
            </a:r>
            <a:r>
              <a:rPr sz="1600" spc="-5" dirty="0">
                <a:latin typeface="Arial"/>
                <a:cs typeface="Arial"/>
              </a:rPr>
              <a:t>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take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add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tional diagno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tic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quizzes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pract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ce te</a:t>
            </a:r>
            <a:r>
              <a:rPr sz="160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get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personalized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recommendation</a:t>
            </a:r>
            <a:r>
              <a:rPr sz="1600" spc="45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8755" y="5987239"/>
            <a:ext cx="45840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latin typeface="Arial"/>
                <a:cs typeface="Arial"/>
              </a:rPr>
              <a:t>Ple</a:t>
            </a:r>
            <a:r>
              <a:rPr sz="1200" i="1" spc="5" dirty="0">
                <a:latin typeface="Arial"/>
                <a:cs typeface="Arial"/>
              </a:rPr>
              <a:t>a</a:t>
            </a:r>
            <a:r>
              <a:rPr sz="1200" i="1" dirty="0">
                <a:latin typeface="Arial"/>
                <a:cs typeface="Arial"/>
              </a:rPr>
              <a:t>se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note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</a:t>
            </a:r>
            <a:r>
              <a:rPr sz="1200" i="1" spc="5" dirty="0">
                <a:latin typeface="Arial"/>
                <a:cs typeface="Arial"/>
              </a:rPr>
              <a:t>h</a:t>
            </a:r>
            <a:r>
              <a:rPr sz="1200" i="1" dirty="0">
                <a:latin typeface="Arial"/>
                <a:cs typeface="Arial"/>
              </a:rPr>
              <a:t>at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you</a:t>
            </a:r>
            <a:r>
              <a:rPr sz="1200" i="1" spc="-2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can</a:t>
            </a:r>
            <a:r>
              <a:rPr sz="1200" i="1" spc="-1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</a:t>
            </a:r>
            <a:r>
              <a:rPr sz="1200" i="1" spc="5" dirty="0">
                <a:latin typeface="Arial"/>
                <a:cs typeface="Arial"/>
              </a:rPr>
              <a:t>e</a:t>
            </a:r>
            <a:r>
              <a:rPr sz="1200" i="1" dirty="0">
                <a:latin typeface="Arial"/>
                <a:cs typeface="Arial"/>
              </a:rPr>
              <a:t>r</a:t>
            </a:r>
            <a:r>
              <a:rPr sz="1200" i="1" spc="-20" dirty="0">
                <a:latin typeface="Arial"/>
                <a:cs typeface="Arial"/>
              </a:rPr>
              <a:t>m</a:t>
            </a:r>
            <a:r>
              <a:rPr sz="1200" i="1" dirty="0">
                <a:latin typeface="Arial"/>
                <a:cs typeface="Arial"/>
              </a:rPr>
              <a:t>in</a:t>
            </a:r>
            <a:r>
              <a:rPr sz="1200" i="1" spc="5" dirty="0">
                <a:latin typeface="Arial"/>
                <a:cs typeface="Arial"/>
              </a:rPr>
              <a:t>a</a:t>
            </a:r>
            <a:r>
              <a:rPr sz="1200" i="1" dirty="0">
                <a:latin typeface="Arial"/>
                <a:cs typeface="Arial"/>
              </a:rPr>
              <a:t>te</a:t>
            </a:r>
            <a:r>
              <a:rPr sz="1200" i="1" spc="-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your</a:t>
            </a:r>
            <a:r>
              <a:rPr sz="1200" i="1" spc="-1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account</a:t>
            </a:r>
            <a:r>
              <a:rPr sz="1200" i="1" spc="-3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l</a:t>
            </a:r>
            <a:r>
              <a:rPr sz="1200" i="1" spc="-5" dirty="0">
                <a:latin typeface="Arial"/>
                <a:cs typeface="Arial"/>
              </a:rPr>
              <a:t>i</a:t>
            </a:r>
            <a:r>
              <a:rPr sz="1200" i="1" dirty="0">
                <a:latin typeface="Arial"/>
                <a:cs typeface="Arial"/>
              </a:rPr>
              <a:t>nking</a:t>
            </a:r>
            <a:r>
              <a:rPr sz="1200" i="1" spc="-30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at any</a:t>
            </a:r>
            <a:r>
              <a:rPr sz="1200" i="1" spc="-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ti</a:t>
            </a:r>
            <a:r>
              <a:rPr sz="1200" i="1" spc="-20" dirty="0">
                <a:latin typeface="Arial"/>
                <a:cs typeface="Arial"/>
              </a:rPr>
              <a:t>m</a:t>
            </a:r>
            <a:r>
              <a:rPr sz="1200" i="1" dirty="0">
                <a:latin typeface="Arial"/>
                <a:cs typeface="Arial"/>
              </a:rPr>
              <a:t>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0064A3"/>
                </a:solidFill>
              </a:rPr>
              <a:t>Ste</a:t>
            </a:r>
            <a:r>
              <a:rPr spc="-15" dirty="0">
                <a:solidFill>
                  <a:srgbClr val="0064A3"/>
                </a:solidFill>
              </a:rPr>
              <a:t>p</a:t>
            </a:r>
            <a:r>
              <a:rPr dirty="0">
                <a:solidFill>
                  <a:srgbClr val="0064A3"/>
                </a:solidFill>
              </a:rPr>
              <a:t>s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to</a:t>
            </a:r>
            <a:r>
              <a:rPr spc="-2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li</a:t>
            </a:r>
            <a:r>
              <a:rPr spc="-10" dirty="0">
                <a:solidFill>
                  <a:srgbClr val="0064A3"/>
                </a:solidFill>
              </a:rPr>
              <a:t>n</a:t>
            </a:r>
            <a:r>
              <a:rPr dirty="0">
                <a:solidFill>
                  <a:srgbClr val="0064A3"/>
                </a:solidFill>
              </a:rPr>
              <a:t>k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y</a:t>
            </a:r>
            <a:r>
              <a:rPr spc="-10" dirty="0">
                <a:solidFill>
                  <a:srgbClr val="0064A3"/>
                </a:solidFill>
              </a:rPr>
              <a:t>o</a:t>
            </a:r>
            <a:r>
              <a:rPr dirty="0">
                <a:solidFill>
                  <a:srgbClr val="0064A3"/>
                </a:solidFill>
              </a:rPr>
              <a:t>ur</a:t>
            </a:r>
            <a:r>
              <a:rPr spc="-2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Coll</a:t>
            </a:r>
            <a:r>
              <a:rPr spc="-20" dirty="0">
                <a:solidFill>
                  <a:srgbClr val="0064A3"/>
                </a:solidFill>
              </a:rPr>
              <a:t>e</a:t>
            </a:r>
            <a:r>
              <a:rPr dirty="0">
                <a:solidFill>
                  <a:srgbClr val="0064A3"/>
                </a:solidFill>
              </a:rPr>
              <a:t>ge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Board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0064A3"/>
                </a:solidFill>
              </a:rPr>
              <a:t>and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Khan</a:t>
            </a:r>
            <a:r>
              <a:rPr spc="-14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Aca</a:t>
            </a:r>
            <a:r>
              <a:rPr spc="-10" dirty="0">
                <a:solidFill>
                  <a:srgbClr val="0064A3"/>
                </a:solidFill>
              </a:rPr>
              <a:t>d</a:t>
            </a:r>
            <a:r>
              <a:rPr dirty="0">
                <a:solidFill>
                  <a:srgbClr val="0064A3"/>
                </a:solidFill>
              </a:rPr>
              <a:t>e</a:t>
            </a:r>
            <a:r>
              <a:rPr spc="-10" dirty="0">
                <a:solidFill>
                  <a:srgbClr val="0064A3"/>
                </a:solidFill>
              </a:rPr>
              <a:t>m</a:t>
            </a:r>
            <a:r>
              <a:rPr dirty="0">
                <a:solidFill>
                  <a:srgbClr val="0064A3"/>
                </a:solidFill>
              </a:rPr>
              <a:t>y</a:t>
            </a:r>
            <a:r>
              <a:rPr spc="-14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Acc</a:t>
            </a:r>
            <a:r>
              <a:rPr spc="-10" dirty="0">
                <a:solidFill>
                  <a:srgbClr val="0064A3"/>
                </a:solidFill>
              </a:rPr>
              <a:t>o</a:t>
            </a:r>
            <a:r>
              <a:rPr dirty="0">
                <a:solidFill>
                  <a:srgbClr val="0064A3"/>
                </a:solidFill>
              </a:rPr>
              <a:t>unts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4585" y="1914618"/>
            <a:ext cx="2755900" cy="3856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0064A3"/>
                </a:solidFill>
                <a:latin typeface="Arial"/>
                <a:cs typeface="Arial"/>
              </a:rPr>
              <a:t>Step</a:t>
            </a:r>
            <a:r>
              <a:rPr sz="1600" b="1" spc="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4A3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12700" marR="376555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Log in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cr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ate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 Khan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Academy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account at </a:t>
            </a:r>
            <a:r>
              <a:rPr sz="1600" b="1" spc="-5" dirty="0">
                <a:latin typeface="Arial"/>
                <a:cs typeface="Arial"/>
              </a:rPr>
              <a:t>satpractice.org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spc="-5" dirty="0">
                <a:solidFill>
                  <a:srgbClr val="0064A3"/>
                </a:solidFill>
                <a:latin typeface="Arial"/>
                <a:cs typeface="Arial"/>
              </a:rPr>
              <a:t>Step</a:t>
            </a:r>
            <a:r>
              <a:rPr sz="1600" b="1" spc="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4A3"/>
                </a:solidFill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  <a:p>
            <a:pPr marL="12700" marR="66675">
              <a:lnSpc>
                <a:spcPct val="100000"/>
              </a:lnSpc>
            </a:pPr>
            <a:r>
              <a:rPr sz="160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hen prompted,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agree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link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Khan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Academy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and Co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lege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Board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accounts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spc="-5" dirty="0">
                <a:solidFill>
                  <a:srgbClr val="0064A3"/>
                </a:solidFill>
                <a:latin typeface="Arial"/>
                <a:cs typeface="Arial"/>
              </a:rPr>
              <a:t>Step</a:t>
            </a:r>
            <a:r>
              <a:rPr sz="1600" b="1" spc="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64A3"/>
                </a:solidFill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Sign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 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create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Co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lege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Board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Account and hit “Send”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send 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our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scores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Sign</a:t>
            </a:r>
            <a:r>
              <a:rPr sz="1600" b="1" spc="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up.</a:t>
            </a:r>
            <a:r>
              <a:rPr sz="1600" b="1" spc="1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Li</a:t>
            </a:r>
            <a:r>
              <a:rPr sz="1600" b="1" spc="-10" dirty="0">
                <a:solidFill>
                  <a:srgbClr val="4F81BC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k</a:t>
            </a:r>
            <a:r>
              <a:rPr sz="1600" b="1" spc="5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up.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Get</a:t>
            </a:r>
            <a:r>
              <a:rPr sz="1600" b="1" spc="10" dirty="0">
                <a:solidFill>
                  <a:srgbClr val="4F81BC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4F81BC"/>
                </a:solidFill>
                <a:latin typeface="Arial"/>
                <a:cs typeface="Arial"/>
              </a:rPr>
              <a:t>practicing.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46674" y="2077591"/>
            <a:ext cx="60960" cy="3423920"/>
          </a:xfrm>
          <a:custGeom>
            <a:avLst/>
            <a:gdLst/>
            <a:ahLst/>
            <a:cxnLst/>
            <a:rect l="l" t="t" r="r" b="b"/>
            <a:pathLst>
              <a:path w="60960" h="3423920">
                <a:moveTo>
                  <a:pt x="60404" y="3423596"/>
                </a:moveTo>
                <a:lnTo>
                  <a:pt x="60404" y="0"/>
                </a:lnTo>
                <a:lnTo>
                  <a:pt x="53218" y="8001"/>
                </a:lnTo>
                <a:lnTo>
                  <a:pt x="23900" y="56148"/>
                </a:lnTo>
                <a:lnTo>
                  <a:pt x="10695" y="94149"/>
                </a:lnTo>
                <a:lnTo>
                  <a:pt x="2692" y="136762"/>
                </a:lnTo>
                <a:lnTo>
                  <a:pt x="0" y="183890"/>
                </a:lnTo>
                <a:lnTo>
                  <a:pt x="0" y="3236463"/>
                </a:lnTo>
                <a:lnTo>
                  <a:pt x="2653" y="3284782"/>
                </a:lnTo>
                <a:lnTo>
                  <a:pt x="10573" y="3328256"/>
                </a:lnTo>
                <a:lnTo>
                  <a:pt x="23693" y="3366823"/>
                </a:lnTo>
                <a:lnTo>
                  <a:pt x="41950" y="3400428"/>
                </a:lnTo>
                <a:lnTo>
                  <a:pt x="60404" y="3423596"/>
                </a:lnTo>
                <a:close/>
              </a:path>
            </a:pathLst>
          </a:custGeom>
          <a:solidFill>
            <a:srgbClr val="D0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99713" y="2004862"/>
            <a:ext cx="4500880" cy="3557270"/>
          </a:xfrm>
          <a:custGeom>
            <a:avLst/>
            <a:gdLst/>
            <a:ahLst/>
            <a:cxnLst/>
            <a:rect l="l" t="t" r="r" b="b"/>
            <a:pathLst>
              <a:path w="4500880" h="3557270">
                <a:moveTo>
                  <a:pt x="4335797" y="0"/>
                </a:moveTo>
                <a:lnTo>
                  <a:pt x="99446" y="0"/>
                </a:lnTo>
                <a:lnTo>
                  <a:pt x="89008" y="3464"/>
                </a:lnTo>
                <a:lnTo>
                  <a:pt x="54676" y="20067"/>
                </a:lnTo>
                <a:lnTo>
                  <a:pt x="22975" y="44449"/>
                </a:lnTo>
                <a:lnTo>
                  <a:pt x="0" y="3475779"/>
                </a:lnTo>
                <a:lnTo>
                  <a:pt x="8192" y="3486213"/>
                </a:lnTo>
                <a:lnTo>
                  <a:pt x="42359" y="3517594"/>
                </a:lnTo>
                <a:lnTo>
                  <a:pt x="83659" y="3538906"/>
                </a:lnTo>
                <a:lnTo>
                  <a:pt x="134110" y="3551489"/>
                </a:lnTo>
                <a:lnTo>
                  <a:pt x="173824" y="3555688"/>
                </a:lnTo>
                <a:lnTo>
                  <a:pt x="4255396" y="3556721"/>
                </a:lnTo>
                <a:lnTo>
                  <a:pt x="4271827" y="3556102"/>
                </a:lnTo>
                <a:lnTo>
                  <a:pt x="4316201" y="3550339"/>
                </a:lnTo>
                <a:lnTo>
                  <a:pt x="4356076" y="3539363"/>
                </a:lnTo>
                <a:lnTo>
                  <a:pt x="4391342" y="3523266"/>
                </a:lnTo>
                <a:lnTo>
                  <a:pt x="4435368" y="3489720"/>
                </a:lnTo>
                <a:lnTo>
                  <a:pt x="4468420" y="3445171"/>
                </a:lnTo>
                <a:lnTo>
                  <a:pt x="4484179" y="3409512"/>
                </a:lnTo>
                <a:lnTo>
                  <a:pt x="4494791" y="3369194"/>
                </a:lnTo>
                <a:lnTo>
                  <a:pt x="4500149" y="3324307"/>
                </a:lnTo>
                <a:lnTo>
                  <a:pt x="4500824" y="3300180"/>
                </a:lnTo>
                <a:lnTo>
                  <a:pt x="4500824" y="3191005"/>
                </a:lnTo>
                <a:lnTo>
                  <a:pt x="2218347" y="3191005"/>
                </a:lnTo>
                <a:lnTo>
                  <a:pt x="370952" y="3190813"/>
                </a:lnTo>
                <a:lnTo>
                  <a:pt x="327384" y="3181850"/>
                </a:lnTo>
                <a:lnTo>
                  <a:pt x="308459" y="3133873"/>
                </a:lnTo>
                <a:lnTo>
                  <a:pt x="308033" y="421011"/>
                </a:lnTo>
                <a:lnTo>
                  <a:pt x="309109" y="402055"/>
                </a:lnTo>
                <a:lnTo>
                  <a:pt x="323426" y="366422"/>
                </a:lnTo>
                <a:lnTo>
                  <a:pt x="362614" y="354398"/>
                </a:lnTo>
                <a:lnTo>
                  <a:pt x="383033" y="353806"/>
                </a:lnTo>
                <a:lnTo>
                  <a:pt x="4500824" y="353806"/>
                </a:lnTo>
                <a:lnTo>
                  <a:pt x="4500824" y="247623"/>
                </a:lnTo>
                <a:lnTo>
                  <a:pt x="4498169" y="199297"/>
                </a:lnTo>
                <a:lnTo>
                  <a:pt x="4490248" y="155822"/>
                </a:lnTo>
                <a:lnTo>
                  <a:pt x="4477124" y="117255"/>
                </a:lnTo>
                <a:lnTo>
                  <a:pt x="4458860" y="83650"/>
                </a:lnTo>
                <a:lnTo>
                  <a:pt x="4421968" y="42670"/>
                </a:lnTo>
                <a:lnTo>
                  <a:pt x="4373871" y="13167"/>
                </a:lnTo>
                <a:lnTo>
                  <a:pt x="4355386" y="5915"/>
                </a:lnTo>
                <a:lnTo>
                  <a:pt x="4335797" y="0"/>
                </a:lnTo>
                <a:close/>
              </a:path>
              <a:path w="4500880" h="3557270">
                <a:moveTo>
                  <a:pt x="4500824" y="353806"/>
                </a:moveTo>
                <a:lnTo>
                  <a:pt x="383033" y="353806"/>
                </a:lnTo>
                <a:lnTo>
                  <a:pt x="4068992" y="353851"/>
                </a:lnTo>
                <a:lnTo>
                  <a:pt x="4088301" y="354834"/>
                </a:lnTo>
                <a:lnTo>
                  <a:pt x="4124076" y="368970"/>
                </a:lnTo>
                <a:lnTo>
                  <a:pt x="4135727" y="408389"/>
                </a:lnTo>
                <a:lnTo>
                  <a:pt x="4136264" y="3119913"/>
                </a:lnTo>
                <a:lnTo>
                  <a:pt x="4135475" y="3139527"/>
                </a:lnTo>
                <a:lnTo>
                  <a:pt x="4122176" y="3177087"/>
                </a:lnTo>
                <a:lnTo>
                  <a:pt x="4084179" y="3190315"/>
                </a:lnTo>
                <a:lnTo>
                  <a:pt x="4064180" y="3191005"/>
                </a:lnTo>
                <a:lnTo>
                  <a:pt x="4500824" y="3191005"/>
                </a:lnTo>
                <a:lnTo>
                  <a:pt x="4500824" y="1886802"/>
                </a:lnTo>
                <a:lnTo>
                  <a:pt x="4313121" y="1886802"/>
                </a:lnTo>
                <a:lnTo>
                  <a:pt x="4299403" y="1885234"/>
                </a:lnTo>
                <a:lnTo>
                  <a:pt x="4261750" y="1870895"/>
                </a:lnTo>
                <a:lnTo>
                  <a:pt x="4231596" y="1844077"/>
                </a:lnTo>
                <a:lnTo>
                  <a:pt x="4211838" y="1807319"/>
                </a:lnTo>
                <a:lnTo>
                  <a:pt x="4205372" y="1763157"/>
                </a:lnTo>
                <a:lnTo>
                  <a:pt x="4207211" y="1749746"/>
                </a:lnTo>
                <a:lnTo>
                  <a:pt x="4221916" y="1712975"/>
                </a:lnTo>
                <a:lnTo>
                  <a:pt x="4248808" y="1683608"/>
                </a:lnTo>
                <a:lnTo>
                  <a:pt x="4285842" y="1664483"/>
                </a:lnTo>
                <a:lnTo>
                  <a:pt x="4330968" y="1658439"/>
                </a:lnTo>
                <a:lnTo>
                  <a:pt x="4500824" y="1658439"/>
                </a:lnTo>
                <a:lnTo>
                  <a:pt x="4500824" y="353806"/>
                </a:lnTo>
                <a:close/>
              </a:path>
              <a:path w="4500880" h="3557270">
                <a:moveTo>
                  <a:pt x="4500824" y="1658439"/>
                </a:moveTo>
                <a:lnTo>
                  <a:pt x="4330968" y="1658439"/>
                </a:lnTo>
                <a:lnTo>
                  <a:pt x="4345080" y="1660874"/>
                </a:lnTo>
                <a:lnTo>
                  <a:pt x="4358354" y="1664904"/>
                </a:lnTo>
                <a:lnTo>
                  <a:pt x="4393759" y="1686008"/>
                </a:lnTo>
                <a:lnTo>
                  <a:pt x="4419534" y="1718172"/>
                </a:lnTo>
                <a:lnTo>
                  <a:pt x="4432501" y="1758441"/>
                </a:lnTo>
                <a:lnTo>
                  <a:pt x="4433428" y="1773154"/>
                </a:lnTo>
                <a:lnTo>
                  <a:pt x="4433411" y="1773827"/>
                </a:lnTo>
                <a:lnTo>
                  <a:pt x="4424778" y="1814818"/>
                </a:lnTo>
                <a:lnTo>
                  <a:pt x="4402874" y="1849045"/>
                </a:lnTo>
                <a:lnTo>
                  <a:pt x="4370007" y="1873695"/>
                </a:lnTo>
                <a:lnTo>
                  <a:pt x="4328486" y="1885955"/>
                </a:lnTo>
                <a:lnTo>
                  <a:pt x="4313121" y="1886802"/>
                </a:lnTo>
                <a:lnTo>
                  <a:pt x="4500824" y="1886802"/>
                </a:lnTo>
                <a:lnTo>
                  <a:pt x="4500824" y="1658439"/>
                </a:lnTo>
                <a:close/>
              </a:path>
            </a:pathLst>
          </a:custGeom>
          <a:solidFill>
            <a:srgbClr val="D0D0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07852" y="2358669"/>
            <a:ext cx="3828415" cy="2837815"/>
          </a:xfrm>
          <a:custGeom>
            <a:avLst/>
            <a:gdLst/>
            <a:ahLst/>
            <a:cxnLst/>
            <a:rect l="l" t="t" r="r" b="b"/>
            <a:pathLst>
              <a:path w="3828415" h="2837815">
                <a:moveTo>
                  <a:pt x="3754611" y="0"/>
                </a:moveTo>
                <a:lnTo>
                  <a:pt x="66883" y="74"/>
                </a:lnTo>
                <a:lnTo>
                  <a:pt x="21113" y="8478"/>
                </a:lnTo>
                <a:lnTo>
                  <a:pt x="409" y="54774"/>
                </a:lnTo>
                <a:lnTo>
                  <a:pt x="0" y="68960"/>
                </a:lnTo>
                <a:lnTo>
                  <a:pt x="9" y="2772747"/>
                </a:lnTo>
                <a:lnTo>
                  <a:pt x="8826" y="2817401"/>
                </a:lnTo>
                <a:lnTo>
                  <a:pt x="55681" y="2836693"/>
                </a:lnTo>
                <a:lnTo>
                  <a:pt x="76425" y="2837198"/>
                </a:lnTo>
                <a:lnTo>
                  <a:pt x="3758756" y="2837188"/>
                </a:lnTo>
                <a:lnTo>
                  <a:pt x="3805974" y="2829221"/>
                </a:lnTo>
                <a:lnTo>
                  <a:pt x="3827511" y="2783493"/>
                </a:lnTo>
                <a:lnTo>
                  <a:pt x="3828133" y="2763382"/>
                </a:lnTo>
                <a:lnTo>
                  <a:pt x="3828094" y="68960"/>
                </a:lnTo>
                <a:lnTo>
                  <a:pt x="3820477" y="21878"/>
                </a:lnTo>
                <a:lnTo>
                  <a:pt x="3775124" y="605"/>
                </a:lnTo>
                <a:lnTo>
                  <a:pt x="37546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40123" y="2342007"/>
            <a:ext cx="3902075" cy="2869565"/>
          </a:xfrm>
          <a:custGeom>
            <a:avLst/>
            <a:gdLst/>
            <a:ahLst/>
            <a:cxnLst/>
            <a:rect l="l" t="t" r="r" b="b"/>
            <a:pathLst>
              <a:path w="3902075" h="2869565">
                <a:moveTo>
                  <a:pt x="0" y="2869057"/>
                </a:moveTo>
                <a:lnTo>
                  <a:pt x="3902075" y="2869057"/>
                </a:lnTo>
                <a:lnTo>
                  <a:pt x="3902075" y="0"/>
                </a:lnTo>
                <a:lnTo>
                  <a:pt x="0" y="0"/>
                </a:lnTo>
                <a:lnTo>
                  <a:pt x="0" y="28690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40123" y="2296667"/>
            <a:ext cx="3901439" cy="2586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Step</a:t>
            </a:r>
            <a:r>
              <a:rPr spc="-30" dirty="0"/>
              <a:t> </a:t>
            </a:r>
            <a:r>
              <a:rPr dirty="0"/>
              <a:t>1:</a:t>
            </a:r>
          </a:p>
          <a:p>
            <a:pPr marL="12700">
              <a:lnSpc>
                <a:spcPct val="100000"/>
              </a:lnSpc>
            </a:pPr>
            <a:r>
              <a:rPr dirty="0">
                <a:solidFill>
                  <a:srgbClr val="0064A3"/>
                </a:solidFill>
              </a:rPr>
              <a:t>Create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 Kh</a:t>
            </a:r>
            <a:r>
              <a:rPr spc="-15" dirty="0">
                <a:solidFill>
                  <a:srgbClr val="0064A3"/>
                </a:solidFill>
              </a:rPr>
              <a:t>a</a:t>
            </a:r>
            <a:r>
              <a:rPr dirty="0">
                <a:solidFill>
                  <a:srgbClr val="0064A3"/>
                </a:solidFill>
              </a:rPr>
              <a:t>n</a:t>
            </a:r>
            <a:r>
              <a:rPr spc="-14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Aca</a:t>
            </a:r>
            <a:r>
              <a:rPr spc="-10" dirty="0">
                <a:solidFill>
                  <a:srgbClr val="0064A3"/>
                </a:solidFill>
              </a:rPr>
              <a:t>d</a:t>
            </a:r>
            <a:r>
              <a:rPr dirty="0">
                <a:solidFill>
                  <a:srgbClr val="0064A3"/>
                </a:solidFill>
              </a:rPr>
              <a:t>e</a:t>
            </a:r>
            <a:r>
              <a:rPr spc="-10" dirty="0">
                <a:solidFill>
                  <a:srgbClr val="0064A3"/>
                </a:solidFill>
              </a:rPr>
              <a:t>m</a:t>
            </a:r>
            <a:r>
              <a:rPr dirty="0">
                <a:solidFill>
                  <a:srgbClr val="0064A3"/>
                </a:solidFill>
              </a:rPr>
              <a:t>y</a:t>
            </a:r>
            <a:r>
              <a:rPr spc="-14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Acc</a:t>
            </a:r>
            <a:r>
              <a:rPr spc="-10" dirty="0">
                <a:solidFill>
                  <a:srgbClr val="0064A3"/>
                </a:solidFill>
              </a:rPr>
              <a:t>o</a:t>
            </a:r>
            <a:r>
              <a:rPr dirty="0">
                <a:solidFill>
                  <a:srgbClr val="0064A3"/>
                </a:solidFill>
              </a:rPr>
              <a:t>unt</a:t>
            </a:r>
          </a:p>
        </p:txBody>
      </p:sp>
      <p:sp>
        <p:nvSpPr>
          <p:cNvPr id="3" name="object 3"/>
          <p:cNvSpPr/>
          <p:nvPr/>
        </p:nvSpPr>
        <p:spPr>
          <a:xfrm>
            <a:off x="684276" y="3896867"/>
            <a:ext cx="2775204" cy="2325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2947" y="3936631"/>
            <a:ext cx="2643251" cy="2193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6597" y="3930306"/>
            <a:ext cx="2656205" cy="2205990"/>
          </a:xfrm>
          <a:custGeom>
            <a:avLst/>
            <a:gdLst/>
            <a:ahLst/>
            <a:cxnLst/>
            <a:rect l="l" t="t" r="r" b="b"/>
            <a:pathLst>
              <a:path w="2656204" h="2205990">
                <a:moveTo>
                  <a:pt x="0" y="2205863"/>
                </a:moveTo>
                <a:lnTo>
                  <a:pt x="2655951" y="2205863"/>
                </a:lnTo>
                <a:lnTo>
                  <a:pt x="2655951" y="0"/>
                </a:lnTo>
                <a:lnTo>
                  <a:pt x="0" y="0"/>
                </a:lnTo>
                <a:lnTo>
                  <a:pt x="0" y="2205863"/>
                </a:lnTo>
                <a:close/>
              </a:path>
            </a:pathLst>
          </a:custGeom>
          <a:ln w="126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4276" y="1815083"/>
            <a:ext cx="2775204" cy="20894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2947" y="1854580"/>
            <a:ext cx="2643251" cy="19564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6597" y="1848230"/>
            <a:ext cx="2656205" cy="1969135"/>
          </a:xfrm>
          <a:custGeom>
            <a:avLst/>
            <a:gdLst/>
            <a:ahLst/>
            <a:cxnLst/>
            <a:rect l="l" t="t" r="r" b="b"/>
            <a:pathLst>
              <a:path w="2656204" h="1969135">
                <a:moveTo>
                  <a:pt x="0" y="1969135"/>
                </a:moveTo>
                <a:lnTo>
                  <a:pt x="2655951" y="1969135"/>
                </a:lnTo>
                <a:lnTo>
                  <a:pt x="2655951" y="0"/>
                </a:lnTo>
                <a:lnTo>
                  <a:pt x="0" y="0"/>
                </a:lnTo>
                <a:lnTo>
                  <a:pt x="0" y="1969135"/>
                </a:lnTo>
                <a:close/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0505" marR="248920" indent="-287020">
              <a:lnSpc>
                <a:spcPct val="110000"/>
              </a:lnSpc>
            </a:pPr>
            <a:r>
              <a:rPr sz="1250" spc="30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1250" spc="-6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pc="-5" dirty="0"/>
              <a:t>Log </a:t>
            </a:r>
            <a:r>
              <a:rPr dirty="0"/>
              <a:t>i</a:t>
            </a:r>
            <a:r>
              <a:rPr spc="-5" dirty="0"/>
              <a:t>n to</a:t>
            </a:r>
            <a:r>
              <a:rPr spc="10" dirty="0"/>
              <a:t> </a:t>
            </a:r>
            <a:r>
              <a:rPr spc="-5" dirty="0"/>
              <a:t>or</a:t>
            </a:r>
            <a:r>
              <a:rPr spc="5" dirty="0"/>
              <a:t> </a:t>
            </a:r>
            <a:r>
              <a:rPr spc="-5" dirty="0"/>
              <a:t>create</a:t>
            </a:r>
            <a:r>
              <a:rPr spc="15" dirty="0"/>
              <a:t> </a:t>
            </a:r>
            <a:r>
              <a:rPr spc="-25" dirty="0"/>
              <a:t>y</a:t>
            </a:r>
            <a:r>
              <a:rPr spc="-5" dirty="0"/>
              <a:t>our</a:t>
            </a:r>
            <a:r>
              <a:rPr spc="15" dirty="0"/>
              <a:t> </a:t>
            </a:r>
            <a:r>
              <a:rPr spc="-5" dirty="0"/>
              <a:t>Khan</a:t>
            </a:r>
            <a:r>
              <a:rPr spc="-85" dirty="0"/>
              <a:t> </a:t>
            </a:r>
            <a:r>
              <a:rPr spc="-5" dirty="0"/>
              <a:t>A</a:t>
            </a:r>
            <a:r>
              <a:rPr dirty="0"/>
              <a:t>c</a:t>
            </a:r>
            <a:r>
              <a:rPr spc="-5" dirty="0"/>
              <a:t>ademy account</a:t>
            </a:r>
            <a:endParaRPr sz="1250">
              <a:latin typeface="Arial"/>
              <a:cs typeface="Arial"/>
            </a:endParaRPr>
          </a:p>
          <a:p>
            <a:pPr marL="2776855">
              <a:lnSpc>
                <a:spcPct val="100000"/>
              </a:lnSpc>
              <a:spcBef>
                <a:spcPts val="800"/>
              </a:spcBef>
            </a:pPr>
            <a:r>
              <a:rPr sz="850" spc="-10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50" spc="-3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dirty="0"/>
              <a:t>Go</a:t>
            </a:r>
            <a:r>
              <a:rPr sz="1400" spc="-25" dirty="0"/>
              <a:t> </a:t>
            </a:r>
            <a:r>
              <a:rPr sz="1400" dirty="0"/>
              <a:t>to</a:t>
            </a:r>
            <a:r>
              <a:rPr sz="1400" spc="-10" dirty="0"/>
              <a:t> </a:t>
            </a:r>
            <a:r>
              <a:rPr sz="1400" b="1" u="heavy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sa</a:t>
            </a:r>
            <a:r>
              <a:rPr sz="1400" b="1" u="heavy" spc="-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</a:t>
            </a:r>
            <a:r>
              <a:rPr sz="1400" b="1" u="heavy" spc="-1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p</a:t>
            </a:r>
            <a:r>
              <a:rPr sz="1400" b="1" u="heavy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rac</a:t>
            </a:r>
            <a:r>
              <a:rPr sz="1400" b="1" u="heavy" spc="-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t</a:t>
            </a:r>
            <a:r>
              <a:rPr sz="1400" b="1" u="heavy" spc="-1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i</a:t>
            </a:r>
            <a:r>
              <a:rPr sz="1400" b="1" u="heavy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c</a:t>
            </a:r>
            <a:r>
              <a:rPr sz="1400" b="1" u="heavy" spc="-2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e</a:t>
            </a:r>
            <a:r>
              <a:rPr sz="1400" b="1" u="heavy" spc="-1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.o</a:t>
            </a:r>
            <a:r>
              <a:rPr sz="1400" b="1" u="heavy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rg</a:t>
            </a:r>
            <a:endParaRPr sz="1400">
              <a:latin typeface="Arial"/>
              <a:cs typeface="Arial"/>
            </a:endParaRPr>
          </a:p>
          <a:p>
            <a:pPr marL="2776855">
              <a:lnSpc>
                <a:spcPct val="100000"/>
              </a:lnSpc>
              <a:spcBef>
                <a:spcPts val="960"/>
              </a:spcBef>
            </a:pPr>
            <a:r>
              <a:rPr sz="850" spc="-10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50" spc="-2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spc="-10" dirty="0"/>
              <a:t>C</a:t>
            </a:r>
            <a:r>
              <a:rPr sz="1400" dirty="0"/>
              <a:t>li</a:t>
            </a:r>
            <a:r>
              <a:rPr sz="1400" spc="5" dirty="0"/>
              <a:t>c</a:t>
            </a:r>
            <a:r>
              <a:rPr sz="1400" dirty="0"/>
              <a:t>k</a:t>
            </a:r>
            <a:r>
              <a:rPr sz="1400" spc="-15" dirty="0"/>
              <a:t> </a:t>
            </a:r>
            <a:r>
              <a:rPr sz="1400" dirty="0">
                <a:latin typeface="Arial"/>
                <a:cs typeface="Arial"/>
              </a:rPr>
              <a:t>green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button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labeled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“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heck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out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</a:t>
            </a:r>
            <a:r>
              <a:rPr sz="1400" spc="-1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”</a:t>
            </a:r>
            <a:endParaRPr sz="1400">
              <a:latin typeface="Arial"/>
              <a:cs typeface="Arial"/>
            </a:endParaRPr>
          </a:p>
          <a:p>
            <a:pPr marL="2999105" marR="1183005" indent="-222885">
              <a:lnSpc>
                <a:spcPct val="110000"/>
              </a:lnSpc>
              <a:spcBef>
                <a:spcPts val="800"/>
              </a:spcBef>
            </a:pPr>
            <a:r>
              <a:rPr sz="800" spc="35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00" spc="3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dirty="0"/>
              <a:t>Sign</a:t>
            </a:r>
            <a:r>
              <a:rPr sz="1400" spc="-10" dirty="0"/>
              <a:t> </a:t>
            </a:r>
            <a:r>
              <a:rPr sz="1400" dirty="0"/>
              <a:t>in</a:t>
            </a:r>
            <a:r>
              <a:rPr sz="1400" spc="-10" dirty="0"/>
              <a:t> </a:t>
            </a:r>
            <a:r>
              <a:rPr sz="1400" spc="-20" dirty="0"/>
              <a:t>w</a:t>
            </a:r>
            <a:r>
              <a:rPr sz="1400" dirty="0"/>
              <a:t>ith</a:t>
            </a:r>
            <a:r>
              <a:rPr sz="1400" spc="-10" dirty="0"/>
              <a:t> </a:t>
            </a:r>
            <a:r>
              <a:rPr sz="1400" dirty="0"/>
              <a:t>G</a:t>
            </a:r>
            <a:r>
              <a:rPr sz="1400" spc="-10" dirty="0"/>
              <a:t>m</a:t>
            </a:r>
            <a:r>
              <a:rPr sz="1400" dirty="0"/>
              <a:t>ail,</a:t>
            </a:r>
            <a:r>
              <a:rPr sz="1400" spc="-15" dirty="0"/>
              <a:t> </a:t>
            </a:r>
            <a:r>
              <a:rPr sz="1400" spc="-10" dirty="0"/>
              <a:t>F</a:t>
            </a:r>
            <a:r>
              <a:rPr sz="1400" dirty="0"/>
              <a:t>aceboo</a:t>
            </a:r>
            <a:r>
              <a:rPr sz="1400" spc="-10" dirty="0"/>
              <a:t>k</a:t>
            </a:r>
            <a:r>
              <a:rPr sz="1400" dirty="0"/>
              <a:t>, </a:t>
            </a:r>
            <a:r>
              <a:rPr sz="1400" dirty="0">
                <a:latin typeface="Arial"/>
                <a:cs typeface="Arial"/>
              </a:rPr>
              <a:t>or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cli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“Sign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up</a:t>
            </a:r>
            <a:r>
              <a:rPr sz="1400" spc="-20" dirty="0">
                <a:latin typeface="Arial"/>
                <a:cs typeface="Arial"/>
              </a:rPr>
              <a:t> w</a:t>
            </a:r>
            <a:r>
              <a:rPr sz="1400" dirty="0">
                <a:latin typeface="Arial"/>
                <a:cs typeface="Arial"/>
              </a:rPr>
              <a:t>ith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ail”</a:t>
            </a:r>
            <a:endParaRPr sz="1400">
              <a:latin typeface="Arial"/>
              <a:cs typeface="Arial"/>
            </a:endParaRPr>
          </a:p>
          <a:p>
            <a:pPr marL="3171190" marR="424180" indent="-172720">
              <a:lnSpc>
                <a:spcPct val="110100"/>
              </a:lnSpc>
              <a:spcBef>
                <a:spcPts val="425"/>
              </a:spcBef>
            </a:pPr>
            <a:r>
              <a:rPr sz="700" spc="15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700" spc="5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200" dirty="0"/>
              <a:t>If</a:t>
            </a:r>
            <a:r>
              <a:rPr sz="1200" spc="5" dirty="0"/>
              <a:t> </a:t>
            </a:r>
            <a:r>
              <a:rPr sz="1200" spc="-15" dirty="0"/>
              <a:t>y</a:t>
            </a:r>
            <a:r>
              <a:rPr sz="1200" dirty="0"/>
              <a:t>ou click Si</a:t>
            </a:r>
            <a:r>
              <a:rPr sz="1200" spc="-10" dirty="0"/>
              <a:t>g</a:t>
            </a:r>
            <a:r>
              <a:rPr sz="1200" dirty="0"/>
              <a:t>n</a:t>
            </a:r>
            <a:r>
              <a:rPr sz="1200" spc="-10" dirty="0"/>
              <a:t> </a:t>
            </a:r>
            <a:r>
              <a:rPr sz="1200" dirty="0"/>
              <a:t>in</a:t>
            </a:r>
            <a:r>
              <a:rPr sz="1200" spc="-10" dirty="0"/>
              <a:t> </a:t>
            </a:r>
            <a:r>
              <a:rPr sz="1200" spc="-15" dirty="0"/>
              <a:t>w</a:t>
            </a:r>
            <a:r>
              <a:rPr sz="1200" dirty="0"/>
              <a:t>ith G</a:t>
            </a:r>
            <a:r>
              <a:rPr sz="1200" spc="5" dirty="0"/>
              <a:t>m</a:t>
            </a:r>
            <a:r>
              <a:rPr sz="1200" dirty="0"/>
              <a:t>ail</a:t>
            </a:r>
            <a:r>
              <a:rPr sz="1200" spc="-15" dirty="0"/>
              <a:t> </a:t>
            </a:r>
            <a:r>
              <a:rPr sz="1200" dirty="0"/>
              <a:t>or Fac</a:t>
            </a:r>
            <a:r>
              <a:rPr sz="1200" spc="5" dirty="0"/>
              <a:t>e</a:t>
            </a:r>
            <a:r>
              <a:rPr sz="1200" dirty="0"/>
              <a:t>bo</a:t>
            </a:r>
            <a:r>
              <a:rPr sz="1200" spc="-10" dirty="0"/>
              <a:t>o</a:t>
            </a:r>
            <a:r>
              <a:rPr sz="1200" dirty="0"/>
              <a:t>k, ent</a:t>
            </a:r>
            <a:r>
              <a:rPr sz="1200" spc="5" dirty="0"/>
              <a:t>e</a:t>
            </a:r>
            <a:r>
              <a:rPr sz="1200" dirty="0"/>
              <a:t>r</a:t>
            </a:r>
            <a:r>
              <a:rPr sz="1200" spc="-30" dirty="0"/>
              <a:t> </a:t>
            </a:r>
            <a:r>
              <a:rPr sz="1200" dirty="0"/>
              <a:t>in</a:t>
            </a:r>
            <a:r>
              <a:rPr sz="1200" spc="-10" dirty="0"/>
              <a:t> </a:t>
            </a:r>
            <a:r>
              <a:rPr sz="1200" spc="-15" dirty="0"/>
              <a:t>y</a:t>
            </a:r>
            <a:r>
              <a:rPr sz="1200" dirty="0"/>
              <a:t>our us</a:t>
            </a:r>
            <a:r>
              <a:rPr sz="1200" spc="5" dirty="0"/>
              <a:t>e</a:t>
            </a:r>
            <a:r>
              <a:rPr sz="1200" dirty="0"/>
              <a:t>rna</a:t>
            </a:r>
            <a:r>
              <a:rPr sz="1200" spc="5" dirty="0"/>
              <a:t>m</a:t>
            </a:r>
            <a:r>
              <a:rPr sz="1200" dirty="0"/>
              <a:t>e</a:t>
            </a:r>
            <a:r>
              <a:rPr sz="1200" spc="-45" dirty="0"/>
              <a:t> </a:t>
            </a:r>
            <a:r>
              <a:rPr sz="1200" dirty="0"/>
              <a:t>and</a:t>
            </a:r>
            <a:r>
              <a:rPr sz="1200" spc="-20" dirty="0"/>
              <a:t> </a:t>
            </a:r>
            <a:r>
              <a:rPr sz="1200" dirty="0"/>
              <a:t>pass</a:t>
            </a:r>
            <a:r>
              <a:rPr sz="1200" spc="-15" dirty="0"/>
              <a:t>w</a:t>
            </a:r>
            <a:r>
              <a:rPr sz="1200" dirty="0"/>
              <a:t>ord</a:t>
            </a:r>
            <a:r>
              <a:rPr sz="1200" spc="-25" dirty="0"/>
              <a:t> </a:t>
            </a:r>
            <a:r>
              <a:rPr sz="1200" spc="10" dirty="0"/>
              <a:t>f</a:t>
            </a:r>
            <a:r>
              <a:rPr sz="1200" dirty="0"/>
              <a:t>or either</a:t>
            </a:r>
            <a:r>
              <a:rPr sz="1200" spc="-30" dirty="0"/>
              <a:t> </a:t>
            </a:r>
            <a:r>
              <a:rPr sz="1200" dirty="0"/>
              <a:t>t</a:t>
            </a:r>
            <a:r>
              <a:rPr sz="1200" spc="5" dirty="0"/>
              <a:t>h</a:t>
            </a:r>
            <a:r>
              <a:rPr sz="1200" dirty="0"/>
              <a:t>ese</a:t>
            </a:r>
            <a:r>
              <a:rPr sz="1200" spc="-20" dirty="0"/>
              <a:t> </a:t>
            </a:r>
            <a:r>
              <a:rPr sz="1200" dirty="0"/>
              <a:t>accounts</a:t>
            </a:r>
            <a:r>
              <a:rPr sz="1200" spc="-35" dirty="0"/>
              <a:t> </a:t>
            </a:r>
            <a:r>
              <a:rPr sz="1200" dirty="0"/>
              <a:t>and</a:t>
            </a:r>
            <a:r>
              <a:rPr sz="1200" spc="-20" dirty="0"/>
              <a:t> </a:t>
            </a:r>
            <a:r>
              <a:rPr sz="1200" spc="-15" dirty="0"/>
              <a:t>y</a:t>
            </a:r>
            <a:r>
              <a:rPr sz="1200" dirty="0"/>
              <a:t>ou</a:t>
            </a:r>
            <a:r>
              <a:rPr sz="1200" spc="-10" dirty="0"/>
              <a:t> </a:t>
            </a:r>
            <a:r>
              <a:rPr sz="1200" dirty="0"/>
              <a:t>are</a:t>
            </a:r>
            <a:r>
              <a:rPr sz="1200" spc="-10" dirty="0"/>
              <a:t> </a:t>
            </a:r>
            <a:r>
              <a:rPr sz="1200" dirty="0"/>
              <a:t>si</a:t>
            </a:r>
            <a:r>
              <a:rPr sz="1200" spc="-10" dirty="0"/>
              <a:t>g</a:t>
            </a:r>
            <a:r>
              <a:rPr sz="1200" dirty="0"/>
              <a:t>ned</a:t>
            </a:r>
            <a:r>
              <a:rPr sz="1200" spc="-20" dirty="0"/>
              <a:t> </a:t>
            </a:r>
            <a:r>
              <a:rPr sz="1200" dirty="0"/>
              <a:t>in</a:t>
            </a:r>
            <a:endParaRPr sz="1200">
              <a:latin typeface="Arial"/>
              <a:cs typeface="Arial"/>
            </a:endParaRPr>
          </a:p>
          <a:p>
            <a:pPr marL="3171190" marR="706755" indent="-172720">
              <a:lnSpc>
                <a:spcPct val="110000"/>
              </a:lnSpc>
              <a:spcBef>
                <a:spcPts val="600"/>
              </a:spcBef>
            </a:pPr>
            <a:r>
              <a:rPr sz="700" spc="15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700" spc="5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If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ou click </a:t>
            </a:r>
            <a:r>
              <a:rPr sz="1200" spc="-5" dirty="0">
                <a:latin typeface="Arial"/>
                <a:cs typeface="Arial"/>
              </a:rPr>
              <a:t>“</a:t>
            </a:r>
            <a:r>
              <a:rPr sz="1200" dirty="0">
                <a:latin typeface="Arial"/>
                <a:cs typeface="Arial"/>
              </a:rPr>
              <a:t>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ith </a:t>
            </a:r>
            <a:r>
              <a:rPr sz="1200" spc="5" dirty="0">
                <a:latin typeface="Arial"/>
                <a:cs typeface="Arial"/>
              </a:rPr>
              <a:t>em</a:t>
            </a:r>
            <a:r>
              <a:rPr sz="1200" dirty="0">
                <a:latin typeface="Arial"/>
                <a:cs typeface="Arial"/>
              </a:rPr>
              <a:t>ai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”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Ent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 </a:t>
            </a:r>
            <a:r>
              <a:rPr sz="1200" dirty="0"/>
              <a:t>Fi</a:t>
            </a:r>
            <a:r>
              <a:rPr sz="1200" spc="-10" dirty="0"/>
              <a:t>r</a:t>
            </a:r>
            <a:r>
              <a:rPr sz="1200" dirty="0"/>
              <a:t>st</a:t>
            </a:r>
            <a:r>
              <a:rPr sz="1200" spc="15" dirty="0"/>
              <a:t> </a:t>
            </a:r>
            <a:r>
              <a:rPr sz="1200" dirty="0"/>
              <a:t>Na</a:t>
            </a:r>
            <a:r>
              <a:rPr sz="1200" spc="5" dirty="0"/>
              <a:t>m</a:t>
            </a:r>
            <a:r>
              <a:rPr sz="1200" dirty="0"/>
              <a:t>e/</a:t>
            </a:r>
            <a:r>
              <a:rPr sz="1200" spc="5" dirty="0"/>
              <a:t>L</a:t>
            </a:r>
            <a:r>
              <a:rPr sz="1200" spc="-10" dirty="0"/>
              <a:t>a</a:t>
            </a:r>
            <a:r>
              <a:rPr sz="1200" dirty="0"/>
              <a:t>st</a:t>
            </a:r>
            <a:r>
              <a:rPr sz="1200" spc="-30" dirty="0"/>
              <a:t> </a:t>
            </a:r>
            <a:r>
              <a:rPr sz="1200" dirty="0"/>
              <a:t>na</a:t>
            </a:r>
            <a:r>
              <a:rPr sz="1200" spc="5" dirty="0"/>
              <a:t>m</a:t>
            </a:r>
            <a:r>
              <a:rPr sz="1200" dirty="0"/>
              <a:t>e/E</a:t>
            </a:r>
            <a:r>
              <a:rPr sz="1200" spc="-5" dirty="0"/>
              <a:t>m</a:t>
            </a:r>
            <a:r>
              <a:rPr sz="1200" dirty="0"/>
              <a:t>ai</a:t>
            </a:r>
            <a:r>
              <a:rPr sz="1200" spc="-20" dirty="0"/>
              <a:t>l</a:t>
            </a:r>
            <a:r>
              <a:rPr sz="1200" dirty="0"/>
              <a:t>/Bi</a:t>
            </a:r>
            <a:r>
              <a:rPr sz="1200" spc="-10" dirty="0"/>
              <a:t>r</a:t>
            </a:r>
            <a:r>
              <a:rPr sz="1200" dirty="0"/>
              <a:t>t</a:t>
            </a:r>
            <a:r>
              <a:rPr sz="1200" spc="5" dirty="0"/>
              <a:t>h</a:t>
            </a:r>
            <a:r>
              <a:rPr sz="1200" spc="-10" dirty="0"/>
              <a:t>da</a:t>
            </a:r>
            <a:r>
              <a:rPr sz="1200" dirty="0"/>
              <a:t>te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cl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ck “Si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Up”</a:t>
            </a:r>
            <a:endParaRPr sz="1200">
              <a:latin typeface="Arial"/>
              <a:cs typeface="Arial"/>
            </a:endParaRPr>
          </a:p>
          <a:p>
            <a:pPr marL="3343275" marR="996950" indent="-172720">
              <a:lnSpc>
                <a:spcPct val="110000"/>
              </a:lnSpc>
              <a:spcBef>
                <a:spcPts val="620"/>
              </a:spcBef>
            </a:pPr>
            <a:r>
              <a:rPr sz="600" dirty="0">
                <a:solidFill>
                  <a:srgbClr val="0064A3"/>
                </a:solidFill>
                <a:latin typeface="Arial"/>
                <a:cs typeface="Arial"/>
              </a:rPr>
              <a:t>►    </a:t>
            </a:r>
            <a:r>
              <a:rPr sz="600" spc="-7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000" spc="-10" dirty="0"/>
              <a:t>A</a:t>
            </a:r>
            <a:r>
              <a:rPr sz="1000" spc="-5" dirty="0"/>
              <a:t>n </a:t>
            </a:r>
            <a:r>
              <a:rPr sz="1000" spc="-10" dirty="0"/>
              <a:t>e</a:t>
            </a:r>
            <a:r>
              <a:rPr sz="1000" spc="10" dirty="0"/>
              <a:t>m</a:t>
            </a:r>
            <a:r>
              <a:rPr sz="1000" spc="-5" dirty="0"/>
              <a:t>a</a:t>
            </a:r>
            <a:r>
              <a:rPr sz="1000" spc="-15" dirty="0"/>
              <a:t>i</a:t>
            </a:r>
            <a:r>
              <a:rPr sz="1000" spc="-5" dirty="0"/>
              <a:t>l</a:t>
            </a:r>
            <a:r>
              <a:rPr sz="1000" spc="-10" dirty="0"/>
              <a:t> </a:t>
            </a:r>
            <a:r>
              <a:rPr sz="1000" spc="-20" dirty="0"/>
              <a:t>w</a:t>
            </a:r>
            <a:r>
              <a:rPr sz="1000" spc="-10" dirty="0"/>
              <a:t>il</a:t>
            </a:r>
            <a:r>
              <a:rPr sz="1000" spc="-5" dirty="0"/>
              <a:t>l</a:t>
            </a:r>
            <a:r>
              <a:rPr sz="1000" spc="25" dirty="0"/>
              <a:t> </a:t>
            </a:r>
            <a:r>
              <a:rPr sz="1000" spc="-5" dirty="0"/>
              <a:t>b</a:t>
            </a:r>
            <a:r>
              <a:rPr sz="1000" spc="-10" dirty="0"/>
              <a:t>e</a:t>
            </a:r>
            <a:r>
              <a:rPr sz="1000" spc="-5" dirty="0"/>
              <a:t>en se</a:t>
            </a:r>
            <a:r>
              <a:rPr sz="1000" spc="-10" dirty="0"/>
              <a:t>n</a:t>
            </a:r>
            <a:r>
              <a:rPr sz="1000" spc="-5" dirty="0"/>
              <a:t>t</a:t>
            </a:r>
            <a:r>
              <a:rPr sz="1000" spc="-15" dirty="0"/>
              <a:t> </a:t>
            </a:r>
            <a:r>
              <a:rPr sz="1000" spc="-5" dirty="0"/>
              <a:t>to</a:t>
            </a:r>
            <a:r>
              <a:rPr sz="1000" spc="-10" dirty="0"/>
              <a:t> </a:t>
            </a:r>
            <a:r>
              <a:rPr sz="1000" spc="-35" dirty="0"/>
              <a:t>y</a:t>
            </a:r>
            <a:r>
              <a:rPr sz="1000" spc="-5" dirty="0"/>
              <a:t>o</a:t>
            </a:r>
            <a:r>
              <a:rPr sz="1000" spc="-10" dirty="0"/>
              <a:t>u</a:t>
            </a:r>
            <a:r>
              <a:rPr sz="1000" spc="-5" dirty="0"/>
              <a:t>r</a:t>
            </a:r>
            <a:r>
              <a:rPr sz="1000" spc="35" dirty="0"/>
              <a:t> </a:t>
            </a:r>
            <a:r>
              <a:rPr sz="1000" spc="-5" dirty="0"/>
              <a:t>ac</a:t>
            </a:r>
            <a:r>
              <a:rPr sz="1000" dirty="0"/>
              <a:t>c</a:t>
            </a:r>
            <a:r>
              <a:rPr sz="1000" spc="-5" dirty="0"/>
              <a:t>o</a:t>
            </a:r>
            <a:r>
              <a:rPr sz="1000" spc="-10" dirty="0"/>
              <a:t>u</a:t>
            </a:r>
            <a:r>
              <a:rPr sz="1000" spc="-5" dirty="0"/>
              <a:t>nt to </a:t>
            </a:r>
            <a:r>
              <a:rPr sz="1000" spc="-15" dirty="0"/>
              <a:t>v</a:t>
            </a:r>
            <a:r>
              <a:rPr sz="1000" spc="-5" dirty="0"/>
              <a:t>eri</a:t>
            </a:r>
            <a:r>
              <a:rPr sz="1000" dirty="0"/>
              <a:t>f</a:t>
            </a:r>
            <a:r>
              <a:rPr sz="1000" spc="-35" dirty="0"/>
              <a:t>y</a:t>
            </a:r>
            <a:r>
              <a:rPr sz="1000" spc="-5" dirty="0"/>
              <a:t>;</a:t>
            </a:r>
            <a:r>
              <a:rPr sz="1000" spc="15" dirty="0"/>
              <a:t> </a:t>
            </a:r>
            <a:r>
              <a:rPr sz="1000" dirty="0"/>
              <a:t>s</a:t>
            </a:r>
            <a:r>
              <a:rPr sz="1000" spc="-10" dirty="0"/>
              <a:t>i</a:t>
            </a:r>
            <a:r>
              <a:rPr sz="1000" spc="-5" dirty="0"/>
              <a:t>gn </a:t>
            </a:r>
            <a:r>
              <a:rPr sz="1000" spc="-10" dirty="0"/>
              <a:t>i</a:t>
            </a:r>
            <a:r>
              <a:rPr sz="1000" spc="-5" dirty="0"/>
              <a:t>n</a:t>
            </a:r>
            <a:r>
              <a:rPr sz="1000" spc="5" dirty="0"/>
              <a:t> </a:t>
            </a:r>
            <a:r>
              <a:rPr sz="1000" spc="-5" dirty="0"/>
              <a:t>to </a:t>
            </a:r>
            <a:r>
              <a:rPr sz="1000" spc="-35" dirty="0"/>
              <a:t>y</a:t>
            </a:r>
            <a:r>
              <a:rPr sz="1000" spc="-5" dirty="0"/>
              <a:t>o</a:t>
            </a:r>
            <a:r>
              <a:rPr sz="1000" spc="-10" dirty="0"/>
              <a:t>u</a:t>
            </a:r>
            <a:r>
              <a:rPr sz="1000" spc="-5" dirty="0"/>
              <a:t>r</a:t>
            </a:r>
            <a:r>
              <a:rPr sz="1000" spc="25" dirty="0"/>
              <a:t> </a:t>
            </a:r>
            <a:r>
              <a:rPr sz="1000" spc="-5" dirty="0"/>
              <a:t>e</a:t>
            </a:r>
            <a:r>
              <a:rPr sz="1000" spc="10" dirty="0"/>
              <a:t>m</a:t>
            </a:r>
            <a:r>
              <a:rPr sz="1000" spc="-5" dirty="0"/>
              <a:t>a</a:t>
            </a:r>
            <a:r>
              <a:rPr sz="1000" spc="-15" dirty="0"/>
              <a:t>i</a:t>
            </a:r>
            <a:r>
              <a:rPr sz="1000" spc="-5" dirty="0"/>
              <a:t>l</a:t>
            </a:r>
            <a:endParaRPr sz="1000">
              <a:latin typeface="Arial"/>
              <a:cs typeface="Arial"/>
            </a:endParaRPr>
          </a:p>
          <a:p>
            <a:pPr marL="3343275" marR="816610" indent="-172720">
              <a:lnSpc>
                <a:spcPct val="110000"/>
              </a:lnSpc>
              <a:spcBef>
                <a:spcPts val="600"/>
              </a:spcBef>
            </a:pPr>
            <a:r>
              <a:rPr sz="600" dirty="0">
                <a:solidFill>
                  <a:srgbClr val="0064A3"/>
                </a:solidFill>
                <a:latin typeface="Arial"/>
                <a:cs typeface="Arial"/>
              </a:rPr>
              <a:t>►    </a:t>
            </a:r>
            <a:r>
              <a:rPr sz="600" spc="-7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000" spc="-5" dirty="0"/>
              <a:t>Op</a:t>
            </a:r>
            <a:r>
              <a:rPr sz="1000" spc="-10" dirty="0"/>
              <a:t>e</a:t>
            </a:r>
            <a:r>
              <a:rPr sz="1000" spc="-5" dirty="0"/>
              <a:t>n</a:t>
            </a:r>
            <a:r>
              <a:rPr sz="1000" spc="-20" dirty="0"/>
              <a:t> </a:t>
            </a:r>
            <a:r>
              <a:rPr sz="1000" spc="-5" dirty="0"/>
              <a:t>e</a:t>
            </a:r>
            <a:r>
              <a:rPr sz="1000" spc="10" dirty="0"/>
              <a:t>m</a:t>
            </a:r>
            <a:r>
              <a:rPr sz="1000" spc="-5" dirty="0"/>
              <a:t>a</a:t>
            </a:r>
            <a:r>
              <a:rPr sz="1000" spc="-15" dirty="0"/>
              <a:t>i</a:t>
            </a:r>
            <a:r>
              <a:rPr sz="1000" spc="-5" dirty="0"/>
              <a:t>l</a:t>
            </a:r>
            <a:r>
              <a:rPr sz="1000" spc="-10" dirty="0"/>
              <a:t> </a:t>
            </a:r>
            <a:r>
              <a:rPr sz="1000" dirty="0"/>
              <a:t>f</a:t>
            </a:r>
            <a:r>
              <a:rPr sz="1000" spc="-5" dirty="0"/>
              <a:t>rom</a:t>
            </a:r>
            <a:r>
              <a:rPr sz="1000" spc="-20" dirty="0"/>
              <a:t> </a:t>
            </a:r>
            <a:r>
              <a:rPr sz="1000" spc="-10" dirty="0"/>
              <a:t>K</a:t>
            </a:r>
            <a:r>
              <a:rPr sz="1000" spc="-5" dirty="0"/>
              <a:t>h</a:t>
            </a:r>
            <a:r>
              <a:rPr sz="1000" spc="-10" dirty="0"/>
              <a:t>a</a:t>
            </a:r>
            <a:r>
              <a:rPr sz="1000" spc="-5" dirty="0"/>
              <a:t>n </a:t>
            </a:r>
            <a:r>
              <a:rPr sz="1000" spc="-15" dirty="0"/>
              <a:t>A</a:t>
            </a:r>
            <a:r>
              <a:rPr sz="1000" dirty="0"/>
              <a:t>c</a:t>
            </a:r>
            <a:r>
              <a:rPr sz="1000" spc="-5" dirty="0"/>
              <a:t>a</a:t>
            </a:r>
            <a:r>
              <a:rPr sz="1000" spc="-10" dirty="0"/>
              <a:t>d</a:t>
            </a:r>
            <a:r>
              <a:rPr sz="1000" spc="-5" dirty="0"/>
              <a:t>e</a:t>
            </a:r>
            <a:r>
              <a:rPr sz="1000" spc="10" dirty="0"/>
              <a:t>m</a:t>
            </a:r>
            <a:r>
              <a:rPr sz="1000" spc="-5" dirty="0"/>
              <a:t>y</a:t>
            </a:r>
            <a:r>
              <a:rPr sz="1000" spc="-10" dirty="0"/>
              <a:t> </a:t>
            </a:r>
            <a:r>
              <a:rPr sz="1000" spc="-5" dirty="0"/>
              <a:t>ac</a:t>
            </a:r>
            <a:r>
              <a:rPr sz="1000" dirty="0"/>
              <a:t>c</a:t>
            </a:r>
            <a:r>
              <a:rPr sz="1000" spc="-5" dirty="0"/>
              <a:t>o</a:t>
            </a:r>
            <a:r>
              <a:rPr sz="1000" spc="-10" dirty="0"/>
              <a:t>u</a:t>
            </a:r>
            <a:r>
              <a:rPr sz="1000" spc="-5" dirty="0"/>
              <a:t>nts </a:t>
            </a:r>
            <a:r>
              <a:rPr sz="1000" spc="-10" dirty="0"/>
              <a:t>an</a:t>
            </a:r>
            <a:r>
              <a:rPr sz="1000" spc="-5" dirty="0"/>
              <a:t>d</a:t>
            </a:r>
            <a:r>
              <a:rPr sz="1000" spc="-20" dirty="0"/>
              <a:t> 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li</a:t>
            </a:r>
            <a:r>
              <a:rPr sz="1000" dirty="0">
                <a:latin typeface="Arial"/>
                <a:cs typeface="Arial"/>
              </a:rPr>
              <a:t>c</a:t>
            </a:r>
            <a:r>
              <a:rPr sz="1000" spc="-5" dirty="0">
                <a:latin typeface="Arial"/>
                <a:cs typeface="Arial"/>
              </a:rPr>
              <a:t>k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 “F</a:t>
            </a:r>
            <a:r>
              <a:rPr sz="1000" spc="-1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Si</a:t>
            </a:r>
            <a:r>
              <a:rPr sz="1000" spc="-5" dirty="0">
                <a:latin typeface="Arial"/>
                <a:cs typeface="Arial"/>
              </a:rPr>
              <a:t>g</a:t>
            </a:r>
            <a:r>
              <a:rPr sz="1000" spc="-10" dirty="0">
                <a:latin typeface="Arial"/>
                <a:cs typeface="Arial"/>
              </a:rPr>
              <a:t>ni</a:t>
            </a:r>
            <a:r>
              <a:rPr sz="1000" spc="-5" dirty="0">
                <a:latin typeface="Arial"/>
                <a:cs typeface="Arial"/>
              </a:rPr>
              <a:t>ng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Up”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</a:t>
            </a:r>
            <a:r>
              <a:rPr sz="1000" spc="-10" dirty="0">
                <a:latin typeface="Arial"/>
                <a:cs typeface="Arial"/>
              </a:rPr>
              <a:t>u</a:t>
            </a:r>
            <a:r>
              <a:rPr sz="1000" spc="-5" dirty="0">
                <a:latin typeface="Arial"/>
                <a:cs typeface="Arial"/>
              </a:rPr>
              <a:t>tt</a:t>
            </a:r>
            <a:r>
              <a:rPr sz="1000" spc="-10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 marL="3343275" marR="361950" indent="-172720">
              <a:lnSpc>
                <a:spcPct val="110300"/>
              </a:lnSpc>
              <a:spcBef>
                <a:spcPts val="595"/>
              </a:spcBef>
            </a:pPr>
            <a:r>
              <a:rPr sz="600" dirty="0">
                <a:solidFill>
                  <a:srgbClr val="0064A3"/>
                </a:solidFill>
                <a:latin typeface="Arial"/>
                <a:cs typeface="Arial"/>
              </a:rPr>
              <a:t>►    </a:t>
            </a:r>
            <a:r>
              <a:rPr sz="600" spc="-7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000" spc="-5" dirty="0"/>
              <a:t>A </a:t>
            </a:r>
            <a:r>
              <a:rPr sz="1000" spc="-20" dirty="0"/>
              <a:t>w</a:t>
            </a:r>
            <a:r>
              <a:rPr sz="1000" spc="-5" dirty="0"/>
              <a:t>e</a:t>
            </a:r>
            <a:r>
              <a:rPr sz="1000" spc="-15" dirty="0"/>
              <a:t>l</a:t>
            </a:r>
            <a:r>
              <a:rPr sz="1000" dirty="0"/>
              <a:t>c</a:t>
            </a:r>
            <a:r>
              <a:rPr sz="1000" spc="-5" dirty="0"/>
              <a:t>o</a:t>
            </a:r>
            <a:r>
              <a:rPr sz="1000" spc="10" dirty="0"/>
              <a:t>m</a:t>
            </a:r>
            <a:r>
              <a:rPr sz="1000" spc="-5" dirty="0"/>
              <a:t>e s</a:t>
            </a:r>
            <a:r>
              <a:rPr sz="1000" dirty="0"/>
              <a:t>c</a:t>
            </a:r>
            <a:r>
              <a:rPr sz="1000" spc="-5" dirty="0"/>
              <a:t>re</a:t>
            </a:r>
            <a:r>
              <a:rPr sz="1000" spc="-10" dirty="0"/>
              <a:t>e</a:t>
            </a:r>
            <a:r>
              <a:rPr sz="1000" spc="-5" dirty="0"/>
              <a:t>n</a:t>
            </a:r>
            <a:r>
              <a:rPr sz="1000" spc="-20" dirty="0"/>
              <a:t> w</a:t>
            </a:r>
            <a:r>
              <a:rPr sz="1000" spc="-10" dirty="0"/>
              <a:t>il</a:t>
            </a:r>
            <a:r>
              <a:rPr sz="1000" spc="-5" dirty="0"/>
              <a:t>l</a:t>
            </a:r>
            <a:r>
              <a:rPr sz="1000" spc="35" dirty="0"/>
              <a:t> </a:t>
            </a:r>
            <a:r>
              <a:rPr sz="1000" spc="-5" dirty="0"/>
              <a:t>a</a:t>
            </a:r>
            <a:r>
              <a:rPr sz="1000" spc="-10" dirty="0"/>
              <a:t>p</a:t>
            </a:r>
            <a:r>
              <a:rPr sz="1000" spc="-5" dirty="0"/>
              <a:t>p</a:t>
            </a:r>
            <a:r>
              <a:rPr sz="1000" spc="-10" dirty="0"/>
              <a:t>e</a:t>
            </a:r>
            <a:r>
              <a:rPr sz="1000" spc="-5" dirty="0"/>
              <a:t>ar </a:t>
            </a:r>
            <a:r>
              <a:rPr sz="1000" spc="-20" dirty="0"/>
              <a:t>w</a:t>
            </a:r>
            <a:r>
              <a:rPr sz="1000" spc="-5" dirty="0"/>
              <a:t>h</a:t>
            </a:r>
            <a:r>
              <a:rPr sz="1000" spc="-10" dirty="0"/>
              <a:t>e</a:t>
            </a:r>
            <a:r>
              <a:rPr sz="1000" spc="-5" dirty="0"/>
              <a:t>re</a:t>
            </a:r>
            <a:r>
              <a:rPr sz="1000" spc="5" dirty="0"/>
              <a:t> </a:t>
            </a:r>
            <a:r>
              <a:rPr sz="1000" spc="-35" dirty="0"/>
              <a:t>y</a:t>
            </a:r>
            <a:r>
              <a:rPr sz="1000" spc="-5" dirty="0"/>
              <a:t>ou</a:t>
            </a:r>
            <a:r>
              <a:rPr sz="1000" spc="15" dirty="0"/>
              <a:t> </a:t>
            </a:r>
            <a:r>
              <a:rPr sz="1000" spc="-20" dirty="0"/>
              <a:t>w</a:t>
            </a:r>
            <a:r>
              <a:rPr sz="1000" spc="-10" dirty="0"/>
              <a:t>il</a:t>
            </a:r>
            <a:r>
              <a:rPr sz="1000" spc="-5" dirty="0"/>
              <a:t>l</a:t>
            </a:r>
            <a:r>
              <a:rPr sz="1000" spc="35" dirty="0"/>
              <a:t> </a:t>
            </a:r>
            <a:r>
              <a:rPr sz="1000" spc="-5" dirty="0"/>
              <a:t>e</a:t>
            </a:r>
            <a:r>
              <a:rPr sz="1000" spc="-10" dirty="0"/>
              <a:t>n</a:t>
            </a:r>
            <a:r>
              <a:rPr sz="1000" spc="-5" dirty="0"/>
              <a:t>ter userna</a:t>
            </a:r>
            <a:r>
              <a:rPr sz="1000" spc="10" dirty="0"/>
              <a:t>m</a:t>
            </a:r>
            <a:r>
              <a:rPr sz="1000" spc="-5" dirty="0"/>
              <a:t>e</a:t>
            </a:r>
            <a:r>
              <a:rPr sz="1000" spc="-30" dirty="0"/>
              <a:t> </a:t>
            </a:r>
            <a:r>
              <a:rPr sz="1000" spc="-5" dirty="0"/>
              <a:t>a</a:t>
            </a:r>
            <a:r>
              <a:rPr sz="1000" spc="-10" dirty="0"/>
              <a:t>n</a:t>
            </a:r>
            <a:r>
              <a:rPr sz="1000" spc="-5" dirty="0"/>
              <a:t>d</a:t>
            </a:r>
            <a:r>
              <a:rPr sz="1000" spc="-20" dirty="0"/>
              <a:t> </a:t>
            </a:r>
            <a:r>
              <a:rPr sz="1000" spc="-5" dirty="0"/>
              <a:t>p</a:t>
            </a:r>
            <a:r>
              <a:rPr sz="1000" spc="-10" dirty="0"/>
              <a:t>a</a:t>
            </a:r>
            <a:r>
              <a:rPr sz="1000" dirty="0"/>
              <a:t>ss</a:t>
            </a:r>
            <a:r>
              <a:rPr sz="1000" spc="-20" dirty="0"/>
              <a:t>w</a:t>
            </a:r>
            <a:r>
              <a:rPr sz="1000" spc="-5" dirty="0"/>
              <a:t>ord</a:t>
            </a:r>
            <a:r>
              <a:rPr sz="1000" spc="5" dirty="0"/>
              <a:t> </a:t>
            </a:r>
            <a:r>
              <a:rPr sz="1000" spc="-5" dirty="0"/>
              <a:t>a</a:t>
            </a:r>
            <a:r>
              <a:rPr sz="1000" spc="-10" dirty="0"/>
              <a:t>n</a:t>
            </a:r>
            <a:r>
              <a:rPr sz="1000" spc="-5" dirty="0"/>
              <a:t>d c</a:t>
            </a:r>
            <a:r>
              <a:rPr sz="1000" spc="-10" dirty="0"/>
              <a:t>li</a:t>
            </a:r>
            <a:r>
              <a:rPr sz="1000" dirty="0"/>
              <a:t>c</a:t>
            </a:r>
            <a:r>
              <a:rPr sz="1000" spc="-5" dirty="0"/>
              <a:t>k</a:t>
            </a:r>
            <a:r>
              <a:rPr sz="1000" spc="5" dirty="0"/>
              <a:t> </a:t>
            </a:r>
            <a:r>
              <a:rPr sz="1000" spc="-5" dirty="0">
                <a:latin typeface="Arial"/>
                <a:cs typeface="Arial"/>
              </a:rPr>
              <a:t>“</a:t>
            </a:r>
            <a:r>
              <a:rPr sz="1000" spc="-10" dirty="0">
                <a:latin typeface="Arial"/>
                <a:cs typeface="Arial"/>
              </a:rPr>
              <a:t>Si</a:t>
            </a:r>
            <a:r>
              <a:rPr sz="1000" spc="-5" dirty="0">
                <a:latin typeface="Arial"/>
                <a:cs typeface="Arial"/>
              </a:rPr>
              <a:t>gn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5" dirty="0"/>
              <a:t>U</a:t>
            </a:r>
            <a:r>
              <a:rPr sz="1000" spc="-10" dirty="0"/>
              <a:t>p</a:t>
            </a:r>
            <a:r>
              <a:rPr sz="1200" dirty="0">
                <a:latin typeface="Arial"/>
                <a:cs typeface="Arial"/>
              </a:rPr>
              <a:t>”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939" y="89134"/>
            <a:ext cx="7722870" cy="8553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475"/>
              </a:lnSpc>
            </a:pPr>
            <a:r>
              <a:rPr sz="2900" dirty="0"/>
              <a:t>Step 2:</a:t>
            </a:r>
            <a:endParaRPr sz="2900"/>
          </a:p>
          <a:p>
            <a:pPr marL="12700">
              <a:lnSpc>
                <a:spcPts val="3804"/>
              </a:lnSpc>
            </a:pPr>
            <a:r>
              <a:rPr spc="-100" dirty="0">
                <a:solidFill>
                  <a:srgbClr val="0064A3"/>
                </a:solidFill>
              </a:rPr>
              <a:t>B</a:t>
            </a:r>
            <a:r>
              <a:rPr spc="-105" dirty="0">
                <a:solidFill>
                  <a:srgbClr val="0064A3"/>
                </a:solidFill>
              </a:rPr>
              <a:t>e</a:t>
            </a:r>
            <a:r>
              <a:rPr spc="-100" dirty="0">
                <a:solidFill>
                  <a:srgbClr val="0064A3"/>
                </a:solidFill>
              </a:rPr>
              <a:t>gi</a:t>
            </a:r>
            <a:r>
              <a:rPr dirty="0">
                <a:solidFill>
                  <a:srgbClr val="0064A3"/>
                </a:solidFill>
              </a:rPr>
              <a:t>n</a:t>
            </a:r>
            <a:r>
              <a:rPr spc="-235" dirty="0">
                <a:solidFill>
                  <a:srgbClr val="0064A3"/>
                </a:solidFill>
              </a:rPr>
              <a:t> </a:t>
            </a:r>
            <a:r>
              <a:rPr spc="-100" dirty="0">
                <a:solidFill>
                  <a:srgbClr val="0064A3"/>
                </a:solidFill>
              </a:rPr>
              <a:t>t</a:t>
            </a:r>
            <a:r>
              <a:rPr dirty="0">
                <a:solidFill>
                  <a:srgbClr val="0064A3"/>
                </a:solidFill>
              </a:rPr>
              <a:t>o</a:t>
            </a:r>
            <a:r>
              <a:rPr spc="-220" dirty="0">
                <a:solidFill>
                  <a:srgbClr val="0064A3"/>
                </a:solidFill>
              </a:rPr>
              <a:t> </a:t>
            </a:r>
            <a:r>
              <a:rPr spc="-100" dirty="0">
                <a:solidFill>
                  <a:srgbClr val="0064A3"/>
                </a:solidFill>
              </a:rPr>
              <a:t>lin</a:t>
            </a:r>
            <a:r>
              <a:rPr dirty="0">
                <a:solidFill>
                  <a:srgbClr val="0064A3"/>
                </a:solidFill>
              </a:rPr>
              <a:t>k</a:t>
            </a:r>
            <a:r>
              <a:rPr spc="-240" dirty="0">
                <a:solidFill>
                  <a:srgbClr val="0064A3"/>
                </a:solidFill>
              </a:rPr>
              <a:t> </a:t>
            </a:r>
            <a:r>
              <a:rPr spc="-105" dirty="0">
                <a:solidFill>
                  <a:srgbClr val="0064A3"/>
                </a:solidFill>
              </a:rPr>
              <a:t>y</a:t>
            </a:r>
            <a:r>
              <a:rPr spc="-100" dirty="0">
                <a:solidFill>
                  <a:srgbClr val="0064A3"/>
                </a:solidFill>
              </a:rPr>
              <a:t>ou</a:t>
            </a:r>
            <a:r>
              <a:rPr dirty="0">
                <a:solidFill>
                  <a:srgbClr val="0064A3"/>
                </a:solidFill>
              </a:rPr>
              <a:t>r</a:t>
            </a:r>
            <a:r>
              <a:rPr spc="-220" dirty="0">
                <a:solidFill>
                  <a:srgbClr val="0064A3"/>
                </a:solidFill>
              </a:rPr>
              <a:t> </a:t>
            </a:r>
            <a:r>
              <a:rPr spc="-100" dirty="0">
                <a:solidFill>
                  <a:srgbClr val="0064A3"/>
                </a:solidFill>
              </a:rPr>
              <a:t>Kh</a:t>
            </a:r>
            <a:r>
              <a:rPr spc="-105" dirty="0">
                <a:solidFill>
                  <a:srgbClr val="0064A3"/>
                </a:solidFill>
              </a:rPr>
              <a:t>a</a:t>
            </a:r>
            <a:r>
              <a:rPr dirty="0">
                <a:solidFill>
                  <a:srgbClr val="0064A3"/>
                </a:solidFill>
              </a:rPr>
              <a:t>n</a:t>
            </a:r>
            <a:r>
              <a:rPr spc="-355" dirty="0">
                <a:solidFill>
                  <a:srgbClr val="0064A3"/>
                </a:solidFill>
              </a:rPr>
              <a:t> </a:t>
            </a:r>
            <a:r>
              <a:rPr spc="-100" dirty="0">
                <a:solidFill>
                  <a:srgbClr val="0064A3"/>
                </a:solidFill>
              </a:rPr>
              <a:t>A</a:t>
            </a:r>
            <a:r>
              <a:rPr spc="-105" dirty="0">
                <a:solidFill>
                  <a:srgbClr val="0064A3"/>
                </a:solidFill>
              </a:rPr>
              <a:t>ca</a:t>
            </a:r>
            <a:r>
              <a:rPr spc="-100" dirty="0">
                <a:solidFill>
                  <a:srgbClr val="0064A3"/>
                </a:solidFill>
              </a:rPr>
              <a:t>d</a:t>
            </a:r>
            <a:r>
              <a:rPr spc="-105" dirty="0">
                <a:solidFill>
                  <a:srgbClr val="0064A3"/>
                </a:solidFill>
              </a:rPr>
              <a:t>em</a:t>
            </a:r>
            <a:r>
              <a:rPr dirty="0">
                <a:solidFill>
                  <a:srgbClr val="0064A3"/>
                </a:solidFill>
              </a:rPr>
              <a:t>y</a:t>
            </a:r>
            <a:r>
              <a:rPr spc="-370" dirty="0">
                <a:solidFill>
                  <a:srgbClr val="0064A3"/>
                </a:solidFill>
              </a:rPr>
              <a:t> </a:t>
            </a:r>
            <a:r>
              <a:rPr spc="-100" dirty="0">
                <a:solidFill>
                  <a:srgbClr val="0064A3"/>
                </a:solidFill>
              </a:rPr>
              <a:t>A</a:t>
            </a:r>
            <a:r>
              <a:rPr spc="-105" dirty="0">
                <a:solidFill>
                  <a:srgbClr val="0064A3"/>
                </a:solidFill>
              </a:rPr>
              <a:t>cc</a:t>
            </a:r>
            <a:r>
              <a:rPr spc="-100" dirty="0">
                <a:solidFill>
                  <a:srgbClr val="0064A3"/>
                </a:solidFill>
              </a:rPr>
              <a:t>ou</a:t>
            </a:r>
            <a:r>
              <a:rPr spc="-114" dirty="0">
                <a:solidFill>
                  <a:srgbClr val="0064A3"/>
                </a:solidFill>
              </a:rPr>
              <a:t>n</a:t>
            </a:r>
            <a:r>
              <a:rPr dirty="0">
                <a:solidFill>
                  <a:srgbClr val="0064A3"/>
                </a:solidFill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1939" y="1024858"/>
            <a:ext cx="3086735" cy="407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3200" b="1" spc="-100" dirty="0">
                <a:solidFill>
                  <a:srgbClr val="0064A3"/>
                </a:solidFill>
                <a:latin typeface="Arial"/>
                <a:cs typeface="Arial"/>
              </a:rPr>
              <a:t>t</a:t>
            </a:r>
            <a:r>
              <a:rPr sz="3200" b="1" dirty="0">
                <a:solidFill>
                  <a:srgbClr val="0064A3"/>
                </a:solidFill>
                <a:latin typeface="Arial"/>
                <a:cs typeface="Arial"/>
              </a:rPr>
              <a:t>o</a:t>
            </a:r>
            <a:r>
              <a:rPr sz="3200" b="1" spc="-22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3200" b="1" spc="-95" dirty="0">
                <a:solidFill>
                  <a:srgbClr val="0064A3"/>
                </a:solidFill>
                <a:latin typeface="Arial"/>
                <a:cs typeface="Arial"/>
              </a:rPr>
              <a:t>C</a:t>
            </a:r>
            <a:r>
              <a:rPr sz="3200" b="1" spc="-100" dirty="0">
                <a:solidFill>
                  <a:srgbClr val="0064A3"/>
                </a:solidFill>
                <a:latin typeface="Arial"/>
                <a:cs typeface="Arial"/>
              </a:rPr>
              <a:t>oll</a:t>
            </a:r>
            <a:r>
              <a:rPr sz="3200" b="1" spc="-105" dirty="0">
                <a:solidFill>
                  <a:srgbClr val="0064A3"/>
                </a:solidFill>
                <a:latin typeface="Arial"/>
                <a:cs typeface="Arial"/>
              </a:rPr>
              <a:t>e</a:t>
            </a:r>
            <a:r>
              <a:rPr sz="3200" b="1" spc="-100" dirty="0">
                <a:solidFill>
                  <a:srgbClr val="0064A3"/>
                </a:solidFill>
                <a:latin typeface="Arial"/>
                <a:cs typeface="Arial"/>
              </a:rPr>
              <a:t>g</a:t>
            </a:r>
            <a:r>
              <a:rPr sz="3200" b="1" dirty="0">
                <a:solidFill>
                  <a:srgbClr val="0064A3"/>
                </a:solidFill>
                <a:latin typeface="Arial"/>
                <a:cs typeface="Arial"/>
              </a:rPr>
              <a:t>e</a:t>
            </a:r>
            <a:r>
              <a:rPr sz="3200" b="1" spc="-250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3200" b="1" spc="-95" dirty="0">
                <a:solidFill>
                  <a:srgbClr val="0064A3"/>
                </a:solidFill>
                <a:latin typeface="Arial"/>
                <a:cs typeface="Arial"/>
              </a:rPr>
              <a:t>B</a:t>
            </a:r>
            <a:r>
              <a:rPr sz="3200" b="1" spc="-100" dirty="0">
                <a:solidFill>
                  <a:srgbClr val="0064A3"/>
                </a:solidFill>
                <a:latin typeface="Arial"/>
                <a:cs typeface="Arial"/>
              </a:rPr>
              <a:t>o</a:t>
            </a:r>
            <a:r>
              <a:rPr sz="3200" b="1" spc="-105" dirty="0">
                <a:solidFill>
                  <a:srgbClr val="0064A3"/>
                </a:solidFill>
                <a:latin typeface="Arial"/>
                <a:cs typeface="Arial"/>
              </a:rPr>
              <a:t>a</a:t>
            </a:r>
            <a:r>
              <a:rPr sz="3200" b="1" spc="-95" dirty="0">
                <a:solidFill>
                  <a:srgbClr val="0064A3"/>
                </a:solidFill>
                <a:latin typeface="Arial"/>
                <a:cs typeface="Arial"/>
              </a:rPr>
              <a:t>r</a:t>
            </a:r>
            <a:r>
              <a:rPr sz="3200" b="1" dirty="0">
                <a:solidFill>
                  <a:srgbClr val="0064A3"/>
                </a:solidFill>
                <a:latin typeface="Arial"/>
                <a:cs typeface="Arial"/>
              </a:rPr>
              <a:t>d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55491" y="2023872"/>
            <a:ext cx="5137404" cy="3520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94861" y="2063750"/>
            <a:ext cx="5004435" cy="3387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88511" y="2057400"/>
            <a:ext cx="5017135" cy="3401060"/>
          </a:xfrm>
          <a:custGeom>
            <a:avLst/>
            <a:gdLst/>
            <a:ahLst/>
            <a:cxnLst/>
            <a:rect l="l" t="t" r="r" b="b"/>
            <a:pathLst>
              <a:path w="5017134" h="3401060">
                <a:moveTo>
                  <a:pt x="0" y="3400679"/>
                </a:moveTo>
                <a:lnTo>
                  <a:pt x="5017135" y="3400679"/>
                </a:lnTo>
                <a:lnTo>
                  <a:pt x="5017135" y="0"/>
                </a:lnTo>
                <a:lnTo>
                  <a:pt x="0" y="0"/>
                </a:lnTo>
                <a:lnTo>
                  <a:pt x="0" y="3400679"/>
                </a:lnTo>
                <a:close/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1939" y="2029908"/>
            <a:ext cx="2577465" cy="3623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34925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15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 logged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5" dirty="0">
                <a:latin typeface="Arial"/>
                <a:cs typeface="Arial"/>
              </a:rPr>
              <a:t>K</a:t>
            </a:r>
            <a:r>
              <a:rPr sz="1500" dirty="0">
                <a:latin typeface="Arial"/>
                <a:cs typeface="Arial"/>
              </a:rPr>
              <a:t>han</a:t>
            </a:r>
            <a:r>
              <a:rPr sz="1500" spc="-8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cademy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fir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 time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ill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asked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ould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like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send </a:t>
            </a:r>
            <a:r>
              <a:rPr sz="1500" spc="-5" dirty="0">
                <a:latin typeface="Arial"/>
                <a:cs typeface="Arial"/>
              </a:rPr>
              <a:t>PS</a:t>
            </a:r>
            <a:r>
              <a:rPr sz="1500" spc="-114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esults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350">
              <a:latin typeface="Times New Roman"/>
              <a:cs typeface="Times New Roman"/>
            </a:endParaRPr>
          </a:p>
          <a:p>
            <a:pPr marL="299085" marR="5715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-20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ou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eady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K</a:t>
            </a:r>
            <a:r>
              <a:rPr sz="1500" dirty="0">
                <a:latin typeface="Arial"/>
                <a:cs typeface="Arial"/>
              </a:rPr>
              <a:t>han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cademy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ccount,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pr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mpt</a:t>
            </a:r>
            <a:r>
              <a:rPr sz="1500" spc="-20" dirty="0">
                <a:latin typeface="Arial"/>
                <a:cs typeface="Arial"/>
              </a:rPr>
              <a:t> w</a:t>
            </a:r>
            <a:r>
              <a:rPr sz="1500" dirty="0">
                <a:latin typeface="Arial"/>
                <a:cs typeface="Arial"/>
              </a:rPr>
              <a:t>ill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appear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aski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 if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ant 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send</a:t>
            </a:r>
            <a:r>
              <a:rPr sz="1500" spc="-20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our </a:t>
            </a:r>
            <a:r>
              <a:rPr sz="1500" spc="-5" dirty="0">
                <a:latin typeface="Arial"/>
                <a:cs typeface="Arial"/>
              </a:rPr>
              <a:t>PS</a:t>
            </a:r>
            <a:r>
              <a:rPr sz="1500" spc="-114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esults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K</a:t>
            </a:r>
            <a:r>
              <a:rPr sz="1500" dirty="0">
                <a:latin typeface="Arial"/>
                <a:cs typeface="Arial"/>
              </a:rPr>
              <a:t>han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cademy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300">
              <a:latin typeface="Times New Roman"/>
              <a:cs typeface="Times New Roman"/>
            </a:endParaRPr>
          </a:p>
          <a:p>
            <a:pPr marL="299085" marR="55244" indent="-287020">
              <a:lnSpc>
                <a:spcPct val="103299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fter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choosi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option,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ill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ect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600" b="1" u="heavy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college</a:t>
            </a:r>
            <a:r>
              <a:rPr sz="1600" b="1" u="heavy" spc="-1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b</a:t>
            </a:r>
            <a:r>
              <a:rPr sz="1600" b="1" u="heavy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oard.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o</a:t>
            </a:r>
            <a:r>
              <a:rPr sz="1600" b="1" u="heavy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rg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939" y="524231"/>
            <a:ext cx="7780121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Step</a:t>
            </a:r>
            <a:r>
              <a:rPr spc="-30" dirty="0"/>
              <a:t> </a:t>
            </a:r>
            <a:r>
              <a:rPr dirty="0"/>
              <a:t>3:</a:t>
            </a:r>
          </a:p>
          <a:p>
            <a:pPr marL="12700">
              <a:lnSpc>
                <a:spcPct val="100000"/>
              </a:lnSpc>
            </a:pPr>
            <a:r>
              <a:rPr dirty="0" smtClean="0">
                <a:solidFill>
                  <a:srgbClr val="0064A3"/>
                </a:solidFill>
              </a:rPr>
              <a:t>Co</a:t>
            </a:r>
            <a:r>
              <a:rPr spc="-10" dirty="0" smtClean="0">
                <a:solidFill>
                  <a:srgbClr val="0064A3"/>
                </a:solidFill>
              </a:rPr>
              <a:t>l</a:t>
            </a:r>
            <a:r>
              <a:rPr dirty="0" smtClean="0">
                <a:solidFill>
                  <a:srgbClr val="0064A3"/>
                </a:solidFill>
              </a:rPr>
              <a:t>le</a:t>
            </a:r>
            <a:r>
              <a:rPr spc="-10" dirty="0" smtClean="0">
                <a:solidFill>
                  <a:srgbClr val="0064A3"/>
                </a:solidFill>
              </a:rPr>
              <a:t>g</a:t>
            </a:r>
            <a:r>
              <a:rPr dirty="0" smtClean="0">
                <a:solidFill>
                  <a:srgbClr val="0064A3"/>
                </a:solidFill>
              </a:rPr>
              <a:t>e</a:t>
            </a:r>
            <a:r>
              <a:rPr spc="-35" dirty="0" smtClean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Board</a:t>
            </a:r>
            <a:r>
              <a:rPr spc="-140" dirty="0">
                <a:solidFill>
                  <a:srgbClr val="0064A3"/>
                </a:solidFill>
              </a:rPr>
              <a:t> </a:t>
            </a:r>
            <a:endParaRPr dirty="0">
              <a:solidFill>
                <a:srgbClr val="0064A3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05071" y="1987295"/>
            <a:ext cx="4320539" cy="2769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43679" y="2027047"/>
            <a:ext cx="4189095" cy="2636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37329" y="2020697"/>
            <a:ext cx="4201795" cy="2649855"/>
          </a:xfrm>
          <a:custGeom>
            <a:avLst/>
            <a:gdLst/>
            <a:ahLst/>
            <a:cxnLst/>
            <a:rect l="l" t="t" r="r" b="b"/>
            <a:pathLst>
              <a:path w="4201795" h="2649854">
                <a:moveTo>
                  <a:pt x="0" y="2649347"/>
                </a:moveTo>
                <a:lnTo>
                  <a:pt x="4201795" y="2649347"/>
                </a:lnTo>
                <a:lnTo>
                  <a:pt x="4201795" y="0"/>
                </a:lnTo>
                <a:lnTo>
                  <a:pt x="0" y="0"/>
                </a:lnTo>
                <a:lnTo>
                  <a:pt x="0" y="2649347"/>
                </a:lnTo>
                <a:close/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81939" y="2029908"/>
            <a:ext cx="5365115" cy="5178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2577465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b="1" spc="-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i</a:t>
            </a:r>
            <a:r>
              <a:rPr b="1" spc="5" dirty="0">
                <a:latin typeface="Arial"/>
                <a:cs typeface="Arial"/>
              </a:rPr>
              <a:t>g</a:t>
            </a:r>
            <a:r>
              <a:rPr b="1" dirty="0">
                <a:latin typeface="Arial"/>
                <a:cs typeface="Arial"/>
              </a:rPr>
              <a:t>n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in</a:t>
            </a:r>
            <a:r>
              <a:rPr b="1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20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ge Board account;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not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 a </a:t>
            </a:r>
            <a:r>
              <a:rPr sz="1500" spc="-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ollege</a:t>
            </a:r>
            <a:r>
              <a:rPr sz="1500" spc="-10" dirty="0">
                <a:latin typeface="Arial"/>
                <a:cs typeface="Arial"/>
              </a:rPr>
              <a:t> B</a:t>
            </a:r>
            <a:r>
              <a:rPr sz="1500" dirty="0">
                <a:latin typeface="Arial"/>
                <a:cs typeface="Arial"/>
              </a:rPr>
              <a:t>oard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account,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click 'Sign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Up' 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ate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one.</a:t>
            </a:r>
          </a:p>
          <a:p>
            <a:pPr marL="756285" marR="2745740" lvl="1" indent="-287020">
              <a:spcBef>
                <a:spcPts val="1200"/>
              </a:spcBef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5" dirty="0" smtClean="0">
                <a:latin typeface="Arial"/>
                <a:cs typeface="Arial"/>
              </a:rPr>
              <a:t>T</a:t>
            </a:r>
            <a:r>
              <a:rPr sz="1500" dirty="0" smtClean="0">
                <a:latin typeface="Arial"/>
                <a:cs typeface="Arial"/>
              </a:rPr>
              <a:t>he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dirty="0" smtClean="0">
                <a:latin typeface="Arial"/>
                <a:cs typeface="Arial"/>
              </a:rPr>
              <a:t>st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dirty="0" smtClean="0">
                <a:latin typeface="Arial"/>
                <a:cs typeface="Arial"/>
              </a:rPr>
              <a:t>ps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dirty="0" smtClean="0">
                <a:latin typeface="Arial"/>
                <a:cs typeface="Arial"/>
              </a:rPr>
              <a:t>f</a:t>
            </a:r>
            <a:r>
              <a:rPr sz="1500" spc="5" dirty="0" smtClean="0">
                <a:latin typeface="Arial"/>
                <a:cs typeface="Arial"/>
              </a:rPr>
              <a:t>o</a:t>
            </a:r>
            <a:r>
              <a:rPr sz="1500" dirty="0" smtClean="0">
                <a:latin typeface="Arial"/>
                <a:cs typeface="Arial"/>
              </a:rPr>
              <a:t>r</a:t>
            </a:r>
            <a:r>
              <a:rPr sz="1500" spc="-5" dirty="0" smtClean="0">
                <a:latin typeface="Arial"/>
                <a:cs typeface="Arial"/>
              </a:rPr>
              <a:t> </a:t>
            </a:r>
            <a:r>
              <a:rPr sz="1500" dirty="0" smtClean="0">
                <a:latin typeface="Arial"/>
                <a:cs typeface="Arial"/>
              </a:rPr>
              <a:t>cr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dirty="0" smtClean="0">
                <a:latin typeface="Arial"/>
                <a:cs typeface="Arial"/>
              </a:rPr>
              <a:t>ating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dirty="0" smtClean="0">
                <a:latin typeface="Arial"/>
                <a:cs typeface="Arial"/>
              </a:rPr>
              <a:t>a Coll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dirty="0" smtClean="0">
                <a:latin typeface="Arial"/>
                <a:cs typeface="Arial"/>
              </a:rPr>
              <a:t>ge</a:t>
            </a:r>
            <a:r>
              <a:rPr sz="1500" spc="-5" dirty="0" smtClean="0">
                <a:latin typeface="Arial"/>
                <a:cs typeface="Arial"/>
              </a:rPr>
              <a:t> B</a:t>
            </a:r>
            <a:r>
              <a:rPr sz="1500" dirty="0" smtClean="0">
                <a:latin typeface="Arial"/>
                <a:cs typeface="Arial"/>
              </a:rPr>
              <a:t>oard account</a:t>
            </a:r>
            <a:r>
              <a:rPr sz="1500" spc="-30" dirty="0" smtClean="0">
                <a:latin typeface="Arial"/>
                <a:cs typeface="Arial"/>
              </a:rPr>
              <a:t> </a:t>
            </a:r>
            <a:r>
              <a:rPr sz="1500" dirty="0" smtClean="0">
                <a:latin typeface="Arial"/>
                <a:cs typeface="Arial"/>
              </a:rPr>
              <a:t>ar</a:t>
            </a:r>
            <a:r>
              <a:rPr sz="1500" spc="5" dirty="0" smtClean="0">
                <a:latin typeface="Arial"/>
                <a:cs typeface="Arial"/>
              </a:rPr>
              <a:t>e</a:t>
            </a:r>
            <a:r>
              <a:rPr sz="1500" dirty="0" smtClean="0">
                <a:latin typeface="Arial"/>
                <a:cs typeface="Arial"/>
              </a:rPr>
              <a:t>:</a:t>
            </a:r>
            <a:endParaRPr sz="1500" dirty="0">
              <a:latin typeface="Arial"/>
              <a:cs typeface="Arial"/>
            </a:endParaRPr>
          </a:p>
          <a:p>
            <a:pPr marL="762000" lvl="1">
              <a:spcBef>
                <a:spcPts val="1190"/>
              </a:spcBef>
            </a:pPr>
            <a:r>
              <a:rPr sz="850" spc="-10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50" spc="-1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“Sign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up”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blue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box</a:t>
            </a:r>
          </a:p>
          <a:p>
            <a:pPr marL="986790" marR="2523490" lvl="1" indent="-224790">
              <a:spcBef>
                <a:spcPts val="1200"/>
              </a:spcBef>
            </a:pPr>
            <a:r>
              <a:rPr sz="850" spc="-10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50" spc="-1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ill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fiel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cre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our student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account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ensuring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all infor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ati</a:t>
            </a:r>
            <a:r>
              <a:rPr sz="1400" spc="-1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correct</a:t>
            </a:r>
          </a:p>
          <a:p>
            <a:pPr marL="986790" marR="2537460" lvl="1" indent="-224790">
              <a:spcBef>
                <a:spcPts val="1200"/>
              </a:spcBef>
            </a:pPr>
            <a:r>
              <a:rPr sz="850" spc="-10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50" spc="-1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“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dirty="0">
                <a:latin typeface="Arial"/>
                <a:cs typeface="Arial"/>
              </a:rPr>
              <a:t>t”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bottom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hen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fields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plet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</a:p>
          <a:p>
            <a:pPr marL="762000" lvl="1">
              <a:spcBef>
                <a:spcPts val="1200"/>
              </a:spcBef>
            </a:pPr>
            <a:r>
              <a:rPr sz="800" spc="35" dirty="0">
                <a:solidFill>
                  <a:srgbClr val="0064A3"/>
                </a:solidFill>
                <a:latin typeface="Arial"/>
                <a:cs typeface="Arial"/>
              </a:rPr>
              <a:t>►   </a:t>
            </a:r>
            <a:r>
              <a:rPr sz="800" spc="4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ou are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now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Signed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73685">
              <a:lnSpc>
                <a:spcPct val="100000"/>
              </a:lnSpc>
            </a:pPr>
            <a:r>
              <a:rPr sz="1200" i="1" dirty="0" smtClean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939" y="524231"/>
            <a:ext cx="7780121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Step</a:t>
            </a:r>
            <a:r>
              <a:rPr spc="-25" dirty="0"/>
              <a:t> </a:t>
            </a:r>
            <a:r>
              <a:rPr spc="-10" dirty="0"/>
              <a:t>3</a:t>
            </a:r>
            <a:r>
              <a:rPr spc="-10" dirty="0" smtClean="0"/>
              <a:t>:</a:t>
            </a:r>
            <a:r>
              <a:rPr lang="en-US" spc="-10" dirty="0" smtClean="0"/>
              <a:t> </a:t>
            </a:r>
            <a:r>
              <a:rPr lang="en-US" spc="-10" dirty="0" smtClean="0">
                <a:solidFill>
                  <a:srgbClr val="FF0000"/>
                </a:solidFill>
              </a:rPr>
              <a:t>IMPORTANT!</a:t>
            </a:r>
            <a:r>
              <a:rPr lang="en-US" spc="-10" dirty="0"/>
              <a:t/>
            </a:r>
            <a:br>
              <a:rPr lang="en-US" spc="-10" dirty="0"/>
            </a:br>
            <a:r>
              <a:rPr spc="-15" dirty="0" smtClean="0">
                <a:solidFill>
                  <a:srgbClr val="4F81BC"/>
                </a:solidFill>
              </a:rPr>
              <a:t> </a:t>
            </a:r>
            <a:r>
              <a:rPr dirty="0">
                <a:solidFill>
                  <a:srgbClr val="4F81BC"/>
                </a:solidFill>
              </a:rPr>
              <a:t>Hit</a:t>
            </a:r>
            <a:r>
              <a:rPr spc="-15" dirty="0">
                <a:solidFill>
                  <a:srgbClr val="4F81BC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Send</a:t>
            </a:r>
            <a:r>
              <a:rPr spc="-25" dirty="0">
                <a:solidFill>
                  <a:srgbClr val="4F81BC"/>
                </a:solidFill>
              </a:rPr>
              <a:t> </a:t>
            </a:r>
            <a:r>
              <a:rPr dirty="0">
                <a:solidFill>
                  <a:srgbClr val="4F81BC"/>
                </a:solidFill>
              </a:rPr>
              <a:t>to</a:t>
            </a:r>
            <a:r>
              <a:rPr spc="-10" dirty="0">
                <a:solidFill>
                  <a:srgbClr val="4F81BC"/>
                </a:solidFill>
              </a:rPr>
              <a:t> </a:t>
            </a:r>
            <a:r>
              <a:rPr dirty="0">
                <a:solidFill>
                  <a:srgbClr val="4F81BC"/>
                </a:solidFill>
              </a:rPr>
              <a:t>Link</a:t>
            </a:r>
            <a:r>
              <a:rPr spc="-145" dirty="0">
                <a:solidFill>
                  <a:srgbClr val="4F81BC"/>
                </a:solidFill>
              </a:rPr>
              <a:t> </a:t>
            </a:r>
            <a:r>
              <a:rPr dirty="0">
                <a:solidFill>
                  <a:srgbClr val="4F81BC"/>
                </a:solidFill>
              </a:rPr>
              <a:t>Acc</a:t>
            </a:r>
            <a:r>
              <a:rPr spc="-10" dirty="0">
                <a:solidFill>
                  <a:srgbClr val="4F81BC"/>
                </a:solidFill>
              </a:rPr>
              <a:t>o</a:t>
            </a:r>
            <a:r>
              <a:rPr dirty="0">
                <a:solidFill>
                  <a:srgbClr val="4F81BC"/>
                </a:solidFill>
              </a:rPr>
              <a:t>unts</a:t>
            </a:r>
          </a:p>
        </p:txBody>
      </p:sp>
      <p:sp>
        <p:nvSpPr>
          <p:cNvPr id="3" name="object 3"/>
          <p:cNvSpPr/>
          <p:nvPr/>
        </p:nvSpPr>
        <p:spPr>
          <a:xfrm>
            <a:off x="4319015" y="4137659"/>
            <a:ext cx="3782567" cy="1621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58640" y="4175937"/>
            <a:ext cx="3650234" cy="1489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2290" y="4169587"/>
            <a:ext cx="3663315" cy="1502410"/>
          </a:xfrm>
          <a:custGeom>
            <a:avLst/>
            <a:gdLst/>
            <a:ahLst/>
            <a:cxnLst/>
            <a:rect l="l" t="t" r="r" b="b"/>
            <a:pathLst>
              <a:path w="3663315" h="1502410">
                <a:moveTo>
                  <a:pt x="0" y="1502283"/>
                </a:moveTo>
                <a:lnTo>
                  <a:pt x="3662934" y="1502283"/>
                </a:lnTo>
                <a:lnTo>
                  <a:pt x="3662934" y="0"/>
                </a:lnTo>
                <a:lnTo>
                  <a:pt x="0" y="0"/>
                </a:lnTo>
                <a:lnTo>
                  <a:pt x="0" y="1502283"/>
                </a:lnTo>
                <a:close/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19015" y="2043683"/>
            <a:ext cx="3785616" cy="19522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58640" y="2082164"/>
            <a:ext cx="3652646" cy="18201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52290" y="2075814"/>
            <a:ext cx="3665854" cy="1833245"/>
          </a:xfrm>
          <a:custGeom>
            <a:avLst/>
            <a:gdLst/>
            <a:ahLst/>
            <a:cxnLst/>
            <a:rect l="l" t="t" r="r" b="b"/>
            <a:pathLst>
              <a:path w="3665854" h="1833245">
                <a:moveTo>
                  <a:pt x="0" y="1832863"/>
                </a:moveTo>
                <a:lnTo>
                  <a:pt x="3665346" y="1832863"/>
                </a:lnTo>
                <a:lnTo>
                  <a:pt x="3665346" y="0"/>
                </a:lnTo>
                <a:lnTo>
                  <a:pt x="0" y="0"/>
                </a:lnTo>
                <a:lnTo>
                  <a:pt x="0" y="1832863"/>
                </a:lnTo>
                <a:close/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1939" y="2029908"/>
            <a:ext cx="3016250" cy="306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fter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success</a:t>
            </a:r>
            <a:r>
              <a:rPr sz="1500" spc="-10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ully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ggi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ge Board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account,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ill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asked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permi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 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link</a:t>
            </a:r>
            <a:r>
              <a:rPr sz="1500" spc="-20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account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900">
              <a:latin typeface="Times New Roman"/>
              <a:cs typeface="Times New Roman"/>
            </a:endParaRPr>
          </a:p>
          <a:p>
            <a:pPr marL="299085" marR="255270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fter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clicki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“Send”</a:t>
            </a:r>
            <a:r>
              <a:rPr sz="1500" spc="-20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ou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ill be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di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ect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S</a:t>
            </a:r>
            <a:r>
              <a:rPr sz="1500" spc="-114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ctice 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K</a:t>
            </a:r>
            <a:r>
              <a:rPr sz="1500" dirty="0">
                <a:latin typeface="Arial"/>
                <a:cs typeface="Arial"/>
              </a:rPr>
              <a:t>han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cademy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site.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900">
              <a:latin typeface="Times New Roman"/>
              <a:cs typeface="Times New Roman"/>
            </a:endParaRPr>
          </a:p>
          <a:p>
            <a:pPr marL="299085" marR="469900" indent="-287020">
              <a:lnSpc>
                <a:spcPct val="100000"/>
              </a:lnSpc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155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mo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 the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link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 any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tim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licki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 “R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oke”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h 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und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endParaRPr sz="15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Coll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ge</a:t>
            </a:r>
            <a:r>
              <a:rPr sz="1500" spc="-5" dirty="0">
                <a:latin typeface="Arial"/>
                <a:cs typeface="Arial"/>
              </a:rPr>
              <a:t> B</a:t>
            </a:r>
            <a:r>
              <a:rPr sz="1500" dirty="0">
                <a:latin typeface="Arial"/>
                <a:cs typeface="Arial"/>
              </a:rPr>
              <a:t>oard account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setti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gs.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1939" y="199238"/>
            <a:ext cx="5734685" cy="1245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3300"/>
              </a:lnSpc>
            </a:pPr>
            <a:r>
              <a:rPr dirty="0">
                <a:solidFill>
                  <a:srgbClr val="0064A3"/>
                </a:solidFill>
              </a:rPr>
              <a:t>Now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Start</a:t>
            </a:r>
            <a:r>
              <a:rPr spc="-1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Pra</a:t>
            </a:r>
            <a:r>
              <a:rPr spc="-20" dirty="0">
                <a:solidFill>
                  <a:srgbClr val="0064A3"/>
                </a:solidFill>
              </a:rPr>
              <a:t>c</a:t>
            </a:r>
            <a:r>
              <a:rPr dirty="0">
                <a:solidFill>
                  <a:srgbClr val="0064A3"/>
                </a:solidFill>
              </a:rPr>
              <a:t>ti</a:t>
            </a:r>
            <a:r>
              <a:rPr spc="-10" dirty="0">
                <a:solidFill>
                  <a:srgbClr val="0064A3"/>
                </a:solidFill>
              </a:rPr>
              <a:t>c</a:t>
            </a:r>
            <a:r>
              <a:rPr dirty="0">
                <a:solidFill>
                  <a:srgbClr val="0064A3"/>
                </a:solidFill>
              </a:rPr>
              <a:t>ing</a:t>
            </a:r>
            <a:r>
              <a:rPr spc="-4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on</a:t>
            </a:r>
            <a:r>
              <a:rPr spc="-2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Khan Aca</a:t>
            </a:r>
            <a:r>
              <a:rPr spc="-10" dirty="0">
                <a:solidFill>
                  <a:srgbClr val="0064A3"/>
                </a:solidFill>
              </a:rPr>
              <a:t>d</a:t>
            </a:r>
            <a:r>
              <a:rPr dirty="0">
                <a:solidFill>
                  <a:srgbClr val="0064A3"/>
                </a:solidFill>
              </a:rPr>
              <a:t>e</a:t>
            </a:r>
            <a:r>
              <a:rPr spc="-10" dirty="0">
                <a:solidFill>
                  <a:srgbClr val="0064A3"/>
                </a:solidFill>
              </a:rPr>
              <a:t>m</a:t>
            </a:r>
            <a:r>
              <a:rPr dirty="0">
                <a:solidFill>
                  <a:srgbClr val="0064A3"/>
                </a:solidFill>
              </a:rPr>
              <a:t>y</a:t>
            </a:r>
            <a:r>
              <a:rPr spc="-20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with</a:t>
            </a:r>
            <a:r>
              <a:rPr spc="-15" dirty="0">
                <a:solidFill>
                  <a:srgbClr val="0064A3"/>
                </a:solidFill>
              </a:rPr>
              <a:t> </a:t>
            </a:r>
            <a:r>
              <a:rPr dirty="0">
                <a:solidFill>
                  <a:srgbClr val="0064A3"/>
                </a:solidFill>
              </a:rPr>
              <a:t>Per</a:t>
            </a:r>
            <a:r>
              <a:rPr spc="-10" dirty="0">
                <a:solidFill>
                  <a:srgbClr val="0064A3"/>
                </a:solidFill>
              </a:rPr>
              <a:t>s</a:t>
            </a:r>
            <a:r>
              <a:rPr dirty="0">
                <a:solidFill>
                  <a:srgbClr val="0064A3"/>
                </a:solidFill>
              </a:rPr>
              <a:t>ona</a:t>
            </a:r>
            <a:r>
              <a:rPr spc="-15" dirty="0">
                <a:solidFill>
                  <a:srgbClr val="0064A3"/>
                </a:solidFill>
              </a:rPr>
              <a:t>l</a:t>
            </a:r>
            <a:r>
              <a:rPr dirty="0">
                <a:solidFill>
                  <a:srgbClr val="0064A3"/>
                </a:solidFill>
              </a:rPr>
              <a:t>ized Rec</a:t>
            </a:r>
            <a:r>
              <a:rPr spc="-10" dirty="0">
                <a:solidFill>
                  <a:srgbClr val="0064A3"/>
                </a:solidFill>
              </a:rPr>
              <a:t>o</a:t>
            </a:r>
            <a:r>
              <a:rPr dirty="0">
                <a:solidFill>
                  <a:srgbClr val="0064A3"/>
                </a:solidFill>
              </a:rPr>
              <a:t>mm</a:t>
            </a:r>
            <a:r>
              <a:rPr spc="-15" dirty="0">
                <a:solidFill>
                  <a:srgbClr val="0064A3"/>
                </a:solidFill>
              </a:rPr>
              <a:t>e</a:t>
            </a:r>
            <a:r>
              <a:rPr dirty="0">
                <a:solidFill>
                  <a:srgbClr val="0064A3"/>
                </a:solidFill>
              </a:rPr>
              <a:t>ndat</a:t>
            </a:r>
            <a:r>
              <a:rPr spc="-10" dirty="0">
                <a:solidFill>
                  <a:srgbClr val="0064A3"/>
                </a:solidFill>
              </a:rPr>
              <a:t>i</a:t>
            </a:r>
            <a:r>
              <a:rPr dirty="0">
                <a:solidFill>
                  <a:srgbClr val="0064A3"/>
                </a:solidFill>
              </a:rPr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1939" y="2029908"/>
            <a:ext cx="2562225" cy="3539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  </a:t>
            </a:r>
            <a:r>
              <a:rPr sz="1200" spc="65" dirty="0">
                <a:solidFill>
                  <a:srgbClr val="0064A3"/>
                </a:solidFill>
                <a:latin typeface="Arial"/>
                <a:cs typeface="Arial"/>
              </a:rPr>
              <a:t> </a:t>
            </a:r>
            <a:r>
              <a:rPr sz="1500" spc="-15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ctice 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either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Math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 </a:t>
            </a:r>
            <a:r>
              <a:rPr sz="1500" spc="-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ence </a:t>
            </a:r>
            <a:r>
              <a:rPr sz="1500" spc="-10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ased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eadi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&amp;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ri</a:t>
            </a:r>
            <a:r>
              <a:rPr sz="1500" spc="-10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g.</a:t>
            </a:r>
          </a:p>
          <a:p>
            <a:pPr marL="299085" marR="71120" indent="-287020">
              <a:lnSpc>
                <a:spcPct val="100000"/>
              </a:lnSpc>
              <a:spcBef>
                <a:spcPts val="1200"/>
              </a:spcBef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 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comme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dations are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based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how</a:t>
            </a:r>
            <a:r>
              <a:rPr sz="1500" spc="-15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ou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did 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5" dirty="0" smtClean="0">
                <a:latin typeface="Arial"/>
                <a:cs typeface="Arial"/>
              </a:rPr>
              <a:t>PS</a:t>
            </a:r>
            <a:r>
              <a:rPr sz="1500" spc="-114" dirty="0" smtClean="0">
                <a:latin typeface="Arial"/>
                <a:cs typeface="Arial"/>
              </a:rPr>
              <a:t>A</a:t>
            </a:r>
            <a:r>
              <a:rPr sz="1500" spc="-5" dirty="0" smtClean="0">
                <a:latin typeface="Arial"/>
                <a:cs typeface="Arial"/>
              </a:rPr>
              <a:t>T</a:t>
            </a:r>
            <a:r>
              <a:rPr lang="en-US" sz="1500" dirty="0">
                <a:latin typeface="Arial"/>
                <a:cs typeface="Arial"/>
              </a:rPr>
              <a:t> </a:t>
            </a:r>
            <a:r>
              <a:rPr lang="en-US" sz="1500" dirty="0" smtClean="0">
                <a:latin typeface="Arial"/>
                <a:cs typeface="Arial"/>
              </a:rPr>
              <a:t>and SAT.</a:t>
            </a:r>
            <a:endParaRPr sz="1500" dirty="0">
              <a:latin typeface="Arial"/>
              <a:cs typeface="Arial"/>
            </a:endParaRPr>
          </a:p>
          <a:p>
            <a:pPr marL="299085" marR="560070" indent="-287020">
              <a:lnSpc>
                <a:spcPct val="100000"/>
              </a:lnSpc>
              <a:spcBef>
                <a:spcPts val="1200"/>
              </a:spcBef>
              <a:tabLst>
                <a:tab pos="299085" algn="l"/>
              </a:tabLst>
            </a:pPr>
            <a:r>
              <a:rPr sz="1200" dirty="0">
                <a:solidFill>
                  <a:srgbClr val="0064A3"/>
                </a:solidFill>
                <a:latin typeface="Arial"/>
                <a:cs typeface="Arial"/>
              </a:rPr>
              <a:t>►	</a:t>
            </a:r>
            <a:r>
              <a:rPr sz="1500" spc="-5" dirty="0">
                <a:latin typeface="Arial"/>
                <a:cs typeface="Arial"/>
              </a:rPr>
              <a:t>K</a:t>
            </a:r>
            <a:r>
              <a:rPr sz="1500" dirty="0">
                <a:latin typeface="Arial"/>
                <a:cs typeface="Arial"/>
              </a:rPr>
              <a:t>eep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ctici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–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 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ach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additi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nal pr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bl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acti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ity</a:t>
            </a:r>
          </a:p>
          <a:p>
            <a:pPr marL="299085" marR="24130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per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onalization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gets st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onger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gets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 cl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ser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goal score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10" dirty="0" smtClean="0">
                <a:latin typeface="Arial"/>
                <a:cs typeface="Arial"/>
              </a:rPr>
              <a:t>S</a:t>
            </a:r>
            <a:r>
              <a:rPr sz="1500" spc="-114" dirty="0" smtClean="0">
                <a:latin typeface="Arial"/>
                <a:cs typeface="Arial"/>
              </a:rPr>
              <a:t>A</a:t>
            </a:r>
            <a:r>
              <a:rPr sz="1500" spc="-175" dirty="0" smtClean="0">
                <a:latin typeface="Arial"/>
                <a:cs typeface="Arial"/>
              </a:rPr>
              <a:t>T</a:t>
            </a:r>
            <a:r>
              <a:rPr lang="en-US" sz="1500" dirty="0">
                <a:latin typeface="Arial"/>
                <a:cs typeface="Arial"/>
              </a:rPr>
              <a:t> </a:t>
            </a:r>
            <a:r>
              <a:rPr lang="en-US" sz="1500" dirty="0" smtClean="0">
                <a:latin typeface="Arial"/>
                <a:cs typeface="Arial"/>
              </a:rPr>
              <a:t>and</a:t>
            </a:r>
            <a:endParaRPr sz="1500" dirty="0">
              <a:latin typeface="Arial"/>
              <a:cs typeface="Arial"/>
            </a:endParaRPr>
          </a:p>
          <a:p>
            <a:pPr marL="299085" marR="150495">
              <a:lnSpc>
                <a:spcPct val="100000"/>
              </a:lnSpc>
            </a:pPr>
            <a:r>
              <a:rPr sz="1500" spc="-5" dirty="0" smtClean="0">
                <a:latin typeface="Arial"/>
                <a:cs typeface="Arial"/>
              </a:rPr>
              <a:t>PS</a:t>
            </a:r>
            <a:r>
              <a:rPr sz="1500" spc="-114" dirty="0" smtClean="0">
                <a:latin typeface="Arial"/>
                <a:cs typeface="Arial"/>
              </a:rPr>
              <a:t>A</a:t>
            </a:r>
            <a:r>
              <a:rPr sz="1500" spc="-5" dirty="0" smtClean="0">
                <a:latin typeface="Arial"/>
                <a:cs typeface="Arial"/>
              </a:rPr>
              <a:t>T</a:t>
            </a:r>
            <a:r>
              <a:rPr sz="1500" dirty="0" smtClean="0">
                <a:latin typeface="Arial"/>
                <a:cs typeface="Arial"/>
              </a:rPr>
              <a:t>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42359" y="2068067"/>
            <a:ext cx="4937760" cy="3585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81348" y="2107183"/>
            <a:ext cx="4805933" cy="34542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4998" y="2100833"/>
            <a:ext cx="4819015" cy="3467100"/>
          </a:xfrm>
          <a:custGeom>
            <a:avLst/>
            <a:gdLst/>
            <a:ahLst/>
            <a:cxnLst/>
            <a:rect l="l" t="t" r="r" b="b"/>
            <a:pathLst>
              <a:path w="4819015" h="3467100">
                <a:moveTo>
                  <a:pt x="0" y="3466973"/>
                </a:moveTo>
                <a:lnTo>
                  <a:pt x="4818633" y="3466973"/>
                </a:lnTo>
                <a:lnTo>
                  <a:pt x="4818633" y="0"/>
                </a:lnTo>
                <a:lnTo>
                  <a:pt x="0" y="0"/>
                </a:lnTo>
                <a:lnTo>
                  <a:pt x="0" y="3466973"/>
                </a:lnTo>
                <a:close/>
              </a:path>
            </a:pathLst>
          </a:custGeom>
          <a:ln w="127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939" y="524231"/>
            <a:ext cx="7780121" cy="738664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IMPORTANT POINTS!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826480"/>
            <a:ext cx="7309230" cy="50167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Your College Board account must match the name you used on PSAT/SAT registration form, your full legal name. For example use James, not</a:t>
            </a:r>
            <a:r>
              <a:rPr lang="en-US" sz="2800" dirty="0"/>
              <a:t> </a:t>
            </a:r>
            <a:r>
              <a:rPr lang="en-US" sz="2800" dirty="0" smtClean="0"/>
              <a:t>Jimmy.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should only have </a:t>
            </a:r>
            <a:r>
              <a:rPr lang="en-US" sz="2800" b="1" i="1" dirty="0">
                <a:solidFill>
                  <a:srgbClr val="FF0000"/>
                </a:solidFill>
              </a:rPr>
              <a:t>one</a:t>
            </a:r>
            <a:r>
              <a:rPr lang="en-US" sz="2800" dirty="0"/>
              <a:t> College Board account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Save your user name and password in your phone. You will need this information</a:t>
            </a:r>
            <a:r>
              <a:rPr lang="en-US" sz="2800" b="1" i="1" dirty="0"/>
              <a:t> </a:t>
            </a:r>
            <a:r>
              <a:rPr lang="en-US" sz="2800" dirty="0"/>
              <a:t>when applying to college</a:t>
            </a:r>
            <a:r>
              <a:rPr lang="en-US" sz="2800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9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474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Why link Khan Academy and College Board Accounts?</vt:lpstr>
      <vt:lpstr>Steps to link your College Board and Khan Academy Accounts</vt:lpstr>
      <vt:lpstr>Step 1: Create a Khan Academy Account</vt:lpstr>
      <vt:lpstr>Step 2: Begin to link your Khan Academy Account</vt:lpstr>
      <vt:lpstr>Step 3: College Board </vt:lpstr>
      <vt:lpstr>Step 3: IMPORTANT!  Hit Send to Link Accounts</vt:lpstr>
      <vt:lpstr>Now Start Practicing on Khan Academy with Personalized Recommendations</vt:lpstr>
      <vt:lpstr>IMPORTANT POINTS!</vt:lpstr>
      <vt:lpstr>IMPORTANT POINTS!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Caryn</dc:creator>
  <cp:lastModifiedBy>King, Karin</cp:lastModifiedBy>
  <cp:revision>4</cp:revision>
  <dcterms:created xsi:type="dcterms:W3CDTF">2016-05-31T09:13:40Z</dcterms:created>
  <dcterms:modified xsi:type="dcterms:W3CDTF">2016-06-07T14:51:58Z</dcterms:modified>
</cp:coreProperties>
</file>