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0" r:id="rId6"/>
    <p:sldId id="265" r:id="rId7"/>
    <p:sldId id="263" r:id="rId8"/>
    <p:sldId id="262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28CC5-0530-4516-8C4C-3BE7529F20BD}" type="datetimeFigureOut">
              <a:rPr lang="en-US" smtClean="0"/>
              <a:t>3/7/2014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50693-686C-4485-821E-F4FCC324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9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Comprehensive</a:t>
            </a:r>
            <a:r>
              <a:rPr lang="en-US" baseline="0" dirty="0" smtClean="0"/>
              <a:t> Guidance Program: Workshops in resume writing/essay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50693-686C-4485-821E-F4FCC32418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39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How to sign up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50693-686C-4485-821E-F4FCC32418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6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DAD813-335B-4152-B03C-AE75F3620339}" type="datetimeFigureOut">
              <a:rPr lang="en-US" smtClean="0"/>
              <a:t>3/7/2014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9BA7F2-CAAA-49F1-94FE-18983E889A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perna@fairfieldschools.org" TargetMode="External"/><Relationship Id="rId2" Type="http://schemas.openxmlformats.org/officeDocument/2006/relationships/hyperlink" Target="mailto:jcutter@fairfieldschool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piche@fairfieldschool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SOPHOMORE PARENT MEETING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Fairfield Warde High School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657600"/>
            <a:ext cx="38100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074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Bulletin</a:t>
            </a:r>
          </a:p>
          <a:p>
            <a:r>
              <a:rPr lang="en-US" dirty="0" smtClean="0"/>
              <a:t>PTA Blast</a:t>
            </a:r>
          </a:p>
          <a:p>
            <a:r>
              <a:rPr lang="en-US" dirty="0" smtClean="0"/>
              <a:t>Infinite Campus</a:t>
            </a:r>
          </a:p>
          <a:p>
            <a:r>
              <a:rPr lang="en-US" dirty="0"/>
              <a:t>Student Activities – Activity Period </a:t>
            </a:r>
          </a:p>
          <a:p>
            <a:r>
              <a:rPr lang="en-US" dirty="0" smtClean="0"/>
              <a:t>Athletics, Community Service, Work Experience, Junior Job Shadow Opportunity </a:t>
            </a:r>
          </a:p>
          <a:p>
            <a:r>
              <a:rPr lang="en-US" dirty="0" smtClean="0"/>
              <a:t>Encourage your child to explore and evaluate their current involvement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27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Naviance Family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Login Information</a:t>
            </a:r>
          </a:p>
          <a:p>
            <a:r>
              <a:rPr lang="en-US" dirty="0" smtClean="0"/>
              <a:t>Resume</a:t>
            </a:r>
          </a:p>
          <a:p>
            <a:r>
              <a:rPr lang="en-US" dirty="0" smtClean="0"/>
              <a:t>Career Interest Profiler-</a:t>
            </a:r>
          </a:p>
          <a:p>
            <a:pPr marL="0" indent="0">
              <a:buNone/>
            </a:pPr>
            <a:r>
              <a:rPr lang="en-US" dirty="0" smtClean="0"/>
              <a:t>Administered through English classes April 7-11, 2014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267200"/>
            <a:ext cx="3810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6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CAPT / SBAC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Connecticut Academic Performance Test</a:t>
            </a:r>
            <a:r>
              <a:rPr lang="en-US" dirty="0"/>
              <a:t> </a:t>
            </a:r>
            <a:r>
              <a:rPr lang="en-US" dirty="0" smtClean="0"/>
              <a:t> Science and</a:t>
            </a:r>
          </a:p>
          <a:p>
            <a:pPr marL="0" indent="0" algn="ctr">
              <a:buNone/>
            </a:pPr>
            <a:r>
              <a:rPr lang="en-US" dirty="0"/>
              <a:t>Smarter Balance Assessment Consortium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Tips to prepare:</a:t>
            </a:r>
          </a:p>
          <a:p>
            <a:r>
              <a:rPr lang="en-US" dirty="0" smtClean="0"/>
              <a:t>Get lots of rest</a:t>
            </a:r>
          </a:p>
          <a:p>
            <a:r>
              <a:rPr lang="en-US" dirty="0" smtClean="0"/>
              <a:t>Eat a healthy breakfast</a:t>
            </a:r>
          </a:p>
          <a:p>
            <a:r>
              <a:rPr lang="en-US" dirty="0" smtClean="0"/>
              <a:t>Take the assessments seriously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2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Graduation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8 credits - English</a:t>
            </a:r>
          </a:p>
          <a:p>
            <a:r>
              <a:rPr lang="en-US" dirty="0" smtClean="0"/>
              <a:t>6 credits - Math</a:t>
            </a:r>
          </a:p>
          <a:p>
            <a:r>
              <a:rPr lang="en-US" dirty="0" smtClean="0"/>
              <a:t>6 credits - Science</a:t>
            </a:r>
          </a:p>
          <a:p>
            <a:r>
              <a:rPr lang="en-US" dirty="0" smtClean="0"/>
              <a:t>7 credits - Social Studies- (</a:t>
            </a:r>
            <a:r>
              <a:rPr lang="en-US" dirty="0" err="1" smtClean="0"/>
              <a:t>USHistory</a:t>
            </a:r>
            <a:r>
              <a:rPr lang="en-US" dirty="0" smtClean="0"/>
              <a:t> &amp; Civics)</a:t>
            </a:r>
          </a:p>
          <a:p>
            <a:r>
              <a:rPr lang="en-US" dirty="0" smtClean="0"/>
              <a:t>3.2 credits (16 units) - Physical Education &amp; Health</a:t>
            </a:r>
          </a:p>
          <a:p>
            <a:r>
              <a:rPr lang="en-US" dirty="0" smtClean="0"/>
              <a:t>2 credits – Arts/Vocational</a:t>
            </a:r>
          </a:p>
          <a:p>
            <a:r>
              <a:rPr lang="en-US" dirty="0" smtClean="0"/>
              <a:t>Computer Information Systems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No World Language Graduation Requirement – Important for College Admission</a:t>
            </a:r>
          </a:p>
        </p:txBody>
      </p:sp>
    </p:spTree>
    <p:extLst>
      <p:ext uri="{BB962C8B-B14F-4D97-AF65-F5344CB8AC3E}">
        <p14:creationId xmlns:p14="http://schemas.microsoft.com/office/powerpoint/2010/main" val="1368315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5105400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158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- Junior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Self-Exploration</a:t>
            </a:r>
          </a:p>
          <a:p>
            <a:pPr lvl="0"/>
            <a:r>
              <a:rPr lang="en-US" dirty="0"/>
              <a:t>PSATS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dirty="0" smtClean="0">
                <a:solidFill>
                  <a:prstClr val="black"/>
                </a:solidFill>
              </a:rPr>
              <a:t>in October ONLY- </a:t>
            </a:r>
            <a:r>
              <a:rPr lang="en-US" sz="2800" dirty="0">
                <a:solidFill>
                  <a:prstClr val="black"/>
                </a:solidFill>
              </a:rPr>
              <a:t>All juniors are </a:t>
            </a:r>
            <a:r>
              <a:rPr lang="en-US" sz="2800" i="1" dirty="0">
                <a:solidFill>
                  <a:prstClr val="black"/>
                </a:solidFill>
              </a:rPr>
              <a:t>strongly encouraged </a:t>
            </a:r>
            <a:r>
              <a:rPr lang="en-US" sz="2800" dirty="0">
                <a:solidFill>
                  <a:prstClr val="black"/>
                </a:solidFill>
              </a:rPr>
              <a:t>to take, even if they took it sophomore year</a:t>
            </a:r>
            <a:endParaRPr lang="en-US" dirty="0"/>
          </a:p>
          <a:p>
            <a:r>
              <a:rPr lang="en-US" dirty="0" smtClean="0"/>
              <a:t>College Rep Visits - Fall </a:t>
            </a:r>
          </a:p>
          <a:p>
            <a:r>
              <a:rPr lang="en-US" dirty="0" smtClean="0"/>
              <a:t>PHSP Kick-Off &amp; Workshop Series – </a:t>
            </a:r>
          </a:p>
          <a:p>
            <a:r>
              <a:rPr lang="en-US" dirty="0" smtClean="0"/>
              <a:t>ACTs, SATs, Subject Tests, AP Exams – Spring</a:t>
            </a:r>
          </a:p>
          <a:p>
            <a:r>
              <a:rPr lang="en-US" dirty="0"/>
              <a:t>Free  Test Prep through Naviance Family Connection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30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Academic Center</a:t>
            </a:r>
          </a:p>
          <a:p>
            <a:r>
              <a:rPr lang="en-US" dirty="0" smtClean="0"/>
              <a:t>Math Lab</a:t>
            </a:r>
          </a:p>
          <a:p>
            <a:r>
              <a:rPr lang="en-US" dirty="0" smtClean="0"/>
              <a:t>Extended Library Hours – Monday through Thursdays till 4pm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648200"/>
            <a:ext cx="31750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5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Pequot </a:t>
            </a:r>
            <a:r>
              <a:rPr lang="en-US" dirty="0" smtClean="0"/>
              <a:t>House School Counselors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721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Jill Cutter			</a:t>
            </a:r>
            <a:r>
              <a:rPr lang="en-US" dirty="0" smtClean="0">
                <a:hlinkClick r:id="rId2"/>
              </a:rPr>
              <a:t>jcutter@fairfieldschools.org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Jim Perna			</a:t>
            </a:r>
            <a:r>
              <a:rPr lang="en-US" dirty="0" smtClean="0">
                <a:hlinkClick r:id="rId3"/>
              </a:rPr>
              <a:t>jperna@fairfieldschools.org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Gloria Piche		</a:t>
            </a:r>
            <a:r>
              <a:rPr lang="en-US" dirty="0" smtClean="0">
                <a:hlinkClick r:id="rId4"/>
              </a:rPr>
              <a:t>gpiche@fairfieldschools.org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Office Phone Number: (203) 255-8351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W</a:t>
            </a:r>
            <a:r>
              <a:rPr lang="en-US" dirty="0" smtClean="0"/>
              <a:t>elcoming </a:t>
            </a:r>
            <a:r>
              <a:rPr lang="en-US" sz="4000" dirty="0" smtClean="0"/>
              <a:t>A</a:t>
            </a:r>
            <a:r>
              <a:rPr lang="en-US" dirty="0" smtClean="0"/>
              <a:t>cademic </a:t>
            </a:r>
            <a:r>
              <a:rPr lang="en-US" sz="4000" dirty="0" smtClean="0"/>
              <a:t>R</a:t>
            </a:r>
            <a:r>
              <a:rPr lang="en-US" dirty="0" smtClean="0"/>
              <a:t>espectful </a:t>
            </a:r>
            <a:r>
              <a:rPr lang="en-US" sz="4000" dirty="0" smtClean="0"/>
              <a:t>D</a:t>
            </a:r>
            <a:r>
              <a:rPr lang="en-US" dirty="0" smtClean="0"/>
              <a:t>ynamic </a:t>
            </a:r>
            <a:r>
              <a:rPr lang="en-US" sz="4000" dirty="0" smtClean="0"/>
              <a:t>E</a:t>
            </a:r>
            <a:r>
              <a:rPr lang="en-US" dirty="0" smtClean="0"/>
              <a:t>thical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24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294</TotalTime>
  <Words>234</Words>
  <Application>Microsoft Office PowerPoint</Application>
  <PresentationFormat>On-screen Show (4:3)</PresentationFormat>
  <Paragraphs>58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Fairfield Warde High School</vt:lpstr>
      <vt:lpstr>Getting Involved</vt:lpstr>
      <vt:lpstr>Naviance Family Connection</vt:lpstr>
      <vt:lpstr>CAPT / SBAC</vt:lpstr>
      <vt:lpstr>Graduation Requirements</vt:lpstr>
      <vt:lpstr>Transcript</vt:lpstr>
      <vt:lpstr>What to Expect - Junior Year</vt:lpstr>
      <vt:lpstr>Academic Support</vt:lpstr>
      <vt:lpstr>Pequot House School Counselors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Warde</dc:title>
  <dc:creator>jcutter</dc:creator>
  <cp:lastModifiedBy>Windows User</cp:lastModifiedBy>
  <cp:revision>25</cp:revision>
  <dcterms:created xsi:type="dcterms:W3CDTF">2013-01-24T15:14:25Z</dcterms:created>
  <dcterms:modified xsi:type="dcterms:W3CDTF">2014-03-07T19:29:01Z</dcterms:modified>
</cp:coreProperties>
</file>