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65" r:id="rId7"/>
    <p:sldId id="266" r:id="rId8"/>
    <p:sldId id="267" r:id="rId9"/>
    <p:sldId id="273" r:id="rId10"/>
    <p:sldId id="271" r:id="rId11"/>
    <p:sldId id="274" r:id="rId12"/>
    <p:sldId id="268" r:id="rId13"/>
    <p:sldId id="275" r:id="rId14"/>
    <p:sldId id="269" r:id="rId15"/>
    <p:sldId id="270" r:id="rId16"/>
    <p:sldId id="276" r:id="rId17"/>
    <p:sldId id="278" r:id="rId18"/>
    <p:sldId id="260" r:id="rId19"/>
    <p:sldId id="261" r:id="rId20"/>
    <p:sldId id="262" r:id="rId21"/>
    <p:sldId id="264" r:id="rId22"/>
    <p:sldId id="26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66" d="100"/>
          <a:sy n="66" d="100"/>
        </p:scale>
        <p:origin x="-594" y="-9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A6E75-8636-4E3F-A887-D704CE72979C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B6B4-5B8C-41BE-8A1D-EA9B8CFCB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608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A6E75-8636-4E3F-A887-D704CE72979C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B6B4-5B8C-41BE-8A1D-EA9B8CFCB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80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A6E75-8636-4E3F-A887-D704CE72979C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B6B4-5B8C-41BE-8A1D-EA9B8CFCB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6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A6E75-8636-4E3F-A887-D704CE72979C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B6B4-5B8C-41BE-8A1D-EA9B8CFCB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12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A6E75-8636-4E3F-A887-D704CE72979C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B6B4-5B8C-41BE-8A1D-EA9B8CFCB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44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A6E75-8636-4E3F-A887-D704CE72979C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B6B4-5B8C-41BE-8A1D-EA9B8CFCB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21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A6E75-8636-4E3F-A887-D704CE72979C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B6B4-5B8C-41BE-8A1D-EA9B8CFCB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995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A6E75-8636-4E3F-A887-D704CE72979C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B6B4-5B8C-41BE-8A1D-EA9B8CFCB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564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A6E75-8636-4E3F-A887-D704CE72979C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B6B4-5B8C-41BE-8A1D-EA9B8CFCB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97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A6E75-8636-4E3F-A887-D704CE72979C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B6B4-5B8C-41BE-8A1D-EA9B8CFCB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330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A6E75-8636-4E3F-A887-D704CE72979C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B6B4-5B8C-41BE-8A1D-EA9B8CFCB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35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A6E75-8636-4E3F-A887-D704CE72979C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0B6B4-5B8C-41BE-8A1D-EA9B8CFCB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71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fairfieldschools.org/schools/fwhs/racioppo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1%20saving%20fred.docx" TargetMode="External"/><Relationship Id="rId2" Type="http://schemas.openxmlformats.org/officeDocument/2006/relationships/hyperlink" Target="Charoflifegraphic.docx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Welcome to Biology!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ordpress.ed.pacificu.edu/elisabethhalemeier/files/2012/09/Screen-shot-2012-09-04-at-5.25.30-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-952501"/>
            <a:ext cx="12182475" cy="781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7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http://fairfieldschools.org/schools/fwhs/racioppo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://lclibs.org/wp-content/uploads/2011/08/online-resources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770" y="3175517"/>
            <a:ext cx="4296229" cy="368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08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2 SKINNY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4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3314" y="365125"/>
            <a:ext cx="4430486" cy="1158875"/>
          </a:xfrm>
        </p:spPr>
        <p:txBody>
          <a:bodyPr/>
          <a:lstStyle/>
          <a:p>
            <a:r>
              <a:rPr lang="en-US" dirty="0" smtClean="0"/>
              <a:t>Pre-Test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15" y="2238829"/>
            <a:ext cx="7024914" cy="439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505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file"/>
              </a:rPr>
              <a:t>Charoflifegraphic.docx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3" action="ppaction://hlinkfile"/>
              </a:rPr>
              <a:t>1 saving fred.docx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99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arolinethaw.net/USERIMAGES/worm%20bo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863599"/>
            <a:ext cx="9593942" cy="479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OH NO!!!!!!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80385" y="797586"/>
            <a:ext cx="6926187" cy="5194640"/>
          </a:xfrm>
        </p:spPr>
      </p:pic>
      <p:sp>
        <p:nvSpPr>
          <p:cNvPr id="4" name="AutoShape 2" descr="https://smartchickteacher.files.wordpress.com/2013/05/51813-0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smartchickteacher.files.wordpress.com/2013/05/51813-01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ttps://smartchickteacher.files.wordpress.com/2013/05/51813-014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https://smartchickteacher.files.wordpress.com/2013/05/51813-014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https://smartchickteacher.files.wordpress.com/2013/05/51813-014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06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161925"/>
            <a:ext cx="10515600" cy="1325563"/>
          </a:xfrm>
        </p:spPr>
        <p:txBody>
          <a:bodyPr/>
          <a:lstStyle/>
          <a:p>
            <a:r>
              <a:rPr lang="en-US" dirty="0" smtClean="0"/>
              <a:t>STEPS TO THE SCIENTIFIC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IV</a:t>
            </a:r>
          </a:p>
          <a:p>
            <a:r>
              <a:rPr lang="en-US" dirty="0" smtClean="0"/>
              <a:t>DV</a:t>
            </a:r>
          </a:p>
          <a:p>
            <a:endParaRPr lang="en-US" dirty="0" smtClean="0"/>
          </a:p>
          <a:p>
            <a:r>
              <a:rPr lang="en-US" dirty="0" smtClean="0"/>
              <a:t>VARIABLES HELD CONSTANT</a:t>
            </a:r>
          </a:p>
          <a:p>
            <a:r>
              <a:rPr lang="en-US" dirty="0" smtClean="0"/>
              <a:t>CONTROL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98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4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5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</a:t>
            </a:r>
            <a:br>
              <a:rPr lang="en-US" dirty="0" smtClean="0"/>
            </a:br>
            <a:r>
              <a:rPr lang="en-US" dirty="0" smtClean="0"/>
              <a:t>ON YOUR OWN….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817257"/>
            <a:ext cx="10515600" cy="235970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On Loose leaf paper answer the following: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is it?</a:t>
            </a:r>
          </a:p>
          <a:p>
            <a:pPr marL="514350" indent="-514350">
              <a:buAutoNum type="arabicPeriod"/>
            </a:pPr>
            <a:r>
              <a:rPr lang="en-US" dirty="0" smtClean="0"/>
              <a:t>Is it living?  How do you know?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characteristics do all living things have?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9825" y="0"/>
            <a:ext cx="5972175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24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PAIR</a:t>
            </a:r>
            <a:br>
              <a:rPr lang="en-US" dirty="0" smtClean="0"/>
            </a:br>
            <a:r>
              <a:rPr lang="en-US" dirty="0" smtClean="0"/>
              <a:t>Brainstorm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As a group, answer the same questions.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is it?  </a:t>
            </a:r>
          </a:p>
          <a:p>
            <a:pPr marL="514350" indent="-514350">
              <a:buAutoNum type="arabicPeriod"/>
            </a:pPr>
            <a:r>
              <a:rPr lang="en-US" dirty="0" smtClean="0"/>
              <a:t>Is it living? How do you know?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Come up with a list that as a group you believe that all living things have.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6686" y="0"/>
            <a:ext cx="3875314" cy="387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46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4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624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Characteristics of living things.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0" y="0"/>
            <a:ext cx="3810000" cy="2857500"/>
          </a:xfrm>
          <a:prstGeom prst="rect">
            <a:avLst/>
          </a:prstGeom>
        </p:spPr>
      </p:pic>
      <p:grpSp>
        <p:nvGrpSpPr>
          <p:cNvPr id="7" name="SMARTInkShape-Group13"/>
          <p:cNvGrpSpPr/>
          <p:nvPr/>
        </p:nvGrpSpPr>
        <p:grpSpPr>
          <a:xfrm>
            <a:off x="742950" y="1200150"/>
            <a:ext cx="7048501" cy="6000751"/>
            <a:chOff x="742950" y="1200150"/>
            <a:chExt cx="7048501" cy="6000751"/>
          </a:xfrm>
        </p:grpSpPr>
        <p:sp>
          <p:nvSpPr>
            <p:cNvPr id="5" name="SMARTInkShape-104"/>
            <p:cNvSpPr/>
            <p:nvPr/>
          </p:nvSpPr>
          <p:spPr>
            <a:xfrm>
              <a:off x="742950" y="2057433"/>
              <a:ext cx="7048501" cy="142843"/>
            </a:xfrm>
            <a:custGeom>
              <a:avLst/>
              <a:gdLst/>
              <a:ahLst/>
              <a:cxnLst/>
              <a:rect l="0" t="0" r="0" b="0"/>
              <a:pathLst>
                <a:path w="7048501" h="142843">
                  <a:moveTo>
                    <a:pt x="0" y="47592"/>
                  </a:moveTo>
                  <a:lnTo>
                    <a:pt x="41636" y="47592"/>
                  </a:lnTo>
                  <a:lnTo>
                    <a:pt x="89013" y="55131"/>
                  </a:lnTo>
                  <a:lnTo>
                    <a:pt x="124799" y="59351"/>
                  </a:lnTo>
                  <a:lnTo>
                    <a:pt x="162214" y="64482"/>
                  </a:lnTo>
                  <a:lnTo>
                    <a:pt x="200111" y="66002"/>
                  </a:lnTo>
                  <a:lnTo>
                    <a:pt x="238150" y="69275"/>
                  </a:lnTo>
                  <a:lnTo>
                    <a:pt x="279055" y="74125"/>
                  </a:lnTo>
                  <a:lnTo>
                    <a:pt x="324689" y="75562"/>
                  </a:lnTo>
                  <a:lnTo>
                    <a:pt x="371723" y="75988"/>
                  </a:lnTo>
                  <a:lnTo>
                    <a:pt x="419174" y="76114"/>
                  </a:lnTo>
                  <a:lnTo>
                    <a:pt x="451941" y="76143"/>
                  </a:lnTo>
                  <a:lnTo>
                    <a:pt x="487671" y="76157"/>
                  </a:lnTo>
                  <a:lnTo>
                    <a:pt x="524718" y="76162"/>
                  </a:lnTo>
                  <a:lnTo>
                    <a:pt x="562350" y="77223"/>
                  </a:lnTo>
                  <a:lnTo>
                    <a:pt x="600241" y="81223"/>
                  </a:lnTo>
                  <a:lnTo>
                    <a:pt x="638249" y="83705"/>
                  </a:lnTo>
                  <a:lnTo>
                    <a:pt x="677366" y="84809"/>
                  </a:lnTo>
                  <a:lnTo>
                    <a:pt x="719446" y="85300"/>
                  </a:lnTo>
                  <a:lnTo>
                    <a:pt x="760020" y="85518"/>
                  </a:lnTo>
                  <a:lnTo>
                    <a:pt x="799220" y="86673"/>
                  </a:lnTo>
                  <a:lnTo>
                    <a:pt x="837809" y="90714"/>
                  </a:lnTo>
                  <a:lnTo>
                    <a:pt x="876126" y="93216"/>
                  </a:lnTo>
                  <a:lnTo>
                    <a:pt x="915381" y="94328"/>
                  </a:lnTo>
                  <a:lnTo>
                    <a:pt x="957522" y="94822"/>
                  </a:lnTo>
                  <a:lnTo>
                    <a:pt x="998124" y="97864"/>
                  </a:lnTo>
                  <a:lnTo>
                    <a:pt x="1038394" y="101685"/>
                  </a:lnTo>
                  <a:lnTo>
                    <a:pt x="1080986" y="103383"/>
                  </a:lnTo>
                  <a:lnTo>
                    <a:pt x="1121788" y="104138"/>
                  </a:lnTo>
                  <a:lnTo>
                    <a:pt x="1162147" y="105532"/>
                  </a:lnTo>
                  <a:lnTo>
                    <a:pt x="1204779" y="109679"/>
                  </a:lnTo>
                  <a:lnTo>
                    <a:pt x="1248421" y="112228"/>
                  </a:lnTo>
                  <a:lnTo>
                    <a:pt x="1293571" y="113361"/>
                  </a:lnTo>
                  <a:lnTo>
                    <a:pt x="1317464" y="113663"/>
                  </a:lnTo>
                  <a:lnTo>
                    <a:pt x="1341859" y="113864"/>
                  </a:lnTo>
                  <a:lnTo>
                    <a:pt x="1388721" y="114088"/>
                  </a:lnTo>
                  <a:lnTo>
                    <a:pt x="1434242" y="115246"/>
                  </a:lnTo>
                  <a:lnTo>
                    <a:pt x="1479169" y="119288"/>
                  </a:lnTo>
                  <a:lnTo>
                    <a:pt x="1523831" y="121790"/>
                  </a:lnTo>
                  <a:lnTo>
                    <a:pt x="1568375" y="122902"/>
                  </a:lnTo>
                  <a:lnTo>
                    <a:pt x="1612866" y="123397"/>
                  </a:lnTo>
                  <a:lnTo>
                    <a:pt x="1660157" y="126439"/>
                  </a:lnTo>
                  <a:lnTo>
                    <a:pt x="1684622" y="128731"/>
                  </a:lnTo>
                  <a:lnTo>
                    <a:pt x="1731560" y="131279"/>
                  </a:lnTo>
                  <a:lnTo>
                    <a:pt x="1778174" y="132411"/>
                  </a:lnTo>
                  <a:lnTo>
                    <a:pt x="1802457" y="132713"/>
                  </a:lnTo>
                  <a:lnTo>
                    <a:pt x="1827113" y="132914"/>
                  </a:lnTo>
                  <a:lnTo>
                    <a:pt x="1874264" y="135960"/>
                  </a:lnTo>
                  <a:lnTo>
                    <a:pt x="1920973" y="139783"/>
                  </a:lnTo>
                  <a:lnTo>
                    <a:pt x="1945282" y="140803"/>
                  </a:lnTo>
                  <a:lnTo>
                    <a:pt x="1969955" y="141483"/>
                  </a:lnTo>
                  <a:lnTo>
                    <a:pt x="1994870" y="141936"/>
                  </a:lnTo>
                  <a:lnTo>
                    <a:pt x="2019946" y="142238"/>
                  </a:lnTo>
                  <a:lnTo>
                    <a:pt x="2045131" y="142439"/>
                  </a:lnTo>
                  <a:lnTo>
                    <a:pt x="2070387" y="142574"/>
                  </a:lnTo>
                  <a:lnTo>
                    <a:pt x="2095691" y="142663"/>
                  </a:lnTo>
                  <a:lnTo>
                    <a:pt x="2121028" y="142723"/>
                  </a:lnTo>
                  <a:lnTo>
                    <a:pt x="2146385" y="142762"/>
                  </a:lnTo>
                  <a:lnTo>
                    <a:pt x="2171757" y="142789"/>
                  </a:lnTo>
                  <a:lnTo>
                    <a:pt x="2197138" y="142807"/>
                  </a:lnTo>
                  <a:lnTo>
                    <a:pt x="2222525" y="142818"/>
                  </a:lnTo>
                  <a:lnTo>
                    <a:pt x="2247917" y="142826"/>
                  </a:lnTo>
                  <a:lnTo>
                    <a:pt x="2273311" y="142832"/>
                  </a:lnTo>
                  <a:lnTo>
                    <a:pt x="2298707" y="142835"/>
                  </a:lnTo>
                  <a:lnTo>
                    <a:pt x="2324105" y="142837"/>
                  </a:lnTo>
                  <a:lnTo>
                    <a:pt x="2349503" y="142839"/>
                  </a:lnTo>
                  <a:lnTo>
                    <a:pt x="2374902" y="142840"/>
                  </a:lnTo>
                  <a:lnTo>
                    <a:pt x="2400302" y="142841"/>
                  </a:lnTo>
                  <a:lnTo>
                    <a:pt x="2425701" y="142841"/>
                  </a:lnTo>
                  <a:lnTo>
                    <a:pt x="2452159" y="142841"/>
                  </a:lnTo>
                  <a:lnTo>
                    <a:pt x="2479323" y="142842"/>
                  </a:lnTo>
                  <a:lnTo>
                    <a:pt x="2506957" y="142842"/>
                  </a:lnTo>
                  <a:lnTo>
                    <a:pt x="2533846" y="142842"/>
                  </a:lnTo>
                  <a:lnTo>
                    <a:pt x="2560239" y="142842"/>
                  </a:lnTo>
                  <a:lnTo>
                    <a:pt x="2586301" y="142842"/>
                  </a:lnTo>
                  <a:lnTo>
                    <a:pt x="2612142" y="142842"/>
                  </a:lnTo>
                  <a:lnTo>
                    <a:pt x="2637837" y="142842"/>
                  </a:lnTo>
                  <a:lnTo>
                    <a:pt x="2663433" y="142842"/>
                  </a:lnTo>
                  <a:lnTo>
                    <a:pt x="2690022" y="142842"/>
                  </a:lnTo>
                  <a:lnTo>
                    <a:pt x="2717273" y="142842"/>
                  </a:lnTo>
                  <a:lnTo>
                    <a:pt x="2744965" y="142842"/>
                  </a:lnTo>
                  <a:lnTo>
                    <a:pt x="2771894" y="142842"/>
                  </a:lnTo>
                  <a:lnTo>
                    <a:pt x="2798312" y="142842"/>
                  </a:lnTo>
                  <a:lnTo>
                    <a:pt x="2824392" y="142842"/>
                  </a:lnTo>
                  <a:lnTo>
                    <a:pt x="2851303" y="142842"/>
                  </a:lnTo>
                  <a:lnTo>
                    <a:pt x="2878768" y="142842"/>
                  </a:lnTo>
                  <a:lnTo>
                    <a:pt x="2906604" y="142842"/>
                  </a:lnTo>
                  <a:lnTo>
                    <a:pt x="2934686" y="142842"/>
                  </a:lnTo>
                  <a:lnTo>
                    <a:pt x="2962932" y="142842"/>
                  </a:lnTo>
                  <a:lnTo>
                    <a:pt x="2991288" y="142842"/>
                  </a:lnTo>
                  <a:lnTo>
                    <a:pt x="3018659" y="141784"/>
                  </a:lnTo>
                  <a:lnTo>
                    <a:pt x="3045373" y="140020"/>
                  </a:lnTo>
                  <a:lnTo>
                    <a:pt x="3071648" y="137786"/>
                  </a:lnTo>
                  <a:lnTo>
                    <a:pt x="3098691" y="136296"/>
                  </a:lnTo>
                  <a:lnTo>
                    <a:pt x="3126244" y="135303"/>
                  </a:lnTo>
                  <a:lnTo>
                    <a:pt x="3154137" y="134641"/>
                  </a:lnTo>
                  <a:lnTo>
                    <a:pt x="3182258" y="134200"/>
                  </a:lnTo>
                  <a:lnTo>
                    <a:pt x="3210531" y="133905"/>
                  </a:lnTo>
                  <a:lnTo>
                    <a:pt x="3238904" y="133709"/>
                  </a:lnTo>
                  <a:lnTo>
                    <a:pt x="3267344" y="133578"/>
                  </a:lnTo>
                  <a:lnTo>
                    <a:pt x="3295830" y="133491"/>
                  </a:lnTo>
                  <a:lnTo>
                    <a:pt x="3324345" y="133433"/>
                  </a:lnTo>
                  <a:lnTo>
                    <a:pt x="3352880" y="133395"/>
                  </a:lnTo>
                  <a:lnTo>
                    <a:pt x="3381428" y="133369"/>
                  </a:lnTo>
                  <a:lnTo>
                    <a:pt x="3409986" y="133351"/>
                  </a:lnTo>
                  <a:lnTo>
                    <a:pt x="3438549" y="133340"/>
                  </a:lnTo>
                  <a:lnTo>
                    <a:pt x="3467116" y="133332"/>
                  </a:lnTo>
                  <a:lnTo>
                    <a:pt x="3495685" y="133327"/>
                  </a:lnTo>
                  <a:lnTo>
                    <a:pt x="3524257" y="132266"/>
                  </a:lnTo>
                  <a:lnTo>
                    <a:pt x="3552830" y="130499"/>
                  </a:lnTo>
                  <a:lnTo>
                    <a:pt x="3581403" y="128263"/>
                  </a:lnTo>
                  <a:lnTo>
                    <a:pt x="3611035" y="126773"/>
                  </a:lnTo>
                  <a:lnTo>
                    <a:pt x="3641374" y="125779"/>
                  </a:lnTo>
                  <a:lnTo>
                    <a:pt x="3672182" y="125117"/>
                  </a:lnTo>
                  <a:lnTo>
                    <a:pt x="3703305" y="124675"/>
                  </a:lnTo>
                  <a:lnTo>
                    <a:pt x="3734636" y="124381"/>
                  </a:lnTo>
                  <a:lnTo>
                    <a:pt x="3766108" y="124185"/>
                  </a:lnTo>
                  <a:lnTo>
                    <a:pt x="3796614" y="122995"/>
                  </a:lnTo>
                  <a:lnTo>
                    <a:pt x="3826475" y="121144"/>
                  </a:lnTo>
                  <a:lnTo>
                    <a:pt x="3855908" y="118852"/>
                  </a:lnTo>
                  <a:lnTo>
                    <a:pt x="3885056" y="117324"/>
                  </a:lnTo>
                  <a:lnTo>
                    <a:pt x="3914012" y="116305"/>
                  </a:lnTo>
                  <a:lnTo>
                    <a:pt x="3942842" y="115626"/>
                  </a:lnTo>
                  <a:lnTo>
                    <a:pt x="3972644" y="114114"/>
                  </a:lnTo>
                  <a:lnTo>
                    <a:pt x="4003096" y="112049"/>
                  </a:lnTo>
                  <a:lnTo>
                    <a:pt x="4033981" y="109613"/>
                  </a:lnTo>
                  <a:lnTo>
                    <a:pt x="4064095" y="107989"/>
                  </a:lnTo>
                  <a:lnTo>
                    <a:pt x="4093697" y="106907"/>
                  </a:lnTo>
                  <a:lnTo>
                    <a:pt x="4122956" y="106185"/>
                  </a:lnTo>
                  <a:lnTo>
                    <a:pt x="4151987" y="104646"/>
                  </a:lnTo>
                  <a:lnTo>
                    <a:pt x="4180867" y="102561"/>
                  </a:lnTo>
                  <a:lnTo>
                    <a:pt x="4209645" y="100113"/>
                  </a:lnTo>
                  <a:lnTo>
                    <a:pt x="4238354" y="98481"/>
                  </a:lnTo>
                  <a:lnTo>
                    <a:pt x="4267020" y="97393"/>
                  </a:lnTo>
                  <a:lnTo>
                    <a:pt x="4295655" y="96668"/>
                  </a:lnTo>
                  <a:lnTo>
                    <a:pt x="4325328" y="95126"/>
                  </a:lnTo>
                  <a:lnTo>
                    <a:pt x="4355694" y="93040"/>
                  </a:lnTo>
                  <a:lnTo>
                    <a:pt x="4386521" y="90590"/>
                  </a:lnTo>
                  <a:lnTo>
                    <a:pt x="4416597" y="88958"/>
                  </a:lnTo>
                  <a:lnTo>
                    <a:pt x="4446173" y="87869"/>
                  </a:lnTo>
                  <a:lnTo>
                    <a:pt x="4475415" y="87143"/>
                  </a:lnTo>
                  <a:lnTo>
                    <a:pt x="4504436" y="85601"/>
                  </a:lnTo>
                  <a:lnTo>
                    <a:pt x="4533307" y="83515"/>
                  </a:lnTo>
                  <a:lnTo>
                    <a:pt x="4562080" y="81066"/>
                  </a:lnTo>
                  <a:lnTo>
                    <a:pt x="4590786" y="78374"/>
                  </a:lnTo>
                  <a:lnTo>
                    <a:pt x="4619449" y="75522"/>
                  </a:lnTo>
                  <a:lnTo>
                    <a:pt x="4648083" y="72562"/>
                  </a:lnTo>
                  <a:lnTo>
                    <a:pt x="4677755" y="70589"/>
                  </a:lnTo>
                  <a:lnTo>
                    <a:pt x="4708120" y="69273"/>
                  </a:lnTo>
                  <a:lnTo>
                    <a:pt x="4738947" y="68396"/>
                  </a:lnTo>
                  <a:lnTo>
                    <a:pt x="4769023" y="66753"/>
                  </a:lnTo>
                  <a:lnTo>
                    <a:pt x="4798599" y="64599"/>
                  </a:lnTo>
                  <a:lnTo>
                    <a:pt x="4827841" y="62105"/>
                  </a:lnTo>
                  <a:lnTo>
                    <a:pt x="4857919" y="60443"/>
                  </a:lnTo>
                  <a:lnTo>
                    <a:pt x="4888554" y="59334"/>
                  </a:lnTo>
                  <a:lnTo>
                    <a:pt x="4919561" y="58595"/>
                  </a:lnTo>
                  <a:lnTo>
                    <a:pt x="4949758" y="57044"/>
                  </a:lnTo>
                  <a:lnTo>
                    <a:pt x="4979414" y="54952"/>
                  </a:lnTo>
                  <a:lnTo>
                    <a:pt x="5008709" y="52498"/>
                  </a:lnTo>
                  <a:lnTo>
                    <a:pt x="5038823" y="50863"/>
                  </a:lnTo>
                  <a:lnTo>
                    <a:pt x="5069482" y="49773"/>
                  </a:lnTo>
                  <a:lnTo>
                    <a:pt x="5100504" y="49046"/>
                  </a:lnTo>
                  <a:lnTo>
                    <a:pt x="5131770" y="47503"/>
                  </a:lnTo>
                  <a:lnTo>
                    <a:pt x="5163196" y="45416"/>
                  </a:lnTo>
                  <a:lnTo>
                    <a:pt x="5194731" y="42966"/>
                  </a:lnTo>
                  <a:lnTo>
                    <a:pt x="5226338" y="38158"/>
                  </a:lnTo>
                  <a:lnTo>
                    <a:pt x="5257992" y="31778"/>
                  </a:lnTo>
                  <a:lnTo>
                    <a:pt x="5289678" y="24349"/>
                  </a:lnTo>
                  <a:lnTo>
                    <a:pt x="5321385" y="19397"/>
                  </a:lnTo>
                  <a:lnTo>
                    <a:pt x="5353107" y="16095"/>
                  </a:lnTo>
                  <a:lnTo>
                    <a:pt x="5384838" y="13894"/>
                  </a:lnTo>
                  <a:lnTo>
                    <a:pt x="5416575" y="11368"/>
                  </a:lnTo>
                  <a:lnTo>
                    <a:pt x="5448317" y="8626"/>
                  </a:lnTo>
                  <a:lnTo>
                    <a:pt x="5480062" y="5740"/>
                  </a:lnTo>
                  <a:lnTo>
                    <a:pt x="5512866" y="4874"/>
                  </a:lnTo>
                  <a:lnTo>
                    <a:pt x="5546377" y="5355"/>
                  </a:lnTo>
                  <a:lnTo>
                    <a:pt x="5580360" y="6734"/>
                  </a:lnTo>
                  <a:lnTo>
                    <a:pt x="5615715" y="7653"/>
                  </a:lnTo>
                  <a:lnTo>
                    <a:pt x="5651984" y="8266"/>
                  </a:lnTo>
                  <a:lnTo>
                    <a:pt x="5688865" y="8675"/>
                  </a:lnTo>
                  <a:lnTo>
                    <a:pt x="5725093" y="7889"/>
                  </a:lnTo>
                  <a:lnTo>
                    <a:pt x="5760887" y="6307"/>
                  </a:lnTo>
                  <a:lnTo>
                    <a:pt x="5796392" y="4193"/>
                  </a:lnTo>
                  <a:lnTo>
                    <a:pt x="5832761" y="2785"/>
                  </a:lnTo>
                  <a:lnTo>
                    <a:pt x="5869708" y="1845"/>
                  </a:lnTo>
                  <a:lnTo>
                    <a:pt x="5907038" y="1219"/>
                  </a:lnTo>
                  <a:lnTo>
                    <a:pt x="5943567" y="802"/>
                  </a:lnTo>
                  <a:lnTo>
                    <a:pt x="5979562" y="524"/>
                  </a:lnTo>
                  <a:lnTo>
                    <a:pt x="6015200" y="338"/>
                  </a:lnTo>
                  <a:lnTo>
                    <a:pt x="6051658" y="214"/>
                  </a:lnTo>
                  <a:lnTo>
                    <a:pt x="6088663" y="132"/>
                  </a:lnTo>
                  <a:lnTo>
                    <a:pt x="6126034" y="77"/>
                  </a:lnTo>
                  <a:lnTo>
                    <a:pt x="6162590" y="40"/>
                  </a:lnTo>
                  <a:lnTo>
                    <a:pt x="6198601" y="16"/>
                  </a:lnTo>
                  <a:lnTo>
                    <a:pt x="6234250" y="0"/>
                  </a:lnTo>
                  <a:lnTo>
                    <a:pt x="6269658" y="1047"/>
                  </a:lnTo>
                  <a:lnTo>
                    <a:pt x="6304906" y="2804"/>
                  </a:lnTo>
                  <a:lnTo>
                    <a:pt x="6340046" y="5033"/>
                  </a:lnTo>
                  <a:lnTo>
                    <a:pt x="6374055" y="6520"/>
                  </a:lnTo>
                  <a:lnTo>
                    <a:pt x="6407312" y="7510"/>
                  </a:lnTo>
                  <a:lnTo>
                    <a:pt x="6440066" y="8171"/>
                  </a:lnTo>
                  <a:lnTo>
                    <a:pt x="6473544" y="8611"/>
                  </a:lnTo>
                  <a:lnTo>
                    <a:pt x="6507504" y="8905"/>
                  </a:lnTo>
                  <a:lnTo>
                    <a:pt x="6541786" y="9101"/>
                  </a:lnTo>
                  <a:lnTo>
                    <a:pt x="6575224" y="9231"/>
                  </a:lnTo>
                  <a:lnTo>
                    <a:pt x="6608100" y="9318"/>
                  </a:lnTo>
                  <a:lnTo>
                    <a:pt x="6640600" y="9376"/>
                  </a:lnTo>
                  <a:lnTo>
                    <a:pt x="6672850" y="9415"/>
                  </a:lnTo>
                  <a:lnTo>
                    <a:pt x="6704933" y="9440"/>
                  </a:lnTo>
                  <a:lnTo>
                    <a:pt x="6736906" y="9458"/>
                  </a:lnTo>
                  <a:lnTo>
                    <a:pt x="6767746" y="9469"/>
                  </a:lnTo>
                  <a:lnTo>
                    <a:pt x="6797830" y="9477"/>
                  </a:lnTo>
                  <a:lnTo>
                    <a:pt x="6827412" y="9482"/>
                  </a:lnTo>
                  <a:lnTo>
                    <a:pt x="6855599" y="10543"/>
                  </a:lnTo>
                  <a:lnTo>
                    <a:pt x="6882857" y="12310"/>
                  </a:lnTo>
                  <a:lnTo>
                    <a:pt x="6909497" y="14546"/>
                  </a:lnTo>
                  <a:lnTo>
                    <a:pt x="6936781" y="16036"/>
                  </a:lnTo>
                  <a:lnTo>
                    <a:pt x="6964496" y="17030"/>
                  </a:lnTo>
                  <a:lnTo>
                    <a:pt x="7011165" y="18134"/>
                  </a:lnTo>
                  <a:lnTo>
                    <a:pt x="7048500" y="190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05"/>
            <p:cNvSpPr/>
            <p:nvPr/>
          </p:nvSpPr>
          <p:spPr>
            <a:xfrm>
              <a:off x="3071087" y="1200150"/>
              <a:ext cx="300764" cy="6000751"/>
            </a:xfrm>
            <a:custGeom>
              <a:avLst/>
              <a:gdLst/>
              <a:ahLst/>
              <a:cxnLst/>
              <a:rect l="0" t="0" r="0" b="0"/>
              <a:pathLst>
                <a:path w="300764" h="6000751">
                  <a:moveTo>
                    <a:pt x="5488" y="0"/>
                  </a:moveTo>
                  <a:lnTo>
                    <a:pt x="431" y="5056"/>
                  </a:lnTo>
                  <a:lnTo>
                    <a:pt x="0" y="6546"/>
                  </a:lnTo>
                  <a:lnTo>
                    <a:pt x="771" y="7539"/>
                  </a:lnTo>
                  <a:lnTo>
                    <a:pt x="2343" y="8201"/>
                  </a:lnTo>
                  <a:lnTo>
                    <a:pt x="4090" y="14581"/>
                  </a:lnTo>
                  <a:lnTo>
                    <a:pt x="10463" y="59327"/>
                  </a:lnTo>
                  <a:lnTo>
                    <a:pt x="20660" y="102226"/>
                  </a:lnTo>
                  <a:lnTo>
                    <a:pt x="26594" y="145194"/>
                  </a:lnTo>
                  <a:lnTo>
                    <a:pt x="31850" y="181662"/>
                  </a:lnTo>
                  <a:lnTo>
                    <a:pt x="36230" y="219279"/>
                  </a:lnTo>
                  <a:lnTo>
                    <a:pt x="44230" y="257235"/>
                  </a:lnTo>
                  <a:lnTo>
                    <a:pt x="50481" y="295293"/>
                  </a:lnTo>
                  <a:lnTo>
                    <a:pt x="55155" y="336202"/>
                  </a:lnTo>
                  <a:lnTo>
                    <a:pt x="63243" y="381838"/>
                  </a:lnTo>
                  <a:lnTo>
                    <a:pt x="69257" y="414181"/>
                  </a:lnTo>
                  <a:lnTo>
                    <a:pt x="75458" y="449722"/>
                  </a:lnTo>
                  <a:lnTo>
                    <a:pt x="78919" y="486685"/>
                  </a:lnTo>
                  <a:lnTo>
                    <a:pt x="81516" y="524279"/>
                  </a:lnTo>
                  <a:lnTo>
                    <a:pt x="86197" y="562155"/>
                  </a:lnTo>
                  <a:lnTo>
                    <a:pt x="91806" y="600155"/>
                  </a:lnTo>
                  <a:lnTo>
                    <a:pt x="97827" y="639269"/>
                  </a:lnTo>
                  <a:lnTo>
                    <a:pt x="104030" y="681347"/>
                  </a:lnTo>
                  <a:lnTo>
                    <a:pt x="107493" y="721921"/>
                  </a:lnTo>
                  <a:lnTo>
                    <a:pt x="110090" y="762179"/>
                  </a:lnTo>
                  <a:lnTo>
                    <a:pt x="114772" y="804766"/>
                  </a:lnTo>
                  <a:lnTo>
                    <a:pt x="117559" y="848387"/>
                  </a:lnTo>
                  <a:lnTo>
                    <a:pt x="119855" y="892470"/>
                  </a:lnTo>
                  <a:lnTo>
                    <a:pt x="124404" y="936756"/>
                  </a:lnTo>
                  <a:lnTo>
                    <a:pt x="129954" y="981133"/>
                  </a:lnTo>
                  <a:lnTo>
                    <a:pt x="134889" y="1025551"/>
                  </a:lnTo>
                  <a:lnTo>
                    <a:pt x="137083" y="1069987"/>
                  </a:lnTo>
                  <a:lnTo>
                    <a:pt x="140880" y="1117252"/>
                  </a:lnTo>
                  <a:lnTo>
                    <a:pt x="143375" y="1141710"/>
                  </a:lnTo>
                  <a:lnTo>
                    <a:pt x="148968" y="1188641"/>
                  </a:lnTo>
                  <a:lnTo>
                    <a:pt x="154982" y="1235251"/>
                  </a:lnTo>
                  <a:lnTo>
                    <a:pt x="158067" y="1259534"/>
                  </a:lnTo>
                  <a:lnTo>
                    <a:pt x="161183" y="1284189"/>
                  </a:lnTo>
                  <a:lnTo>
                    <a:pt x="163259" y="1309093"/>
                  </a:lnTo>
                  <a:lnTo>
                    <a:pt x="164644" y="1334162"/>
                  </a:lnTo>
                  <a:lnTo>
                    <a:pt x="165567" y="1359341"/>
                  </a:lnTo>
                  <a:lnTo>
                    <a:pt x="166182" y="1384594"/>
                  </a:lnTo>
                  <a:lnTo>
                    <a:pt x="166593" y="1409896"/>
                  </a:lnTo>
                  <a:lnTo>
                    <a:pt x="166866" y="1435231"/>
                  </a:lnTo>
                  <a:lnTo>
                    <a:pt x="168107" y="1460587"/>
                  </a:lnTo>
                  <a:lnTo>
                    <a:pt x="169992" y="1485958"/>
                  </a:lnTo>
                  <a:lnTo>
                    <a:pt x="172307" y="1511339"/>
                  </a:lnTo>
                  <a:lnTo>
                    <a:pt x="174909" y="1536726"/>
                  </a:lnTo>
                  <a:lnTo>
                    <a:pt x="177702" y="1562117"/>
                  </a:lnTo>
                  <a:lnTo>
                    <a:pt x="180623" y="1587512"/>
                  </a:lnTo>
                  <a:lnTo>
                    <a:pt x="183628" y="1612908"/>
                  </a:lnTo>
                  <a:lnTo>
                    <a:pt x="186689" y="1638305"/>
                  </a:lnTo>
                  <a:lnTo>
                    <a:pt x="189789" y="1663703"/>
                  </a:lnTo>
                  <a:lnTo>
                    <a:pt x="193972" y="1689102"/>
                  </a:lnTo>
                  <a:lnTo>
                    <a:pt x="198877" y="1714502"/>
                  </a:lnTo>
                  <a:lnTo>
                    <a:pt x="204264" y="1739901"/>
                  </a:lnTo>
                  <a:lnTo>
                    <a:pt x="207855" y="1765301"/>
                  </a:lnTo>
                  <a:lnTo>
                    <a:pt x="210250" y="1790701"/>
                  </a:lnTo>
                  <a:lnTo>
                    <a:pt x="211846" y="1816100"/>
                  </a:lnTo>
                  <a:lnTo>
                    <a:pt x="213968" y="1841500"/>
                  </a:lnTo>
                  <a:lnTo>
                    <a:pt x="216441" y="1866900"/>
                  </a:lnTo>
                  <a:lnTo>
                    <a:pt x="219149" y="1892300"/>
                  </a:lnTo>
                  <a:lnTo>
                    <a:pt x="222012" y="1917700"/>
                  </a:lnTo>
                  <a:lnTo>
                    <a:pt x="224978" y="1943100"/>
                  </a:lnTo>
                  <a:lnTo>
                    <a:pt x="228015" y="1968500"/>
                  </a:lnTo>
                  <a:lnTo>
                    <a:pt x="231098" y="1993900"/>
                  </a:lnTo>
                  <a:lnTo>
                    <a:pt x="234211" y="2019300"/>
                  </a:lnTo>
                  <a:lnTo>
                    <a:pt x="237345" y="2044700"/>
                  </a:lnTo>
                  <a:lnTo>
                    <a:pt x="239435" y="2070100"/>
                  </a:lnTo>
                  <a:lnTo>
                    <a:pt x="240828" y="2095500"/>
                  </a:lnTo>
                  <a:lnTo>
                    <a:pt x="241756" y="2120900"/>
                  </a:lnTo>
                  <a:lnTo>
                    <a:pt x="246608" y="2146300"/>
                  </a:lnTo>
                  <a:lnTo>
                    <a:pt x="254076" y="2171700"/>
                  </a:lnTo>
                  <a:lnTo>
                    <a:pt x="263289" y="2197100"/>
                  </a:lnTo>
                  <a:lnTo>
                    <a:pt x="269430" y="2222500"/>
                  </a:lnTo>
                  <a:lnTo>
                    <a:pt x="273524" y="2247900"/>
                  </a:lnTo>
                  <a:lnTo>
                    <a:pt x="276254" y="2273300"/>
                  </a:lnTo>
                  <a:lnTo>
                    <a:pt x="278074" y="2299758"/>
                  </a:lnTo>
                  <a:lnTo>
                    <a:pt x="279287" y="2326922"/>
                  </a:lnTo>
                  <a:lnTo>
                    <a:pt x="280096" y="2354556"/>
                  </a:lnTo>
                  <a:lnTo>
                    <a:pt x="280635" y="2382504"/>
                  </a:lnTo>
                  <a:lnTo>
                    <a:pt x="280994" y="2410661"/>
                  </a:lnTo>
                  <a:lnTo>
                    <a:pt x="281234" y="2438957"/>
                  </a:lnTo>
                  <a:lnTo>
                    <a:pt x="281394" y="2466288"/>
                  </a:lnTo>
                  <a:lnTo>
                    <a:pt x="281500" y="2492975"/>
                  </a:lnTo>
                  <a:lnTo>
                    <a:pt x="281571" y="2519234"/>
                  </a:lnTo>
                  <a:lnTo>
                    <a:pt x="282677" y="2545206"/>
                  </a:lnTo>
                  <a:lnTo>
                    <a:pt x="284472" y="2570987"/>
                  </a:lnTo>
                  <a:lnTo>
                    <a:pt x="286727" y="2596642"/>
                  </a:lnTo>
                  <a:lnTo>
                    <a:pt x="289289" y="2623269"/>
                  </a:lnTo>
                  <a:lnTo>
                    <a:pt x="292055" y="2650546"/>
                  </a:lnTo>
                  <a:lnTo>
                    <a:pt x="294958" y="2678256"/>
                  </a:lnTo>
                  <a:lnTo>
                    <a:pt x="296893" y="2705196"/>
                  </a:lnTo>
                  <a:lnTo>
                    <a:pt x="298183" y="2731622"/>
                  </a:lnTo>
                  <a:lnTo>
                    <a:pt x="299043" y="2757706"/>
                  </a:lnTo>
                  <a:lnTo>
                    <a:pt x="299616" y="2784621"/>
                  </a:lnTo>
                  <a:lnTo>
                    <a:pt x="299999" y="2812089"/>
                  </a:lnTo>
                  <a:lnTo>
                    <a:pt x="300253" y="2839926"/>
                  </a:lnTo>
                  <a:lnTo>
                    <a:pt x="300423" y="2866951"/>
                  </a:lnTo>
                  <a:lnTo>
                    <a:pt x="300536" y="2893434"/>
                  </a:lnTo>
                  <a:lnTo>
                    <a:pt x="300612" y="2919556"/>
                  </a:lnTo>
                  <a:lnTo>
                    <a:pt x="300662" y="2945437"/>
                  </a:lnTo>
                  <a:lnTo>
                    <a:pt x="300696" y="2971158"/>
                  </a:lnTo>
                  <a:lnTo>
                    <a:pt x="300718" y="2996772"/>
                  </a:lnTo>
                  <a:lnTo>
                    <a:pt x="300733" y="3023373"/>
                  </a:lnTo>
                  <a:lnTo>
                    <a:pt x="300743" y="3050632"/>
                  </a:lnTo>
                  <a:lnTo>
                    <a:pt x="300750" y="3078330"/>
                  </a:lnTo>
                  <a:lnTo>
                    <a:pt x="300754" y="3106320"/>
                  </a:lnTo>
                  <a:lnTo>
                    <a:pt x="300757" y="3134505"/>
                  </a:lnTo>
                  <a:lnTo>
                    <a:pt x="300759" y="3162820"/>
                  </a:lnTo>
                  <a:lnTo>
                    <a:pt x="300760" y="3190163"/>
                  </a:lnTo>
                  <a:lnTo>
                    <a:pt x="300761" y="3216859"/>
                  </a:lnTo>
                  <a:lnTo>
                    <a:pt x="300762" y="3243123"/>
                  </a:lnTo>
                  <a:lnTo>
                    <a:pt x="300762" y="3270157"/>
                  </a:lnTo>
                  <a:lnTo>
                    <a:pt x="300762" y="3297705"/>
                  </a:lnTo>
                  <a:lnTo>
                    <a:pt x="300763" y="3325595"/>
                  </a:lnTo>
                  <a:lnTo>
                    <a:pt x="300763" y="3352655"/>
                  </a:lnTo>
                  <a:lnTo>
                    <a:pt x="300763" y="3379162"/>
                  </a:lnTo>
                  <a:lnTo>
                    <a:pt x="300763" y="3405300"/>
                  </a:lnTo>
                  <a:lnTo>
                    <a:pt x="299705" y="3432249"/>
                  </a:lnTo>
                  <a:lnTo>
                    <a:pt x="297941" y="3459741"/>
                  </a:lnTo>
                  <a:lnTo>
                    <a:pt x="295706" y="3487594"/>
                  </a:lnTo>
                  <a:lnTo>
                    <a:pt x="294217" y="3514629"/>
                  </a:lnTo>
                  <a:lnTo>
                    <a:pt x="293224" y="3541120"/>
                  </a:lnTo>
                  <a:lnTo>
                    <a:pt x="292562" y="3567247"/>
                  </a:lnTo>
                  <a:lnTo>
                    <a:pt x="292121" y="3593131"/>
                  </a:lnTo>
                  <a:lnTo>
                    <a:pt x="291826" y="3618854"/>
                  </a:lnTo>
                  <a:lnTo>
                    <a:pt x="291630" y="3644469"/>
                  </a:lnTo>
                  <a:lnTo>
                    <a:pt x="290441" y="3670013"/>
                  </a:lnTo>
                  <a:lnTo>
                    <a:pt x="288590" y="3695509"/>
                  </a:lnTo>
                  <a:lnTo>
                    <a:pt x="286298" y="3720972"/>
                  </a:lnTo>
                  <a:lnTo>
                    <a:pt x="284769" y="3746415"/>
                  </a:lnTo>
                  <a:lnTo>
                    <a:pt x="283751" y="3771843"/>
                  </a:lnTo>
                  <a:lnTo>
                    <a:pt x="283071" y="3797262"/>
                  </a:lnTo>
                  <a:lnTo>
                    <a:pt x="281560" y="3822675"/>
                  </a:lnTo>
                  <a:lnTo>
                    <a:pt x="279495" y="3848083"/>
                  </a:lnTo>
                  <a:lnTo>
                    <a:pt x="277059" y="3873488"/>
                  </a:lnTo>
                  <a:lnTo>
                    <a:pt x="274377" y="3899951"/>
                  </a:lnTo>
                  <a:lnTo>
                    <a:pt x="271531" y="3927117"/>
                  </a:lnTo>
                  <a:lnTo>
                    <a:pt x="268575" y="3954753"/>
                  </a:lnTo>
                  <a:lnTo>
                    <a:pt x="266604" y="3981644"/>
                  </a:lnTo>
                  <a:lnTo>
                    <a:pt x="265290" y="4008038"/>
                  </a:lnTo>
                  <a:lnTo>
                    <a:pt x="264415" y="4034100"/>
                  </a:lnTo>
                  <a:lnTo>
                    <a:pt x="263831" y="4061000"/>
                  </a:lnTo>
                  <a:lnTo>
                    <a:pt x="263441" y="4088459"/>
                  </a:lnTo>
                  <a:lnTo>
                    <a:pt x="263182" y="4116289"/>
                  </a:lnTo>
                  <a:lnTo>
                    <a:pt x="261951" y="4143309"/>
                  </a:lnTo>
                  <a:lnTo>
                    <a:pt x="260071" y="4169790"/>
                  </a:lnTo>
                  <a:lnTo>
                    <a:pt x="257760" y="4195910"/>
                  </a:lnTo>
                  <a:lnTo>
                    <a:pt x="256220" y="4220732"/>
                  </a:lnTo>
                  <a:lnTo>
                    <a:pt x="254508" y="4268067"/>
                  </a:lnTo>
                  <a:lnTo>
                    <a:pt x="254051" y="4292119"/>
                  </a:lnTo>
                  <a:lnTo>
                    <a:pt x="253746" y="4316621"/>
                  </a:lnTo>
                  <a:lnTo>
                    <a:pt x="253544" y="4341423"/>
                  </a:lnTo>
                  <a:lnTo>
                    <a:pt x="252350" y="4366423"/>
                  </a:lnTo>
                  <a:lnTo>
                    <a:pt x="250496" y="4391558"/>
                  </a:lnTo>
                  <a:lnTo>
                    <a:pt x="248202" y="4416780"/>
                  </a:lnTo>
                  <a:lnTo>
                    <a:pt x="245614" y="4441003"/>
                  </a:lnTo>
                  <a:lnTo>
                    <a:pt x="239916" y="4487674"/>
                  </a:lnTo>
                  <a:lnTo>
                    <a:pt x="237973" y="4511549"/>
                  </a:lnTo>
                  <a:lnTo>
                    <a:pt x="236678" y="4535933"/>
                  </a:lnTo>
                  <a:lnTo>
                    <a:pt x="235815" y="4560655"/>
                  </a:lnTo>
                  <a:lnTo>
                    <a:pt x="232033" y="4607880"/>
                  </a:lnTo>
                  <a:lnTo>
                    <a:pt x="226825" y="4653563"/>
                  </a:lnTo>
                  <a:lnTo>
                    <a:pt x="220982" y="4698561"/>
                  </a:lnTo>
                  <a:lnTo>
                    <a:pt x="217680" y="4746077"/>
                  </a:lnTo>
                  <a:lnTo>
                    <a:pt x="216799" y="4770601"/>
                  </a:lnTo>
                  <a:lnTo>
                    <a:pt x="212999" y="4817606"/>
                  </a:lnTo>
                  <a:lnTo>
                    <a:pt x="208840" y="4863192"/>
                  </a:lnTo>
                  <a:lnTo>
                    <a:pt x="206992" y="4908146"/>
                  </a:lnTo>
                  <a:lnTo>
                    <a:pt x="203348" y="4952821"/>
                  </a:lnTo>
                  <a:lnTo>
                    <a:pt x="199259" y="4997371"/>
                  </a:lnTo>
                  <a:lnTo>
                    <a:pt x="197442" y="5041864"/>
                  </a:lnTo>
                  <a:lnTo>
                    <a:pt x="193812" y="5086334"/>
                  </a:lnTo>
                  <a:lnTo>
                    <a:pt x="188671" y="5130793"/>
                  </a:lnTo>
                  <a:lnTo>
                    <a:pt x="182858" y="5175247"/>
                  </a:lnTo>
                  <a:lnTo>
                    <a:pt x="179569" y="5219698"/>
                  </a:lnTo>
                  <a:lnTo>
                    <a:pt x="177049" y="5263091"/>
                  </a:lnTo>
                  <a:lnTo>
                    <a:pt x="172401" y="5303543"/>
                  </a:lnTo>
                  <a:lnTo>
                    <a:pt x="169630" y="5345511"/>
                  </a:lnTo>
                  <a:lnTo>
                    <a:pt x="168398" y="5388858"/>
                  </a:lnTo>
                  <a:lnTo>
                    <a:pt x="167851" y="5432817"/>
                  </a:lnTo>
                  <a:lnTo>
                    <a:pt x="164786" y="5474227"/>
                  </a:lnTo>
                  <a:lnTo>
                    <a:pt x="160954" y="5513798"/>
                  </a:lnTo>
                  <a:lnTo>
                    <a:pt x="159250" y="5552552"/>
                  </a:lnTo>
                  <a:lnTo>
                    <a:pt x="158494" y="5590942"/>
                  </a:lnTo>
                  <a:lnTo>
                    <a:pt x="157099" y="5629171"/>
                  </a:lnTo>
                  <a:lnTo>
                    <a:pt x="152951" y="5667329"/>
                  </a:lnTo>
                  <a:lnTo>
                    <a:pt x="150402" y="5702632"/>
                  </a:lnTo>
                  <a:lnTo>
                    <a:pt x="149269" y="5735962"/>
                  </a:lnTo>
                  <a:lnTo>
                    <a:pt x="148766" y="5768414"/>
                  </a:lnTo>
                  <a:lnTo>
                    <a:pt x="145720" y="5800475"/>
                  </a:lnTo>
                  <a:lnTo>
                    <a:pt x="140877" y="5845454"/>
                  </a:lnTo>
                  <a:lnTo>
                    <a:pt x="139442" y="5882770"/>
                  </a:lnTo>
                  <a:lnTo>
                    <a:pt x="138957" y="5923823"/>
                  </a:lnTo>
                  <a:lnTo>
                    <a:pt x="131315" y="5969257"/>
                  </a:lnTo>
                  <a:lnTo>
                    <a:pt x="129313" y="6000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SMARTInkShape-Group14"/>
          <p:cNvGrpSpPr/>
          <p:nvPr/>
        </p:nvGrpSpPr>
        <p:grpSpPr>
          <a:xfrm>
            <a:off x="5453488" y="1362330"/>
            <a:ext cx="2709438" cy="695071"/>
            <a:chOff x="5453488" y="1362330"/>
            <a:chExt cx="2709438" cy="695071"/>
          </a:xfrm>
        </p:grpSpPr>
        <p:sp>
          <p:nvSpPr>
            <p:cNvPr id="8" name="SMARTInkShape-106"/>
            <p:cNvSpPr/>
            <p:nvPr/>
          </p:nvSpPr>
          <p:spPr>
            <a:xfrm>
              <a:off x="8048873" y="1724025"/>
              <a:ext cx="114053" cy="257176"/>
            </a:xfrm>
            <a:custGeom>
              <a:avLst/>
              <a:gdLst/>
              <a:ahLst/>
              <a:cxnLst/>
              <a:rect l="0" t="0" r="0" b="0"/>
              <a:pathLst>
                <a:path w="114053" h="257176">
                  <a:moveTo>
                    <a:pt x="114052" y="0"/>
                  </a:moveTo>
                  <a:lnTo>
                    <a:pt x="68720" y="0"/>
                  </a:lnTo>
                  <a:lnTo>
                    <a:pt x="26368" y="8201"/>
                  </a:lnTo>
                  <a:lnTo>
                    <a:pt x="14051" y="11759"/>
                  </a:lnTo>
                  <a:lnTo>
                    <a:pt x="9285" y="14189"/>
                  </a:lnTo>
                  <a:lnTo>
                    <a:pt x="6107" y="16868"/>
                  </a:lnTo>
                  <a:lnTo>
                    <a:pt x="2577" y="22666"/>
                  </a:lnTo>
                  <a:lnTo>
                    <a:pt x="0" y="54571"/>
                  </a:lnTo>
                  <a:lnTo>
                    <a:pt x="9939" y="78258"/>
                  </a:lnTo>
                  <a:lnTo>
                    <a:pt x="44538" y="120273"/>
                  </a:lnTo>
                  <a:lnTo>
                    <a:pt x="85475" y="166918"/>
                  </a:lnTo>
                  <a:lnTo>
                    <a:pt x="107423" y="201199"/>
                  </a:lnTo>
                  <a:lnTo>
                    <a:pt x="108575" y="206099"/>
                  </a:lnTo>
                  <a:lnTo>
                    <a:pt x="107031" y="217189"/>
                  </a:lnTo>
                  <a:lnTo>
                    <a:pt x="99995" y="226351"/>
                  </a:lnTo>
                  <a:lnTo>
                    <a:pt x="56902" y="2571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07"/>
            <p:cNvSpPr/>
            <p:nvPr/>
          </p:nvSpPr>
          <p:spPr>
            <a:xfrm>
              <a:off x="7382949" y="1724645"/>
              <a:ext cx="475177" cy="189575"/>
            </a:xfrm>
            <a:custGeom>
              <a:avLst/>
              <a:gdLst/>
              <a:ahLst/>
              <a:cxnLst/>
              <a:rect l="0" t="0" r="0" b="0"/>
              <a:pathLst>
                <a:path w="475177" h="189575">
                  <a:moveTo>
                    <a:pt x="84651" y="27955"/>
                  </a:moveTo>
                  <a:lnTo>
                    <a:pt x="84651" y="33011"/>
                  </a:lnTo>
                  <a:lnTo>
                    <a:pt x="79006" y="38316"/>
                  </a:lnTo>
                  <a:lnTo>
                    <a:pt x="71559" y="44202"/>
                  </a:lnTo>
                  <a:lnTo>
                    <a:pt x="39809" y="88661"/>
                  </a:lnTo>
                  <a:lnTo>
                    <a:pt x="7080" y="126414"/>
                  </a:lnTo>
                  <a:lnTo>
                    <a:pt x="1342" y="144382"/>
                  </a:lnTo>
                  <a:lnTo>
                    <a:pt x="0" y="153078"/>
                  </a:lnTo>
                  <a:lnTo>
                    <a:pt x="4301" y="168980"/>
                  </a:lnTo>
                  <a:lnTo>
                    <a:pt x="12278" y="182041"/>
                  </a:lnTo>
                  <a:lnTo>
                    <a:pt x="23910" y="186396"/>
                  </a:lnTo>
                  <a:lnTo>
                    <a:pt x="68108" y="189574"/>
                  </a:lnTo>
                  <a:lnTo>
                    <a:pt x="84707" y="188686"/>
                  </a:lnTo>
                  <a:lnTo>
                    <a:pt x="99140" y="184763"/>
                  </a:lnTo>
                  <a:lnTo>
                    <a:pt x="124594" y="167075"/>
                  </a:lnTo>
                  <a:lnTo>
                    <a:pt x="137290" y="154666"/>
                  </a:lnTo>
                  <a:lnTo>
                    <a:pt x="144382" y="143890"/>
                  </a:lnTo>
                  <a:lnTo>
                    <a:pt x="149269" y="125924"/>
                  </a:lnTo>
                  <a:lnTo>
                    <a:pt x="145660" y="102138"/>
                  </a:lnTo>
                  <a:lnTo>
                    <a:pt x="128882" y="60085"/>
                  </a:lnTo>
                  <a:lnTo>
                    <a:pt x="119832" y="49996"/>
                  </a:lnTo>
                  <a:lnTo>
                    <a:pt x="96444" y="30011"/>
                  </a:lnTo>
                  <a:lnTo>
                    <a:pt x="95184" y="26047"/>
                  </a:lnTo>
                  <a:lnTo>
                    <a:pt x="94848" y="23508"/>
                  </a:lnTo>
                  <a:lnTo>
                    <a:pt x="95682" y="21815"/>
                  </a:lnTo>
                  <a:lnTo>
                    <a:pt x="97297" y="20687"/>
                  </a:lnTo>
                  <a:lnTo>
                    <a:pt x="99431" y="19935"/>
                  </a:lnTo>
                  <a:lnTo>
                    <a:pt x="112549" y="23932"/>
                  </a:lnTo>
                  <a:lnTo>
                    <a:pt x="154648" y="45025"/>
                  </a:lnTo>
                  <a:lnTo>
                    <a:pt x="201782" y="85361"/>
                  </a:lnTo>
                  <a:lnTo>
                    <a:pt x="222720" y="104231"/>
                  </a:lnTo>
                  <a:lnTo>
                    <a:pt x="248256" y="135915"/>
                  </a:lnTo>
                  <a:lnTo>
                    <a:pt x="254551" y="158485"/>
                  </a:lnTo>
                  <a:lnTo>
                    <a:pt x="256010" y="175164"/>
                  </a:lnTo>
                  <a:lnTo>
                    <a:pt x="254982" y="175836"/>
                  </a:lnTo>
                  <a:lnTo>
                    <a:pt x="253238" y="175226"/>
                  </a:lnTo>
                  <a:lnTo>
                    <a:pt x="247892" y="171698"/>
                  </a:lnTo>
                  <a:lnTo>
                    <a:pt x="238410" y="126072"/>
                  </a:lnTo>
                  <a:lnTo>
                    <a:pt x="250428" y="83197"/>
                  </a:lnTo>
                  <a:lnTo>
                    <a:pt x="263643" y="47686"/>
                  </a:lnTo>
                  <a:lnTo>
                    <a:pt x="273917" y="32844"/>
                  </a:lnTo>
                  <a:lnTo>
                    <a:pt x="288361" y="22014"/>
                  </a:lnTo>
                  <a:lnTo>
                    <a:pt x="326240" y="4085"/>
                  </a:lnTo>
                  <a:lnTo>
                    <a:pt x="365801" y="0"/>
                  </a:lnTo>
                  <a:lnTo>
                    <a:pt x="390910" y="4620"/>
                  </a:lnTo>
                  <a:lnTo>
                    <a:pt x="413401" y="17748"/>
                  </a:lnTo>
                  <a:lnTo>
                    <a:pt x="428415" y="35044"/>
                  </a:lnTo>
                  <a:lnTo>
                    <a:pt x="449573" y="77526"/>
                  </a:lnTo>
                  <a:lnTo>
                    <a:pt x="458086" y="120639"/>
                  </a:lnTo>
                  <a:lnTo>
                    <a:pt x="466415" y="159755"/>
                  </a:lnTo>
                  <a:lnTo>
                    <a:pt x="475176" y="17083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08"/>
            <p:cNvSpPr/>
            <p:nvPr/>
          </p:nvSpPr>
          <p:spPr>
            <a:xfrm>
              <a:off x="7191375" y="16383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95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09"/>
            <p:cNvSpPr/>
            <p:nvPr/>
          </p:nvSpPr>
          <p:spPr>
            <a:xfrm>
              <a:off x="6896100" y="1715049"/>
              <a:ext cx="371476" cy="189952"/>
            </a:xfrm>
            <a:custGeom>
              <a:avLst/>
              <a:gdLst/>
              <a:ahLst/>
              <a:cxnLst/>
              <a:rect l="0" t="0" r="0" b="0"/>
              <a:pathLst>
                <a:path w="371476" h="189952">
                  <a:moveTo>
                    <a:pt x="0" y="47076"/>
                  </a:moveTo>
                  <a:lnTo>
                    <a:pt x="5056" y="36963"/>
                  </a:lnTo>
                  <a:lnTo>
                    <a:pt x="7604" y="33984"/>
                  </a:lnTo>
                  <a:lnTo>
                    <a:pt x="13257" y="30674"/>
                  </a:lnTo>
                  <a:lnTo>
                    <a:pt x="56910" y="18013"/>
                  </a:lnTo>
                  <a:lnTo>
                    <a:pt x="100259" y="5705"/>
                  </a:lnTo>
                  <a:lnTo>
                    <a:pt x="142125" y="1304"/>
                  </a:lnTo>
                  <a:lnTo>
                    <a:pt x="188044" y="0"/>
                  </a:lnTo>
                  <a:lnTo>
                    <a:pt x="225050" y="4670"/>
                  </a:lnTo>
                  <a:lnTo>
                    <a:pt x="266236" y="12757"/>
                  </a:lnTo>
                  <a:lnTo>
                    <a:pt x="296784" y="21855"/>
                  </a:lnTo>
                  <a:lnTo>
                    <a:pt x="319240" y="36311"/>
                  </a:lnTo>
                  <a:lnTo>
                    <a:pt x="339299" y="59056"/>
                  </a:lnTo>
                  <a:lnTo>
                    <a:pt x="353592" y="85903"/>
                  </a:lnTo>
                  <a:lnTo>
                    <a:pt x="363672" y="125358"/>
                  </a:lnTo>
                  <a:lnTo>
                    <a:pt x="370447" y="169058"/>
                  </a:lnTo>
                  <a:lnTo>
                    <a:pt x="371475" y="18995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10"/>
            <p:cNvSpPr/>
            <p:nvPr/>
          </p:nvSpPr>
          <p:spPr>
            <a:xfrm>
              <a:off x="7000891" y="1514475"/>
              <a:ext cx="95235" cy="400051"/>
            </a:xfrm>
            <a:custGeom>
              <a:avLst/>
              <a:gdLst/>
              <a:ahLst/>
              <a:cxnLst/>
              <a:rect l="0" t="0" r="0" b="0"/>
              <a:pathLst>
                <a:path w="95235" h="400051">
                  <a:moveTo>
                    <a:pt x="9509" y="0"/>
                  </a:moveTo>
                  <a:lnTo>
                    <a:pt x="4453" y="0"/>
                  </a:lnTo>
                  <a:lnTo>
                    <a:pt x="2963" y="1058"/>
                  </a:lnTo>
                  <a:lnTo>
                    <a:pt x="1970" y="2822"/>
                  </a:lnTo>
                  <a:lnTo>
                    <a:pt x="376" y="13258"/>
                  </a:lnTo>
                  <a:lnTo>
                    <a:pt x="0" y="58844"/>
                  </a:lnTo>
                  <a:lnTo>
                    <a:pt x="5043" y="100641"/>
                  </a:lnTo>
                  <a:lnTo>
                    <a:pt x="13242" y="142238"/>
                  </a:lnTo>
                  <a:lnTo>
                    <a:pt x="22375" y="183021"/>
                  </a:lnTo>
                  <a:lnTo>
                    <a:pt x="31783" y="226972"/>
                  </a:lnTo>
                  <a:lnTo>
                    <a:pt x="46330" y="263395"/>
                  </a:lnTo>
                  <a:lnTo>
                    <a:pt x="69150" y="310693"/>
                  </a:lnTo>
                  <a:lnTo>
                    <a:pt x="84947" y="351707"/>
                  </a:lnTo>
                  <a:lnTo>
                    <a:pt x="93879" y="384747"/>
                  </a:lnTo>
                  <a:lnTo>
                    <a:pt x="95234" y="400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11"/>
            <p:cNvSpPr/>
            <p:nvPr/>
          </p:nvSpPr>
          <p:spPr>
            <a:xfrm>
              <a:off x="6682875" y="1752716"/>
              <a:ext cx="241801" cy="178919"/>
            </a:xfrm>
            <a:custGeom>
              <a:avLst/>
              <a:gdLst/>
              <a:ahLst/>
              <a:cxnLst/>
              <a:rect l="0" t="0" r="0" b="0"/>
              <a:pathLst>
                <a:path w="241801" h="178919">
                  <a:moveTo>
                    <a:pt x="108450" y="9409"/>
                  </a:moveTo>
                  <a:lnTo>
                    <a:pt x="100249" y="1208"/>
                  </a:lnTo>
                  <a:lnTo>
                    <a:pt x="77583" y="0"/>
                  </a:lnTo>
                  <a:lnTo>
                    <a:pt x="57324" y="10031"/>
                  </a:lnTo>
                  <a:lnTo>
                    <a:pt x="24826" y="44667"/>
                  </a:lnTo>
                  <a:lnTo>
                    <a:pt x="964" y="90664"/>
                  </a:lnTo>
                  <a:lnTo>
                    <a:pt x="0" y="106906"/>
                  </a:lnTo>
                  <a:lnTo>
                    <a:pt x="8006" y="138146"/>
                  </a:lnTo>
                  <a:lnTo>
                    <a:pt x="16536" y="148823"/>
                  </a:lnTo>
                  <a:lnTo>
                    <a:pt x="28441" y="157096"/>
                  </a:lnTo>
                  <a:lnTo>
                    <a:pt x="71103" y="174306"/>
                  </a:lnTo>
                  <a:lnTo>
                    <a:pt x="104205" y="178918"/>
                  </a:lnTo>
                  <a:lnTo>
                    <a:pt x="140823" y="175227"/>
                  </a:lnTo>
                  <a:lnTo>
                    <a:pt x="183518" y="163440"/>
                  </a:lnTo>
                  <a:lnTo>
                    <a:pt x="227069" y="140844"/>
                  </a:lnTo>
                  <a:lnTo>
                    <a:pt x="241800" y="13323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12"/>
            <p:cNvSpPr/>
            <p:nvPr/>
          </p:nvSpPr>
          <p:spPr>
            <a:xfrm>
              <a:off x="6257925" y="1771650"/>
              <a:ext cx="295276" cy="171282"/>
            </a:xfrm>
            <a:custGeom>
              <a:avLst/>
              <a:gdLst/>
              <a:ahLst/>
              <a:cxnLst/>
              <a:rect l="0" t="0" r="0" b="0"/>
              <a:pathLst>
                <a:path w="295276" h="171282">
                  <a:moveTo>
                    <a:pt x="0" y="0"/>
                  </a:moveTo>
                  <a:lnTo>
                    <a:pt x="8201" y="8201"/>
                  </a:lnTo>
                  <a:lnTo>
                    <a:pt x="10321" y="16868"/>
                  </a:lnTo>
                  <a:lnTo>
                    <a:pt x="35028" y="60722"/>
                  </a:lnTo>
                  <a:lnTo>
                    <a:pt x="50468" y="85803"/>
                  </a:lnTo>
                  <a:lnTo>
                    <a:pt x="78984" y="130180"/>
                  </a:lnTo>
                  <a:lnTo>
                    <a:pt x="92377" y="151564"/>
                  </a:lnTo>
                  <a:lnTo>
                    <a:pt x="95031" y="158379"/>
                  </a:lnTo>
                  <a:lnTo>
                    <a:pt x="104644" y="171281"/>
                  </a:lnTo>
                  <a:lnTo>
                    <a:pt x="104772" y="129810"/>
                  </a:lnTo>
                  <a:lnTo>
                    <a:pt x="112313" y="88081"/>
                  </a:lnTo>
                  <a:lnTo>
                    <a:pt x="116534" y="67373"/>
                  </a:lnTo>
                  <a:lnTo>
                    <a:pt x="122701" y="54285"/>
                  </a:lnTo>
                  <a:lnTo>
                    <a:pt x="149913" y="22266"/>
                  </a:lnTo>
                  <a:lnTo>
                    <a:pt x="162231" y="15188"/>
                  </a:lnTo>
                  <a:lnTo>
                    <a:pt x="187385" y="10644"/>
                  </a:lnTo>
                  <a:lnTo>
                    <a:pt x="206393" y="14913"/>
                  </a:lnTo>
                  <a:lnTo>
                    <a:pt x="231778" y="26895"/>
                  </a:lnTo>
                  <a:lnTo>
                    <a:pt x="249768" y="42659"/>
                  </a:lnTo>
                  <a:lnTo>
                    <a:pt x="258469" y="54590"/>
                  </a:lnTo>
                  <a:lnTo>
                    <a:pt x="263042" y="66948"/>
                  </a:lnTo>
                  <a:lnTo>
                    <a:pt x="276740" y="112338"/>
                  </a:lnTo>
                  <a:lnTo>
                    <a:pt x="294287" y="159655"/>
                  </a:lnTo>
                  <a:lnTo>
                    <a:pt x="295275" y="1619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13"/>
            <p:cNvSpPr/>
            <p:nvPr/>
          </p:nvSpPr>
          <p:spPr>
            <a:xfrm>
              <a:off x="5619750" y="1766240"/>
              <a:ext cx="628651" cy="243226"/>
            </a:xfrm>
            <a:custGeom>
              <a:avLst/>
              <a:gdLst/>
              <a:ahLst/>
              <a:cxnLst/>
              <a:rect l="0" t="0" r="0" b="0"/>
              <a:pathLst>
                <a:path w="628651" h="243226">
                  <a:moveTo>
                    <a:pt x="0" y="14935"/>
                  </a:moveTo>
                  <a:lnTo>
                    <a:pt x="41636" y="14935"/>
                  </a:lnTo>
                  <a:lnTo>
                    <a:pt x="89012" y="7396"/>
                  </a:lnTo>
                  <a:lnTo>
                    <a:pt x="127621" y="5998"/>
                  </a:lnTo>
                  <a:lnTo>
                    <a:pt x="169752" y="2762"/>
                  </a:lnTo>
                  <a:lnTo>
                    <a:pt x="196096" y="0"/>
                  </a:lnTo>
                  <a:lnTo>
                    <a:pt x="233668" y="3336"/>
                  </a:lnTo>
                  <a:lnTo>
                    <a:pt x="275344" y="5000"/>
                  </a:lnTo>
                  <a:lnTo>
                    <a:pt x="314151" y="10386"/>
                  </a:lnTo>
                  <a:lnTo>
                    <a:pt x="332736" y="18643"/>
                  </a:lnTo>
                  <a:lnTo>
                    <a:pt x="350001" y="32849"/>
                  </a:lnTo>
                  <a:lnTo>
                    <a:pt x="356640" y="44416"/>
                  </a:lnTo>
                  <a:lnTo>
                    <a:pt x="360901" y="69089"/>
                  </a:lnTo>
                  <a:lnTo>
                    <a:pt x="348600" y="112082"/>
                  </a:lnTo>
                  <a:lnTo>
                    <a:pt x="336112" y="158060"/>
                  </a:lnTo>
                  <a:lnTo>
                    <a:pt x="334794" y="203351"/>
                  </a:lnTo>
                  <a:lnTo>
                    <a:pt x="338592" y="214387"/>
                  </a:lnTo>
                  <a:lnTo>
                    <a:pt x="351736" y="231606"/>
                  </a:lnTo>
                  <a:lnTo>
                    <a:pt x="360233" y="238233"/>
                  </a:lnTo>
                  <a:lnTo>
                    <a:pt x="368595" y="241179"/>
                  </a:lnTo>
                  <a:lnTo>
                    <a:pt x="402389" y="243225"/>
                  </a:lnTo>
                  <a:lnTo>
                    <a:pt x="429318" y="233330"/>
                  </a:lnTo>
                  <a:lnTo>
                    <a:pt x="452349" y="222049"/>
                  </a:lnTo>
                  <a:lnTo>
                    <a:pt x="465980" y="201178"/>
                  </a:lnTo>
                  <a:lnTo>
                    <a:pt x="480152" y="174968"/>
                  </a:lnTo>
                  <a:lnTo>
                    <a:pt x="514276" y="128777"/>
                  </a:lnTo>
                  <a:lnTo>
                    <a:pt x="532972" y="84372"/>
                  </a:lnTo>
                  <a:lnTo>
                    <a:pt x="539976" y="63378"/>
                  </a:lnTo>
                  <a:lnTo>
                    <a:pt x="542874" y="26521"/>
                  </a:lnTo>
                  <a:lnTo>
                    <a:pt x="542924" y="69532"/>
                  </a:lnTo>
                  <a:lnTo>
                    <a:pt x="556182" y="112121"/>
                  </a:lnTo>
                  <a:lnTo>
                    <a:pt x="574724" y="154248"/>
                  </a:lnTo>
                  <a:lnTo>
                    <a:pt x="583869" y="164341"/>
                  </a:lnTo>
                  <a:lnTo>
                    <a:pt x="605545" y="181757"/>
                  </a:lnTo>
                  <a:lnTo>
                    <a:pt x="617127" y="185776"/>
                  </a:lnTo>
                  <a:lnTo>
                    <a:pt x="628650" y="1863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14"/>
            <p:cNvSpPr/>
            <p:nvPr/>
          </p:nvSpPr>
          <p:spPr>
            <a:xfrm>
              <a:off x="5453488" y="1362330"/>
              <a:ext cx="480588" cy="695071"/>
            </a:xfrm>
            <a:custGeom>
              <a:avLst/>
              <a:gdLst/>
              <a:ahLst/>
              <a:cxnLst/>
              <a:rect l="0" t="0" r="0" b="0"/>
              <a:pathLst>
                <a:path w="480588" h="695071">
                  <a:moveTo>
                    <a:pt x="156737" y="695070"/>
                  </a:moveTo>
                  <a:lnTo>
                    <a:pt x="151681" y="695070"/>
                  </a:lnTo>
                  <a:lnTo>
                    <a:pt x="150191" y="694012"/>
                  </a:lnTo>
                  <a:lnTo>
                    <a:pt x="149198" y="692248"/>
                  </a:lnTo>
                  <a:lnTo>
                    <a:pt x="147474" y="685369"/>
                  </a:lnTo>
                  <a:lnTo>
                    <a:pt x="146176" y="661772"/>
                  </a:lnTo>
                  <a:lnTo>
                    <a:pt x="130968" y="616422"/>
                  </a:lnTo>
                  <a:lnTo>
                    <a:pt x="122761" y="581220"/>
                  </a:lnTo>
                  <a:lnTo>
                    <a:pt x="117742" y="537747"/>
                  </a:lnTo>
                  <a:lnTo>
                    <a:pt x="103790" y="491352"/>
                  </a:lnTo>
                  <a:lnTo>
                    <a:pt x="87309" y="444092"/>
                  </a:lnTo>
                  <a:lnTo>
                    <a:pt x="78961" y="412427"/>
                  </a:lnTo>
                  <a:lnTo>
                    <a:pt x="68901" y="377892"/>
                  </a:lnTo>
                  <a:lnTo>
                    <a:pt x="57373" y="342436"/>
                  </a:lnTo>
                  <a:lnTo>
                    <a:pt x="45195" y="309038"/>
                  </a:lnTo>
                  <a:lnTo>
                    <a:pt x="32727" y="276556"/>
                  </a:lnTo>
                  <a:lnTo>
                    <a:pt x="16629" y="231341"/>
                  </a:lnTo>
                  <a:lnTo>
                    <a:pt x="7979" y="191133"/>
                  </a:lnTo>
                  <a:lnTo>
                    <a:pt x="0" y="144677"/>
                  </a:lnTo>
                  <a:lnTo>
                    <a:pt x="1406" y="114654"/>
                  </a:lnTo>
                  <a:lnTo>
                    <a:pt x="13581" y="85651"/>
                  </a:lnTo>
                  <a:lnTo>
                    <a:pt x="30595" y="62005"/>
                  </a:lnTo>
                  <a:lnTo>
                    <a:pt x="54098" y="41593"/>
                  </a:lnTo>
                  <a:lnTo>
                    <a:pt x="91283" y="27196"/>
                  </a:lnTo>
                  <a:lnTo>
                    <a:pt x="135814" y="16228"/>
                  </a:lnTo>
                  <a:lnTo>
                    <a:pt x="182523" y="6275"/>
                  </a:lnTo>
                  <a:lnTo>
                    <a:pt x="216881" y="2647"/>
                  </a:lnTo>
                  <a:lnTo>
                    <a:pt x="253318" y="1035"/>
                  </a:lnTo>
                  <a:lnTo>
                    <a:pt x="290678" y="318"/>
                  </a:lnTo>
                  <a:lnTo>
                    <a:pt x="325627" y="0"/>
                  </a:lnTo>
                  <a:lnTo>
                    <a:pt x="359858" y="917"/>
                  </a:lnTo>
                  <a:lnTo>
                    <a:pt x="396238" y="4852"/>
                  </a:lnTo>
                  <a:lnTo>
                    <a:pt x="430751" y="12951"/>
                  </a:lnTo>
                  <a:lnTo>
                    <a:pt x="480587" y="2832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SMARTInkShape-Group15"/>
          <p:cNvGrpSpPr/>
          <p:nvPr/>
        </p:nvGrpSpPr>
        <p:grpSpPr>
          <a:xfrm>
            <a:off x="3640284" y="2390891"/>
            <a:ext cx="2225497" cy="371360"/>
            <a:chOff x="3640284" y="2390891"/>
            <a:chExt cx="2225497" cy="371360"/>
          </a:xfrm>
        </p:grpSpPr>
        <p:sp>
          <p:nvSpPr>
            <p:cNvPr id="18" name="SMARTInkShape-115"/>
            <p:cNvSpPr/>
            <p:nvPr/>
          </p:nvSpPr>
          <p:spPr>
            <a:xfrm>
              <a:off x="5724525" y="2476500"/>
              <a:ext cx="85726" cy="266701"/>
            </a:xfrm>
            <a:custGeom>
              <a:avLst/>
              <a:gdLst/>
              <a:ahLst/>
              <a:cxnLst/>
              <a:rect l="0" t="0" r="0" b="0"/>
              <a:pathLst>
                <a:path w="85726" h="266701">
                  <a:moveTo>
                    <a:pt x="0" y="0"/>
                  </a:moveTo>
                  <a:lnTo>
                    <a:pt x="7604" y="8663"/>
                  </a:lnTo>
                  <a:lnTo>
                    <a:pt x="15188" y="22792"/>
                  </a:lnTo>
                  <a:lnTo>
                    <a:pt x="23932" y="43229"/>
                  </a:lnTo>
                  <a:lnTo>
                    <a:pt x="36725" y="71017"/>
                  </a:lnTo>
                  <a:lnTo>
                    <a:pt x="47217" y="108884"/>
                  </a:lnTo>
                  <a:lnTo>
                    <a:pt x="59851" y="153617"/>
                  </a:lnTo>
                  <a:lnTo>
                    <a:pt x="74178" y="197564"/>
                  </a:lnTo>
                  <a:lnTo>
                    <a:pt x="82304" y="234573"/>
                  </a:lnTo>
                  <a:lnTo>
                    <a:pt x="85725" y="266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16"/>
            <p:cNvSpPr/>
            <p:nvPr/>
          </p:nvSpPr>
          <p:spPr>
            <a:xfrm>
              <a:off x="5705475" y="2476534"/>
              <a:ext cx="160306" cy="180810"/>
            </a:xfrm>
            <a:custGeom>
              <a:avLst/>
              <a:gdLst/>
              <a:ahLst/>
              <a:cxnLst/>
              <a:rect l="0" t="0" r="0" b="0"/>
              <a:pathLst>
                <a:path w="160306" h="180810">
                  <a:moveTo>
                    <a:pt x="9525" y="9491"/>
                  </a:moveTo>
                  <a:lnTo>
                    <a:pt x="14581" y="9491"/>
                  </a:lnTo>
                  <a:lnTo>
                    <a:pt x="19886" y="6669"/>
                  </a:lnTo>
                  <a:lnTo>
                    <a:pt x="26859" y="1290"/>
                  </a:lnTo>
                  <a:lnTo>
                    <a:pt x="73311" y="0"/>
                  </a:lnTo>
                  <a:lnTo>
                    <a:pt x="92159" y="5033"/>
                  </a:lnTo>
                  <a:lnTo>
                    <a:pt x="96365" y="7577"/>
                  </a:lnTo>
                  <a:lnTo>
                    <a:pt x="108724" y="22357"/>
                  </a:lnTo>
                  <a:lnTo>
                    <a:pt x="111822" y="28615"/>
                  </a:lnTo>
                  <a:lnTo>
                    <a:pt x="114083" y="47597"/>
                  </a:lnTo>
                  <a:lnTo>
                    <a:pt x="114155" y="50770"/>
                  </a:lnTo>
                  <a:lnTo>
                    <a:pt x="109200" y="65349"/>
                  </a:lnTo>
                  <a:lnTo>
                    <a:pt x="94997" y="85103"/>
                  </a:lnTo>
                  <a:lnTo>
                    <a:pt x="88788" y="90721"/>
                  </a:lnTo>
                  <a:lnTo>
                    <a:pt x="82500" y="93218"/>
                  </a:lnTo>
                  <a:lnTo>
                    <a:pt x="69840" y="95880"/>
                  </a:lnTo>
                  <a:lnTo>
                    <a:pt x="57165" y="104730"/>
                  </a:lnTo>
                  <a:lnTo>
                    <a:pt x="62211" y="99681"/>
                  </a:lnTo>
                  <a:lnTo>
                    <a:pt x="70335" y="97201"/>
                  </a:lnTo>
                  <a:lnTo>
                    <a:pt x="92798" y="95608"/>
                  </a:lnTo>
                  <a:lnTo>
                    <a:pt x="135365" y="106990"/>
                  </a:lnTo>
                  <a:lnTo>
                    <a:pt x="144828" y="112091"/>
                  </a:lnTo>
                  <a:lnTo>
                    <a:pt x="156459" y="127097"/>
                  </a:lnTo>
                  <a:lnTo>
                    <a:pt x="159496" y="136197"/>
                  </a:lnTo>
                  <a:lnTo>
                    <a:pt x="160305" y="141586"/>
                  </a:lnTo>
                  <a:lnTo>
                    <a:pt x="158383" y="150398"/>
                  </a:lnTo>
                  <a:lnTo>
                    <a:pt x="148525" y="164677"/>
                  </a:lnTo>
                  <a:lnTo>
                    <a:pt x="139742" y="168421"/>
                  </a:lnTo>
                  <a:lnTo>
                    <a:pt x="93186" y="179442"/>
                  </a:lnTo>
                  <a:lnTo>
                    <a:pt x="46120" y="180809"/>
                  </a:lnTo>
                  <a:lnTo>
                    <a:pt x="17890" y="179857"/>
                  </a:lnTo>
                  <a:lnTo>
                    <a:pt x="0" y="17141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17"/>
            <p:cNvSpPr/>
            <p:nvPr/>
          </p:nvSpPr>
          <p:spPr>
            <a:xfrm>
              <a:off x="4819650" y="2411479"/>
              <a:ext cx="581026" cy="293010"/>
            </a:xfrm>
            <a:custGeom>
              <a:avLst/>
              <a:gdLst/>
              <a:ahLst/>
              <a:cxnLst/>
              <a:rect l="0" t="0" r="0" b="0"/>
              <a:pathLst>
                <a:path w="581026" h="293010">
                  <a:moveTo>
                    <a:pt x="0" y="169796"/>
                  </a:moveTo>
                  <a:lnTo>
                    <a:pt x="41832" y="169796"/>
                  </a:lnTo>
                  <a:lnTo>
                    <a:pt x="87275" y="169796"/>
                  </a:lnTo>
                  <a:lnTo>
                    <a:pt x="131461" y="169796"/>
                  </a:lnTo>
                  <a:lnTo>
                    <a:pt x="171077" y="169796"/>
                  </a:lnTo>
                  <a:lnTo>
                    <a:pt x="209476" y="162191"/>
                  </a:lnTo>
                  <a:lnTo>
                    <a:pt x="247635" y="150498"/>
                  </a:lnTo>
                  <a:lnTo>
                    <a:pt x="264577" y="143227"/>
                  </a:lnTo>
                  <a:lnTo>
                    <a:pt x="311377" y="96602"/>
                  </a:lnTo>
                  <a:lnTo>
                    <a:pt x="318307" y="83995"/>
                  </a:lnTo>
                  <a:lnTo>
                    <a:pt x="331726" y="39616"/>
                  </a:lnTo>
                  <a:lnTo>
                    <a:pt x="333362" y="0"/>
                  </a:lnTo>
                  <a:lnTo>
                    <a:pt x="333375" y="39094"/>
                  </a:lnTo>
                  <a:lnTo>
                    <a:pt x="336197" y="75069"/>
                  </a:lnTo>
                  <a:lnTo>
                    <a:pt x="341576" y="117806"/>
                  </a:lnTo>
                  <a:lnTo>
                    <a:pt x="350243" y="160467"/>
                  </a:lnTo>
                  <a:lnTo>
                    <a:pt x="359324" y="205740"/>
                  </a:lnTo>
                  <a:lnTo>
                    <a:pt x="363994" y="233010"/>
                  </a:lnTo>
                  <a:lnTo>
                    <a:pt x="378094" y="266707"/>
                  </a:lnTo>
                  <a:lnTo>
                    <a:pt x="387755" y="283170"/>
                  </a:lnTo>
                  <a:lnTo>
                    <a:pt x="388679" y="286653"/>
                  </a:lnTo>
                  <a:lnTo>
                    <a:pt x="390352" y="288976"/>
                  </a:lnTo>
                  <a:lnTo>
                    <a:pt x="392526" y="290524"/>
                  </a:lnTo>
                  <a:lnTo>
                    <a:pt x="398564" y="293009"/>
                  </a:lnTo>
                  <a:lnTo>
                    <a:pt x="399059" y="292155"/>
                  </a:lnTo>
                  <a:lnTo>
                    <a:pt x="408239" y="248560"/>
                  </a:lnTo>
                  <a:lnTo>
                    <a:pt x="417974" y="216046"/>
                  </a:lnTo>
                  <a:lnTo>
                    <a:pt x="440131" y="174671"/>
                  </a:lnTo>
                  <a:lnTo>
                    <a:pt x="468471" y="140076"/>
                  </a:lnTo>
                  <a:lnTo>
                    <a:pt x="478437" y="135421"/>
                  </a:lnTo>
                  <a:lnTo>
                    <a:pt x="520828" y="131914"/>
                  </a:lnTo>
                  <a:lnTo>
                    <a:pt x="530635" y="134615"/>
                  </a:lnTo>
                  <a:lnTo>
                    <a:pt x="544928" y="144908"/>
                  </a:lnTo>
                  <a:lnTo>
                    <a:pt x="550611" y="150029"/>
                  </a:lnTo>
                  <a:lnTo>
                    <a:pt x="556924" y="161363"/>
                  </a:lnTo>
                  <a:lnTo>
                    <a:pt x="571893" y="201289"/>
                  </a:lnTo>
                  <a:lnTo>
                    <a:pt x="579221" y="231991"/>
                  </a:lnTo>
                  <a:lnTo>
                    <a:pt x="580994" y="279468"/>
                  </a:lnTo>
                  <a:lnTo>
                    <a:pt x="581025" y="28409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18"/>
            <p:cNvSpPr/>
            <p:nvPr/>
          </p:nvSpPr>
          <p:spPr>
            <a:xfrm>
              <a:off x="4953000" y="2428875"/>
              <a:ext cx="38101" cy="333376"/>
            </a:xfrm>
            <a:custGeom>
              <a:avLst/>
              <a:gdLst/>
              <a:ahLst/>
              <a:cxnLst/>
              <a:rect l="0" t="0" r="0" b="0"/>
              <a:pathLst>
                <a:path w="38101" h="333376">
                  <a:moveTo>
                    <a:pt x="0" y="0"/>
                  </a:moveTo>
                  <a:lnTo>
                    <a:pt x="0" y="42562"/>
                  </a:lnTo>
                  <a:lnTo>
                    <a:pt x="5056" y="83307"/>
                  </a:lnTo>
                  <a:lnTo>
                    <a:pt x="8642" y="124406"/>
                  </a:lnTo>
                  <a:lnTo>
                    <a:pt x="9263" y="159863"/>
                  </a:lnTo>
                  <a:lnTo>
                    <a:pt x="9473" y="206947"/>
                  </a:lnTo>
                  <a:lnTo>
                    <a:pt x="9515" y="247136"/>
                  </a:lnTo>
                  <a:lnTo>
                    <a:pt x="14578" y="271016"/>
                  </a:lnTo>
                  <a:lnTo>
                    <a:pt x="25771" y="296990"/>
                  </a:lnTo>
                  <a:lnTo>
                    <a:pt x="35351" y="313410"/>
                  </a:lnTo>
                  <a:lnTo>
                    <a:pt x="38100" y="3333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19"/>
            <p:cNvSpPr/>
            <p:nvPr/>
          </p:nvSpPr>
          <p:spPr>
            <a:xfrm>
              <a:off x="4540694" y="2590800"/>
              <a:ext cx="278099" cy="128226"/>
            </a:xfrm>
            <a:custGeom>
              <a:avLst/>
              <a:gdLst/>
              <a:ahLst/>
              <a:cxnLst/>
              <a:rect l="0" t="0" r="0" b="0"/>
              <a:pathLst>
                <a:path w="278099" h="128226">
                  <a:moveTo>
                    <a:pt x="12256" y="57150"/>
                  </a:moveTo>
                  <a:lnTo>
                    <a:pt x="2143" y="57150"/>
                  </a:lnTo>
                  <a:lnTo>
                    <a:pt x="222" y="59267"/>
                  </a:lnTo>
                  <a:lnTo>
                    <a:pt x="0" y="62794"/>
                  </a:lnTo>
                  <a:lnTo>
                    <a:pt x="3758" y="106422"/>
                  </a:lnTo>
                  <a:lnTo>
                    <a:pt x="5532" y="109048"/>
                  </a:lnTo>
                  <a:lnTo>
                    <a:pt x="25120" y="127250"/>
                  </a:lnTo>
                  <a:lnTo>
                    <a:pt x="29298" y="128225"/>
                  </a:lnTo>
                  <a:lnTo>
                    <a:pt x="62379" y="123292"/>
                  </a:lnTo>
                  <a:lnTo>
                    <a:pt x="104738" y="101455"/>
                  </a:lnTo>
                  <a:lnTo>
                    <a:pt x="114390" y="92363"/>
                  </a:lnTo>
                  <a:lnTo>
                    <a:pt x="121149" y="82326"/>
                  </a:lnTo>
                  <a:lnTo>
                    <a:pt x="124153" y="74336"/>
                  </a:lnTo>
                  <a:lnTo>
                    <a:pt x="126554" y="38160"/>
                  </a:lnTo>
                  <a:lnTo>
                    <a:pt x="126556" y="43174"/>
                  </a:lnTo>
                  <a:lnTo>
                    <a:pt x="131612" y="56419"/>
                  </a:lnTo>
                  <a:lnTo>
                    <a:pt x="145854" y="75685"/>
                  </a:lnTo>
                  <a:lnTo>
                    <a:pt x="163411" y="93855"/>
                  </a:lnTo>
                  <a:lnTo>
                    <a:pt x="175039" y="99921"/>
                  </a:lnTo>
                  <a:lnTo>
                    <a:pt x="218681" y="112692"/>
                  </a:lnTo>
                  <a:lnTo>
                    <a:pt x="251679" y="114159"/>
                  </a:lnTo>
                  <a:lnTo>
                    <a:pt x="259072" y="111415"/>
                  </a:lnTo>
                  <a:lnTo>
                    <a:pt x="272441" y="101030"/>
                  </a:lnTo>
                  <a:lnTo>
                    <a:pt x="276060" y="94997"/>
                  </a:lnTo>
                  <a:lnTo>
                    <a:pt x="278098" y="82828"/>
                  </a:lnTo>
                  <a:lnTo>
                    <a:pt x="277517" y="71737"/>
                  </a:lnTo>
                  <a:lnTo>
                    <a:pt x="269222" y="42416"/>
                  </a:lnTo>
                  <a:lnTo>
                    <a:pt x="240856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20"/>
            <p:cNvSpPr/>
            <p:nvPr/>
          </p:nvSpPr>
          <p:spPr>
            <a:xfrm>
              <a:off x="4314825" y="2552700"/>
              <a:ext cx="123114" cy="122206"/>
            </a:xfrm>
            <a:custGeom>
              <a:avLst/>
              <a:gdLst/>
              <a:ahLst/>
              <a:cxnLst/>
              <a:rect l="0" t="0" r="0" b="0"/>
              <a:pathLst>
                <a:path w="123114" h="122206">
                  <a:moveTo>
                    <a:pt x="28575" y="0"/>
                  </a:moveTo>
                  <a:lnTo>
                    <a:pt x="28575" y="5057"/>
                  </a:lnTo>
                  <a:lnTo>
                    <a:pt x="25753" y="10361"/>
                  </a:lnTo>
                  <a:lnTo>
                    <a:pt x="22029" y="16247"/>
                  </a:lnTo>
                  <a:lnTo>
                    <a:pt x="19933" y="26569"/>
                  </a:lnTo>
                  <a:lnTo>
                    <a:pt x="18253" y="42562"/>
                  </a:lnTo>
                  <a:lnTo>
                    <a:pt x="10430" y="78430"/>
                  </a:lnTo>
                  <a:lnTo>
                    <a:pt x="9928" y="87069"/>
                  </a:lnTo>
                  <a:lnTo>
                    <a:pt x="14701" y="102939"/>
                  </a:lnTo>
                  <a:lnTo>
                    <a:pt x="17209" y="106726"/>
                  </a:lnTo>
                  <a:lnTo>
                    <a:pt x="22818" y="110934"/>
                  </a:lnTo>
                  <a:lnTo>
                    <a:pt x="42646" y="120181"/>
                  </a:lnTo>
                  <a:lnTo>
                    <a:pt x="54584" y="122205"/>
                  </a:lnTo>
                  <a:lnTo>
                    <a:pt x="64124" y="120283"/>
                  </a:lnTo>
                  <a:lnTo>
                    <a:pt x="111659" y="95158"/>
                  </a:lnTo>
                  <a:lnTo>
                    <a:pt x="115715" y="92014"/>
                  </a:lnTo>
                  <a:lnTo>
                    <a:pt x="120221" y="82876"/>
                  </a:lnTo>
                  <a:lnTo>
                    <a:pt x="123113" y="59762"/>
                  </a:lnTo>
                  <a:lnTo>
                    <a:pt x="120686" y="50197"/>
                  </a:lnTo>
                  <a:lnTo>
                    <a:pt x="110505" y="35433"/>
                  </a:lnTo>
                  <a:lnTo>
                    <a:pt x="91303" y="25550"/>
                  </a:lnTo>
                  <a:lnTo>
                    <a:pt x="45955" y="14564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21"/>
            <p:cNvSpPr/>
            <p:nvPr/>
          </p:nvSpPr>
          <p:spPr>
            <a:xfrm>
              <a:off x="4086225" y="2543175"/>
              <a:ext cx="76201" cy="198500"/>
            </a:xfrm>
            <a:custGeom>
              <a:avLst/>
              <a:gdLst/>
              <a:ahLst/>
              <a:cxnLst/>
              <a:rect l="0" t="0" r="0" b="0"/>
              <a:pathLst>
                <a:path w="76201" h="198500">
                  <a:moveTo>
                    <a:pt x="0" y="114300"/>
                  </a:moveTo>
                  <a:lnTo>
                    <a:pt x="5057" y="119357"/>
                  </a:lnTo>
                  <a:lnTo>
                    <a:pt x="7539" y="124661"/>
                  </a:lnTo>
                  <a:lnTo>
                    <a:pt x="12173" y="138232"/>
                  </a:lnTo>
                  <a:lnTo>
                    <a:pt x="17012" y="151024"/>
                  </a:lnTo>
                  <a:lnTo>
                    <a:pt x="19047" y="198499"/>
                  </a:lnTo>
                  <a:lnTo>
                    <a:pt x="19050" y="151537"/>
                  </a:lnTo>
                  <a:lnTo>
                    <a:pt x="20108" y="139316"/>
                  </a:lnTo>
                  <a:lnTo>
                    <a:pt x="30809" y="92405"/>
                  </a:lnTo>
                  <a:lnTo>
                    <a:pt x="47821" y="48212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22"/>
            <p:cNvSpPr/>
            <p:nvPr/>
          </p:nvSpPr>
          <p:spPr>
            <a:xfrm>
              <a:off x="3640284" y="2390891"/>
              <a:ext cx="329299" cy="323243"/>
            </a:xfrm>
            <a:custGeom>
              <a:avLst/>
              <a:gdLst/>
              <a:ahLst/>
              <a:cxnLst/>
              <a:rect l="0" t="0" r="0" b="0"/>
              <a:pathLst>
                <a:path w="329299" h="323243">
                  <a:moveTo>
                    <a:pt x="245916" y="9409"/>
                  </a:moveTo>
                  <a:lnTo>
                    <a:pt x="240859" y="9409"/>
                  </a:lnTo>
                  <a:lnTo>
                    <a:pt x="235555" y="6587"/>
                  </a:lnTo>
                  <a:lnTo>
                    <a:pt x="229669" y="2863"/>
                  </a:lnTo>
                  <a:lnTo>
                    <a:pt x="217268" y="472"/>
                  </a:lnTo>
                  <a:lnTo>
                    <a:pt x="199570" y="0"/>
                  </a:lnTo>
                  <a:lnTo>
                    <a:pt x="156053" y="21662"/>
                  </a:lnTo>
                  <a:lnTo>
                    <a:pt x="118138" y="50243"/>
                  </a:lnTo>
                  <a:lnTo>
                    <a:pt x="80623" y="86149"/>
                  </a:lnTo>
                  <a:lnTo>
                    <a:pt x="46284" y="131420"/>
                  </a:lnTo>
                  <a:lnTo>
                    <a:pt x="24723" y="168562"/>
                  </a:lnTo>
                  <a:lnTo>
                    <a:pt x="7046" y="205320"/>
                  </a:lnTo>
                  <a:lnTo>
                    <a:pt x="0" y="246721"/>
                  </a:lnTo>
                  <a:lnTo>
                    <a:pt x="95" y="265165"/>
                  </a:lnTo>
                  <a:lnTo>
                    <a:pt x="3665" y="280417"/>
                  </a:lnTo>
                  <a:lnTo>
                    <a:pt x="16682" y="300904"/>
                  </a:lnTo>
                  <a:lnTo>
                    <a:pt x="39000" y="315323"/>
                  </a:lnTo>
                  <a:lnTo>
                    <a:pt x="65722" y="321242"/>
                  </a:lnTo>
                  <a:lnTo>
                    <a:pt x="111858" y="323242"/>
                  </a:lnTo>
                  <a:lnTo>
                    <a:pt x="154455" y="322530"/>
                  </a:lnTo>
                  <a:lnTo>
                    <a:pt x="194357" y="315028"/>
                  </a:lnTo>
                  <a:lnTo>
                    <a:pt x="231933" y="300928"/>
                  </a:lnTo>
                  <a:lnTo>
                    <a:pt x="276432" y="283324"/>
                  </a:lnTo>
                  <a:lnTo>
                    <a:pt x="297579" y="271908"/>
                  </a:lnTo>
                  <a:lnTo>
                    <a:pt x="323732" y="246105"/>
                  </a:lnTo>
                  <a:lnTo>
                    <a:pt x="328126" y="235963"/>
                  </a:lnTo>
                  <a:lnTo>
                    <a:pt x="329298" y="230295"/>
                  </a:lnTo>
                  <a:lnTo>
                    <a:pt x="329021" y="225458"/>
                  </a:lnTo>
                  <a:lnTo>
                    <a:pt x="325890" y="217261"/>
                  </a:lnTo>
                  <a:lnTo>
                    <a:pt x="318149" y="210091"/>
                  </a:lnTo>
                  <a:lnTo>
                    <a:pt x="313122" y="206697"/>
                  </a:lnTo>
                  <a:lnTo>
                    <a:pt x="273307" y="197981"/>
                  </a:lnTo>
                  <a:lnTo>
                    <a:pt x="236157" y="191884"/>
                  </a:lnTo>
                  <a:lnTo>
                    <a:pt x="188766" y="19990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MARTInkShape-Group16"/>
          <p:cNvGrpSpPr/>
          <p:nvPr/>
        </p:nvGrpSpPr>
        <p:grpSpPr>
          <a:xfrm>
            <a:off x="6001142" y="2238375"/>
            <a:ext cx="1959710" cy="513576"/>
            <a:chOff x="6001142" y="2238375"/>
            <a:chExt cx="1959710" cy="513576"/>
          </a:xfrm>
        </p:grpSpPr>
        <p:sp>
          <p:nvSpPr>
            <p:cNvPr id="27" name="SMARTInkShape-123"/>
            <p:cNvSpPr/>
            <p:nvPr/>
          </p:nvSpPr>
          <p:spPr>
            <a:xfrm>
              <a:off x="7762875" y="2429651"/>
              <a:ext cx="197977" cy="322300"/>
            </a:xfrm>
            <a:custGeom>
              <a:avLst/>
              <a:gdLst/>
              <a:ahLst/>
              <a:cxnLst/>
              <a:rect l="0" t="0" r="0" b="0"/>
              <a:pathLst>
                <a:path w="197977" h="322300">
                  <a:moveTo>
                    <a:pt x="0" y="84949"/>
                  </a:moveTo>
                  <a:lnTo>
                    <a:pt x="13257" y="129778"/>
                  </a:lnTo>
                  <a:lnTo>
                    <a:pt x="31470" y="167575"/>
                  </a:lnTo>
                  <a:lnTo>
                    <a:pt x="40446" y="189405"/>
                  </a:lnTo>
                  <a:lnTo>
                    <a:pt x="51851" y="235091"/>
                  </a:lnTo>
                  <a:lnTo>
                    <a:pt x="68804" y="275003"/>
                  </a:lnTo>
                  <a:lnTo>
                    <a:pt x="78049" y="309832"/>
                  </a:lnTo>
                  <a:lnTo>
                    <a:pt x="85275" y="322299"/>
                  </a:lnTo>
                  <a:lnTo>
                    <a:pt x="80535" y="317788"/>
                  </a:lnTo>
                  <a:lnTo>
                    <a:pt x="63323" y="287406"/>
                  </a:lnTo>
                  <a:lnTo>
                    <a:pt x="51823" y="247394"/>
                  </a:lnTo>
                  <a:lnTo>
                    <a:pt x="47810" y="211162"/>
                  </a:lnTo>
                  <a:lnTo>
                    <a:pt x="42506" y="173616"/>
                  </a:lnTo>
                  <a:lnTo>
                    <a:pt x="45638" y="135680"/>
                  </a:lnTo>
                  <a:lnTo>
                    <a:pt x="47036" y="98687"/>
                  </a:lnTo>
                  <a:lnTo>
                    <a:pt x="49568" y="67147"/>
                  </a:lnTo>
                  <a:lnTo>
                    <a:pt x="62781" y="38752"/>
                  </a:lnTo>
                  <a:lnTo>
                    <a:pt x="87342" y="8062"/>
                  </a:lnTo>
                  <a:lnTo>
                    <a:pt x="100202" y="3152"/>
                  </a:lnTo>
                  <a:lnTo>
                    <a:pt x="129272" y="0"/>
                  </a:lnTo>
                  <a:lnTo>
                    <a:pt x="148957" y="4510"/>
                  </a:lnTo>
                  <a:lnTo>
                    <a:pt x="178118" y="26091"/>
                  </a:lnTo>
                  <a:lnTo>
                    <a:pt x="186055" y="34448"/>
                  </a:lnTo>
                  <a:lnTo>
                    <a:pt x="195415" y="49995"/>
                  </a:lnTo>
                  <a:lnTo>
                    <a:pt x="197976" y="58125"/>
                  </a:lnTo>
                  <a:lnTo>
                    <a:pt x="196293" y="68088"/>
                  </a:lnTo>
                  <a:lnTo>
                    <a:pt x="189395" y="82775"/>
                  </a:lnTo>
                  <a:lnTo>
                    <a:pt x="186588" y="86675"/>
                  </a:lnTo>
                  <a:lnTo>
                    <a:pt x="182600" y="89275"/>
                  </a:lnTo>
                  <a:lnTo>
                    <a:pt x="139776" y="101709"/>
                  </a:lnTo>
                  <a:lnTo>
                    <a:pt x="95814" y="103798"/>
                  </a:lnTo>
                  <a:lnTo>
                    <a:pt x="76200" y="10399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24"/>
            <p:cNvSpPr/>
            <p:nvPr/>
          </p:nvSpPr>
          <p:spPr>
            <a:xfrm>
              <a:off x="7526074" y="2447925"/>
              <a:ext cx="173656" cy="155606"/>
            </a:xfrm>
            <a:custGeom>
              <a:avLst/>
              <a:gdLst/>
              <a:ahLst/>
              <a:cxnLst/>
              <a:rect l="0" t="0" r="0" b="0"/>
              <a:pathLst>
                <a:path w="173656" h="155606">
                  <a:moveTo>
                    <a:pt x="8201" y="28575"/>
                  </a:moveTo>
                  <a:lnTo>
                    <a:pt x="8201" y="33632"/>
                  </a:lnTo>
                  <a:lnTo>
                    <a:pt x="5379" y="38936"/>
                  </a:lnTo>
                  <a:lnTo>
                    <a:pt x="1655" y="44822"/>
                  </a:lnTo>
                  <a:lnTo>
                    <a:pt x="0" y="50965"/>
                  </a:lnTo>
                  <a:lnTo>
                    <a:pt x="12050" y="88178"/>
                  </a:lnTo>
                  <a:lnTo>
                    <a:pt x="26157" y="109970"/>
                  </a:lnTo>
                  <a:lnTo>
                    <a:pt x="67415" y="140923"/>
                  </a:lnTo>
                  <a:lnTo>
                    <a:pt x="109707" y="154056"/>
                  </a:lnTo>
                  <a:lnTo>
                    <a:pt x="133042" y="155605"/>
                  </a:lnTo>
                  <a:lnTo>
                    <a:pt x="149411" y="152766"/>
                  </a:lnTo>
                  <a:lnTo>
                    <a:pt x="164576" y="145218"/>
                  </a:lnTo>
                  <a:lnTo>
                    <a:pt x="172245" y="139330"/>
                  </a:lnTo>
                  <a:lnTo>
                    <a:pt x="173655" y="135220"/>
                  </a:lnTo>
                  <a:lnTo>
                    <a:pt x="172400" y="125009"/>
                  </a:lnTo>
                  <a:lnTo>
                    <a:pt x="165743" y="107360"/>
                  </a:lnTo>
                  <a:lnTo>
                    <a:pt x="146955" y="83669"/>
                  </a:lnTo>
                  <a:lnTo>
                    <a:pt x="105616" y="54823"/>
                  </a:lnTo>
                  <a:lnTo>
                    <a:pt x="60134" y="25921"/>
                  </a:lnTo>
                  <a:lnTo>
                    <a:pt x="17726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25"/>
            <p:cNvSpPr/>
            <p:nvPr/>
          </p:nvSpPr>
          <p:spPr>
            <a:xfrm>
              <a:off x="7328763" y="2238375"/>
              <a:ext cx="100738" cy="400051"/>
            </a:xfrm>
            <a:custGeom>
              <a:avLst/>
              <a:gdLst/>
              <a:ahLst/>
              <a:cxnLst/>
              <a:rect l="0" t="0" r="0" b="0"/>
              <a:pathLst>
                <a:path w="100738" h="400051">
                  <a:moveTo>
                    <a:pt x="5487" y="0"/>
                  </a:moveTo>
                  <a:lnTo>
                    <a:pt x="4429" y="36269"/>
                  </a:lnTo>
                  <a:lnTo>
                    <a:pt x="0" y="60488"/>
                  </a:lnTo>
                  <a:lnTo>
                    <a:pt x="4089" y="106062"/>
                  </a:lnTo>
                  <a:lnTo>
                    <a:pt x="7895" y="146078"/>
                  </a:lnTo>
                  <a:lnTo>
                    <a:pt x="15726" y="188627"/>
                  </a:lnTo>
                  <a:lnTo>
                    <a:pt x="27571" y="230867"/>
                  </a:lnTo>
                  <a:lnTo>
                    <a:pt x="41664" y="274075"/>
                  </a:lnTo>
                  <a:lnTo>
                    <a:pt x="60964" y="321544"/>
                  </a:lnTo>
                  <a:lnTo>
                    <a:pt x="83871" y="368349"/>
                  </a:lnTo>
                  <a:lnTo>
                    <a:pt x="95740" y="386777"/>
                  </a:lnTo>
                  <a:lnTo>
                    <a:pt x="100737" y="400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26"/>
            <p:cNvSpPr/>
            <p:nvPr/>
          </p:nvSpPr>
          <p:spPr>
            <a:xfrm>
              <a:off x="7089080" y="2499958"/>
              <a:ext cx="197546" cy="145947"/>
            </a:xfrm>
            <a:custGeom>
              <a:avLst/>
              <a:gdLst/>
              <a:ahLst/>
              <a:cxnLst/>
              <a:rect l="0" t="0" r="0" b="0"/>
              <a:pathLst>
                <a:path w="197546" h="145947">
                  <a:moveTo>
                    <a:pt x="35620" y="62267"/>
                  </a:moveTo>
                  <a:lnTo>
                    <a:pt x="40676" y="62267"/>
                  </a:lnTo>
                  <a:lnTo>
                    <a:pt x="45981" y="59445"/>
                  </a:lnTo>
                  <a:lnTo>
                    <a:pt x="51867" y="55721"/>
                  </a:lnTo>
                  <a:lnTo>
                    <a:pt x="88820" y="42555"/>
                  </a:lnTo>
                  <a:lnTo>
                    <a:pt x="122965" y="20953"/>
                  </a:lnTo>
                  <a:lnTo>
                    <a:pt x="127356" y="14625"/>
                  </a:lnTo>
                  <a:lnTo>
                    <a:pt x="130175" y="6995"/>
                  </a:lnTo>
                  <a:lnTo>
                    <a:pt x="120551" y="617"/>
                  </a:lnTo>
                  <a:lnTo>
                    <a:pt x="116583" y="0"/>
                  </a:lnTo>
                  <a:lnTo>
                    <a:pt x="112878" y="648"/>
                  </a:lnTo>
                  <a:lnTo>
                    <a:pt x="103824" y="3130"/>
                  </a:lnTo>
                  <a:lnTo>
                    <a:pt x="80876" y="6645"/>
                  </a:lnTo>
                  <a:lnTo>
                    <a:pt x="33491" y="31013"/>
                  </a:lnTo>
                  <a:lnTo>
                    <a:pt x="14763" y="47480"/>
                  </a:lnTo>
                  <a:lnTo>
                    <a:pt x="5889" y="59575"/>
                  </a:lnTo>
                  <a:lnTo>
                    <a:pt x="1239" y="72007"/>
                  </a:lnTo>
                  <a:lnTo>
                    <a:pt x="0" y="78285"/>
                  </a:lnTo>
                  <a:lnTo>
                    <a:pt x="1444" y="90906"/>
                  </a:lnTo>
                  <a:lnTo>
                    <a:pt x="10995" y="116255"/>
                  </a:lnTo>
                  <a:lnTo>
                    <a:pt x="22559" y="126125"/>
                  </a:lnTo>
                  <a:lnTo>
                    <a:pt x="55853" y="141086"/>
                  </a:lnTo>
                  <a:lnTo>
                    <a:pt x="88652" y="145946"/>
                  </a:lnTo>
                  <a:lnTo>
                    <a:pt x="125181" y="142329"/>
                  </a:lnTo>
                  <a:lnTo>
                    <a:pt x="167872" y="129498"/>
                  </a:lnTo>
                  <a:lnTo>
                    <a:pt x="197545" y="1194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27"/>
            <p:cNvSpPr/>
            <p:nvPr/>
          </p:nvSpPr>
          <p:spPr>
            <a:xfrm>
              <a:off x="6762750" y="2476500"/>
              <a:ext cx="219076" cy="161327"/>
            </a:xfrm>
            <a:custGeom>
              <a:avLst/>
              <a:gdLst/>
              <a:ahLst/>
              <a:cxnLst/>
              <a:rect l="0" t="0" r="0" b="0"/>
              <a:pathLst>
                <a:path w="219076" h="161327">
                  <a:moveTo>
                    <a:pt x="0" y="28575"/>
                  </a:moveTo>
                  <a:lnTo>
                    <a:pt x="0" y="33632"/>
                  </a:lnTo>
                  <a:lnTo>
                    <a:pt x="2822" y="38936"/>
                  </a:lnTo>
                  <a:lnTo>
                    <a:pt x="6546" y="44822"/>
                  </a:lnTo>
                  <a:lnTo>
                    <a:pt x="9700" y="54085"/>
                  </a:lnTo>
                  <a:lnTo>
                    <a:pt x="50195" y="97693"/>
                  </a:lnTo>
                  <a:lnTo>
                    <a:pt x="92766" y="125296"/>
                  </a:lnTo>
                  <a:lnTo>
                    <a:pt x="116386" y="140489"/>
                  </a:lnTo>
                  <a:lnTo>
                    <a:pt x="161272" y="158893"/>
                  </a:lnTo>
                  <a:lnTo>
                    <a:pt x="182139" y="161326"/>
                  </a:lnTo>
                  <a:lnTo>
                    <a:pt x="198135" y="156691"/>
                  </a:lnTo>
                  <a:lnTo>
                    <a:pt x="201940" y="153144"/>
                  </a:lnTo>
                  <a:lnTo>
                    <a:pt x="206168" y="143558"/>
                  </a:lnTo>
                  <a:lnTo>
                    <a:pt x="209253" y="107731"/>
                  </a:lnTo>
                  <a:lnTo>
                    <a:pt x="201323" y="64774"/>
                  </a:lnTo>
                  <a:lnTo>
                    <a:pt x="200139" y="30816"/>
                  </a:lnTo>
                  <a:lnTo>
                    <a:pt x="202898" y="21457"/>
                  </a:lnTo>
                  <a:lnTo>
                    <a:pt x="206594" y="13770"/>
                  </a:lnTo>
                  <a:lnTo>
                    <a:pt x="208236" y="6826"/>
                  </a:lnTo>
                  <a:lnTo>
                    <a:pt x="209733" y="4550"/>
                  </a:lnTo>
                  <a:lnTo>
                    <a:pt x="211789" y="3034"/>
                  </a:lnTo>
                  <a:lnTo>
                    <a:pt x="21907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28"/>
            <p:cNvSpPr/>
            <p:nvPr/>
          </p:nvSpPr>
          <p:spPr>
            <a:xfrm>
              <a:off x="6505575" y="2510389"/>
              <a:ext cx="190501" cy="155041"/>
            </a:xfrm>
            <a:custGeom>
              <a:avLst/>
              <a:gdLst/>
              <a:ahLst/>
              <a:cxnLst/>
              <a:rect l="0" t="0" r="0" b="0"/>
              <a:pathLst>
                <a:path w="190501" h="155041">
                  <a:moveTo>
                    <a:pt x="0" y="80411"/>
                  </a:moveTo>
                  <a:lnTo>
                    <a:pt x="44474" y="80411"/>
                  </a:lnTo>
                  <a:lnTo>
                    <a:pt x="70129" y="77589"/>
                  </a:lnTo>
                  <a:lnTo>
                    <a:pt x="113697" y="64164"/>
                  </a:lnTo>
                  <a:lnTo>
                    <a:pt x="135405" y="53842"/>
                  </a:lnTo>
                  <a:lnTo>
                    <a:pt x="174023" y="20474"/>
                  </a:lnTo>
                  <a:lnTo>
                    <a:pt x="175282" y="17170"/>
                  </a:lnTo>
                  <a:lnTo>
                    <a:pt x="175063" y="13908"/>
                  </a:lnTo>
                  <a:lnTo>
                    <a:pt x="171997" y="7463"/>
                  </a:lnTo>
                  <a:lnTo>
                    <a:pt x="167108" y="1070"/>
                  </a:lnTo>
                  <a:lnTo>
                    <a:pt x="163263" y="0"/>
                  </a:lnTo>
                  <a:lnTo>
                    <a:pt x="135865" y="3447"/>
                  </a:lnTo>
                  <a:lnTo>
                    <a:pt x="94327" y="22011"/>
                  </a:lnTo>
                  <a:lnTo>
                    <a:pt x="56968" y="40770"/>
                  </a:lnTo>
                  <a:lnTo>
                    <a:pt x="27677" y="64859"/>
                  </a:lnTo>
                  <a:lnTo>
                    <a:pt x="18298" y="77379"/>
                  </a:lnTo>
                  <a:lnTo>
                    <a:pt x="16432" y="84740"/>
                  </a:lnTo>
                  <a:lnTo>
                    <a:pt x="17181" y="101385"/>
                  </a:lnTo>
                  <a:lnTo>
                    <a:pt x="21042" y="113722"/>
                  </a:lnTo>
                  <a:lnTo>
                    <a:pt x="31987" y="129439"/>
                  </a:lnTo>
                  <a:lnTo>
                    <a:pt x="43850" y="140301"/>
                  </a:lnTo>
                  <a:lnTo>
                    <a:pt x="59706" y="148657"/>
                  </a:lnTo>
                  <a:lnTo>
                    <a:pt x="96813" y="155040"/>
                  </a:lnTo>
                  <a:lnTo>
                    <a:pt x="140989" y="153478"/>
                  </a:lnTo>
                  <a:lnTo>
                    <a:pt x="190500" y="14708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29"/>
            <p:cNvSpPr/>
            <p:nvPr/>
          </p:nvSpPr>
          <p:spPr>
            <a:xfrm>
              <a:off x="6001142" y="2366453"/>
              <a:ext cx="377538" cy="291023"/>
            </a:xfrm>
            <a:custGeom>
              <a:avLst/>
              <a:gdLst/>
              <a:ahLst/>
              <a:cxnLst/>
              <a:rect l="0" t="0" r="0" b="0"/>
              <a:pathLst>
                <a:path w="377538" h="291023">
                  <a:moveTo>
                    <a:pt x="9133" y="81472"/>
                  </a:moveTo>
                  <a:lnTo>
                    <a:pt x="4077" y="76415"/>
                  </a:lnTo>
                  <a:lnTo>
                    <a:pt x="1594" y="71111"/>
                  </a:lnTo>
                  <a:lnTo>
                    <a:pt x="0" y="59082"/>
                  </a:lnTo>
                  <a:lnTo>
                    <a:pt x="1986" y="55962"/>
                  </a:lnTo>
                  <a:lnTo>
                    <a:pt x="26158" y="35126"/>
                  </a:lnTo>
                  <a:lnTo>
                    <a:pt x="41041" y="29124"/>
                  </a:lnTo>
                  <a:lnTo>
                    <a:pt x="60356" y="23281"/>
                  </a:lnTo>
                  <a:lnTo>
                    <a:pt x="102039" y="5316"/>
                  </a:lnTo>
                  <a:lnTo>
                    <a:pt x="136150" y="0"/>
                  </a:lnTo>
                  <a:lnTo>
                    <a:pt x="169655" y="3282"/>
                  </a:lnTo>
                  <a:lnTo>
                    <a:pt x="203243" y="10737"/>
                  </a:lnTo>
                  <a:lnTo>
                    <a:pt x="239338" y="17579"/>
                  </a:lnTo>
                  <a:lnTo>
                    <a:pt x="285245" y="37493"/>
                  </a:lnTo>
                  <a:lnTo>
                    <a:pt x="331079" y="72667"/>
                  </a:lnTo>
                  <a:lnTo>
                    <a:pt x="358878" y="100735"/>
                  </a:lnTo>
                  <a:lnTo>
                    <a:pt x="370245" y="119667"/>
                  </a:lnTo>
                  <a:lnTo>
                    <a:pt x="377537" y="148175"/>
                  </a:lnTo>
                  <a:lnTo>
                    <a:pt x="373598" y="170032"/>
                  </a:lnTo>
                  <a:lnTo>
                    <a:pt x="363735" y="192799"/>
                  </a:lnTo>
                  <a:lnTo>
                    <a:pt x="348767" y="213501"/>
                  </a:lnTo>
                  <a:lnTo>
                    <a:pt x="317434" y="237949"/>
                  </a:lnTo>
                  <a:lnTo>
                    <a:pt x="276283" y="258598"/>
                  </a:lnTo>
                  <a:lnTo>
                    <a:pt x="235632" y="273066"/>
                  </a:lnTo>
                  <a:lnTo>
                    <a:pt x="196776" y="284055"/>
                  </a:lnTo>
                  <a:lnTo>
                    <a:pt x="158453" y="288958"/>
                  </a:lnTo>
                  <a:lnTo>
                    <a:pt x="111810" y="290614"/>
                  </a:lnTo>
                  <a:lnTo>
                    <a:pt x="94858" y="29102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30"/>
            <p:cNvSpPr/>
            <p:nvPr/>
          </p:nvSpPr>
          <p:spPr>
            <a:xfrm>
              <a:off x="6105525" y="2447925"/>
              <a:ext cx="104776" cy="171451"/>
            </a:xfrm>
            <a:custGeom>
              <a:avLst/>
              <a:gdLst/>
              <a:ahLst/>
              <a:cxnLst/>
              <a:rect l="0" t="0" r="0" b="0"/>
              <a:pathLst>
                <a:path w="104776" h="171451">
                  <a:moveTo>
                    <a:pt x="0" y="0"/>
                  </a:moveTo>
                  <a:lnTo>
                    <a:pt x="5056" y="5057"/>
                  </a:lnTo>
                  <a:lnTo>
                    <a:pt x="7539" y="13183"/>
                  </a:lnTo>
                  <a:lnTo>
                    <a:pt x="9701" y="22792"/>
                  </a:lnTo>
                  <a:lnTo>
                    <a:pt x="28771" y="65372"/>
                  </a:lnTo>
                  <a:lnTo>
                    <a:pt x="50464" y="112200"/>
                  </a:lnTo>
                  <a:lnTo>
                    <a:pt x="82289" y="157414"/>
                  </a:lnTo>
                  <a:lnTo>
                    <a:pt x="91998" y="166821"/>
                  </a:lnTo>
                  <a:lnTo>
                    <a:pt x="104775" y="171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SMARTInkShape-Group17"/>
          <p:cNvGrpSpPr/>
          <p:nvPr/>
        </p:nvGrpSpPr>
        <p:grpSpPr>
          <a:xfrm>
            <a:off x="3752850" y="3286125"/>
            <a:ext cx="285751" cy="457201"/>
            <a:chOff x="3752850" y="3286125"/>
            <a:chExt cx="285751" cy="457201"/>
          </a:xfrm>
        </p:grpSpPr>
        <p:sp>
          <p:nvSpPr>
            <p:cNvPr id="36" name="SMARTInkShape-131"/>
            <p:cNvSpPr/>
            <p:nvPr/>
          </p:nvSpPr>
          <p:spPr>
            <a:xfrm>
              <a:off x="3762375" y="3733800"/>
              <a:ext cx="276226" cy="9526"/>
            </a:xfrm>
            <a:custGeom>
              <a:avLst/>
              <a:gdLst/>
              <a:ahLst/>
              <a:cxnLst/>
              <a:rect l="0" t="0" r="0" b="0"/>
              <a:pathLst>
                <a:path w="276226" h="9526">
                  <a:moveTo>
                    <a:pt x="0" y="0"/>
                  </a:moveTo>
                  <a:lnTo>
                    <a:pt x="8201" y="8201"/>
                  </a:lnTo>
                  <a:lnTo>
                    <a:pt x="14189" y="9133"/>
                  </a:lnTo>
                  <a:lnTo>
                    <a:pt x="57456" y="9509"/>
                  </a:lnTo>
                  <a:lnTo>
                    <a:pt x="102816" y="9523"/>
                  </a:lnTo>
                  <a:lnTo>
                    <a:pt x="143871" y="9525"/>
                  </a:lnTo>
                  <a:lnTo>
                    <a:pt x="185575" y="9525"/>
                  </a:lnTo>
                  <a:lnTo>
                    <a:pt x="226383" y="9525"/>
                  </a:lnTo>
                  <a:lnTo>
                    <a:pt x="276225" y="95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132"/>
            <p:cNvSpPr/>
            <p:nvPr/>
          </p:nvSpPr>
          <p:spPr>
            <a:xfrm>
              <a:off x="3752850" y="3286125"/>
              <a:ext cx="200026" cy="9526"/>
            </a:xfrm>
            <a:custGeom>
              <a:avLst/>
              <a:gdLst/>
              <a:ahLst/>
              <a:cxnLst/>
              <a:rect l="0" t="0" r="0" b="0"/>
              <a:pathLst>
                <a:path w="200026" h="9526">
                  <a:moveTo>
                    <a:pt x="0" y="0"/>
                  </a:moveTo>
                  <a:lnTo>
                    <a:pt x="5057" y="5056"/>
                  </a:lnTo>
                  <a:lnTo>
                    <a:pt x="10361" y="7539"/>
                  </a:lnTo>
                  <a:lnTo>
                    <a:pt x="57419" y="9473"/>
                  </a:lnTo>
                  <a:lnTo>
                    <a:pt x="95481" y="8460"/>
                  </a:lnTo>
                  <a:lnTo>
                    <a:pt x="142813" y="882"/>
                  </a:lnTo>
                  <a:lnTo>
                    <a:pt x="165199" y="1320"/>
                  </a:lnTo>
                  <a:lnTo>
                    <a:pt x="200025" y="95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SMARTInkShape-Group18"/>
          <p:cNvGrpSpPr/>
          <p:nvPr/>
        </p:nvGrpSpPr>
        <p:grpSpPr>
          <a:xfrm>
            <a:off x="3810000" y="4257675"/>
            <a:ext cx="2371726" cy="561976"/>
            <a:chOff x="3810000" y="4257675"/>
            <a:chExt cx="2371726" cy="561976"/>
          </a:xfrm>
        </p:grpSpPr>
        <p:sp>
          <p:nvSpPr>
            <p:cNvPr id="39" name="SMARTInkShape-133"/>
            <p:cNvSpPr/>
            <p:nvPr/>
          </p:nvSpPr>
          <p:spPr>
            <a:xfrm>
              <a:off x="5717002" y="4568140"/>
              <a:ext cx="464724" cy="164833"/>
            </a:xfrm>
            <a:custGeom>
              <a:avLst/>
              <a:gdLst/>
              <a:ahLst/>
              <a:cxnLst/>
              <a:rect l="0" t="0" r="0" b="0"/>
              <a:pathLst>
                <a:path w="464724" h="164833">
                  <a:moveTo>
                    <a:pt x="83723" y="51485"/>
                  </a:moveTo>
                  <a:lnTo>
                    <a:pt x="63027" y="71123"/>
                  </a:lnTo>
                  <a:lnTo>
                    <a:pt x="38627" y="85821"/>
                  </a:lnTo>
                  <a:lnTo>
                    <a:pt x="23324" y="89528"/>
                  </a:lnTo>
                  <a:lnTo>
                    <a:pt x="15252" y="94146"/>
                  </a:lnTo>
                  <a:lnTo>
                    <a:pt x="4757" y="107752"/>
                  </a:lnTo>
                  <a:lnTo>
                    <a:pt x="0" y="120133"/>
                  </a:lnTo>
                  <a:lnTo>
                    <a:pt x="392" y="123708"/>
                  </a:lnTo>
                  <a:lnTo>
                    <a:pt x="3648" y="130504"/>
                  </a:lnTo>
                  <a:lnTo>
                    <a:pt x="25497" y="154935"/>
                  </a:lnTo>
                  <a:lnTo>
                    <a:pt x="34209" y="160963"/>
                  </a:lnTo>
                  <a:lnTo>
                    <a:pt x="42667" y="163642"/>
                  </a:lnTo>
                  <a:lnTo>
                    <a:pt x="53481" y="164832"/>
                  </a:lnTo>
                  <a:lnTo>
                    <a:pt x="71469" y="160446"/>
                  </a:lnTo>
                  <a:lnTo>
                    <a:pt x="75555" y="157992"/>
                  </a:lnTo>
                  <a:lnTo>
                    <a:pt x="78278" y="155298"/>
                  </a:lnTo>
                  <a:lnTo>
                    <a:pt x="87703" y="143370"/>
                  </a:lnTo>
                  <a:lnTo>
                    <a:pt x="88494" y="139200"/>
                  </a:lnTo>
                  <a:lnTo>
                    <a:pt x="84095" y="96033"/>
                  </a:lnTo>
                  <a:lnTo>
                    <a:pt x="83756" y="52051"/>
                  </a:lnTo>
                  <a:lnTo>
                    <a:pt x="83729" y="31253"/>
                  </a:lnTo>
                  <a:lnTo>
                    <a:pt x="86548" y="23796"/>
                  </a:lnTo>
                  <a:lnTo>
                    <a:pt x="88782" y="20326"/>
                  </a:lnTo>
                  <a:lnTo>
                    <a:pt x="91328" y="18012"/>
                  </a:lnTo>
                  <a:lnTo>
                    <a:pt x="96981" y="15441"/>
                  </a:lnTo>
                  <a:lnTo>
                    <a:pt x="128780" y="13566"/>
                  </a:lnTo>
                  <a:lnTo>
                    <a:pt x="147402" y="18495"/>
                  </a:lnTo>
                  <a:lnTo>
                    <a:pt x="166326" y="31715"/>
                  </a:lnTo>
                  <a:lnTo>
                    <a:pt x="197777" y="72617"/>
                  </a:lnTo>
                  <a:lnTo>
                    <a:pt x="204653" y="87379"/>
                  </a:lnTo>
                  <a:lnTo>
                    <a:pt x="207435" y="108353"/>
                  </a:lnTo>
                  <a:lnTo>
                    <a:pt x="207514" y="113725"/>
                  </a:lnTo>
                  <a:lnTo>
                    <a:pt x="207547" y="103839"/>
                  </a:lnTo>
                  <a:lnTo>
                    <a:pt x="212604" y="90398"/>
                  </a:lnTo>
                  <a:lnTo>
                    <a:pt x="239347" y="44682"/>
                  </a:lnTo>
                  <a:lnTo>
                    <a:pt x="248492" y="35055"/>
                  </a:lnTo>
                  <a:lnTo>
                    <a:pt x="278831" y="16905"/>
                  </a:lnTo>
                  <a:lnTo>
                    <a:pt x="317398" y="731"/>
                  </a:lnTo>
                  <a:lnTo>
                    <a:pt x="333629" y="0"/>
                  </a:lnTo>
                  <a:lnTo>
                    <a:pt x="350367" y="4261"/>
                  </a:lnTo>
                  <a:lnTo>
                    <a:pt x="397960" y="35144"/>
                  </a:lnTo>
                  <a:lnTo>
                    <a:pt x="418248" y="48289"/>
                  </a:lnTo>
                  <a:lnTo>
                    <a:pt x="448588" y="84570"/>
                  </a:lnTo>
                  <a:lnTo>
                    <a:pt x="464723" y="11816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34"/>
            <p:cNvSpPr/>
            <p:nvPr/>
          </p:nvSpPr>
          <p:spPr>
            <a:xfrm>
              <a:off x="5495925" y="446722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19050"/>
                  </a:moveTo>
                  <a:lnTo>
                    <a:pt x="4469" y="13994"/>
                  </a:lnTo>
                  <a:lnTo>
                    <a:pt x="1986" y="868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135"/>
            <p:cNvSpPr/>
            <p:nvPr/>
          </p:nvSpPr>
          <p:spPr>
            <a:xfrm>
              <a:off x="5309463" y="4564513"/>
              <a:ext cx="329338" cy="188463"/>
            </a:xfrm>
            <a:custGeom>
              <a:avLst/>
              <a:gdLst/>
              <a:ahLst/>
              <a:cxnLst/>
              <a:rect l="0" t="0" r="0" b="0"/>
              <a:pathLst>
                <a:path w="329338" h="188463">
                  <a:moveTo>
                    <a:pt x="5487" y="17012"/>
                  </a:moveTo>
                  <a:lnTo>
                    <a:pt x="431" y="17012"/>
                  </a:lnTo>
                  <a:lnTo>
                    <a:pt x="0" y="15954"/>
                  </a:lnTo>
                  <a:lnTo>
                    <a:pt x="2342" y="11956"/>
                  </a:lnTo>
                  <a:lnTo>
                    <a:pt x="4449" y="10466"/>
                  </a:lnTo>
                  <a:lnTo>
                    <a:pt x="9612" y="8811"/>
                  </a:lnTo>
                  <a:lnTo>
                    <a:pt x="54821" y="0"/>
                  </a:lnTo>
                  <a:lnTo>
                    <a:pt x="85015" y="1388"/>
                  </a:lnTo>
                  <a:lnTo>
                    <a:pt x="120773" y="5680"/>
                  </a:lnTo>
                  <a:lnTo>
                    <a:pt x="165725" y="7130"/>
                  </a:lnTo>
                  <a:lnTo>
                    <a:pt x="205179" y="15021"/>
                  </a:lnTo>
                  <a:lnTo>
                    <a:pt x="248037" y="29868"/>
                  </a:lnTo>
                  <a:lnTo>
                    <a:pt x="263385" y="39283"/>
                  </a:lnTo>
                  <a:lnTo>
                    <a:pt x="268275" y="45608"/>
                  </a:lnTo>
                  <a:lnTo>
                    <a:pt x="270448" y="53004"/>
                  </a:lnTo>
                  <a:lnTo>
                    <a:pt x="272730" y="68010"/>
                  </a:lnTo>
                  <a:lnTo>
                    <a:pt x="278580" y="80688"/>
                  </a:lnTo>
                  <a:lnTo>
                    <a:pt x="289235" y="125932"/>
                  </a:lnTo>
                  <a:lnTo>
                    <a:pt x="311180" y="166949"/>
                  </a:lnTo>
                  <a:lnTo>
                    <a:pt x="329337" y="18846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136"/>
            <p:cNvSpPr/>
            <p:nvPr/>
          </p:nvSpPr>
          <p:spPr>
            <a:xfrm>
              <a:off x="5420608" y="4495800"/>
              <a:ext cx="56268" cy="276226"/>
            </a:xfrm>
            <a:custGeom>
              <a:avLst/>
              <a:gdLst/>
              <a:ahLst/>
              <a:cxnLst/>
              <a:rect l="0" t="0" r="0" b="0"/>
              <a:pathLst>
                <a:path w="56268" h="276226">
                  <a:moveTo>
                    <a:pt x="8642" y="0"/>
                  </a:moveTo>
                  <a:lnTo>
                    <a:pt x="8642" y="5056"/>
                  </a:lnTo>
                  <a:lnTo>
                    <a:pt x="5820" y="10361"/>
                  </a:lnTo>
                  <a:lnTo>
                    <a:pt x="2096" y="16247"/>
                  </a:lnTo>
                  <a:lnTo>
                    <a:pt x="0" y="26569"/>
                  </a:lnTo>
                  <a:lnTo>
                    <a:pt x="437" y="43620"/>
                  </a:lnTo>
                  <a:lnTo>
                    <a:pt x="7353" y="86452"/>
                  </a:lnTo>
                  <a:lnTo>
                    <a:pt x="11295" y="133446"/>
                  </a:lnTo>
                  <a:lnTo>
                    <a:pt x="18320" y="179929"/>
                  </a:lnTo>
                  <a:lnTo>
                    <a:pt x="31305" y="220401"/>
                  </a:lnTo>
                  <a:lnTo>
                    <a:pt x="46800" y="253691"/>
                  </a:lnTo>
                  <a:lnTo>
                    <a:pt x="52059" y="261976"/>
                  </a:lnTo>
                  <a:lnTo>
                    <a:pt x="56267" y="2762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37"/>
            <p:cNvSpPr/>
            <p:nvPr/>
          </p:nvSpPr>
          <p:spPr>
            <a:xfrm>
              <a:off x="5086350" y="4620066"/>
              <a:ext cx="161926" cy="190060"/>
            </a:xfrm>
            <a:custGeom>
              <a:avLst/>
              <a:gdLst/>
              <a:ahLst/>
              <a:cxnLst/>
              <a:rect l="0" t="0" r="0" b="0"/>
              <a:pathLst>
                <a:path w="161926" h="190060">
                  <a:moveTo>
                    <a:pt x="0" y="56709"/>
                  </a:moveTo>
                  <a:lnTo>
                    <a:pt x="45332" y="56709"/>
                  </a:lnTo>
                  <a:lnTo>
                    <a:pt x="54720" y="53887"/>
                  </a:lnTo>
                  <a:lnTo>
                    <a:pt x="94598" y="28061"/>
                  </a:lnTo>
                  <a:lnTo>
                    <a:pt x="112380" y="10961"/>
                  </a:lnTo>
                  <a:lnTo>
                    <a:pt x="111962" y="9277"/>
                  </a:lnTo>
                  <a:lnTo>
                    <a:pt x="108675" y="4583"/>
                  </a:lnTo>
                  <a:lnTo>
                    <a:pt x="103686" y="1792"/>
                  </a:lnTo>
                  <a:lnTo>
                    <a:pt x="86803" y="0"/>
                  </a:lnTo>
                  <a:lnTo>
                    <a:pt x="64144" y="704"/>
                  </a:lnTo>
                  <a:lnTo>
                    <a:pt x="39896" y="12828"/>
                  </a:lnTo>
                  <a:lnTo>
                    <a:pt x="21816" y="27009"/>
                  </a:lnTo>
                  <a:lnTo>
                    <a:pt x="14988" y="38570"/>
                  </a:lnTo>
                  <a:lnTo>
                    <a:pt x="1643" y="82162"/>
                  </a:lnTo>
                  <a:lnTo>
                    <a:pt x="5543" y="106231"/>
                  </a:lnTo>
                  <a:lnTo>
                    <a:pt x="13402" y="128415"/>
                  </a:lnTo>
                  <a:lnTo>
                    <a:pt x="27490" y="148393"/>
                  </a:lnTo>
                  <a:lnTo>
                    <a:pt x="45069" y="162661"/>
                  </a:lnTo>
                  <a:lnTo>
                    <a:pt x="89465" y="180271"/>
                  </a:lnTo>
                  <a:lnTo>
                    <a:pt x="132207" y="188126"/>
                  </a:lnTo>
                  <a:lnTo>
                    <a:pt x="161925" y="19005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38"/>
            <p:cNvSpPr/>
            <p:nvPr/>
          </p:nvSpPr>
          <p:spPr>
            <a:xfrm>
              <a:off x="4776063" y="4591050"/>
              <a:ext cx="167413" cy="180370"/>
            </a:xfrm>
            <a:custGeom>
              <a:avLst/>
              <a:gdLst/>
              <a:ahLst/>
              <a:cxnLst/>
              <a:rect l="0" t="0" r="0" b="0"/>
              <a:pathLst>
                <a:path w="167413" h="180370">
                  <a:moveTo>
                    <a:pt x="5487" y="57150"/>
                  </a:moveTo>
                  <a:lnTo>
                    <a:pt x="5487" y="62206"/>
                  </a:lnTo>
                  <a:lnTo>
                    <a:pt x="2665" y="67511"/>
                  </a:lnTo>
                  <a:lnTo>
                    <a:pt x="431" y="70407"/>
                  </a:lnTo>
                  <a:lnTo>
                    <a:pt x="0" y="72338"/>
                  </a:lnTo>
                  <a:lnTo>
                    <a:pt x="770" y="73625"/>
                  </a:lnTo>
                  <a:lnTo>
                    <a:pt x="2343" y="74483"/>
                  </a:lnTo>
                  <a:lnTo>
                    <a:pt x="3391" y="76114"/>
                  </a:lnTo>
                  <a:lnTo>
                    <a:pt x="4555" y="80748"/>
                  </a:lnTo>
                  <a:lnTo>
                    <a:pt x="8186" y="105792"/>
                  </a:lnTo>
                  <a:lnTo>
                    <a:pt x="14095" y="117927"/>
                  </a:lnTo>
                  <a:lnTo>
                    <a:pt x="27205" y="136659"/>
                  </a:lnTo>
                  <a:lnTo>
                    <a:pt x="35530" y="159129"/>
                  </a:lnTo>
                  <a:lnTo>
                    <a:pt x="47052" y="174073"/>
                  </a:lnTo>
                  <a:lnTo>
                    <a:pt x="53241" y="177907"/>
                  </a:lnTo>
                  <a:lnTo>
                    <a:pt x="60781" y="180369"/>
                  </a:lnTo>
                  <a:lnTo>
                    <a:pt x="61399" y="179513"/>
                  </a:lnTo>
                  <a:lnTo>
                    <a:pt x="62474" y="167664"/>
                  </a:lnTo>
                  <a:lnTo>
                    <a:pt x="62589" y="158569"/>
                  </a:lnTo>
                  <a:lnTo>
                    <a:pt x="71572" y="114045"/>
                  </a:lnTo>
                  <a:lnTo>
                    <a:pt x="72958" y="101487"/>
                  </a:lnTo>
                  <a:lnTo>
                    <a:pt x="85385" y="69835"/>
                  </a:lnTo>
                  <a:lnTo>
                    <a:pt x="122041" y="26588"/>
                  </a:lnTo>
                  <a:lnTo>
                    <a:pt x="134547" y="16051"/>
                  </a:lnTo>
                  <a:lnTo>
                    <a:pt x="167412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39"/>
            <p:cNvSpPr/>
            <p:nvPr/>
          </p:nvSpPr>
          <p:spPr>
            <a:xfrm>
              <a:off x="4524972" y="4600575"/>
              <a:ext cx="228004" cy="209229"/>
            </a:xfrm>
            <a:custGeom>
              <a:avLst/>
              <a:gdLst/>
              <a:ahLst/>
              <a:cxnLst/>
              <a:rect l="0" t="0" r="0" b="0"/>
              <a:pathLst>
                <a:path w="228004" h="209229">
                  <a:moveTo>
                    <a:pt x="113703" y="0"/>
                  </a:moveTo>
                  <a:lnTo>
                    <a:pt x="79036" y="0"/>
                  </a:lnTo>
                  <a:lnTo>
                    <a:pt x="55585" y="7604"/>
                  </a:lnTo>
                  <a:lnTo>
                    <a:pt x="25080" y="26569"/>
                  </a:lnTo>
                  <a:lnTo>
                    <a:pt x="13126" y="43620"/>
                  </a:lnTo>
                  <a:lnTo>
                    <a:pt x="2427" y="74468"/>
                  </a:lnTo>
                  <a:lnTo>
                    <a:pt x="0" y="106314"/>
                  </a:lnTo>
                  <a:lnTo>
                    <a:pt x="4636" y="128750"/>
                  </a:lnTo>
                  <a:lnTo>
                    <a:pt x="15487" y="142241"/>
                  </a:lnTo>
                  <a:lnTo>
                    <a:pt x="61937" y="180919"/>
                  </a:lnTo>
                  <a:lnTo>
                    <a:pt x="103360" y="201307"/>
                  </a:lnTo>
                  <a:lnTo>
                    <a:pt x="143175" y="207922"/>
                  </a:lnTo>
                  <a:lnTo>
                    <a:pt x="185063" y="209228"/>
                  </a:lnTo>
                  <a:lnTo>
                    <a:pt x="200452" y="208349"/>
                  </a:lnTo>
                  <a:lnTo>
                    <a:pt x="228003" y="2000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40"/>
            <p:cNvSpPr/>
            <p:nvPr/>
          </p:nvSpPr>
          <p:spPr>
            <a:xfrm>
              <a:off x="4248150" y="4629150"/>
              <a:ext cx="209551" cy="180976"/>
            </a:xfrm>
            <a:custGeom>
              <a:avLst/>
              <a:gdLst/>
              <a:ahLst/>
              <a:cxnLst/>
              <a:rect l="0" t="0" r="0" b="0"/>
              <a:pathLst>
                <a:path w="209551" h="180976">
                  <a:moveTo>
                    <a:pt x="0" y="0"/>
                  </a:moveTo>
                  <a:lnTo>
                    <a:pt x="7539" y="17900"/>
                  </a:lnTo>
                  <a:lnTo>
                    <a:pt x="8201" y="21458"/>
                  </a:lnTo>
                  <a:lnTo>
                    <a:pt x="11759" y="28234"/>
                  </a:lnTo>
                  <a:lnTo>
                    <a:pt x="45138" y="69094"/>
                  </a:lnTo>
                  <a:lnTo>
                    <a:pt x="86652" y="104257"/>
                  </a:lnTo>
                  <a:lnTo>
                    <a:pt x="133472" y="136457"/>
                  </a:lnTo>
                  <a:lnTo>
                    <a:pt x="175935" y="163210"/>
                  </a:lnTo>
                  <a:lnTo>
                    <a:pt x="209550" y="1809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141"/>
            <p:cNvSpPr/>
            <p:nvPr/>
          </p:nvSpPr>
          <p:spPr>
            <a:xfrm>
              <a:off x="4257675" y="4619625"/>
              <a:ext cx="190501" cy="200026"/>
            </a:xfrm>
            <a:custGeom>
              <a:avLst/>
              <a:gdLst/>
              <a:ahLst/>
              <a:cxnLst/>
              <a:rect l="0" t="0" r="0" b="0"/>
              <a:pathLst>
                <a:path w="190501" h="200026">
                  <a:moveTo>
                    <a:pt x="190500" y="0"/>
                  </a:moveTo>
                  <a:lnTo>
                    <a:pt x="182896" y="8663"/>
                  </a:lnTo>
                  <a:lnTo>
                    <a:pt x="161845" y="37787"/>
                  </a:lnTo>
                  <a:lnTo>
                    <a:pt x="120459" y="79542"/>
                  </a:lnTo>
                  <a:lnTo>
                    <a:pt x="76189" y="123835"/>
                  </a:lnTo>
                  <a:lnTo>
                    <a:pt x="33004" y="168079"/>
                  </a:lnTo>
                  <a:lnTo>
                    <a:pt x="22597" y="182916"/>
                  </a:lnTo>
                  <a:lnTo>
                    <a:pt x="16040" y="187129"/>
                  </a:lnTo>
                  <a:lnTo>
                    <a:pt x="6399" y="189501"/>
                  </a:lnTo>
                  <a:lnTo>
                    <a:pt x="4266" y="190892"/>
                  </a:lnTo>
                  <a:lnTo>
                    <a:pt x="2844" y="192878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42"/>
            <p:cNvSpPr/>
            <p:nvPr/>
          </p:nvSpPr>
          <p:spPr>
            <a:xfrm>
              <a:off x="3924300" y="4543425"/>
              <a:ext cx="180976" cy="9526"/>
            </a:xfrm>
            <a:custGeom>
              <a:avLst/>
              <a:gdLst/>
              <a:ahLst/>
              <a:cxnLst/>
              <a:rect l="0" t="0" r="0" b="0"/>
              <a:pathLst>
                <a:path w="180976" h="9526">
                  <a:moveTo>
                    <a:pt x="0" y="9525"/>
                  </a:moveTo>
                  <a:lnTo>
                    <a:pt x="9721" y="8467"/>
                  </a:lnTo>
                  <a:lnTo>
                    <a:pt x="53961" y="1324"/>
                  </a:lnTo>
                  <a:lnTo>
                    <a:pt x="94893" y="392"/>
                  </a:lnTo>
                  <a:lnTo>
                    <a:pt x="140923" y="78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43"/>
            <p:cNvSpPr/>
            <p:nvPr/>
          </p:nvSpPr>
          <p:spPr>
            <a:xfrm>
              <a:off x="3952875" y="4648200"/>
              <a:ext cx="142876" cy="19051"/>
            </a:xfrm>
            <a:custGeom>
              <a:avLst/>
              <a:gdLst/>
              <a:ahLst/>
              <a:cxnLst/>
              <a:rect l="0" t="0" r="0" b="0"/>
              <a:pathLst>
                <a:path w="142876" h="19051">
                  <a:moveTo>
                    <a:pt x="0" y="19050"/>
                  </a:moveTo>
                  <a:lnTo>
                    <a:pt x="13257" y="19050"/>
                  </a:lnTo>
                  <a:lnTo>
                    <a:pt x="58809" y="10408"/>
                  </a:lnTo>
                  <a:lnTo>
                    <a:pt x="104993" y="4585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144"/>
            <p:cNvSpPr/>
            <p:nvPr/>
          </p:nvSpPr>
          <p:spPr>
            <a:xfrm>
              <a:off x="3895728" y="4610100"/>
              <a:ext cx="190498" cy="199364"/>
            </a:xfrm>
            <a:custGeom>
              <a:avLst/>
              <a:gdLst/>
              <a:ahLst/>
              <a:cxnLst/>
              <a:rect l="0" t="0" r="0" b="0"/>
              <a:pathLst>
                <a:path w="190498" h="199364">
                  <a:moveTo>
                    <a:pt x="19047" y="0"/>
                  </a:moveTo>
                  <a:lnTo>
                    <a:pt x="11508" y="17900"/>
                  </a:lnTo>
                  <a:lnTo>
                    <a:pt x="1355" y="64037"/>
                  </a:lnTo>
                  <a:lnTo>
                    <a:pt x="76" y="107981"/>
                  </a:lnTo>
                  <a:lnTo>
                    <a:pt x="0" y="153694"/>
                  </a:lnTo>
                  <a:lnTo>
                    <a:pt x="2821" y="161089"/>
                  </a:lnTo>
                  <a:lnTo>
                    <a:pt x="6544" y="167904"/>
                  </a:lnTo>
                  <a:lnTo>
                    <a:pt x="9698" y="177690"/>
                  </a:lnTo>
                  <a:lnTo>
                    <a:pt x="17607" y="188604"/>
                  </a:lnTo>
                  <a:lnTo>
                    <a:pt x="32913" y="196671"/>
                  </a:lnTo>
                  <a:lnTo>
                    <a:pt x="50047" y="199363"/>
                  </a:lnTo>
                  <a:lnTo>
                    <a:pt x="61400" y="198672"/>
                  </a:lnTo>
                  <a:lnTo>
                    <a:pt x="99575" y="191357"/>
                  </a:lnTo>
                  <a:lnTo>
                    <a:pt x="131380" y="187847"/>
                  </a:lnTo>
                  <a:lnTo>
                    <a:pt x="158358" y="182332"/>
                  </a:lnTo>
                  <a:lnTo>
                    <a:pt x="190497" y="1809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45"/>
            <p:cNvSpPr/>
            <p:nvPr/>
          </p:nvSpPr>
          <p:spPr>
            <a:xfrm>
              <a:off x="3810000" y="4257675"/>
              <a:ext cx="247651" cy="9134"/>
            </a:xfrm>
            <a:custGeom>
              <a:avLst/>
              <a:gdLst/>
              <a:ahLst/>
              <a:cxnLst/>
              <a:rect l="0" t="0" r="0" b="0"/>
              <a:pathLst>
                <a:path w="247651" h="9134">
                  <a:moveTo>
                    <a:pt x="0" y="0"/>
                  </a:moveTo>
                  <a:lnTo>
                    <a:pt x="45697" y="0"/>
                  </a:lnTo>
                  <a:lnTo>
                    <a:pt x="91196" y="0"/>
                  </a:lnTo>
                  <a:lnTo>
                    <a:pt x="135154" y="0"/>
                  </a:lnTo>
                  <a:lnTo>
                    <a:pt x="177401" y="0"/>
                  </a:lnTo>
                  <a:lnTo>
                    <a:pt x="222227" y="8642"/>
                  </a:lnTo>
                  <a:lnTo>
                    <a:pt x="234940" y="9133"/>
                  </a:lnTo>
                  <a:lnTo>
                    <a:pt x="239176" y="8205"/>
                  </a:lnTo>
                  <a:lnTo>
                    <a:pt x="242001" y="6528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SMARTInkShape-Group19"/>
          <p:cNvGrpSpPr/>
          <p:nvPr/>
        </p:nvGrpSpPr>
        <p:grpSpPr>
          <a:xfrm>
            <a:off x="6343650" y="4476750"/>
            <a:ext cx="3267076" cy="323851"/>
            <a:chOff x="6343650" y="4476750"/>
            <a:chExt cx="3267076" cy="323851"/>
          </a:xfrm>
        </p:grpSpPr>
        <p:sp>
          <p:nvSpPr>
            <p:cNvPr id="53" name="SMARTInkShape-146"/>
            <p:cNvSpPr/>
            <p:nvPr/>
          </p:nvSpPr>
          <p:spPr>
            <a:xfrm>
              <a:off x="9157562" y="4629150"/>
              <a:ext cx="453164" cy="171451"/>
            </a:xfrm>
            <a:custGeom>
              <a:avLst/>
              <a:gdLst/>
              <a:ahLst/>
              <a:cxnLst/>
              <a:rect l="0" t="0" r="0" b="0"/>
              <a:pathLst>
                <a:path w="453164" h="171451">
                  <a:moveTo>
                    <a:pt x="5488" y="0"/>
                  </a:moveTo>
                  <a:lnTo>
                    <a:pt x="0" y="0"/>
                  </a:lnTo>
                  <a:lnTo>
                    <a:pt x="21572" y="1058"/>
                  </a:lnTo>
                  <a:lnTo>
                    <a:pt x="68558" y="13257"/>
                  </a:lnTo>
                  <a:lnTo>
                    <a:pt x="116097" y="25510"/>
                  </a:lnTo>
                  <a:lnTo>
                    <a:pt x="159981" y="38122"/>
                  </a:lnTo>
                  <a:lnTo>
                    <a:pt x="196608" y="44809"/>
                  </a:lnTo>
                  <a:lnTo>
                    <a:pt x="241853" y="47068"/>
                  </a:lnTo>
                  <a:lnTo>
                    <a:pt x="280307" y="46457"/>
                  </a:lnTo>
                  <a:lnTo>
                    <a:pt x="310979" y="39410"/>
                  </a:lnTo>
                  <a:lnTo>
                    <a:pt x="313923" y="37915"/>
                  </a:lnTo>
                  <a:lnTo>
                    <a:pt x="315886" y="35860"/>
                  </a:lnTo>
                  <a:lnTo>
                    <a:pt x="318067" y="30754"/>
                  </a:lnTo>
                  <a:lnTo>
                    <a:pt x="319037" y="24958"/>
                  </a:lnTo>
                  <a:lnTo>
                    <a:pt x="316647" y="18854"/>
                  </a:lnTo>
                  <a:lnTo>
                    <a:pt x="314527" y="15744"/>
                  </a:lnTo>
                  <a:lnTo>
                    <a:pt x="301430" y="6311"/>
                  </a:lnTo>
                  <a:lnTo>
                    <a:pt x="284145" y="1870"/>
                  </a:lnTo>
                  <a:lnTo>
                    <a:pt x="270674" y="554"/>
                  </a:lnTo>
                  <a:lnTo>
                    <a:pt x="254924" y="5221"/>
                  </a:lnTo>
                  <a:lnTo>
                    <a:pt x="241908" y="13306"/>
                  </a:lnTo>
                  <a:lnTo>
                    <a:pt x="231349" y="27461"/>
                  </a:lnTo>
                  <a:lnTo>
                    <a:pt x="230146" y="33124"/>
                  </a:lnTo>
                  <a:lnTo>
                    <a:pt x="231630" y="45061"/>
                  </a:lnTo>
                  <a:lnTo>
                    <a:pt x="238416" y="63681"/>
                  </a:lnTo>
                  <a:lnTo>
                    <a:pt x="252186" y="82603"/>
                  </a:lnTo>
                  <a:lnTo>
                    <a:pt x="292367" y="114307"/>
                  </a:lnTo>
                  <a:lnTo>
                    <a:pt x="339012" y="144993"/>
                  </a:lnTo>
                  <a:lnTo>
                    <a:pt x="386507" y="164543"/>
                  </a:lnTo>
                  <a:lnTo>
                    <a:pt x="430381" y="170844"/>
                  </a:lnTo>
                  <a:lnTo>
                    <a:pt x="453163" y="171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147"/>
            <p:cNvSpPr/>
            <p:nvPr/>
          </p:nvSpPr>
          <p:spPr>
            <a:xfrm>
              <a:off x="9201150" y="4476750"/>
              <a:ext cx="66676" cy="276226"/>
            </a:xfrm>
            <a:custGeom>
              <a:avLst/>
              <a:gdLst/>
              <a:ahLst/>
              <a:cxnLst/>
              <a:rect l="0" t="0" r="0" b="0"/>
              <a:pathLst>
                <a:path w="66676" h="276226">
                  <a:moveTo>
                    <a:pt x="0" y="0"/>
                  </a:moveTo>
                  <a:lnTo>
                    <a:pt x="18343" y="44290"/>
                  </a:lnTo>
                  <a:lnTo>
                    <a:pt x="32076" y="91597"/>
                  </a:lnTo>
                  <a:lnTo>
                    <a:pt x="37968" y="132628"/>
                  </a:lnTo>
                  <a:lnTo>
                    <a:pt x="48227" y="174130"/>
                  </a:lnTo>
                  <a:lnTo>
                    <a:pt x="55387" y="217723"/>
                  </a:lnTo>
                  <a:lnTo>
                    <a:pt x="65197" y="262849"/>
                  </a:lnTo>
                  <a:lnTo>
                    <a:pt x="66675" y="2762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48"/>
            <p:cNvSpPr/>
            <p:nvPr/>
          </p:nvSpPr>
          <p:spPr>
            <a:xfrm>
              <a:off x="8972550" y="4601933"/>
              <a:ext cx="85726" cy="198085"/>
            </a:xfrm>
            <a:custGeom>
              <a:avLst/>
              <a:gdLst/>
              <a:ahLst/>
              <a:cxnLst/>
              <a:rect l="0" t="0" r="0" b="0"/>
              <a:pathLst>
                <a:path w="85726" h="198085">
                  <a:moveTo>
                    <a:pt x="85725" y="17692"/>
                  </a:moveTo>
                  <a:lnTo>
                    <a:pt x="69323" y="9491"/>
                  </a:lnTo>
                  <a:lnTo>
                    <a:pt x="36153" y="0"/>
                  </a:lnTo>
                  <a:lnTo>
                    <a:pt x="20707" y="4101"/>
                  </a:lnTo>
                  <a:lnTo>
                    <a:pt x="7782" y="12019"/>
                  </a:lnTo>
                  <a:lnTo>
                    <a:pt x="5188" y="16026"/>
                  </a:lnTo>
                  <a:lnTo>
                    <a:pt x="2305" y="26124"/>
                  </a:lnTo>
                  <a:lnTo>
                    <a:pt x="3847" y="37668"/>
                  </a:lnTo>
                  <a:lnTo>
                    <a:pt x="22451" y="81246"/>
                  </a:lnTo>
                  <a:lnTo>
                    <a:pt x="49496" y="127498"/>
                  </a:lnTo>
                  <a:lnTo>
                    <a:pt x="71890" y="174228"/>
                  </a:lnTo>
                  <a:lnTo>
                    <a:pt x="74923" y="185311"/>
                  </a:lnTo>
                  <a:lnTo>
                    <a:pt x="75632" y="192025"/>
                  </a:lnTo>
                  <a:lnTo>
                    <a:pt x="74763" y="194239"/>
                  </a:lnTo>
                  <a:lnTo>
                    <a:pt x="73125" y="195715"/>
                  </a:lnTo>
                  <a:lnTo>
                    <a:pt x="68483" y="197355"/>
                  </a:lnTo>
                  <a:lnTo>
                    <a:pt x="62893" y="198084"/>
                  </a:lnTo>
                  <a:lnTo>
                    <a:pt x="56880" y="195585"/>
                  </a:lnTo>
                  <a:lnTo>
                    <a:pt x="26708" y="168061"/>
                  </a:lnTo>
                  <a:lnTo>
                    <a:pt x="0" y="13199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149"/>
            <p:cNvSpPr/>
            <p:nvPr/>
          </p:nvSpPr>
          <p:spPr>
            <a:xfrm>
              <a:off x="8698368" y="4611861"/>
              <a:ext cx="169408" cy="122065"/>
            </a:xfrm>
            <a:custGeom>
              <a:avLst/>
              <a:gdLst/>
              <a:ahLst/>
              <a:cxnLst/>
              <a:rect l="0" t="0" r="0" b="0"/>
              <a:pathLst>
                <a:path w="169408" h="122065">
                  <a:moveTo>
                    <a:pt x="121782" y="36339"/>
                  </a:moveTo>
                  <a:lnTo>
                    <a:pt x="116725" y="31283"/>
                  </a:lnTo>
                  <a:lnTo>
                    <a:pt x="114242" y="25978"/>
                  </a:lnTo>
                  <a:lnTo>
                    <a:pt x="113581" y="23082"/>
                  </a:lnTo>
                  <a:lnTo>
                    <a:pt x="112081" y="21151"/>
                  </a:lnTo>
                  <a:lnTo>
                    <a:pt x="77069" y="2201"/>
                  </a:lnTo>
                  <a:lnTo>
                    <a:pt x="66280" y="0"/>
                  </a:lnTo>
                  <a:lnTo>
                    <a:pt x="54428" y="1844"/>
                  </a:lnTo>
                  <a:lnTo>
                    <a:pt x="29572" y="11651"/>
                  </a:lnTo>
                  <a:lnTo>
                    <a:pt x="19770" y="23250"/>
                  </a:lnTo>
                  <a:lnTo>
                    <a:pt x="2554" y="51549"/>
                  </a:lnTo>
                  <a:lnTo>
                    <a:pt x="0" y="62854"/>
                  </a:lnTo>
                  <a:lnTo>
                    <a:pt x="1687" y="74935"/>
                  </a:lnTo>
                  <a:lnTo>
                    <a:pt x="7023" y="87359"/>
                  </a:lnTo>
                  <a:lnTo>
                    <a:pt x="21928" y="105196"/>
                  </a:lnTo>
                  <a:lnTo>
                    <a:pt x="33658" y="113861"/>
                  </a:lnTo>
                  <a:lnTo>
                    <a:pt x="45928" y="118418"/>
                  </a:lnTo>
                  <a:lnTo>
                    <a:pt x="71050" y="121344"/>
                  </a:lnTo>
                  <a:lnTo>
                    <a:pt x="90052" y="116794"/>
                  </a:lnTo>
                  <a:lnTo>
                    <a:pt x="118962" y="102738"/>
                  </a:lnTo>
                  <a:lnTo>
                    <a:pt x="126879" y="95483"/>
                  </a:lnTo>
                  <a:lnTo>
                    <a:pt x="133925" y="85203"/>
                  </a:lnTo>
                  <a:lnTo>
                    <a:pt x="138786" y="67515"/>
                  </a:lnTo>
                  <a:lnTo>
                    <a:pt x="140652" y="43196"/>
                  </a:lnTo>
                  <a:lnTo>
                    <a:pt x="137930" y="36564"/>
                  </a:lnTo>
                  <a:lnTo>
                    <a:pt x="132615" y="28740"/>
                  </a:lnTo>
                  <a:lnTo>
                    <a:pt x="131121" y="29156"/>
                  </a:lnTo>
                  <a:lnTo>
                    <a:pt x="123221" y="35184"/>
                  </a:lnTo>
                  <a:lnTo>
                    <a:pt x="122208" y="46110"/>
                  </a:lnTo>
                  <a:lnTo>
                    <a:pt x="124793" y="54088"/>
                  </a:lnTo>
                  <a:lnTo>
                    <a:pt x="128413" y="61160"/>
                  </a:lnTo>
                  <a:lnTo>
                    <a:pt x="135982" y="82594"/>
                  </a:lnTo>
                  <a:lnTo>
                    <a:pt x="150555" y="102416"/>
                  </a:lnTo>
                  <a:lnTo>
                    <a:pt x="169407" y="12206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150"/>
            <p:cNvSpPr/>
            <p:nvPr/>
          </p:nvSpPr>
          <p:spPr>
            <a:xfrm>
              <a:off x="8326174" y="4610100"/>
              <a:ext cx="307459" cy="142662"/>
            </a:xfrm>
            <a:custGeom>
              <a:avLst/>
              <a:gdLst/>
              <a:ahLst/>
              <a:cxnLst/>
              <a:rect l="0" t="0" r="0" b="0"/>
              <a:pathLst>
                <a:path w="307459" h="142662">
                  <a:moveTo>
                    <a:pt x="8201" y="0"/>
                  </a:moveTo>
                  <a:lnTo>
                    <a:pt x="8201" y="8201"/>
                  </a:lnTo>
                  <a:lnTo>
                    <a:pt x="3145" y="14189"/>
                  </a:lnTo>
                  <a:lnTo>
                    <a:pt x="662" y="22534"/>
                  </a:lnTo>
                  <a:lnTo>
                    <a:pt x="0" y="27723"/>
                  </a:lnTo>
                  <a:lnTo>
                    <a:pt x="8454" y="68928"/>
                  </a:lnTo>
                  <a:lnTo>
                    <a:pt x="12900" y="77554"/>
                  </a:lnTo>
                  <a:lnTo>
                    <a:pt x="43391" y="101493"/>
                  </a:lnTo>
                  <a:lnTo>
                    <a:pt x="60020" y="110035"/>
                  </a:lnTo>
                  <a:lnTo>
                    <a:pt x="90886" y="113738"/>
                  </a:lnTo>
                  <a:lnTo>
                    <a:pt x="114898" y="104020"/>
                  </a:lnTo>
                  <a:lnTo>
                    <a:pt x="132007" y="92792"/>
                  </a:lnTo>
                  <a:lnTo>
                    <a:pt x="143780" y="77706"/>
                  </a:lnTo>
                  <a:lnTo>
                    <a:pt x="148914" y="59830"/>
                  </a:lnTo>
                  <a:lnTo>
                    <a:pt x="150436" y="46185"/>
                  </a:lnTo>
                  <a:lnTo>
                    <a:pt x="147969" y="38871"/>
                  </a:lnTo>
                  <a:lnTo>
                    <a:pt x="144404" y="32093"/>
                  </a:lnTo>
                  <a:lnTo>
                    <a:pt x="141662" y="19621"/>
                  </a:lnTo>
                  <a:lnTo>
                    <a:pt x="141584" y="24276"/>
                  </a:lnTo>
                  <a:lnTo>
                    <a:pt x="152312" y="69459"/>
                  </a:lnTo>
                  <a:lnTo>
                    <a:pt x="186798" y="114278"/>
                  </a:lnTo>
                  <a:lnTo>
                    <a:pt x="195528" y="125931"/>
                  </a:lnTo>
                  <a:lnTo>
                    <a:pt x="206463" y="134639"/>
                  </a:lnTo>
                  <a:lnTo>
                    <a:pt x="218378" y="139215"/>
                  </a:lnTo>
                  <a:lnTo>
                    <a:pt x="262238" y="142661"/>
                  </a:lnTo>
                  <a:lnTo>
                    <a:pt x="281262" y="137755"/>
                  </a:lnTo>
                  <a:lnTo>
                    <a:pt x="285492" y="134170"/>
                  </a:lnTo>
                  <a:lnTo>
                    <a:pt x="306878" y="88685"/>
                  </a:lnTo>
                  <a:lnTo>
                    <a:pt x="307458" y="76104"/>
                  </a:lnTo>
                  <a:lnTo>
                    <a:pt x="301003" y="40914"/>
                  </a:lnTo>
                  <a:lnTo>
                    <a:pt x="287275" y="22596"/>
                  </a:lnTo>
                  <a:lnTo>
                    <a:pt x="279038" y="12810"/>
                  </a:lnTo>
                  <a:lnTo>
                    <a:pt x="276740" y="6399"/>
                  </a:lnTo>
                  <a:lnTo>
                    <a:pt x="275068" y="4266"/>
                  </a:lnTo>
                  <a:lnTo>
                    <a:pt x="265376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151"/>
            <p:cNvSpPr/>
            <p:nvPr/>
          </p:nvSpPr>
          <p:spPr>
            <a:xfrm>
              <a:off x="7945465" y="4639116"/>
              <a:ext cx="93636" cy="123385"/>
            </a:xfrm>
            <a:custGeom>
              <a:avLst/>
              <a:gdLst/>
              <a:ahLst/>
              <a:cxnLst/>
              <a:rect l="0" t="0" r="0" b="0"/>
              <a:pathLst>
                <a:path w="93636" h="123385">
                  <a:moveTo>
                    <a:pt x="46010" y="66234"/>
                  </a:moveTo>
                  <a:lnTo>
                    <a:pt x="59267" y="66234"/>
                  </a:lnTo>
                  <a:lnTo>
                    <a:pt x="65308" y="63412"/>
                  </a:lnTo>
                  <a:lnTo>
                    <a:pt x="71520" y="59688"/>
                  </a:lnTo>
                  <a:lnTo>
                    <a:pt x="80968" y="56533"/>
                  </a:lnTo>
                  <a:lnTo>
                    <a:pt x="87299" y="52045"/>
                  </a:lnTo>
                  <a:lnTo>
                    <a:pt x="90819" y="46522"/>
                  </a:lnTo>
                  <a:lnTo>
                    <a:pt x="93078" y="34353"/>
                  </a:lnTo>
                  <a:lnTo>
                    <a:pt x="93470" y="24920"/>
                  </a:lnTo>
                  <a:lnTo>
                    <a:pt x="90740" y="18592"/>
                  </a:lnTo>
                  <a:lnTo>
                    <a:pt x="88530" y="15422"/>
                  </a:lnTo>
                  <a:lnTo>
                    <a:pt x="83252" y="11901"/>
                  </a:lnTo>
                  <a:lnTo>
                    <a:pt x="77379" y="9278"/>
                  </a:lnTo>
                  <a:lnTo>
                    <a:pt x="68122" y="2909"/>
                  </a:lnTo>
                  <a:lnTo>
                    <a:pt x="61835" y="1048"/>
                  </a:lnTo>
                  <a:lnTo>
                    <a:pt x="47288" y="0"/>
                  </a:lnTo>
                  <a:lnTo>
                    <a:pt x="38464" y="2577"/>
                  </a:lnTo>
                  <a:lnTo>
                    <a:pt x="29957" y="6192"/>
                  </a:lnTo>
                  <a:lnTo>
                    <a:pt x="19119" y="7799"/>
                  </a:lnTo>
                  <a:lnTo>
                    <a:pt x="15382" y="10344"/>
                  </a:lnTo>
                  <a:lnTo>
                    <a:pt x="12893" y="14157"/>
                  </a:lnTo>
                  <a:lnTo>
                    <a:pt x="9066" y="22980"/>
                  </a:lnTo>
                  <a:lnTo>
                    <a:pt x="2020" y="33898"/>
                  </a:lnTo>
                  <a:lnTo>
                    <a:pt x="0" y="40574"/>
                  </a:lnTo>
                  <a:lnTo>
                    <a:pt x="1926" y="49890"/>
                  </a:lnTo>
                  <a:lnTo>
                    <a:pt x="12616" y="83591"/>
                  </a:lnTo>
                  <a:lnTo>
                    <a:pt x="36233" y="101598"/>
                  </a:lnTo>
                  <a:lnTo>
                    <a:pt x="66931" y="117983"/>
                  </a:lnTo>
                  <a:lnTo>
                    <a:pt x="93635" y="12338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152"/>
            <p:cNvSpPr/>
            <p:nvPr/>
          </p:nvSpPr>
          <p:spPr>
            <a:xfrm>
              <a:off x="7705725" y="4610100"/>
              <a:ext cx="161926" cy="140972"/>
            </a:xfrm>
            <a:custGeom>
              <a:avLst/>
              <a:gdLst/>
              <a:ahLst/>
              <a:cxnLst/>
              <a:rect l="0" t="0" r="0" b="0"/>
              <a:pathLst>
                <a:path w="161926" h="140972">
                  <a:moveTo>
                    <a:pt x="0" y="28575"/>
                  </a:moveTo>
                  <a:lnTo>
                    <a:pt x="7604" y="37238"/>
                  </a:lnTo>
                  <a:lnTo>
                    <a:pt x="32007" y="80294"/>
                  </a:lnTo>
                  <a:lnTo>
                    <a:pt x="59968" y="116599"/>
                  </a:lnTo>
                  <a:lnTo>
                    <a:pt x="91171" y="138590"/>
                  </a:lnTo>
                  <a:lnTo>
                    <a:pt x="98023" y="140971"/>
                  </a:lnTo>
                  <a:lnTo>
                    <a:pt x="100274" y="140547"/>
                  </a:lnTo>
                  <a:lnTo>
                    <a:pt x="101774" y="139207"/>
                  </a:lnTo>
                  <a:lnTo>
                    <a:pt x="102774" y="137254"/>
                  </a:lnTo>
                  <a:lnTo>
                    <a:pt x="104499" y="135953"/>
                  </a:lnTo>
                  <a:lnTo>
                    <a:pt x="109238" y="134507"/>
                  </a:lnTo>
                  <a:lnTo>
                    <a:pt x="114873" y="128219"/>
                  </a:lnTo>
                  <a:lnTo>
                    <a:pt x="119846" y="119428"/>
                  </a:lnTo>
                  <a:lnTo>
                    <a:pt x="124763" y="107471"/>
                  </a:lnTo>
                  <a:lnTo>
                    <a:pt x="136568" y="90992"/>
                  </a:lnTo>
                  <a:lnTo>
                    <a:pt x="152867" y="44740"/>
                  </a:lnTo>
                  <a:lnTo>
                    <a:pt x="160732" y="14829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153"/>
            <p:cNvSpPr/>
            <p:nvPr/>
          </p:nvSpPr>
          <p:spPr>
            <a:xfrm>
              <a:off x="7543968" y="4610100"/>
              <a:ext cx="113537" cy="150506"/>
            </a:xfrm>
            <a:custGeom>
              <a:avLst/>
              <a:gdLst/>
              <a:ahLst/>
              <a:cxnLst/>
              <a:rect l="0" t="0" r="0" b="0"/>
              <a:pathLst>
                <a:path w="113537" h="150506">
                  <a:moveTo>
                    <a:pt x="76032" y="38100"/>
                  </a:moveTo>
                  <a:lnTo>
                    <a:pt x="70976" y="33044"/>
                  </a:lnTo>
                  <a:lnTo>
                    <a:pt x="65671" y="30561"/>
                  </a:lnTo>
                  <a:lnTo>
                    <a:pt x="38819" y="28609"/>
                  </a:lnTo>
                  <a:lnTo>
                    <a:pt x="30212" y="31413"/>
                  </a:lnTo>
                  <a:lnTo>
                    <a:pt x="16064" y="41835"/>
                  </a:lnTo>
                  <a:lnTo>
                    <a:pt x="6288" y="56023"/>
                  </a:lnTo>
                  <a:lnTo>
                    <a:pt x="1745" y="68575"/>
                  </a:lnTo>
                  <a:lnTo>
                    <a:pt x="0" y="102046"/>
                  </a:lnTo>
                  <a:lnTo>
                    <a:pt x="2729" y="111676"/>
                  </a:lnTo>
                  <a:lnTo>
                    <a:pt x="4938" y="115725"/>
                  </a:lnTo>
                  <a:lnTo>
                    <a:pt x="18160" y="126481"/>
                  </a:lnTo>
                  <a:lnTo>
                    <a:pt x="59242" y="148136"/>
                  </a:lnTo>
                  <a:lnTo>
                    <a:pt x="67864" y="150505"/>
                  </a:lnTo>
                  <a:lnTo>
                    <a:pt x="78047" y="148736"/>
                  </a:lnTo>
                  <a:lnTo>
                    <a:pt x="92857" y="141789"/>
                  </a:lnTo>
                  <a:lnTo>
                    <a:pt x="107342" y="129960"/>
                  </a:lnTo>
                  <a:lnTo>
                    <a:pt x="111115" y="120907"/>
                  </a:lnTo>
                  <a:lnTo>
                    <a:pt x="113536" y="97849"/>
                  </a:lnTo>
                  <a:lnTo>
                    <a:pt x="108899" y="79204"/>
                  </a:lnTo>
                  <a:lnTo>
                    <a:pt x="96792" y="53941"/>
                  </a:lnTo>
                  <a:lnTo>
                    <a:pt x="62355" y="7629"/>
                  </a:lnTo>
                  <a:lnTo>
                    <a:pt x="56982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154"/>
            <p:cNvSpPr/>
            <p:nvPr/>
          </p:nvSpPr>
          <p:spPr>
            <a:xfrm>
              <a:off x="7030774" y="4600575"/>
              <a:ext cx="427302" cy="152401"/>
            </a:xfrm>
            <a:custGeom>
              <a:avLst/>
              <a:gdLst/>
              <a:ahLst/>
              <a:cxnLst/>
              <a:rect l="0" t="0" r="0" b="0"/>
              <a:pathLst>
                <a:path w="427302" h="152401">
                  <a:moveTo>
                    <a:pt x="8201" y="0"/>
                  </a:moveTo>
                  <a:lnTo>
                    <a:pt x="0" y="8201"/>
                  </a:lnTo>
                  <a:lnTo>
                    <a:pt x="617" y="9701"/>
                  </a:lnTo>
                  <a:lnTo>
                    <a:pt x="5483" y="16868"/>
                  </a:lnTo>
                  <a:lnTo>
                    <a:pt x="16625" y="43675"/>
                  </a:lnTo>
                  <a:lnTo>
                    <a:pt x="43391" y="87077"/>
                  </a:lnTo>
                  <a:lnTo>
                    <a:pt x="57903" y="100119"/>
                  </a:lnTo>
                  <a:lnTo>
                    <a:pt x="69427" y="117280"/>
                  </a:lnTo>
                  <a:lnTo>
                    <a:pt x="75277" y="120916"/>
                  </a:lnTo>
                  <a:lnTo>
                    <a:pt x="87655" y="123250"/>
                  </a:lnTo>
                  <a:lnTo>
                    <a:pt x="89746" y="122384"/>
                  </a:lnTo>
                  <a:lnTo>
                    <a:pt x="91139" y="120747"/>
                  </a:lnTo>
                  <a:lnTo>
                    <a:pt x="108067" y="77832"/>
                  </a:lnTo>
                  <a:lnTo>
                    <a:pt x="112330" y="47422"/>
                  </a:lnTo>
                  <a:lnTo>
                    <a:pt x="113746" y="34835"/>
                  </a:lnTo>
                  <a:lnTo>
                    <a:pt x="122651" y="5480"/>
                  </a:lnTo>
                  <a:lnTo>
                    <a:pt x="124718" y="3653"/>
                  </a:lnTo>
                  <a:lnTo>
                    <a:pt x="127154" y="2436"/>
                  </a:lnTo>
                  <a:lnTo>
                    <a:pt x="140695" y="722"/>
                  </a:lnTo>
                  <a:lnTo>
                    <a:pt x="149284" y="3143"/>
                  </a:lnTo>
                  <a:lnTo>
                    <a:pt x="186454" y="27465"/>
                  </a:lnTo>
                  <a:lnTo>
                    <a:pt x="214988" y="57422"/>
                  </a:lnTo>
                  <a:lnTo>
                    <a:pt x="239814" y="101616"/>
                  </a:lnTo>
                  <a:lnTo>
                    <a:pt x="248291" y="122991"/>
                  </a:lnTo>
                  <a:lnTo>
                    <a:pt x="250811" y="126444"/>
                  </a:lnTo>
                  <a:lnTo>
                    <a:pt x="251433" y="128746"/>
                  </a:lnTo>
                  <a:lnTo>
                    <a:pt x="250789" y="130280"/>
                  </a:lnTo>
                  <a:lnTo>
                    <a:pt x="247207" y="132744"/>
                  </a:lnTo>
                  <a:lnTo>
                    <a:pt x="246718" y="130258"/>
                  </a:lnTo>
                  <a:lnTo>
                    <a:pt x="246587" y="128114"/>
                  </a:lnTo>
                  <a:lnTo>
                    <a:pt x="238148" y="102743"/>
                  </a:lnTo>
                  <a:lnTo>
                    <a:pt x="246580" y="64253"/>
                  </a:lnTo>
                  <a:lnTo>
                    <a:pt x="252634" y="50905"/>
                  </a:lnTo>
                  <a:lnTo>
                    <a:pt x="254421" y="39911"/>
                  </a:lnTo>
                  <a:lnTo>
                    <a:pt x="257014" y="35074"/>
                  </a:lnTo>
                  <a:lnTo>
                    <a:pt x="265540" y="26877"/>
                  </a:lnTo>
                  <a:lnTo>
                    <a:pt x="276385" y="22529"/>
                  </a:lnTo>
                  <a:lnTo>
                    <a:pt x="295538" y="19737"/>
                  </a:lnTo>
                  <a:lnTo>
                    <a:pt x="323662" y="26790"/>
                  </a:lnTo>
                  <a:lnTo>
                    <a:pt x="357183" y="41458"/>
                  </a:lnTo>
                  <a:lnTo>
                    <a:pt x="367209" y="50529"/>
                  </a:lnTo>
                  <a:lnTo>
                    <a:pt x="400405" y="92245"/>
                  </a:lnTo>
                  <a:lnTo>
                    <a:pt x="414756" y="121025"/>
                  </a:lnTo>
                  <a:lnTo>
                    <a:pt x="427301" y="152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155"/>
            <p:cNvSpPr/>
            <p:nvPr/>
          </p:nvSpPr>
          <p:spPr>
            <a:xfrm>
              <a:off x="6848651" y="4611978"/>
              <a:ext cx="102685" cy="140998"/>
            </a:xfrm>
            <a:custGeom>
              <a:avLst/>
              <a:gdLst/>
              <a:ahLst/>
              <a:cxnLst/>
              <a:rect l="0" t="0" r="0" b="0"/>
              <a:pathLst>
                <a:path w="102685" h="140998">
                  <a:moveTo>
                    <a:pt x="28399" y="55272"/>
                  </a:moveTo>
                  <a:lnTo>
                    <a:pt x="28399" y="60328"/>
                  </a:lnTo>
                  <a:lnTo>
                    <a:pt x="29457" y="61818"/>
                  </a:lnTo>
                  <a:lnTo>
                    <a:pt x="31221" y="62811"/>
                  </a:lnTo>
                  <a:lnTo>
                    <a:pt x="41656" y="64405"/>
                  </a:lnTo>
                  <a:lnTo>
                    <a:pt x="50789" y="64681"/>
                  </a:lnTo>
                  <a:lnTo>
                    <a:pt x="65254" y="59706"/>
                  </a:lnTo>
                  <a:lnTo>
                    <a:pt x="84967" y="48317"/>
                  </a:lnTo>
                  <a:lnTo>
                    <a:pt x="91640" y="45831"/>
                  </a:lnTo>
                  <a:lnTo>
                    <a:pt x="98134" y="41198"/>
                  </a:lnTo>
                  <a:lnTo>
                    <a:pt x="101726" y="35611"/>
                  </a:lnTo>
                  <a:lnTo>
                    <a:pt x="102684" y="32640"/>
                  </a:lnTo>
                  <a:lnTo>
                    <a:pt x="102263" y="29601"/>
                  </a:lnTo>
                  <a:lnTo>
                    <a:pt x="96807" y="17118"/>
                  </a:lnTo>
                  <a:lnTo>
                    <a:pt x="96230" y="13961"/>
                  </a:lnTo>
                  <a:lnTo>
                    <a:pt x="90360" y="4462"/>
                  </a:lnTo>
                  <a:lnTo>
                    <a:pt x="82043" y="939"/>
                  </a:lnTo>
                  <a:lnTo>
                    <a:pt x="76862" y="0"/>
                  </a:lnTo>
                  <a:lnTo>
                    <a:pt x="65460" y="1779"/>
                  </a:lnTo>
                  <a:lnTo>
                    <a:pt x="49964" y="8731"/>
                  </a:lnTo>
                  <a:lnTo>
                    <a:pt x="25359" y="24723"/>
                  </a:lnTo>
                  <a:lnTo>
                    <a:pt x="6610" y="47617"/>
                  </a:lnTo>
                  <a:lnTo>
                    <a:pt x="2840" y="57514"/>
                  </a:lnTo>
                  <a:lnTo>
                    <a:pt x="0" y="94797"/>
                  </a:lnTo>
                  <a:lnTo>
                    <a:pt x="4933" y="110610"/>
                  </a:lnTo>
                  <a:lnTo>
                    <a:pt x="13030" y="119730"/>
                  </a:lnTo>
                  <a:lnTo>
                    <a:pt x="32312" y="130815"/>
                  </a:lnTo>
                  <a:lnTo>
                    <a:pt x="55311" y="137980"/>
                  </a:lnTo>
                  <a:lnTo>
                    <a:pt x="85549" y="14099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56"/>
            <p:cNvSpPr/>
            <p:nvPr/>
          </p:nvSpPr>
          <p:spPr>
            <a:xfrm>
              <a:off x="6600825" y="4610100"/>
              <a:ext cx="104776" cy="114135"/>
            </a:xfrm>
            <a:custGeom>
              <a:avLst/>
              <a:gdLst/>
              <a:ahLst/>
              <a:cxnLst/>
              <a:rect l="0" t="0" r="0" b="0"/>
              <a:pathLst>
                <a:path w="104776" h="114135">
                  <a:moveTo>
                    <a:pt x="0" y="19050"/>
                  </a:moveTo>
                  <a:lnTo>
                    <a:pt x="0" y="64464"/>
                  </a:lnTo>
                  <a:lnTo>
                    <a:pt x="0" y="77779"/>
                  </a:lnTo>
                  <a:lnTo>
                    <a:pt x="2822" y="85016"/>
                  </a:lnTo>
                  <a:lnTo>
                    <a:pt x="6546" y="91760"/>
                  </a:lnTo>
                  <a:lnTo>
                    <a:pt x="9700" y="101507"/>
                  </a:lnTo>
                  <a:lnTo>
                    <a:pt x="18924" y="114134"/>
                  </a:lnTo>
                  <a:lnTo>
                    <a:pt x="24069" y="109194"/>
                  </a:lnTo>
                  <a:lnTo>
                    <a:pt x="26573" y="103917"/>
                  </a:lnTo>
                  <a:lnTo>
                    <a:pt x="38198" y="70699"/>
                  </a:lnTo>
                  <a:lnTo>
                    <a:pt x="44362" y="59518"/>
                  </a:lnTo>
                  <a:lnTo>
                    <a:pt x="47716" y="44328"/>
                  </a:lnTo>
                  <a:lnTo>
                    <a:pt x="52252" y="36282"/>
                  </a:lnTo>
                  <a:lnTo>
                    <a:pt x="91839" y="4257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157"/>
            <p:cNvSpPr/>
            <p:nvPr/>
          </p:nvSpPr>
          <p:spPr>
            <a:xfrm>
              <a:off x="6343650" y="4695825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0"/>
                  </a:moveTo>
                  <a:lnTo>
                    <a:pt x="43620" y="1058"/>
                  </a:lnTo>
                  <a:lnTo>
                    <a:pt x="80113" y="7539"/>
                  </a:lnTo>
                  <a:lnTo>
                    <a:pt x="114300" y="95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SMARTInkShape-Group20"/>
          <p:cNvGrpSpPr/>
          <p:nvPr/>
        </p:nvGrpSpPr>
        <p:grpSpPr>
          <a:xfrm>
            <a:off x="3806610" y="3334339"/>
            <a:ext cx="5108791" cy="522948"/>
            <a:chOff x="3806610" y="3334339"/>
            <a:chExt cx="5108791" cy="522948"/>
          </a:xfrm>
        </p:grpSpPr>
        <p:sp>
          <p:nvSpPr>
            <p:cNvPr id="66" name="SMARTInkShape-158"/>
            <p:cNvSpPr/>
            <p:nvPr/>
          </p:nvSpPr>
          <p:spPr>
            <a:xfrm>
              <a:off x="8839200" y="3476625"/>
              <a:ext cx="76201" cy="304801"/>
            </a:xfrm>
            <a:custGeom>
              <a:avLst/>
              <a:gdLst/>
              <a:ahLst/>
              <a:cxnLst/>
              <a:rect l="0" t="0" r="0" b="0"/>
              <a:pathLst>
                <a:path w="76201" h="304801">
                  <a:moveTo>
                    <a:pt x="76200" y="0"/>
                  </a:moveTo>
                  <a:lnTo>
                    <a:pt x="59724" y="35773"/>
                  </a:lnTo>
                  <a:lnTo>
                    <a:pt x="47546" y="65510"/>
                  </a:lnTo>
                  <a:lnTo>
                    <a:pt x="25815" y="105603"/>
                  </a:lnTo>
                  <a:lnTo>
                    <a:pt x="13764" y="141944"/>
                  </a:lnTo>
                  <a:lnTo>
                    <a:pt x="4549" y="185755"/>
                  </a:lnTo>
                  <a:lnTo>
                    <a:pt x="1347" y="230134"/>
                  </a:lnTo>
                  <a:lnTo>
                    <a:pt x="266" y="274646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159"/>
            <p:cNvSpPr/>
            <p:nvPr/>
          </p:nvSpPr>
          <p:spPr>
            <a:xfrm>
              <a:off x="8629650" y="3457575"/>
              <a:ext cx="257176" cy="114301"/>
            </a:xfrm>
            <a:custGeom>
              <a:avLst/>
              <a:gdLst/>
              <a:ahLst/>
              <a:cxnLst/>
              <a:rect l="0" t="0" r="0" b="0"/>
              <a:pathLst>
                <a:path w="257176" h="114301">
                  <a:moveTo>
                    <a:pt x="0" y="0"/>
                  </a:moveTo>
                  <a:lnTo>
                    <a:pt x="5056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9133" y="8201"/>
                  </a:lnTo>
                  <a:lnTo>
                    <a:pt x="54296" y="40082"/>
                  </a:lnTo>
                  <a:lnTo>
                    <a:pt x="93588" y="61344"/>
                  </a:lnTo>
                  <a:lnTo>
                    <a:pt x="133021" y="83104"/>
                  </a:lnTo>
                  <a:lnTo>
                    <a:pt x="159006" y="91651"/>
                  </a:lnTo>
                  <a:lnTo>
                    <a:pt x="199837" y="101322"/>
                  </a:lnTo>
                  <a:lnTo>
                    <a:pt x="240612" y="104641"/>
                  </a:lnTo>
                  <a:lnTo>
                    <a:pt x="247345" y="101893"/>
                  </a:lnTo>
                  <a:lnTo>
                    <a:pt x="257175" y="95250"/>
                  </a:lnTo>
                  <a:lnTo>
                    <a:pt x="248042" y="104383"/>
                  </a:lnTo>
                  <a:lnTo>
                    <a:pt x="247650" y="114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160"/>
            <p:cNvSpPr/>
            <p:nvPr/>
          </p:nvSpPr>
          <p:spPr>
            <a:xfrm>
              <a:off x="8382733" y="3429000"/>
              <a:ext cx="198440" cy="283326"/>
            </a:xfrm>
            <a:custGeom>
              <a:avLst/>
              <a:gdLst/>
              <a:ahLst/>
              <a:cxnLst/>
              <a:rect l="0" t="0" r="0" b="0"/>
              <a:pathLst>
                <a:path w="198440" h="283326">
                  <a:moveTo>
                    <a:pt x="151667" y="0"/>
                  </a:moveTo>
                  <a:lnTo>
                    <a:pt x="146611" y="5056"/>
                  </a:lnTo>
                  <a:lnTo>
                    <a:pt x="141306" y="7539"/>
                  </a:lnTo>
                  <a:lnTo>
                    <a:pt x="118553" y="16868"/>
                  </a:lnTo>
                  <a:lnTo>
                    <a:pt x="94248" y="31593"/>
                  </a:lnTo>
                  <a:lnTo>
                    <a:pt x="48854" y="69762"/>
                  </a:lnTo>
                  <a:lnTo>
                    <a:pt x="16459" y="114707"/>
                  </a:lnTo>
                  <a:lnTo>
                    <a:pt x="4831" y="142995"/>
                  </a:lnTo>
                  <a:lnTo>
                    <a:pt x="0" y="190516"/>
                  </a:lnTo>
                  <a:lnTo>
                    <a:pt x="4540" y="214023"/>
                  </a:lnTo>
                  <a:lnTo>
                    <a:pt x="17645" y="234394"/>
                  </a:lnTo>
                  <a:lnTo>
                    <a:pt x="39990" y="253835"/>
                  </a:lnTo>
                  <a:lnTo>
                    <a:pt x="85338" y="275367"/>
                  </a:lnTo>
                  <a:lnTo>
                    <a:pt x="113669" y="282674"/>
                  </a:lnTo>
                  <a:lnTo>
                    <a:pt x="131605" y="283325"/>
                  </a:lnTo>
                  <a:lnTo>
                    <a:pt x="172046" y="272312"/>
                  </a:lnTo>
                  <a:lnTo>
                    <a:pt x="189573" y="263306"/>
                  </a:lnTo>
                  <a:lnTo>
                    <a:pt x="192813" y="259146"/>
                  </a:lnTo>
                  <a:lnTo>
                    <a:pt x="196412" y="248879"/>
                  </a:lnTo>
                  <a:lnTo>
                    <a:pt x="198439" y="231198"/>
                  </a:lnTo>
                  <a:lnTo>
                    <a:pt x="193983" y="212554"/>
                  </a:lnTo>
                  <a:lnTo>
                    <a:pt x="180903" y="193624"/>
                  </a:lnTo>
                  <a:lnTo>
                    <a:pt x="163622" y="179667"/>
                  </a:lnTo>
                  <a:lnTo>
                    <a:pt x="140040" y="173885"/>
                  </a:lnTo>
                  <a:lnTo>
                    <a:pt x="103122" y="171664"/>
                  </a:lnTo>
                  <a:lnTo>
                    <a:pt x="95519" y="174367"/>
                  </a:lnTo>
                  <a:lnTo>
                    <a:pt x="88612" y="178038"/>
                  </a:lnTo>
                  <a:lnTo>
                    <a:pt x="75467" y="1809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161"/>
            <p:cNvSpPr/>
            <p:nvPr/>
          </p:nvSpPr>
          <p:spPr>
            <a:xfrm>
              <a:off x="8050113" y="3420213"/>
              <a:ext cx="255688" cy="273392"/>
            </a:xfrm>
            <a:custGeom>
              <a:avLst/>
              <a:gdLst/>
              <a:ahLst/>
              <a:cxnLst/>
              <a:rect l="0" t="0" r="0" b="0"/>
              <a:pathLst>
                <a:path w="255688" h="273392">
                  <a:moveTo>
                    <a:pt x="27087" y="37362"/>
                  </a:moveTo>
                  <a:lnTo>
                    <a:pt x="22031" y="42418"/>
                  </a:lnTo>
                  <a:lnTo>
                    <a:pt x="19548" y="47723"/>
                  </a:lnTo>
                  <a:lnTo>
                    <a:pt x="11093" y="87528"/>
                  </a:lnTo>
                  <a:lnTo>
                    <a:pt x="8439" y="132947"/>
                  </a:lnTo>
                  <a:lnTo>
                    <a:pt x="10913" y="180281"/>
                  </a:lnTo>
                  <a:lnTo>
                    <a:pt x="17745" y="226809"/>
                  </a:lnTo>
                  <a:lnTo>
                    <a:pt x="24907" y="247776"/>
                  </a:lnTo>
                  <a:lnTo>
                    <a:pt x="44294" y="273391"/>
                  </a:lnTo>
                  <a:lnTo>
                    <a:pt x="44908" y="271973"/>
                  </a:lnTo>
                  <a:lnTo>
                    <a:pt x="45591" y="264753"/>
                  </a:lnTo>
                  <a:lnTo>
                    <a:pt x="32832" y="225596"/>
                  </a:lnTo>
                  <a:lnTo>
                    <a:pt x="20618" y="188256"/>
                  </a:lnTo>
                  <a:lnTo>
                    <a:pt x="10835" y="141213"/>
                  </a:lnTo>
                  <a:lnTo>
                    <a:pt x="3533" y="96211"/>
                  </a:lnTo>
                  <a:lnTo>
                    <a:pt x="0" y="66440"/>
                  </a:lnTo>
                  <a:lnTo>
                    <a:pt x="4009" y="42567"/>
                  </a:lnTo>
                  <a:lnTo>
                    <a:pt x="16957" y="22089"/>
                  </a:lnTo>
                  <a:lnTo>
                    <a:pt x="18216" y="16597"/>
                  </a:lnTo>
                  <a:lnTo>
                    <a:pt x="16940" y="11877"/>
                  </a:lnTo>
                  <a:lnTo>
                    <a:pt x="13973" y="7672"/>
                  </a:lnTo>
                  <a:lnTo>
                    <a:pt x="15169" y="4869"/>
                  </a:lnTo>
                  <a:lnTo>
                    <a:pt x="19142" y="3000"/>
                  </a:lnTo>
                  <a:lnTo>
                    <a:pt x="48331" y="0"/>
                  </a:lnTo>
                  <a:lnTo>
                    <a:pt x="90531" y="9594"/>
                  </a:lnTo>
                  <a:lnTo>
                    <a:pt x="131264" y="24194"/>
                  </a:lnTo>
                  <a:lnTo>
                    <a:pt x="161234" y="40475"/>
                  </a:lnTo>
                  <a:lnTo>
                    <a:pt x="166082" y="46860"/>
                  </a:lnTo>
                  <a:lnTo>
                    <a:pt x="167375" y="50044"/>
                  </a:lnTo>
                  <a:lnTo>
                    <a:pt x="165990" y="59227"/>
                  </a:lnTo>
                  <a:lnTo>
                    <a:pt x="164139" y="64638"/>
                  </a:lnTo>
                  <a:lnTo>
                    <a:pt x="156438" y="73473"/>
                  </a:lnTo>
                  <a:lnTo>
                    <a:pt x="110539" y="109427"/>
                  </a:lnTo>
                  <a:lnTo>
                    <a:pt x="98145" y="120686"/>
                  </a:lnTo>
                  <a:lnTo>
                    <a:pt x="88829" y="135899"/>
                  </a:lnTo>
                  <a:lnTo>
                    <a:pt x="86277" y="143950"/>
                  </a:lnTo>
                  <a:lnTo>
                    <a:pt x="87965" y="153879"/>
                  </a:lnTo>
                  <a:lnTo>
                    <a:pt x="89898" y="159490"/>
                  </a:lnTo>
                  <a:lnTo>
                    <a:pt x="128139" y="196242"/>
                  </a:lnTo>
                  <a:lnTo>
                    <a:pt x="169187" y="221538"/>
                  </a:lnTo>
                  <a:lnTo>
                    <a:pt x="212417" y="244095"/>
                  </a:lnTo>
                  <a:lnTo>
                    <a:pt x="255687" y="26596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162"/>
            <p:cNvSpPr/>
            <p:nvPr/>
          </p:nvSpPr>
          <p:spPr>
            <a:xfrm>
              <a:off x="7791450" y="3438525"/>
              <a:ext cx="190501" cy="28576"/>
            </a:xfrm>
            <a:custGeom>
              <a:avLst/>
              <a:gdLst/>
              <a:ahLst/>
              <a:cxnLst/>
              <a:rect l="0" t="0" r="0" b="0"/>
              <a:pathLst>
                <a:path w="190501" h="28576">
                  <a:moveTo>
                    <a:pt x="0" y="0"/>
                  </a:moveTo>
                  <a:lnTo>
                    <a:pt x="13257" y="0"/>
                  </a:lnTo>
                  <a:lnTo>
                    <a:pt x="19298" y="2822"/>
                  </a:lnTo>
                  <a:lnTo>
                    <a:pt x="22390" y="5056"/>
                  </a:lnTo>
                  <a:lnTo>
                    <a:pt x="61667" y="11759"/>
                  </a:lnTo>
                  <a:lnTo>
                    <a:pt x="108842" y="17610"/>
                  </a:lnTo>
                  <a:lnTo>
                    <a:pt x="156427" y="23680"/>
                  </a:lnTo>
                  <a:lnTo>
                    <a:pt x="190500" y="285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163"/>
            <p:cNvSpPr/>
            <p:nvPr/>
          </p:nvSpPr>
          <p:spPr>
            <a:xfrm>
              <a:off x="7772400" y="3543300"/>
              <a:ext cx="85726" cy="9526"/>
            </a:xfrm>
            <a:custGeom>
              <a:avLst/>
              <a:gdLst/>
              <a:ahLst/>
              <a:cxnLst/>
              <a:rect l="0" t="0" r="0" b="0"/>
              <a:pathLst>
                <a:path w="85726" h="9526">
                  <a:moveTo>
                    <a:pt x="0" y="0"/>
                  </a:moveTo>
                  <a:lnTo>
                    <a:pt x="41941" y="1058"/>
                  </a:lnTo>
                  <a:lnTo>
                    <a:pt x="85725" y="95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164"/>
            <p:cNvSpPr/>
            <p:nvPr/>
          </p:nvSpPr>
          <p:spPr>
            <a:xfrm>
              <a:off x="7679030" y="3390900"/>
              <a:ext cx="245771" cy="276152"/>
            </a:xfrm>
            <a:custGeom>
              <a:avLst/>
              <a:gdLst/>
              <a:ahLst/>
              <a:cxnLst/>
              <a:rect l="0" t="0" r="0" b="0"/>
              <a:pathLst>
                <a:path w="245771" h="276152">
                  <a:moveTo>
                    <a:pt x="36220" y="0"/>
                  </a:moveTo>
                  <a:lnTo>
                    <a:pt x="36220" y="5056"/>
                  </a:lnTo>
                  <a:lnTo>
                    <a:pt x="52622" y="38792"/>
                  </a:lnTo>
                  <a:lnTo>
                    <a:pt x="44561" y="80368"/>
                  </a:lnTo>
                  <a:lnTo>
                    <a:pt x="32811" y="122767"/>
                  </a:lnTo>
                  <a:lnTo>
                    <a:pt x="17139" y="168489"/>
                  </a:lnTo>
                  <a:lnTo>
                    <a:pt x="2349" y="209356"/>
                  </a:lnTo>
                  <a:lnTo>
                    <a:pt x="0" y="223928"/>
                  </a:lnTo>
                  <a:lnTo>
                    <a:pt x="1778" y="234638"/>
                  </a:lnTo>
                  <a:lnTo>
                    <a:pt x="8729" y="246616"/>
                  </a:lnTo>
                  <a:lnTo>
                    <a:pt x="15535" y="253541"/>
                  </a:lnTo>
                  <a:lnTo>
                    <a:pt x="39974" y="266609"/>
                  </a:lnTo>
                  <a:lnTo>
                    <a:pt x="63085" y="273376"/>
                  </a:lnTo>
                  <a:lnTo>
                    <a:pt x="110470" y="275850"/>
                  </a:lnTo>
                  <a:lnTo>
                    <a:pt x="150136" y="276151"/>
                  </a:lnTo>
                  <a:lnTo>
                    <a:pt x="193600" y="271154"/>
                  </a:lnTo>
                  <a:lnTo>
                    <a:pt x="231988" y="264464"/>
                  </a:lnTo>
                  <a:lnTo>
                    <a:pt x="245770" y="2571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165"/>
            <p:cNvSpPr/>
            <p:nvPr/>
          </p:nvSpPr>
          <p:spPr>
            <a:xfrm>
              <a:off x="7267818" y="3371850"/>
              <a:ext cx="360218" cy="323240"/>
            </a:xfrm>
            <a:custGeom>
              <a:avLst/>
              <a:gdLst/>
              <a:ahLst/>
              <a:cxnLst/>
              <a:rect l="0" t="0" r="0" b="0"/>
              <a:pathLst>
                <a:path w="360218" h="323240">
                  <a:moveTo>
                    <a:pt x="56907" y="123825"/>
                  </a:moveTo>
                  <a:lnTo>
                    <a:pt x="56907" y="167137"/>
                  </a:lnTo>
                  <a:lnTo>
                    <a:pt x="55849" y="178000"/>
                  </a:lnTo>
                  <a:lnTo>
                    <a:pt x="48706" y="219938"/>
                  </a:lnTo>
                  <a:lnTo>
                    <a:pt x="47556" y="263992"/>
                  </a:lnTo>
                  <a:lnTo>
                    <a:pt x="47387" y="310596"/>
                  </a:lnTo>
                  <a:lnTo>
                    <a:pt x="47383" y="314107"/>
                  </a:lnTo>
                  <a:lnTo>
                    <a:pt x="46324" y="299073"/>
                  </a:lnTo>
                  <a:lnTo>
                    <a:pt x="39181" y="269539"/>
                  </a:lnTo>
                  <a:lnTo>
                    <a:pt x="37060" y="229200"/>
                  </a:lnTo>
                  <a:lnTo>
                    <a:pt x="31388" y="192912"/>
                  </a:lnTo>
                  <a:lnTo>
                    <a:pt x="28179" y="155349"/>
                  </a:lnTo>
                  <a:lnTo>
                    <a:pt x="22055" y="118466"/>
                  </a:lnTo>
                  <a:lnTo>
                    <a:pt x="17652" y="86959"/>
                  </a:lnTo>
                  <a:lnTo>
                    <a:pt x="2532" y="43319"/>
                  </a:lnTo>
                  <a:lnTo>
                    <a:pt x="0" y="21668"/>
                  </a:lnTo>
                  <a:lnTo>
                    <a:pt x="978" y="20796"/>
                  </a:lnTo>
                  <a:lnTo>
                    <a:pt x="4885" y="19826"/>
                  </a:lnTo>
                  <a:lnTo>
                    <a:pt x="6351" y="20625"/>
                  </a:lnTo>
                  <a:lnTo>
                    <a:pt x="7328" y="22217"/>
                  </a:lnTo>
                  <a:lnTo>
                    <a:pt x="7979" y="24336"/>
                  </a:lnTo>
                  <a:lnTo>
                    <a:pt x="13953" y="32376"/>
                  </a:lnTo>
                  <a:lnTo>
                    <a:pt x="53968" y="60891"/>
                  </a:lnTo>
                  <a:lnTo>
                    <a:pt x="88270" y="106326"/>
                  </a:lnTo>
                  <a:lnTo>
                    <a:pt x="116803" y="150511"/>
                  </a:lnTo>
                  <a:lnTo>
                    <a:pt x="147643" y="190127"/>
                  </a:lnTo>
                  <a:lnTo>
                    <a:pt x="175176" y="228526"/>
                  </a:lnTo>
                  <a:lnTo>
                    <a:pt x="214298" y="271159"/>
                  </a:lnTo>
                  <a:lnTo>
                    <a:pt x="261839" y="305927"/>
                  </a:lnTo>
                  <a:lnTo>
                    <a:pt x="281851" y="319212"/>
                  </a:lnTo>
                  <a:lnTo>
                    <a:pt x="306205" y="323239"/>
                  </a:lnTo>
                  <a:lnTo>
                    <a:pt x="313404" y="320756"/>
                  </a:lnTo>
                  <a:lnTo>
                    <a:pt x="316804" y="318612"/>
                  </a:lnTo>
                  <a:lnTo>
                    <a:pt x="326648" y="305483"/>
                  </a:lnTo>
                  <a:lnTo>
                    <a:pt x="345820" y="264599"/>
                  </a:lnTo>
                  <a:lnTo>
                    <a:pt x="354166" y="218799"/>
                  </a:lnTo>
                  <a:lnTo>
                    <a:pt x="360217" y="185977"/>
                  </a:lnTo>
                  <a:lnTo>
                    <a:pt x="354867" y="146019"/>
                  </a:lnTo>
                  <a:lnTo>
                    <a:pt x="352535" y="103725"/>
                  </a:lnTo>
                  <a:lnTo>
                    <a:pt x="347230" y="75889"/>
                  </a:lnTo>
                  <a:lnTo>
                    <a:pt x="320642" y="31356"/>
                  </a:lnTo>
                  <a:lnTo>
                    <a:pt x="313204" y="13171"/>
                  </a:lnTo>
                  <a:lnTo>
                    <a:pt x="30455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166"/>
            <p:cNvSpPr/>
            <p:nvPr/>
          </p:nvSpPr>
          <p:spPr>
            <a:xfrm>
              <a:off x="6991350" y="3334339"/>
              <a:ext cx="123826" cy="8937"/>
            </a:xfrm>
            <a:custGeom>
              <a:avLst/>
              <a:gdLst/>
              <a:ahLst/>
              <a:cxnLst/>
              <a:rect l="0" t="0" r="0" b="0"/>
              <a:pathLst>
                <a:path w="123826" h="8937">
                  <a:moveTo>
                    <a:pt x="0" y="8936"/>
                  </a:moveTo>
                  <a:lnTo>
                    <a:pt x="0" y="3880"/>
                  </a:lnTo>
                  <a:lnTo>
                    <a:pt x="1058" y="2390"/>
                  </a:lnTo>
                  <a:lnTo>
                    <a:pt x="2822" y="1397"/>
                  </a:lnTo>
                  <a:lnTo>
                    <a:pt x="13183" y="0"/>
                  </a:lnTo>
                  <a:lnTo>
                    <a:pt x="56966" y="547"/>
                  </a:lnTo>
                  <a:lnTo>
                    <a:pt x="99721" y="6965"/>
                  </a:lnTo>
                  <a:lnTo>
                    <a:pt x="123825" y="893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167"/>
            <p:cNvSpPr/>
            <p:nvPr/>
          </p:nvSpPr>
          <p:spPr>
            <a:xfrm>
              <a:off x="7019925" y="3505200"/>
              <a:ext cx="152401" cy="28576"/>
            </a:xfrm>
            <a:custGeom>
              <a:avLst/>
              <a:gdLst/>
              <a:ahLst/>
              <a:cxnLst/>
              <a:rect l="0" t="0" r="0" b="0"/>
              <a:pathLst>
                <a:path w="152401" h="28576">
                  <a:moveTo>
                    <a:pt x="0" y="28575"/>
                  </a:moveTo>
                  <a:lnTo>
                    <a:pt x="5056" y="23519"/>
                  </a:lnTo>
                  <a:lnTo>
                    <a:pt x="13183" y="21036"/>
                  </a:lnTo>
                  <a:lnTo>
                    <a:pt x="60488" y="12581"/>
                  </a:lnTo>
                  <a:lnTo>
                    <a:pt x="103239" y="10128"/>
                  </a:lnTo>
                  <a:lnTo>
                    <a:pt x="130073" y="6882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168"/>
            <p:cNvSpPr/>
            <p:nvPr/>
          </p:nvSpPr>
          <p:spPr>
            <a:xfrm>
              <a:off x="6943854" y="3362325"/>
              <a:ext cx="228472" cy="333105"/>
            </a:xfrm>
            <a:custGeom>
              <a:avLst/>
              <a:gdLst/>
              <a:ahLst/>
              <a:cxnLst/>
              <a:rect l="0" t="0" r="0" b="0"/>
              <a:pathLst>
                <a:path w="228472" h="333105">
                  <a:moveTo>
                    <a:pt x="9396" y="0"/>
                  </a:moveTo>
                  <a:lnTo>
                    <a:pt x="9396" y="41912"/>
                  </a:lnTo>
                  <a:lnTo>
                    <a:pt x="24474" y="89049"/>
                  </a:lnTo>
                  <a:lnTo>
                    <a:pt x="24447" y="124810"/>
                  </a:lnTo>
                  <a:lnTo>
                    <a:pt x="14956" y="169763"/>
                  </a:lnTo>
                  <a:lnTo>
                    <a:pt x="9436" y="215763"/>
                  </a:lnTo>
                  <a:lnTo>
                    <a:pt x="1339" y="261208"/>
                  </a:lnTo>
                  <a:lnTo>
                    <a:pt x="0" y="301422"/>
                  </a:lnTo>
                  <a:lnTo>
                    <a:pt x="2751" y="311412"/>
                  </a:lnTo>
                  <a:lnTo>
                    <a:pt x="13140" y="326449"/>
                  </a:lnTo>
                  <a:lnTo>
                    <a:pt x="21997" y="330297"/>
                  </a:lnTo>
                  <a:lnTo>
                    <a:pt x="67652" y="333104"/>
                  </a:lnTo>
                  <a:lnTo>
                    <a:pt x="95449" y="330473"/>
                  </a:lnTo>
                  <a:lnTo>
                    <a:pt x="133285" y="325158"/>
                  </a:lnTo>
                  <a:lnTo>
                    <a:pt x="176821" y="316504"/>
                  </a:lnTo>
                  <a:lnTo>
                    <a:pt x="228471" y="304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169"/>
            <p:cNvSpPr/>
            <p:nvPr/>
          </p:nvSpPr>
          <p:spPr>
            <a:xfrm>
              <a:off x="6600825" y="3562350"/>
              <a:ext cx="104776" cy="1"/>
            </a:xfrm>
            <a:custGeom>
              <a:avLst/>
              <a:gdLst/>
              <a:ahLst/>
              <a:cxnLst/>
              <a:rect l="0" t="0" r="0" b="0"/>
              <a:pathLst>
                <a:path w="104776" h="1">
                  <a:moveTo>
                    <a:pt x="0" y="0"/>
                  </a:moveTo>
                  <a:lnTo>
                    <a:pt x="43312" y="0"/>
                  </a:lnTo>
                  <a:lnTo>
                    <a:pt x="88058" y="0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170"/>
            <p:cNvSpPr/>
            <p:nvPr/>
          </p:nvSpPr>
          <p:spPr>
            <a:xfrm>
              <a:off x="5964744" y="3501345"/>
              <a:ext cx="474157" cy="194091"/>
            </a:xfrm>
            <a:custGeom>
              <a:avLst/>
              <a:gdLst/>
              <a:ahLst/>
              <a:cxnLst/>
              <a:rect l="0" t="0" r="0" b="0"/>
              <a:pathLst>
                <a:path w="474157" h="194091">
                  <a:moveTo>
                    <a:pt x="102681" y="61005"/>
                  </a:moveTo>
                  <a:lnTo>
                    <a:pt x="77147" y="86540"/>
                  </a:lnTo>
                  <a:lnTo>
                    <a:pt x="31456" y="115828"/>
                  </a:lnTo>
                  <a:lnTo>
                    <a:pt x="4971" y="148098"/>
                  </a:lnTo>
                  <a:lnTo>
                    <a:pt x="1047" y="158274"/>
                  </a:lnTo>
                  <a:lnTo>
                    <a:pt x="0" y="163951"/>
                  </a:lnTo>
                  <a:lnTo>
                    <a:pt x="1419" y="168794"/>
                  </a:lnTo>
                  <a:lnTo>
                    <a:pt x="8639" y="176997"/>
                  </a:lnTo>
                  <a:lnTo>
                    <a:pt x="24605" y="187566"/>
                  </a:lnTo>
                  <a:lnTo>
                    <a:pt x="42741" y="192343"/>
                  </a:lnTo>
                  <a:lnTo>
                    <a:pt x="84518" y="194090"/>
                  </a:lnTo>
                  <a:lnTo>
                    <a:pt x="112469" y="191454"/>
                  </a:lnTo>
                  <a:lnTo>
                    <a:pt x="130314" y="185657"/>
                  </a:lnTo>
                  <a:lnTo>
                    <a:pt x="145301" y="176025"/>
                  </a:lnTo>
                  <a:lnTo>
                    <a:pt x="160582" y="158703"/>
                  </a:lnTo>
                  <a:lnTo>
                    <a:pt x="165456" y="146407"/>
                  </a:lnTo>
                  <a:lnTo>
                    <a:pt x="166756" y="140165"/>
                  </a:lnTo>
                  <a:lnTo>
                    <a:pt x="163529" y="116209"/>
                  </a:lnTo>
                  <a:lnTo>
                    <a:pt x="149956" y="73096"/>
                  </a:lnTo>
                  <a:lnTo>
                    <a:pt x="128061" y="26230"/>
                  </a:lnTo>
                  <a:lnTo>
                    <a:pt x="122287" y="6307"/>
                  </a:lnTo>
                  <a:lnTo>
                    <a:pt x="123160" y="5490"/>
                  </a:lnTo>
                  <a:lnTo>
                    <a:pt x="126952" y="4582"/>
                  </a:lnTo>
                  <a:lnTo>
                    <a:pt x="132165" y="7000"/>
                  </a:lnTo>
                  <a:lnTo>
                    <a:pt x="179152" y="38156"/>
                  </a:lnTo>
                  <a:lnTo>
                    <a:pt x="221722" y="79722"/>
                  </a:lnTo>
                  <a:lnTo>
                    <a:pt x="252675" y="122842"/>
                  </a:lnTo>
                  <a:lnTo>
                    <a:pt x="269581" y="142918"/>
                  </a:lnTo>
                  <a:lnTo>
                    <a:pt x="274078" y="156082"/>
                  </a:lnTo>
                  <a:lnTo>
                    <a:pt x="274130" y="111470"/>
                  </a:lnTo>
                  <a:lnTo>
                    <a:pt x="275189" y="79793"/>
                  </a:lnTo>
                  <a:lnTo>
                    <a:pt x="287388" y="45514"/>
                  </a:lnTo>
                  <a:lnTo>
                    <a:pt x="301577" y="26194"/>
                  </a:lnTo>
                  <a:lnTo>
                    <a:pt x="325336" y="8307"/>
                  </a:lnTo>
                  <a:lnTo>
                    <a:pt x="337810" y="1247"/>
                  </a:lnTo>
                  <a:lnTo>
                    <a:pt x="344100" y="0"/>
                  </a:lnTo>
                  <a:lnTo>
                    <a:pt x="356734" y="1436"/>
                  </a:lnTo>
                  <a:lnTo>
                    <a:pt x="375747" y="8195"/>
                  </a:lnTo>
                  <a:lnTo>
                    <a:pt x="420182" y="45570"/>
                  </a:lnTo>
                  <a:lnTo>
                    <a:pt x="438173" y="65369"/>
                  </a:lnTo>
                  <a:lnTo>
                    <a:pt x="449619" y="89814"/>
                  </a:lnTo>
                  <a:lnTo>
                    <a:pt x="462323" y="137033"/>
                  </a:lnTo>
                  <a:lnTo>
                    <a:pt x="465386" y="161328"/>
                  </a:lnTo>
                  <a:lnTo>
                    <a:pt x="474156" y="17530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171"/>
            <p:cNvSpPr/>
            <p:nvPr/>
          </p:nvSpPr>
          <p:spPr>
            <a:xfrm>
              <a:off x="5553075" y="3476775"/>
              <a:ext cx="323851" cy="180826"/>
            </a:xfrm>
            <a:custGeom>
              <a:avLst/>
              <a:gdLst/>
              <a:ahLst/>
              <a:cxnLst/>
              <a:rect l="0" t="0" r="0" b="0"/>
              <a:pathLst>
                <a:path w="323851" h="180826">
                  <a:moveTo>
                    <a:pt x="0" y="18900"/>
                  </a:moveTo>
                  <a:lnTo>
                    <a:pt x="8663" y="11296"/>
                  </a:lnTo>
                  <a:lnTo>
                    <a:pt x="22793" y="3712"/>
                  </a:lnTo>
                  <a:lnTo>
                    <a:pt x="36269" y="994"/>
                  </a:lnTo>
                  <a:lnTo>
                    <a:pt x="82269" y="0"/>
                  </a:lnTo>
                  <a:lnTo>
                    <a:pt x="123389" y="4951"/>
                  </a:lnTo>
                  <a:lnTo>
                    <a:pt x="164030" y="13121"/>
                  </a:lnTo>
                  <a:lnTo>
                    <a:pt x="202883" y="22244"/>
                  </a:lnTo>
                  <a:lnTo>
                    <a:pt x="241206" y="36707"/>
                  </a:lnTo>
                  <a:lnTo>
                    <a:pt x="283419" y="67102"/>
                  </a:lnTo>
                  <a:lnTo>
                    <a:pt x="310415" y="94587"/>
                  </a:lnTo>
                  <a:lnTo>
                    <a:pt x="317879" y="107572"/>
                  </a:lnTo>
                  <a:lnTo>
                    <a:pt x="322671" y="133155"/>
                  </a:lnTo>
                  <a:lnTo>
                    <a:pt x="323850" y="1808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172"/>
            <p:cNvSpPr/>
            <p:nvPr/>
          </p:nvSpPr>
          <p:spPr>
            <a:xfrm>
              <a:off x="5621074" y="3371850"/>
              <a:ext cx="103452" cy="314326"/>
            </a:xfrm>
            <a:custGeom>
              <a:avLst/>
              <a:gdLst/>
              <a:ahLst/>
              <a:cxnLst/>
              <a:rect l="0" t="0" r="0" b="0"/>
              <a:pathLst>
                <a:path w="103452" h="314326">
                  <a:moveTo>
                    <a:pt x="8201" y="0"/>
                  </a:moveTo>
                  <a:lnTo>
                    <a:pt x="0" y="8201"/>
                  </a:lnTo>
                  <a:lnTo>
                    <a:pt x="15000" y="49545"/>
                  </a:lnTo>
                  <a:lnTo>
                    <a:pt x="30485" y="95503"/>
                  </a:lnTo>
                  <a:lnTo>
                    <a:pt x="43138" y="141004"/>
                  </a:lnTo>
                  <a:lnTo>
                    <a:pt x="58651" y="187935"/>
                  </a:lnTo>
                  <a:lnTo>
                    <a:pt x="76728" y="233150"/>
                  </a:lnTo>
                  <a:lnTo>
                    <a:pt x="89432" y="274184"/>
                  </a:lnTo>
                  <a:lnTo>
                    <a:pt x="93652" y="295846"/>
                  </a:lnTo>
                  <a:lnTo>
                    <a:pt x="103451" y="3143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173"/>
            <p:cNvSpPr/>
            <p:nvPr/>
          </p:nvSpPr>
          <p:spPr>
            <a:xfrm>
              <a:off x="5315556" y="3516665"/>
              <a:ext cx="275620" cy="140936"/>
            </a:xfrm>
            <a:custGeom>
              <a:avLst/>
              <a:gdLst/>
              <a:ahLst/>
              <a:cxnLst/>
              <a:rect l="0" t="0" r="0" b="0"/>
              <a:pathLst>
                <a:path w="275620" h="140936">
                  <a:moveTo>
                    <a:pt x="132744" y="64735"/>
                  </a:moveTo>
                  <a:lnTo>
                    <a:pt x="132744" y="47402"/>
                  </a:lnTo>
                  <a:lnTo>
                    <a:pt x="125140" y="31873"/>
                  </a:lnTo>
                  <a:lnTo>
                    <a:pt x="119487" y="24377"/>
                  </a:lnTo>
                  <a:lnTo>
                    <a:pt x="87687" y="4491"/>
                  </a:lnTo>
                  <a:lnTo>
                    <a:pt x="81539" y="3405"/>
                  </a:lnTo>
                  <a:lnTo>
                    <a:pt x="69065" y="5022"/>
                  </a:lnTo>
                  <a:lnTo>
                    <a:pt x="31128" y="20618"/>
                  </a:lnTo>
                  <a:lnTo>
                    <a:pt x="21259" y="29605"/>
                  </a:lnTo>
                  <a:lnTo>
                    <a:pt x="6300" y="52622"/>
                  </a:lnTo>
                  <a:lnTo>
                    <a:pt x="1440" y="71259"/>
                  </a:lnTo>
                  <a:lnTo>
                    <a:pt x="0" y="90187"/>
                  </a:lnTo>
                  <a:lnTo>
                    <a:pt x="4630" y="109200"/>
                  </a:lnTo>
                  <a:lnTo>
                    <a:pt x="12705" y="123183"/>
                  </a:lnTo>
                  <a:lnTo>
                    <a:pt x="26857" y="134029"/>
                  </a:lnTo>
                  <a:lnTo>
                    <a:pt x="44455" y="138889"/>
                  </a:lnTo>
                  <a:lnTo>
                    <a:pt x="68132" y="135272"/>
                  </a:lnTo>
                  <a:lnTo>
                    <a:pt x="95914" y="124569"/>
                  </a:lnTo>
                  <a:lnTo>
                    <a:pt x="105086" y="118491"/>
                  </a:lnTo>
                  <a:lnTo>
                    <a:pt x="119598" y="98362"/>
                  </a:lnTo>
                  <a:lnTo>
                    <a:pt x="128378" y="79167"/>
                  </a:lnTo>
                  <a:lnTo>
                    <a:pt x="132361" y="34892"/>
                  </a:lnTo>
                  <a:lnTo>
                    <a:pt x="132573" y="25718"/>
                  </a:lnTo>
                  <a:lnTo>
                    <a:pt x="129846" y="18114"/>
                  </a:lnTo>
                  <a:lnTo>
                    <a:pt x="115406" y="0"/>
                  </a:lnTo>
                  <a:lnTo>
                    <a:pt x="114835" y="412"/>
                  </a:lnTo>
                  <a:lnTo>
                    <a:pt x="114032" y="6047"/>
                  </a:lnTo>
                  <a:lnTo>
                    <a:pt x="113844" y="11488"/>
                  </a:lnTo>
                  <a:lnTo>
                    <a:pt x="118795" y="25557"/>
                  </a:lnTo>
                  <a:lnTo>
                    <a:pt x="148907" y="68033"/>
                  </a:lnTo>
                  <a:lnTo>
                    <a:pt x="174350" y="93334"/>
                  </a:lnTo>
                  <a:lnTo>
                    <a:pt x="220763" y="128590"/>
                  </a:lnTo>
                  <a:lnTo>
                    <a:pt x="238539" y="135449"/>
                  </a:lnTo>
                  <a:lnTo>
                    <a:pt x="275619" y="14093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174"/>
            <p:cNvSpPr/>
            <p:nvPr/>
          </p:nvSpPr>
          <p:spPr>
            <a:xfrm>
              <a:off x="5095875" y="3514725"/>
              <a:ext cx="95251" cy="161797"/>
            </a:xfrm>
            <a:custGeom>
              <a:avLst/>
              <a:gdLst/>
              <a:ahLst/>
              <a:cxnLst/>
              <a:rect l="0" t="0" r="0" b="0"/>
              <a:pathLst>
                <a:path w="95251" h="161797">
                  <a:moveTo>
                    <a:pt x="0" y="133350"/>
                  </a:moveTo>
                  <a:lnTo>
                    <a:pt x="5056" y="138406"/>
                  </a:lnTo>
                  <a:lnTo>
                    <a:pt x="7539" y="143711"/>
                  </a:lnTo>
                  <a:lnTo>
                    <a:pt x="9133" y="150683"/>
                  </a:lnTo>
                  <a:lnTo>
                    <a:pt x="18931" y="161796"/>
                  </a:lnTo>
                  <a:lnTo>
                    <a:pt x="20101" y="138066"/>
                  </a:lnTo>
                  <a:lnTo>
                    <a:pt x="28750" y="94910"/>
                  </a:lnTo>
                  <a:lnTo>
                    <a:pt x="47821" y="47791"/>
                  </a:lnTo>
                  <a:lnTo>
                    <a:pt x="60364" y="27314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175"/>
            <p:cNvSpPr/>
            <p:nvPr/>
          </p:nvSpPr>
          <p:spPr>
            <a:xfrm>
              <a:off x="4886325" y="3419475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19050" y="9525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176"/>
            <p:cNvSpPr/>
            <p:nvPr/>
          </p:nvSpPr>
          <p:spPr>
            <a:xfrm>
              <a:off x="4924425" y="3581400"/>
              <a:ext cx="38101" cy="76201"/>
            </a:xfrm>
            <a:custGeom>
              <a:avLst/>
              <a:gdLst/>
              <a:ahLst/>
              <a:cxnLst/>
              <a:rect l="0" t="0" r="0" b="0"/>
              <a:pathLst>
                <a:path w="38101" h="76201">
                  <a:moveTo>
                    <a:pt x="0" y="0"/>
                  </a:moveTo>
                  <a:lnTo>
                    <a:pt x="16247" y="30376"/>
                  </a:lnTo>
                  <a:lnTo>
                    <a:pt x="22390" y="34667"/>
                  </a:lnTo>
                  <a:lnTo>
                    <a:pt x="24451" y="37928"/>
                  </a:lnTo>
                  <a:lnTo>
                    <a:pt x="30583" y="55548"/>
                  </a:lnTo>
                  <a:lnTo>
                    <a:pt x="34759" y="62788"/>
                  </a:lnTo>
                  <a:lnTo>
                    <a:pt x="38100" y="76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177"/>
            <p:cNvSpPr/>
            <p:nvPr/>
          </p:nvSpPr>
          <p:spPr>
            <a:xfrm>
              <a:off x="4676775" y="3544087"/>
              <a:ext cx="151679" cy="313200"/>
            </a:xfrm>
            <a:custGeom>
              <a:avLst/>
              <a:gdLst/>
              <a:ahLst/>
              <a:cxnLst/>
              <a:rect l="0" t="0" r="0" b="0"/>
              <a:pathLst>
                <a:path w="151679" h="313200">
                  <a:moveTo>
                    <a:pt x="9525" y="27788"/>
                  </a:moveTo>
                  <a:lnTo>
                    <a:pt x="10583" y="73320"/>
                  </a:lnTo>
                  <a:lnTo>
                    <a:pt x="17726" y="119548"/>
                  </a:lnTo>
                  <a:lnTo>
                    <a:pt x="23714" y="155635"/>
                  </a:lnTo>
                  <a:lnTo>
                    <a:pt x="32191" y="193139"/>
                  </a:lnTo>
                  <a:lnTo>
                    <a:pt x="36349" y="231062"/>
                  </a:lnTo>
                  <a:lnTo>
                    <a:pt x="45358" y="266594"/>
                  </a:lnTo>
                  <a:lnTo>
                    <a:pt x="54507" y="293996"/>
                  </a:lnTo>
                  <a:lnTo>
                    <a:pt x="55388" y="300510"/>
                  </a:lnTo>
                  <a:lnTo>
                    <a:pt x="57034" y="304852"/>
                  </a:lnTo>
                  <a:lnTo>
                    <a:pt x="59189" y="307748"/>
                  </a:lnTo>
                  <a:lnTo>
                    <a:pt x="66237" y="313199"/>
                  </a:lnTo>
                  <a:lnTo>
                    <a:pt x="53379" y="281937"/>
                  </a:lnTo>
                  <a:lnTo>
                    <a:pt x="49330" y="245379"/>
                  </a:lnTo>
                  <a:lnTo>
                    <a:pt x="43074" y="206089"/>
                  </a:lnTo>
                  <a:lnTo>
                    <a:pt x="29461" y="162580"/>
                  </a:lnTo>
                  <a:lnTo>
                    <a:pt x="17078" y="121231"/>
                  </a:lnTo>
                  <a:lnTo>
                    <a:pt x="11763" y="82168"/>
                  </a:lnTo>
                  <a:lnTo>
                    <a:pt x="11026" y="39706"/>
                  </a:lnTo>
                  <a:lnTo>
                    <a:pt x="17260" y="17796"/>
                  </a:lnTo>
                  <a:lnTo>
                    <a:pt x="22841" y="8178"/>
                  </a:lnTo>
                  <a:lnTo>
                    <a:pt x="26869" y="5190"/>
                  </a:lnTo>
                  <a:lnTo>
                    <a:pt x="36989" y="1869"/>
                  </a:lnTo>
                  <a:lnTo>
                    <a:pt x="54587" y="0"/>
                  </a:lnTo>
                  <a:lnTo>
                    <a:pt x="73206" y="4503"/>
                  </a:lnTo>
                  <a:lnTo>
                    <a:pt x="98461" y="23110"/>
                  </a:lnTo>
                  <a:lnTo>
                    <a:pt x="135470" y="60743"/>
                  </a:lnTo>
                  <a:lnTo>
                    <a:pt x="146914" y="85178"/>
                  </a:lnTo>
                  <a:lnTo>
                    <a:pt x="151678" y="119477"/>
                  </a:lnTo>
                  <a:lnTo>
                    <a:pt x="147129" y="138799"/>
                  </a:lnTo>
                  <a:lnTo>
                    <a:pt x="143594" y="143070"/>
                  </a:lnTo>
                  <a:lnTo>
                    <a:pt x="116734" y="155545"/>
                  </a:lnTo>
                  <a:lnTo>
                    <a:pt x="104446" y="155830"/>
                  </a:lnTo>
                  <a:lnTo>
                    <a:pt x="66436" y="150052"/>
                  </a:lnTo>
                  <a:lnTo>
                    <a:pt x="19221" y="123411"/>
                  </a:lnTo>
                  <a:lnTo>
                    <a:pt x="0" y="11351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178"/>
            <p:cNvSpPr/>
            <p:nvPr/>
          </p:nvSpPr>
          <p:spPr>
            <a:xfrm>
              <a:off x="4429125" y="3590925"/>
              <a:ext cx="159996" cy="123661"/>
            </a:xfrm>
            <a:custGeom>
              <a:avLst/>
              <a:gdLst/>
              <a:ahLst/>
              <a:cxnLst/>
              <a:rect l="0" t="0" r="0" b="0"/>
              <a:pathLst>
                <a:path w="159996" h="123661">
                  <a:moveTo>
                    <a:pt x="9525" y="0"/>
                  </a:moveTo>
                  <a:lnTo>
                    <a:pt x="14581" y="0"/>
                  </a:lnTo>
                  <a:lnTo>
                    <a:pt x="16071" y="1058"/>
                  </a:lnTo>
                  <a:lnTo>
                    <a:pt x="17064" y="2822"/>
                  </a:lnTo>
                  <a:lnTo>
                    <a:pt x="17726" y="5056"/>
                  </a:lnTo>
                  <a:lnTo>
                    <a:pt x="19226" y="6546"/>
                  </a:lnTo>
                  <a:lnTo>
                    <a:pt x="23714" y="8201"/>
                  </a:lnTo>
                  <a:lnTo>
                    <a:pt x="41765" y="10322"/>
                  </a:lnTo>
                  <a:lnTo>
                    <a:pt x="89202" y="35028"/>
                  </a:lnTo>
                  <a:lnTo>
                    <a:pt x="125968" y="55042"/>
                  </a:lnTo>
                  <a:lnTo>
                    <a:pt x="157582" y="91814"/>
                  </a:lnTo>
                  <a:lnTo>
                    <a:pt x="159995" y="98309"/>
                  </a:lnTo>
                  <a:lnTo>
                    <a:pt x="159580" y="101522"/>
                  </a:lnTo>
                  <a:lnTo>
                    <a:pt x="156297" y="107916"/>
                  </a:lnTo>
                  <a:lnTo>
                    <a:pt x="148498" y="117465"/>
                  </a:lnTo>
                  <a:lnTo>
                    <a:pt x="139729" y="120998"/>
                  </a:lnTo>
                  <a:lnTo>
                    <a:pt x="98241" y="123660"/>
                  </a:lnTo>
                  <a:lnTo>
                    <a:pt x="72989" y="122734"/>
                  </a:lnTo>
                  <a:lnTo>
                    <a:pt x="41270" y="110563"/>
                  </a:lnTo>
                  <a:lnTo>
                    <a:pt x="19886" y="97998"/>
                  </a:lnTo>
                  <a:lnTo>
                    <a:pt x="13071" y="95413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179"/>
            <p:cNvSpPr/>
            <p:nvPr/>
          </p:nvSpPr>
          <p:spPr>
            <a:xfrm>
              <a:off x="4429126" y="3499713"/>
              <a:ext cx="104775" cy="72163"/>
            </a:xfrm>
            <a:custGeom>
              <a:avLst/>
              <a:gdLst/>
              <a:ahLst/>
              <a:cxnLst/>
              <a:rect l="0" t="0" r="0" b="0"/>
              <a:pathLst>
                <a:path w="104775" h="72163">
                  <a:moveTo>
                    <a:pt x="104774" y="5487"/>
                  </a:moveTo>
                  <a:lnTo>
                    <a:pt x="99718" y="431"/>
                  </a:lnTo>
                  <a:lnTo>
                    <a:pt x="98228" y="0"/>
                  </a:lnTo>
                  <a:lnTo>
                    <a:pt x="97235" y="770"/>
                  </a:lnTo>
                  <a:lnTo>
                    <a:pt x="96573" y="2343"/>
                  </a:lnTo>
                  <a:lnTo>
                    <a:pt x="95073" y="3391"/>
                  </a:lnTo>
                  <a:lnTo>
                    <a:pt x="90585" y="4555"/>
                  </a:lnTo>
                  <a:lnTo>
                    <a:pt x="61120" y="6491"/>
                  </a:lnTo>
                  <a:lnTo>
                    <a:pt x="26754" y="27875"/>
                  </a:lnTo>
                  <a:lnTo>
                    <a:pt x="1499" y="51624"/>
                  </a:lnTo>
                  <a:lnTo>
                    <a:pt x="7" y="62552"/>
                  </a:lnTo>
                  <a:lnTo>
                    <a:pt x="0" y="62626"/>
                  </a:lnTo>
                  <a:lnTo>
                    <a:pt x="9524" y="62637"/>
                  </a:lnTo>
                  <a:lnTo>
                    <a:pt x="115" y="62637"/>
                  </a:lnTo>
                  <a:lnTo>
                    <a:pt x="5090" y="62637"/>
                  </a:lnTo>
                  <a:lnTo>
                    <a:pt x="6568" y="63695"/>
                  </a:lnTo>
                  <a:lnTo>
                    <a:pt x="9509" y="72110"/>
                  </a:lnTo>
                  <a:lnTo>
                    <a:pt x="9524" y="72162"/>
                  </a:lnTo>
                  <a:lnTo>
                    <a:pt x="9524" y="62640"/>
                  </a:lnTo>
                  <a:lnTo>
                    <a:pt x="9524" y="67694"/>
                  </a:lnTo>
                  <a:lnTo>
                    <a:pt x="8466" y="69184"/>
                  </a:lnTo>
                  <a:lnTo>
                    <a:pt x="6702" y="70177"/>
                  </a:lnTo>
                  <a:lnTo>
                    <a:pt x="391" y="72046"/>
                  </a:lnTo>
                  <a:lnTo>
                    <a:pt x="115" y="67071"/>
                  </a:lnTo>
                  <a:lnTo>
                    <a:pt x="1135" y="65593"/>
                  </a:lnTo>
                  <a:lnTo>
                    <a:pt x="2872" y="64608"/>
                  </a:lnTo>
                  <a:lnTo>
                    <a:pt x="9524" y="6263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180"/>
            <p:cNvSpPr/>
            <p:nvPr/>
          </p:nvSpPr>
          <p:spPr>
            <a:xfrm>
              <a:off x="4167911" y="3515956"/>
              <a:ext cx="163918" cy="170220"/>
            </a:xfrm>
            <a:custGeom>
              <a:avLst/>
              <a:gdLst/>
              <a:ahLst/>
              <a:cxnLst/>
              <a:rect l="0" t="0" r="0" b="0"/>
              <a:pathLst>
                <a:path w="163918" h="170220">
                  <a:moveTo>
                    <a:pt x="4039" y="74969"/>
                  </a:moveTo>
                  <a:lnTo>
                    <a:pt x="9096" y="74969"/>
                  </a:lnTo>
                  <a:lnTo>
                    <a:pt x="14400" y="72147"/>
                  </a:lnTo>
                  <a:lnTo>
                    <a:pt x="20286" y="68423"/>
                  </a:lnTo>
                  <a:lnTo>
                    <a:pt x="64745" y="55821"/>
                  </a:lnTo>
                  <a:lnTo>
                    <a:pt x="108836" y="44216"/>
                  </a:lnTo>
                  <a:lnTo>
                    <a:pt x="155603" y="25301"/>
                  </a:lnTo>
                  <a:lnTo>
                    <a:pt x="159057" y="22807"/>
                  </a:lnTo>
                  <a:lnTo>
                    <a:pt x="162894" y="17214"/>
                  </a:lnTo>
                  <a:lnTo>
                    <a:pt x="163917" y="14241"/>
                  </a:lnTo>
                  <a:lnTo>
                    <a:pt x="163541" y="11200"/>
                  </a:lnTo>
                  <a:lnTo>
                    <a:pt x="160301" y="5000"/>
                  </a:lnTo>
                  <a:lnTo>
                    <a:pt x="156897" y="2923"/>
                  </a:lnTo>
                  <a:lnTo>
                    <a:pt x="141993" y="0"/>
                  </a:lnTo>
                  <a:lnTo>
                    <a:pt x="124172" y="192"/>
                  </a:lnTo>
                  <a:lnTo>
                    <a:pt x="79998" y="16106"/>
                  </a:lnTo>
                  <a:lnTo>
                    <a:pt x="33734" y="43430"/>
                  </a:lnTo>
                  <a:lnTo>
                    <a:pt x="18952" y="60097"/>
                  </a:lnTo>
                  <a:lnTo>
                    <a:pt x="1155" y="85919"/>
                  </a:lnTo>
                  <a:lnTo>
                    <a:pt x="0" y="90736"/>
                  </a:lnTo>
                  <a:lnTo>
                    <a:pt x="1538" y="101732"/>
                  </a:lnTo>
                  <a:lnTo>
                    <a:pt x="11149" y="124980"/>
                  </a:lnTo>
                  <a:lnTo>
                    <a:pt x="17077" y="133532"/>
                  </a:lnTo>
                  <a:lnTo>
                    <a:pt x="57277" y="154189"/>
                  </a:lnTo>
                  <a:lnTo>
                    <a:pt x="104250" y="165179"/>
                  </a:lnTo>
                  <a:lnTo>
                    <a:pt x="137389" y="17021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181"/>
            <p:cNvSpPr/>
            <p:nvPr/>
          </p:nvSpPr>
          <p:spPr>
            <a:xfrm>
              <a:off x="3806610" y="3391637"/>
              <a:ext cx="308191" cy="342164"/>
            </a:xfrm>
            <a:custGeom>
              <a:avLst/>
              <a:gdLst/>
              <a:ahLst/>
              <a:cxnLst/>
              <a:rect l="0" t="0" r="0" b="0"/>
              <a:pathLst>
                <a:path w="308191" h="342164">
                  <a:moveTo>
                    <a:pt x="12915" y="65938"/>
                  </a:moveTo>
                  <a:lnTo>
                    <a:pt x="15737" y="113387"/>
                  </a:lnTo>
                  <a:lnTo>
                    <a:pt x="21116" y="151628"/>
                  </a:lnTo>
                  <a:lnTo>
                    <a:pt x="22048" y="190341"/>
                  </a:lnTo>
                  <a:lnTo>
                    <a:pt x="22362" y="235621"/>
                  </a:lnTo>
                  <a:lnTo>
                    <a:pt x="25247" y="275138"/>
                  </a:lnTo>
                  <a:lnTo>
                    <a:pt x="31375" y="319424"/>
                  </a:lnTo>
                  <a:lnTo>
                    <a:pt x="31931" y="340066"/>
                  </a:lnTo>
                  <a:lnTo>
                    <a:pt x="30906" y="309012"/>
                  </a:lnTo>
                  <a:lnTo>
                    <a:pt x="12667" y="263059"/>
                  </a:lnTo>
                  <a:lnTo>
                    <a:pt x="6139" y="233705"/>
                  </a:lnTo>
                  <a:lnTo>
                    <a:pt x="4205" y="198197"/>
                  </a:lnTo>
                  <a:lnTo>
                    <a:pt x="3551" y="153329"/>
                  </a:lnTo>
                  <a:lnTo>
                    <a:pt x="3422" y="113892"/>
                  </a:lnTo>
                  <a:lnTo>
                    <a:pt x="6219" y="75528"/>
                  </a:lnTo>
                  <a:lnTo>
                    <a:pt x="8451" y="65981"/>
                  </a:lnTo>
                  <a:lnTo>
                    <a:pt x="7822" y="57500"/>
                  </a:lnTo>
                  <a:lnTo>
                    <a:pt x="0" y="35451"/>
                  </a:lnTo>
                  <a:lnTo>
                    <a:pt x="1178" y="22049"/>
                  </a:lnTo>
                  <a:lnTo>
                    <a:pt x="4032" y="16570"/>
                  </a:lnTo>
                  <a:lnTo>
                    <a:pt x="12848" y="7661"/>
                  </a:lnTo>
                  <a:lnTo>
                    <a:pt x="26643" y="2996"/>
                  </a:lnTo>
                  <a:lnTo>
                    <a:pt x="56314" y="0"/>
                  </a:lnTo>
                  <a:lnTo>
                    <a:pt x="81160" y="4538"/>
                  </a:lnTo>
                  <a:lnTo>
                    <a:pt x="125532" y="26729"/>
                  </a:lnTo>
                  <a:lnTo>
                    <a:pt x="150235" y="44325"/>
                  </a:lnTo>
                  <a:lnTo>
                    <a:pt x="158613" y="56685"/>
                  </a:lnTo>
                  <a:lnTo>
                    <a:pt x="163329" y="75544"/>
                  </a:lnTo>
                  <a:lnTo>
                    <a:pt x="163374" y="88199"/>
                  </a:lnTo>
                  <a:lnTo>
                    <a:pt x="151941" y="119918"/>
                  </a:lnTo>
                  <a:lnTo>
                    <a:pt x="106520" y="163305"/>
                  </a:lnTo>
                  <a:lnTo>
                    <a:pt x="87222" y="179402"/>
                  </a:lnTo>
                  <a:lnTo>
                    <a:pt x="61210" y="196392"/>
                  </a:lnTo>
                  <a:lnTo>
                    <a:pt x="51612" y="199119"/>
                  </a:lnTo>
                  <a:lnTo>
                    <a:pt x="56248" y="204294"/>
                  </a:lnTo>
                  <a:lnTo>
                    <a:pt x="61455" y="206805"/>
                  </a:lnTo>
                  <a:lnTo>
                    <a:pt x="104277" y="216897"/>
                  </a:lnTo>
                  <a:lnTo>
                    <a:pt x="149830" y="228509"/>
                  </a:lnTo>
                  <a:lnTo>
                    <a:pt x="196084" y="244881"/>
                  </a:lnTo>
                  <a:lnTo>
                    <a:pt x="241804" y="267825"/>
                  </a:lnTo>
                  <a:lnTo>
                    <a:pt x="285433" y="296274"/>
                  </a:lnTo>
                  <a:lnTo>
                    <a:pt x="299801" y="311868"/>
                  </a:lnTo>
                  <a:lnTo>
                    <a:pt x="305704" y="324838"/>
                  </a:lnTo>
                  <a:lnTo>
                    <a:pt x="308190" y="34216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SMARTInkShape-Group21"/>
          <p:cNvGrpSpPr/>
          <p:nvPr/>
        </p:nvGrpSpPr>
        <p:grpSpPr>
          <a:xfrm>
            <a:off x="3793286" y="2876550"/>
            <a:ext cx="3245690" cy="479977"/>
            <a:chOff x="3793286" y="2876550"/>
            <a:chExt cx="3245690" cy="479977"/>
          </a:xfrm>
        </p:grpSpPr>
        <p:sp>
          <p:nvSpPr>
            <p:cNvPr id="91" name="SMARTInkShape-182"/>
            <p:cNvSpPr/>
            <p:nvPr/>
          </p:nvSpPr>
          <p:spPr>
            <a:xfrm>
              <a:off x="6536031" y="2991460"/>
              <a:ext cx="502945" cy="189295"/>
            </a:xfrm>
            <a:custGeom>
              <a:avLst/>
              <a:gdLst/>
              <a:ahLst/>
              <a:cxnLst/>
              <a:rect l="0" t="0" r="0" b="0"/>
              <a:pathLst>
                <a:path w="502945" h="189295">
                  <a:moveTo>
                    <a:pt x="55269" y="37490"/>
                  </a:moveTo>
                  <a:lnTo>
                    <a:pt x="55269" y="42546"/>
                  </a:lnTo>
                  <a:lnTo>
                    <a:pt x="50213" y="55804"/>
                  </a:lnTo>
                  <a:lnTo>
                    <a:pt x="47665" y="59224"/>
                  </a:lnTo>
                  <a:lnTo>
                    <a:pt x="39022" y="66155"/>
                  </a:lnTo>
                  <a:lnTo>
                    <a:pt x="13980" y="110766"/>
                  </a:lnTo>
                  <a:lnTo>
                    <a:pt x="940" y="139476"/>
                  </a:lnTo>
                  <a:lnTo>
                    <a:pt x="0" y="143581"/>
                  </a:lnTo>
                  <a:lnTo>
                    <a:pt x="1777" y="153786"/>
                  </a:lnTo>
                  <a:lnTo>
                    <a:pt x="8728" y="168609"/>
                  </a:lnTo>
                  <a:lnTo>
                    <a:pt x="15534" y="176198"/>
                  </a:lnTo>
                  <a:lnTo>
                    <a:pt x="25614" y="183099"/>
                  </a:lnTo>
                  <a:lnTo>
                    <a:pt x="43190" y="187878"/>
                  </a:lnTo>
                  <a:lnTo>
                    <a:pt x="61803" y="189294"/>
                  </a:lnTo>
                  <a:lnTo>
                    <a:pt x="80723" y="184657"/>
                  </a:lnTo>
                  <a:lnTo>
                    <a:pt x="90571" y="176628"/>
                  </a:lnTo>
                  <a:lnTo>
                    <a:pt x="97417" y="166004"/>
                  </a:lnTo>
                  <a:lnTo>
                    <a:pt x="101271" y="147064"/>
                  </a:lnTo>
                  <a:lnTo>
                    <a:pt x="102681" y="103543"/>
                  </a:lnTo>
                  <a:lnTo>
                    <a:pt x="95247" y="67000"/>
                  </a:lnTo>
                  <a:lnTo>
                    <a:pt x="77065" y="21503"/>
                  </a:lnTo>
                  <a:lnTo>
                    <a:pt x="74862" y="6345"/>
                  </a:lnTo>
                  <a:lnTo>
                    <a:pt x="75739" y="4027"/>
                  </a:lnTo>
                  <a:lnTo>
                    <a:pt x="77382" y="2481"/>
                  </a:lnTo>
                  <a:lnTo>
                    <a:pt x="79536" y="1451"/>
                  </a:lnTo>
                  <a:lnTo>
                    <a:pt x="92681" y="0"/>
                  </a:lnTo>
                  <a:lnTo>
                    <a:pt x="103999" y="5306"/>
                  </a:lnTo>
                  <a:lnTo>
                    <a:pt x="125094" y="17371"/>
                  </a:lnTo>
                  <a:lnTo>
                    <a:pt x="141335" y="26431"/>
                  </a:lnTo>
                  <a:lnTo>
                    <a:pt x="188566" y="69746"/>
                  </a:lnTo>
                  <a:lnTo>
                    <a:pt x="223065" y="115934"/>
                  </a:lnTo>
                  <a:lnTo>
                    <a:pt x="238101" y="135639"/>
                  </a:lnTo>
                  <a:lnTo>
                    <a:pt x="253671" y="168390"/>
                  </a:lnTo>
                  <a:lnTo>
                    <a:pt x="253153" y="169207"/>
                  </a:lnTo>
                  <a:lnTo>
                    <a:pt x="246951" y="170625"/>
                  </a:lnTo>
                  <a:lnTo>
                    <a:pt x="241063" y="165720"/>
                  </a:lnTo>
                  <a:lnTo>
                    <a:pt x="238386" y="160451"/>
                  </a:lnTo>
                  <a:lnTo>
                    <a:pt x="236667" y="143388"/>
                  </a:lnTo>
                  <a:lnTo>
                    <a:pt x="239255" y="134650"/>
                  </a:lnTo>
                  <a:lnTo>
                    <a:pt x="263701" y="89168"/>
                  </a:lnTo>
                  <a:lnTo>
                    <a:pt x="304981" y="50267"/>
                  </a:lnTo>
                  <a:lnTo>
                    <a:pt x="325708" y="43169"/>
                  </a:lnTo>
                  <a:lnTo>
                    <a:pt x="368451" y="38612"/>
                  </a:lnTo>
                  <a:lnTo>
                    <a:pt x="388136" y="43633"/>
                  </a:lnTo>
                  <a:lnTo>
                    <a:pt x="435144" y="70049"/>
                  </a:lnTo>
                  <a:lnTo>
                    <a:pt x="476108" y="107411"/>
                  </a:lnTo>
                  <a:lnTo>
                    <a:pt x="502944" y="14226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183"/>
            <p:cNvSpPr/>
            <p:nvPr/>
          </p:nvSpPr>
          <p:spPr>
            <a:xfrm>
              <a:off x="6162675" y="3000714"/>
              <a:ext cx="266099" cy="199687"/>
            </a:xfrm>
            <a:custGeom>
              <a:avLst/>
              <a:gdLst/>
              <a:ahLst/>
              <a:cxnLst/>
              <a:rect l="0" t="0" r="0" b="0"/>
              <a:pathLst>
                <a:path w="266099" h="199687">
                  <a:moveTo>
                    <a:pt x="0" y="18711"/>
                  </a:moveTo>
                  <a:lnTo>
                    <a:pt x="8663" y="11107"/>
                  </a:lnTo>
                  <a:lnTo>
                    <a:pt x="23851" y="3523"/>
                  </a:lnTo>
                  <a:lnTo>
                    <a:pt x="70189" y="0"/>
                  </a:lnTo>
                  <a:lnTo>
                    <a:pt x="109814" y="820"/>
                  </a:lnTo>
                  <a:lnTo>
                    <a:pt x="148837" y="7295"/>
                  </a:lnTo>
                  <a:lnTo>
                    <a:pt x="186151" y="15917"/>
                  </a:lnTo>
                  <a:lnTo>
                    <a:pt x="227741" y="31133"/>
                  </a:lnTo>
                  <a:lnTo>
                    <a:pt x="245152" y="42224"/>
                  </a:lnTo>
                  <a:lnTo>
                    <a:pt x="256418" y="54208"/>
                  </a:lnTo>
                  <a:lnTo>
                    <a:pt x="262130" y="69412"/>
                  </a:lnTo>
                  <a:lnTo>
                    <a:pt x="266098" y="113308"/>
                  </a:lnTo>
                  <a:lnTo>
                    <a:pt x="265464" y="135052"/>
                  </a:lnTo>
                  <a:lnTo>
                    <a:pt x="254931" y="177747"/>
                  </a:lnTo>
                  <a:lnTo>
                    <a:pt x="250886" y="185702"/>
                  </a:lnTo>
                  <a:lnTo>
                    <a:pt x="247650" y="19968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184"/>
            <p:cNvSpPr/>
            <p:nvPr/>
          </p:nvSpPr>
          <p:spPr>
            <a:xfrm>
              <a:off x="6210334" y="2876550"/>
              <a:ext cx="76167" cy="323851"/>
            </a:xfrm>
            <a:custGeom>
              <a:avLst/>
              <a:gdLst/>
              <a:ahLst/>
              <a:cxnLst/>
              <a:rect l="0" t="0" r="0" b="0"/>
              <a:pathLst>
                <a:path w="76167" h="323851">
                  <a:moveTo>
                    <a:pt x="9491" y="0"/>
                  </a:moveTo>
                  <a:lnTo>
                    <a:pt x="4435" y="0"/>
                  </a:lnTo>
                  <a:lnTo>
                    <a:pt x="2945" y="1058"/>
                  </a:lnTo>
                  <a:lnTo>
                    <a:pt x="1952" y="2822"/>
                  </a:lnTo>
                  <a:lnTo>
                    <a:pt x="358" y="13257"/>
                  </a:lnTo>
                  <a:lnTo>
                    <a:pt x="0" y="58314"/>
                  </a:lnTo>
                  <a:lnTo>
                    <a:pt x="7577" y="103084"/>
                  </a:lnTo>
                  <a:lnTo>
                    <a:pt x="19265" y="149871"/>
                  </a:lnTo>
                  <a:lnTo>
                    <a:pt x="31765" y="195057"/>
                  </a:lnTo>
                  <a:lnTo>
                    <a:pt x="50971" y="238202"/>
                  </a:lnTo>
                  <a:lnTo>
                    <a:pt x="66054" y="280748"/>
                  </a:lnTo>
                  <a:lnTo>
                    <a:pt x="73170" y="303318"/>
                  </a:lnTo>
                  <a:lnTo>
                    <a:pt x="76166" y="323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185"/>
            <p:cNvSpPr/>
            <p:nvPr/>
          </p:nvSpPr>
          <p:spPr>
            <a:xfrm>
              <a:off x="5917075" y="3057917"/>
              <a:ext cx="178926" cy="177497"/>
            </a:xfrm>
            <a:custGeom>
              <a:avLst/>
              <a:gdLst/>
              <a:ahLst/>
              <a:cxnLst/>
              <a:rect l="0" t="0" r="0" b="0"/>
              <a:pathLst>
                <a:path w="178926" h="177497">
                  <a:moveTo>
                    <a:pt x="112250" y="9133"/>
                  </a:moveTo>
                  <a:lnTo>
                    <a:pt x="107194" y="4077"/>
                  </a:lnTo>
                  <a:lnTo>
                    <a:pt x="99067" y="1594"/>
                  </a:lnTo>
                  <a:lnTo>
                    <a:pt x="86716" y="0"/>
                  </a:lnTo>
                  <a:lnTo>
                    <a:pt x="42718" y="15878"/>
                  </a:lnTo>
                  <a:lnTo>
                    <a:pt x="24503" y="26183"/>
                  </a:lnTo>
                  <a:lnTo>
                    <a:pt x="15748" y="36467"/>
                  </a:lnTo>
                  <a:lnTo>
                    <a:pt x="2563" y="66861"/>
                  </a:lnTo>
                  <a:lnTo>
                    <a:pt x="0" y="81004"/>
                  </a:lnTo>
                  <a:lnTo>
                    <a:pt x="3614" y="105922"/>
                  </a:lnTo>
                  <a:lnTo>
                    <a:pt x="11388" y="128358"/>
                  </a:lnTo>
                  <a:lnTo>
                    <a:pt x="30507" y="148411"/>
                  </a:lnTo>
                  <a:lnTo>
                    <a:pt x="74674" y="170166"/>
                  </a:lnTo>
                  <a:lnTo>
                    <a:pt x="102881" y="177496"/>
                  </a:lnTo>
                  <a:lnTo>
                    <a:pt x="136990" y="176846"/>
                  </a:lnTo>
                  <a:lnTo>
                    <a:pt x="178925" y="1710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186"/>
            <p:cNvSpPr/>
            <p:nvPr/>
          </p:nvSpPr>
          <p:spPr>
            <a:xfrm>
              <a:off x="5554434" y="3048000"/>
              <a:ext cx="303442" cy="180976"/>
            </a:xfrm>
            <a:custGeom>
              <a:avLst/>
              <a:gdLst/>
              <a:ahLst/>
              <a:cxnLst/>
              <a:rect l="0" t="0" r="0" b="0"/>
              <a:pathLst>
                <a:path w="303442" h="180976">
                  <a:moveTo>
                    <a:pt x="17691" y="0"/>
                  </a:moveTo>
                  <a:lnTo>
                    <a:pt x="12635" y="0"/>
                  </a:lnTo>
                  <a:lnTo>
                    <a:pt x="11145" y="1058"/>
                  </a:lnTo>
                  <a:lnTo>
                    <a:pt x="10152" y="2822"/>
                  </a:lnTo>
                  <a:lnTo>
                    <a:pt x="0" y="35924"/>
                  </a:lnTo>
                  <a:lnTo>
                    <a:pt x="6514" y="67068"/>
                  </a:lnTo>
                  <a:lnTo>
                    <a:pt x="26123" y="106290"/>
                  </a:lnTo>
                  <a:lnTo>
                    <a:pt x="62324" y="140600"/>
                  </a:lnTo>
                  <a:lnTo>
                    <a:pt x="86302" y="153960"/>
                  </a:lnTo>
                  <a:lnTo>
                    <a:pt x="115244" y="160352"/>
                  </a:lnTo>
                  <a:lnTo>
                    <a:pt x="128428" y="161226"/>
                  </a:lnTo>
                  <a:lnTo>
                    <a:pt x="141344" y="155970"/>
                  </a:lnTo>
                  <a:lnTo>
                    <a:pt x="177755" y="125328"/>
                  </a:lnTo>
                  <a:lnTo>
                    <a:pt x="184080" y="113556"/>
                  </a:lnTo>
                  <a:lnTo>
                    <a:pt x="196236" y="73312"/>
                  </a:lnTo>
                  <a:lnTo>
                    <a:pt x="196528" y="57983"/>
                  </a:lnTo>
                  <a:lnTo>
                    <a:pt x="189491" y="30737"/>
                  </a:lnTo>
                  <a:lnTo>
                    <a:pt x="189374" y="31074"/>
                  </a:lnTo>
                  <a:lnTo>
                    <a:pt x="189172" y="42022"/>
                  </a:lnTo>
                  <a:lnTo>
                    <a:pt x="202401" y="81849"/>
                  </a:lnTo>
                  <a:lnTo>
                    <a:pt x="234198" y="125645"/>
                  </a:lnTo>
                  <a:lnTo>
                    <a:pt x="259111" y="153622"/>
                  </a:lnTo>
                  <a:lnTo>
                    <a:pt x="303441" y="1809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187"/>
            <p:cNvSpPr/>
            <p:nvPr/>
          </p:nvSpPr>
          <p:spPr>
            <a:xfrm>
              <a:off x="5235366" y="2974429"/>
              <a:ext cx="260560" cy="281037"/>
            </a:xfrm>
            <a:custGeom>
              <a:avLst/>
              <a:gdLst/>
              <a:ahLst/>
              <a:cxnLst/>
              <a:rect l="0" t="0" r="0" b="0"/>
              <a:pathLst>
                <a:path w="260560" h="281037">
                  <a:moveTo>
                    <a:pt x="231984" y="149771"/>
                  </a:moveTo>
                  <a:lnTo>
                    <a:pt x="231984" y="132438"/>
                  </a:lnTo>
                  <a:lnTo>
                    <a:pt x="198433" y="109087"/>
                  </a:lnTo>
                  <a:lnTo>
                    <a:pt x="161503" y="103517"/>
                  </a:lnTo>
                  <a:lnTo>
                    <a:pt x="118813" y="102417"/>
                  </a:lnTo>
                  <a:lnTo>
                    <a:pt x="99136" y="107911"/>
                  </a:lnTo>
                  <a:lnTo>
                    <a:pt x="60633" y="128684"/>
                  </a:lnTo>
                  <a:lnTo>
                    <a:pt x="31988" y="151990"/>
                  </a:lnTo>
                  <a:lnTo>
                    <a:pt x="5061" y="194866"/>
                  </a:lnTo>
                  <a:lnTo>
                    <a:pt x="1327" y="202059"/>
                  </a:lnTo>
                  <a:lnTo>
                    <a:pt x="0" y="218519"/>
                  </a:lnTo>
                  <a:lnTo>
                    <a:pt x="7772" y="249899"/>
                  </a:lnTo>
                  <a:lnTo>
                    <a:pt x="19092" y="260595"/>
                  </a:lnTo>
                  <a:lnTo>
                    <a:pt x="47174" y="276085"/>
                  </a:lnTo>
                  <a:lnTo>
                    <a:pt x="76802" y="281036"/>
                  </a:lnTo>
                  <a:lnTo>
                    <a:pt x="117134" y="275105"/>
                  </a:lnTo>
                  <a:lnTo>
                    <a:pt x="145037" y="265694"/>
                  </a:lnTo>
                  <a:lnTo>
                    <a:pt x="160180" y="255620"/>
                  </a:lnTo>
                  <a:lnTo>
                    <a:pt x="180605" y="227936"/>
                  </a:lnTo>
                  <a:lnTo>
                    <a:pt x="192320" y="180655"/>
                  </a:lnTo>
                  <a:lnTo>
                    <a:pt x="198595" y="142106"/>
                  </a:lnTo>
                  <a:lnTo>
                    <a:pt x="194692" y="99757"/>
                  </a:lnTo>
                  <a:lnTo>
                    <a:pt x="185774" y="66160"/>
                  </a:lnTo>
                  <a:lnTo>
                    <a:pt x="164335" y="29186"/>
                  </a:lnTo>
                  <a:lnTo>
                    <a:pt x="141035" y="3285"/>
                  </a:lnTo>
                  <a:lnTo>
                    <a:pt x="134060" y="0"/>
                  </a:lnTo>
                  <a:lnTo>
                    <a:pt x="130717" y="182"/>
                  </a:lnTo>
                  <a:lnTo>
                    <a:pt x="124182" y="3206"/>
                  </a:lnTo>
                  <a:lnTo>
                    <a:pt x="114553" y="10859"/>
                  </a:lnTo>
                  <a:lnTo>
                    <a:pt x="111001" y="22416"/>
                  </a:lnTo>
                  <a:lnTo>
                    <a:pt x="110481" y="38135"/>
                  </a:lnTo>
                  <a:lnTo>
                    <a:pt x="117196" y="65894"/>
                  </a:lnTo>
                  <a:lnTo>
                    <a:pt x="135070" y="109841"/>
                  </a:lnTo>
                  <a:lnTo>
                    <a:pt x="144461" y="129908"/>
                  </a:lnTo>
                  <a:lnTo>
                    <a:pt x="173538" y="168660"/>
                  </a:lnTo>
                  <a:lnTo>
                    <a:pt x="196322" y="194526"/>
                  </a:lnTo>
                  <a:lnTo>
                    <a:pt x="237522" y="227286"/>
                  </a:lnTo>
                  <a:lnTo>
                    <a:pt x="260559" y="2450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188"/>
            <p:cNvSpPr/>
            <p:nvPr/>
          </p:nvSpPr>
          <p:spPr>
            <a:xfrm>
              <a:off x="5015623" y="3124200"/>
              <a:ext cx="178996" cy="159880"/>
            </a:xfrm>
            <a:custGeom>
              <a:avLst/>
              <a:gdLst/>
              <a:ahLst/>
              <a:cxnLst/>
              <a:rect l="0" t="0" r="0" b="0"/>
              <a:pathLst>
                <a:path w="178996" h="159880">
                  <a:moveTo>
                    <a:pt x="51677" y="9525"/>
                  </a:moveTo>
                  <a:lnTo>
                    <a:pt x="14952" y="49071"/>
                  </a:lnTo>
                  <a:lnTo>
                    <a:pt x="1149" y="73311"/>
                  </a:lnTo>
                  <a:lnTo>
                    <a:pt x="0" y="79565"/>
                  </a:lnTo>
                  <a:lnTo>
                    <a:pt x="1545" y="92160"/>
                  </a:lnTo>
                  <a:lnTo>
                    <a:pt x="8366" y="111150"/>
                  </a:lnTo>
                  <a:lnTo>
                    <a:pt x="22146" y="130182"/>
                  </a:lnTo>
                  <a:lnTo>
                    <a:pt x="39634" y="144171"/>
                  </a:lnTo>
                  <a:lnTo>
                    <a:pt x="63279" y="155018"/>
                  </a:lnTo>
                  <a:lnTo>
                    <a:pt x="90392" y="159879"/>
                  </a:lnTo>
                  <a:lnTo>
                    <a:pt x="127999" y="153917"/>
                  </a:lnTo>
                  <a:lnTo>
                    <a:pt x="146981" y="148488"/>
                  </a:lnTo>
                  <a:lnTo>
                    <a:pt x="160356" y="139725"/>
                  </a:lnTo>
                  <a:lnTo>
                    <a:pt x="177566" y="116853"/>
                  </a:lnTo>
                  <a:lnTo>
                    <a:pt x="178995" y="110710"/>
                  </a:lnTo>
                  <a:lnTo>
                    <a:pt x="177760" y="98241"/>
                  </a:lnTo>
                  <a:lnTo>
                    <a:pt x="166058" y="79320"/>
                  </a:lnTo>
                  <a:lnTo>
                    <a:pt x="126633" y="47618"/>
                  </a:lnTo>
                  <a:lnTo>
                    <a:pt x="89531" y="27280"/>
                  </a:lnTo>
                  <a:lnTo>
                    <a:pt x="42718" y="6515"/>
                  </a:lnTo>
                  <a:lnTo>
                    <a:pt x="3262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189"/>
            <p:cNvSpPr/>
            <p:nvPr/>
          </p:nvSpPr>
          <p:spPr>
            <a:xfrm>
              <a:off x="4733925" y="3086100"/>
              <a:ext cx="190501" cy="176186"/>
            </a:xfrm>
            <a:custGeom>
              <a:avLst/>
              <a:gdLst/>
              <a:ahLst/>
              <a:cxnLst/>
              <a:rect l="0" t="0" r="0" b="0"/>
              <a:pathLst>
                <a:path w="190501" h="176186">
                  <a:moveTo>
                    <a:pt x="0" y="66675"/>
                  </a:moveTo>
                  <a:lnTo>
                    <a:pt x="17900" y="87397"/>
                  </a:lnTo>
                  <a:lnTo>
                    <a:pt x="49019" y="132585"/>
                  </a:lnTo>
                  <a:lnTo>
                    <a:pt x="73843" y="167642"/>
                  </a:lnTo>
                  <a:lnTo>
                    <a:pt x="75501" y="175378"/>
                  </a:lnTo>
                  <a:lnTo>
                    <a:pt x="76793" y="176185"/>
                  </a:lnTo>
                  <a:lnTo>
                    <a:pt x="78711" y="175665"/>
                  </a:lnTo>
                  <a:lnTo>
                    <a:pt x="84340" y="172283"/>
                  </a:lnTo>
                  <a:lnTo>
                    <a:pt x="85110" y="168998"/>
                  </a:lnTo>
                  <a:lnTo>
                    <a:pt x="85315" y="166640"/>
                  </a:lnTo>
                  <a:lnTo>
                    <a:pt x="77488" y="135824"/>
                  </a:lnTo>
                  <a:lnTo>
                    <a:pt x="89571" y="93307"/>
                  </a:lnTo>
                  <a:lnTo>
                    <a:pt x="102791" y="64370"/>
                  </a:lnTo>
                  <a:lnTo>
                    <a:pt x="136908" y="26535"/>
                  </a:lnTo>
                  <a:lnTo>
                    <a:pt x="168326" y="6917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190"/>
            <p:cNvSpPr/>
            <p:nvPr/>
          </p:nvSpPr>
          <p:spPr>
            <a:xfrm>
              <a:off x="4429125" y="3076575"/>
              <a:ext cx="245048" cy="279952"/>
            </a:xfrm>
            <a:custGeom>
              <a:avLst/>
              <a:gdLst/>
              <a:ahLst/>
              <a:cxnLst/>
              <a:rect l="0" t="0" r="0" b="0"/>
              <a:pathLst>
                <a:path w="245048" h="279952">
                  <a:moveTo>
                    <a:pt x="0" y="0"/>
                  </a:moveTo>
                  <a:lnTo>
                    <a:pt x="1058" y="43436"/>
                  </a:lnTo>
                  <a:lnTo>
                    <a:pt x="13183" y="80076"/>
                  </a:lnTo>
                  <a:lnTo>
                    <a:pt x="26837" y="115449"/>
                  </a:lnTo>
                  <a:lnTo>
                    <a:pt x="45988" y="160270"/>
                  </a:lnTo>
                  <a:lnTo>
                    <a:pt x="69095" y="206244"/>
                  </a:lnTo>
                  <a:lnTo>
                    <a:pt x="88383" y="251683"/>
                  </a:lnTo>
                  <a:lnTo>
                    <a:pt x="104707" y="275084"/>
                  </a:lnTo>
                  <a:lnTo>
                    <a:pt x="107904" y="278639"/>
                  </a:lnTo>
                  <a:lnTo>
                    <a:pt x="110036" y="279951"/>
                  </a:lnTo>
                  <a:lnTo>
                    <a:pt x="111458" y="279767"/>
                  </a:lnTo>
                  <a:lnTo>
                    <a:pt x="112405" y="278586"/>
                  </a:lnTo>
                  <a:lnTo>
                    <a:pt x="111978" y="276741"/>
                  </a:lnTo>
                  <a:lnTo>
                    <a:pt x="91860" y="235582"/>
                  </a:lnTo>
                  <a:lnTo>
                    <a:pt x="73350" y="190165"/>
                  </a:lnTo>
                  <a:lnTo>
                    <a:pt x="59128" y="156181"/>
                  </a:lnTo>
                  <a:lnTo>
                    <a:pt x="51033" y="118242"/>
                  </a:lnTo>
                  <a:lnTo>
                    <a:pt x="48298" y="76979"/>
                  </a:lnTo>
                  <a:lnTo>
                    <a:pt x="52881" y="52912"/>
                  </a:lnTo>
                  <a:lnTo>
                    <a:pt x="60897" y="41861"/>
                  </a:lnTo>
                  <a:lnTo>
                    <a:pt x="72574" y="33422"/>
                  </a:lnTo>
                  <a:lnTo>
                    <a:pt x="96998" y="23778"/>
                  </a:lnTo>
                  <a:lnTo>
                    <a:pt x="124343" y="21510"/>
                  </a:lnTo>
                  <a:lnTo>
                    <a:pt x="152553" y="28128"/>
                  </a:lnTo>
                  <a:lnTo>
                    <a:pt x="200045" y="54752"/>
                  </a:lnTo>
                  <a:lnTo>
                    <a:pt x="229466" y="86075"/>
                  </a:lnTo>
                  <a:lnTo>
                    <a:pt x="238863" y="100344"/>
                  </a:lnTo>
                  <a:lnTo>
                    <a:pt x="245047" y="125334"/>
                  </a:lnTo>
                  <a:lnTo>
                    <a:pt x="243671" y="140724"/>
                  </a:lnTo>
                  <a:lnTo>
                    <a:pt x="239532" y="153560"/>
                  </a:lnTo>
                  <a:lnTo>
                    <a:pt x="234164" y="162794"/>
                  </a:lnTo>
                  <a:lnTo>
                    <a:pt x="222606" y="170425"/>
                  </a:lnTo>
                  <a:lnTo>
                    <a:pt x="201071" y="177849"/>
                  </a:lnTo>
                  <a:lnTo>
                    <a:pt x="169775" y="180358"/>
                  </a:lnTo>
                  <a:lnTo>
                    <a:pt x="123604" y="170533"/>
                  </a:lnTo>
                  <a:lnTo>
                    <a:pt x="85725" y="1619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191"/>
            <p:cNvSpPr/>
            <p:nvPr/>
          </p:nvSpPr>
          <p:spPr>
            <a:xfrm>
              <a:off x="4126536" y="3040533"/>
              <a:ext cx="188290" cy="178918"/>
            </a:xfrm>
            <a:custGeom>
              <a:avLst/>
              <a:gdLst/>
              <a:ahLst/>
              <a:cxnLst/>
              <a:rect l="0" t="0" r="0" b="0"/>
              <a:pathLst>
                <a:path w="188290" h="178918">
                  <a:moveTo>
                    <a:pt x="7314" y="83667"/>
                  </a:moveTo>
                  <a:lnTo>
                    <a:pt x="38749" y="82609"/>
                  </a:lnTo>
                  <a:lnTo>
                    <a:pt x="52847" y="77121"/>
                  </a:lnTo>
                  <a:lnTo>
                    <a:pt x="99074" y="69478"/>
                  </a:lnTo>
                  <a:lnTo>
                    <a:pt x="146150" y="51786"/>
                  </a:lnTo>
                  <a:lnTo>
                    <a:pt x="156508" y="42687"/>
                  </a:lnTo>
                  <a:lnTo>
                    <a:pt x="171781" y="24655"/>
                  </a:lnTo>
                  <a:lnTo>
                    <a:pt x="173050" y="21042"/>
                  </a:lnTo>
                  <a:lnTo>
                    <a:pt x="172838" y="17575"/>
                  </a:lnTo>
                  <a:lnTo>
                    <a:pt x="171638" y="14206"/>
                  </a:lnTo>
                  <a:lnTo>
                    <a:pt x="169780" y="11960"/>
                  </a:lnTo>
                  <a:lnTo>
                    <a:pt x="164894" y="9464"/>
                  </a:lnTo>
                  <a:lnTo>
                    <a:pt x="129312" y="191"/>
                  </a:lnTo>
                  <a:lnTo>
                    <a:pt x="111277" y="0"/>
                  </a:lnTo>
                  <a:lnTo>
                    <a:pt x="83273" y="6901"/>
                  </a:lnTo>
                  <a:lnTo>
                    <a:pt x="35857" y="28572"/>
                  </a:lnTo>
                  <a:lnTo>
                    <a:pt x="22470" y="38366"/>
                  </a:lnTo>
                  <a:lnTo>
                    <a:pt x="12991" y="50834"/>
                  </a:lnTo>
                  <a:lnTo>
                    <a:pt x="2764" y="74644"/>
                  </a:lnTo>
                  <a:lnTo>
                    <a:pt x="0" y="88829"/>
                  </a:lnTo>
                  <a:lnTo>
                    <a:pt x="1380" y="95575"/>
                  </a:lnTo>
                  <a:lnTo>
                    <a:pt x="13435" y="115182"/>
                  </a:lnTo>
                  <a:lnTo>
                    <a:pt x="39293" y="140770"/>
                  </a:lnTo>
                  <a:lnTo>
                    <a:pt x="57510" y="152438"/>
                  </a:lnTo>
                  <a:lnTo>
                    <a:pt x="103699" y="168552"/>
                  </a:lnTo>
                  <a:lnTo>
                    <a:pt x="148532" y="176869"/>
                  </a:lnTo>
                  <a:lnTo>
                    <a:pt x="188289" y="1789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192"/>
            <p:cNvSpPr/>
            <p:nvPr/>
          </p:nvSpPr>
          <p:spPr>
            <a:xfrm>
              <a:off x="3793286" y="2886694"/>
              <a:ext cx="264365" cy="308917"/>
            </a:xfrm>
            <a:custGeom>
              <a:avLst/>
              <a:gdLst/>
              <a:ahLst/>
              <a:cxnLst/>
              <a:rect l="0" t="0" r="0" b="0"/>
              <a:pathLst>
                <a:path w="264365" h="308917">
                  <a:moveTo>
                    <a:pt x="54814" y="75581"/>
                  </a:moveTo>
                  <a:lnTo>
                    <a:pt x="54814" y="80637"/>
                  </a:lnTo>
                  <a:lnTo>
                    <a:pt x="49326" y="97315"/>
                  </a:lnTo>
                  <a:lnTo>
                    <a:pt x="50097" y="99595"/>
                  </a:lnTo>
                  <a:lnTo>
                    <a:pt x="51669" y="101116"/>
                  </a:lnTo>
                  <a:lnTo>
                    <a:pt x="54400" y="134839"/>
                  </a:lnTo>
                  <a:lnTo>
                    <a:pt x="61305" y="180634"/>
                  </a:lnTo>
                  <a:lnTo>
                    <a:pt x="68996" y="228018"/>
                  </a:lnTo>
                  <a:lnTo>
                    <a:pt x="86694" y="271877"/>
                  </a:lnTo>
                  <a:lnTo>
                    <a:pt x="92368" y="300369"/>
                  </a:lnTo>
                  <a:lnTo>
                    <a:pt x="92752" y="308108"/>
                  </a:lnTo>
                  <a:lnTo>
                    <a:pt x="91748" y="308916"/>
                  </a:lnTo>
                  <a:lnTo>
                    <a:pt x="90020" y="308396"/>
                  </a:lnTo>
                  <a:lnTo>
                    <a:pt x="84699" y="305014"/>
                  </a:lnTo>
                  <a:lnTo>
                    <a:pt x="65661" y="273207"/>
                  </a:lnTo>
                  <a:lnTo>
                    <a:pt x="47580" y="227665"/>
                  </a:lnTo>
                  <a:lnTo>
                    <a:pt x="28259" y="186996"/>
                  </a:lnTo>
                  <a:lnTo>
                    <a:pt x="13938" y="143568"/>
                  </a:lnTo>
                  <a:lnTo>
                    <a:pt x="1976" y="98928"/>
                  </a:lnTo>
                  <a:lnTo>
                    <a:pt x="0" y="73561"/>
                  </a:lnTo>
                  <a:lnTo>
                    <a:pt x="3288" y="55634"/>
                  </a:lnTo>
                  <a:lnTo>
                    <a:pt x="16146" y="32746"/>
                  </a:lnTo>
                  <a:lnTo>
                    <a:pt x="30220" y="21971"/>
                  </a:lnTo>
                  <a:lnTo>
                    <a:pt x="60069" y="6430"/>
                  </a:lnTo>
                  <a:lnTo>
                    <a:pt x="100498" y="774"/>
                  </a:lnTo>
                  <a:lnTo>
                    <a:pt x="120626" y="0"/>
                  </a:lnTo>
                  <a:lnTo>
                    <a:pt x="140156" y="5300"/>
                  </a:lnTo>
                  <a:lnTo>
                    <a:pt x="187294" y="30462"/>
                  </a:lnTo>
                  <a:lnTo>
                    <a:pt x="199419" y="42828"/>
                  </a:lnTo>
                  <a:lnTo>
                    <a:pt x="208336" y="58907"/>
                  </a:lnTo>
                  <a:lnTo>
                    <a:pt x="210182" y="73815"/>
                  </a:lnTo>
                  <a:lnTo>
                    <a:pt x="205271" y="94108"/>
                  </a:lnTo>
                  <a:lnTo>
                    <a:pt x="194130" y="119928"/>
                  </a:lnTo>
                  <a:lnTo>
                    <a:pt x="153972" y="158122"/>
                  </a:lnTo>
                  <a:lnTo>
                    <a:pt x="120379" y="175925"/>
                  </a:lnTo>
                  <a:lnTo>
                    <a:pt x="75472" y="196510"/>
                  </a:lnTo>
                  <a:lnTo>
                    <a:pt x="61481" y="198834"/>
                  </a:lnTo>
                  <a:lnTo>
                    <a:pt x="60318" y="200083"/>
                  </a:lnTo>
                  <a:lnTo>
                    <a:pt x="60599" y="201974"/>
                  </a:lnTo>
                  <a:lnTo>
                    <a:pt x="61846" y="204293"/>
                  </a:lnTo>
                  <a:lnTo>
                    <a:pt x="63735" y="205839"/>
                  </a:lnTo>
                  <a:lnTo>
                    <a:pt x="89102" y="215205"/>
                  </a:lnTo>
                  <a:lnTo>
                    <a:pt x="131766" y="223084"/>
                  </a:lnTo>
                  <a:lnTo>
                    <a:pt x="175809" y="234618"/>
                  </a:lnTo>
                  <a:lnTo>
                    <a:pt x="216180" y="249910"/>
                  </a:lnTo>
                  <a:lnTo>
                    <a:pt x="264364" y="2756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SMARTInkShape-Group22"/>
          <p:cNvGrpSpPr/>
          <p:nvPr/>
        </p:nvGrpSpPr>
        <p:grpSpPr>
          <a:xfrm>
            <a:off x="3829293" y="3562350"/>
            <a:ext cx="7255283" cy="799315"/>
            <a:chOff x="3829293" y="3562350"/>
            <a:chExt cx="7255283" cy="799315"/>
          </a:xfrm>
        </p:grpSpPr>
        <p:sp>
          <p:nvSpPr>
            <p:cNvPr id="103" name="SMARTInkShape-193"/>
            <p:cNvSpPr/>
            <p:nvPr/>
          </p:nvSpPr>
          <p:spPr>
            <a:xfrm>
              <a:off x="7267575" y="39338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95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194"/>
            <p:cNvSpPr/>
            <p:nvPr/>
          </p:nvSpPr>
          <p:spPr>
            <a:xfrm>
              <a:off x="7381875" y="4124325"/>
              <a:ext cx="1" cy="123826"/>
            </a:xfrm>
            <a:custGeom>
              <a:avLst/>
              <a:gdLst/>
              <a:ahLst/>
              <a:cxnLst/>
              <a:rect l="0" t="0" r="0" b="0"/>
              <a:pathLst>
                <a:path w="1" h="123826">
                  <a:moveTo>
                    <a:pt x="0" y="0"/>
                  </a:moveTo>
                  <a:lnTo>
                    <a:pt x="0" y="45988"/>
                  </a:lnTo>
                  <a:lnTo>
                    <a:pt x="0" y="90886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195"/>
            <p:cNvSpPr/>
            <p:nvPr/>
          </p:nvSpPr>
          <p:spPr>
            <a:xfrm>
              <a:off x="7048500" y="4038600"/>
              <a:ext cx="209551" cy="161757"/>
            </a:xfrm>
            <a:custGeom>
              <a:avLst/>
              <a:gdLst/>
              <a:ahLst/>
              <a:cxnLst/>
              <a:rect l="0" t="0" r="0" b="0"/>
              <a:pathLst>
                <a:path w="209551" h="161757">
                  <a:moveTo>
                    <a:pt x="0" y="57150"/>
                  </a:moveTo>
                  <a:lnTo>
                    <a:pt x="0" y="65351"/>
                  </a:lnTo>
                  <a:lnTo>
                    <a:pt x="33114" y="108409"/>
                  </a:lnTo>
                  <a:lnTo>
                    <a:pt x="57419" y="130618"/>
                  </a:lnTo>
                  <a:lnTo>
                    <a:pt x="101414" y="157585"/>
                  </a:lnTo>
                  <a:lnTo>
                    <a:pt x="139229" y="161756"/>
                  </a:lnTo>
                  <a:lnTo>
                    <a:pt x="144076" y="159028"/>
                  </a:lnTo>
                  <a:lnTo>
                    <a:pt x="159966" y="143552"/>
                  </a:lnTo>
                  <a:lnTo>
                    <a:pt x="173810" y="122262"/>
                  </a:lnTo>
                  <a:lnTo>
                    <a:pt x="188094" y="76295"/>
                  </a:lnTo>
                  <a:lnTo>
                    <a:pt x="192609" y="57178"/>
                  </a:lnTo>
                  <a:lnTo>
                    <a:pt x="197827" y="38108"/>
                  </a:lnTo>
                  <a:lnTo>
                    <a:pt x="200107" y="26462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196"/>
            <p:cNvSpPr/>
            <p:nvPr/>
          </p:nvSpPr>
          <p:spPr>
            <a:xfrm>
              <a:off x="6810375" y="4029075"/>
              <a:ext cx="219076" cy="219076"/>
            </a:xfrm>
            <a:custGeom>
              <a:avLst/>
              <a:gdLst/>
              <a:ahLst/>
              <a:cxnLst/>
              <a:rect l="0" t="0" r="0" b="0"/>
              <a:pathLst>
                <a:path w="219076" h="219076">
                  <a:moveTo>
                    <a:pt x="0" y="0"/>
                  </a:moveTo>
                  <a:lnTo>
                    <a:pt x="0" y="43436"/>
                  </a:lnTo>
                  <a:lnTo>
                    <a:pt x="2822" y="77254"/>
                  </a:lnTo>
                  <a:lnTo>
                    <a:pt x="16247" y="117418"/>
                  </a:lnTo>
                  <a:lnTo>
                    <a:pt x="34958" y="163061"/>
                  </a:lnTo>
                  <a:lnTo>
                    <a:pt x="44809" y="179945"/>
                  </a:lnTo>
                  <a:lnTo>
                    <a:pt x="45748" y="183464"/>
                  </a:lnTo>
                  <a:lnTo>
                    <a:pt x="47432" y="185809"/>
                  </a:lnTo>
                  <a:lnTo>
                    <a:pt x="49613" y="187373"/>
                  </a:lnTo>
                  <a:lnTo>
                    <a:pt x="55661" y="189882"/>
                  </a:lnTo>
                  <a:lnTo>
                    <a:pt x="56158" y="189030"/>
                  </a:lnTo>
                  <a:lnTo>
                    <a:pt x="62195" y="145439"/>
                  </a:lnTo>
                  <a:lnTo>
                    <a:pt x="74453" y="120529"/>
                  </a:lnTo>
                  <a:lnTo>
                    <a:pt x="107030" y="79015"/>
                  </a:lnTo>
                  <a:lnTo>
                    <a:pt x="130621" y="64056"/>
                  </a:lnTo>
                  <a:lnTo>
                    <a:pt x="135764" y="62812"/>
                  </a:lnTo>
                  <a:lnTo>
                    <a:pt x="140250" y="63042"/>
                  </a:lnTo>
                  <a:lnTo>
                    <a:pt x="155056" y="65957"/>
                  </a:lnTo>
                  <a:lnTo>
                    <a:pt x="158404" y="68313"/>
                  </a:lnTo>
                  <a:lnTo>
                    <a:pt x="171382" y="87303"/>
                  </a:lnTo>
                  <a:lnTo>
                    <a:pt x="176712" y="99126"/>
                  </a:lnTo>
                  <a:lnTo>
                    <a:pt x="188264" y="142916"/>
                  </a:lnTo>
                  <a:lnTo>
                    <a:pt x="192660" y="161937"/>
                  </a:lnTo>
                  <a:lnTo>
                    <a:pt x="212851" y="206376"/>
                  </a:lnTo>
                  <a:lnTo>
                    <a:pt x="219075" y="2190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197"/>
            <p:cNvSpPr/>
            <p:nvPr/>
          </p:nvSpPr>
          <p:spPr>
            <a:xfrm>
              <a:off x="6479648" y="3881595"/>
              <a:ext cx="368828" cy="328456"/>
            </a:xfrm>
            <a:custGeom>
              <a:avLst/>
              <a:gdLst/>
              <a:ahLst/>
              <a:cxnLst/>
              <a:rect l="0" t="0" r="0" b="0"/>
              <a:pathLst>
                <a:path w="368828" h="328456">
                  <a:moveTo>
                    <a:pt x="368827" y="14130"/>
                  </a:moveTo>
                  <a:lnTo>
                    <a:pt x="368827" y="9074"/>
                  </a:lnTo>
                  <a:lnTo>
                    <a:pt x="366005" y="3769"/>
                  </a:lnTo>
                  <a:lnTo>
                    <a:pt x="363771" y="873"/>
                  </a:lnTo>
                  <a:lnTo>
                    <a:pt x="361223" y="0"/>
                  </a:lnTo>
                  <a:lnTo>
                    <a:pt x="358466" y="477"/>
                  </a:lnTo>
                  <a:lnTo>
                    <a:pt x="355570" y="1853"/>
                  </a:lnTo>
                  <a:lnTo>
                    <a:pt x="316633" y="4243"/>
                  </a:lnTo>
                  <a:lnTo>
                    <a:pt x="269500" y="9590"/>
                  </a:lnTo>
                  <a:lnTo>
                    <a:pt x="232035" y="12785"/>
                  </a:lnTo>
                  <a:lnTo>
                    <a:pt x="194123" y="18788"/>
                  </a:lnTo>
                  <a:lnTo>
                    <a:pt x="152049" y="30298"/>
                  </a:lnTo>
                  <a:lnTo>
                    <a:pt x="115548" y="45918"/>
                  </a:lnTo>
                  <a:lnTo>
                    <a:pt x="108092" y="52247"/>
                  </a:lnTo>
                  <a:lnTo>
                    <a:pt x="106104" y="55417"/>
                  </a:lnTo>
                  <a:lnTo>
                    <a:pt x="105837" y="58587"/>
                  </a:lnTo>
                  <a:lnTo>
                    <a:pt x="108362" y="64933"/>
                  </a:lnTo>
                  <a:lnTo>
                    <a:pt x="120790" y="74456"/>
                  </a:lnTo>
                  <a:lnTo>
                    <a:pt x="132821" y="78924"/>
                  </a:lnTo>
                  <a:lnTo>
                    <a:pt x="174293" y="80640"/>
                  </a:lnTo>
                  <a:lnTo>
                    <a:pt x="205765" y="80801"/>
                  </a:lnTo>
                  <a:lnTo>
                    <a:pt x="190411" y="81862"/>
                  </a:lnTo>
                  <a:lnTo>
                    <a:pt x="148834" y="94062"/>
                  </a:lnTo>
                  <a:lnTo>
                    <a:pt x="103866" y="113920"/>
                  </a:lnTo>
                  <a:lnTo>
                    <a:pt x="57041" y="141047"/>
                  </a:lnTo>
                  <a:lnTo>
                    <a:pt x="21960" y="176666"/>
                  </a:lnTo>
                  <a:lnTo>
                    <a:pt x="6290" y="204811"/>
                  </a:lnTo>
                  <a:lnTo>
                    <a:pt x="0" y="228202"/>
                  </a:lnTo>
                  <a:lnTo>
                    <a:pt x="4173" y="244740"/>
                  </a:lnTo>
                  <a:lnTo>
                    <a:pt x="14142" y="261615"/>
                  </a:lnTo>
                  <a:lnTo>
                    <a:pt x="38663" y="283015"/>
                  </a:lnTo>
                  <a:lnTo>
                    <a:pt x="84339" y="306387"/>
                  </a:lnTo>
                  <a:lnTo>
                    <a:pt x="124374" y="315213"/>
                  </a:lnTo>
                  <a:lnTo>
                    <a:pt x="164105" y="320651"/>
                  </a:lnTo>
                  <a:lnTo>
                    <a:pt x="216427" y="32845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198"/>
            <p:cNvSpPr/>
            <p:nvPr/>
          </p:nvSpPr>
          <p:spPr>
            <a:xfrm>
              <a:off x="5876925" y="3990976"/>
              <a:ext cx="426683" cy="189054"/>
            </a:xfrm>
            <a:custGeom>
              <a:avLst/>
              <a:gdLst/>
              <a:ahLst/>
              <a:cxnLst/>
              <a:rect l="0" t="0" r="0" b="0"/>
              <a:pathLst>
                <a:path w="426683" h="189054">
                  <a:moveTo>
                    <a:pt x="0" y="9524"/>
                  </a:moveTo>
                  <a:lnTo>
                    <a:pt x="5056" y="4468"/>
                  </a:lnTo>
                  <a:lnTo>
                    <a:pt x="10361" y="1985"/>
                  </a:lnTo>
                  <a:lnTo>
                    <a:pt x="51305" y="51"/>
                  </a:lnTo>
                  <a:lnTo>
                    <a:pt x="96565" y="9"/>
                  </a:lnTo>
                  <a:lnTo>
                    <a:pt x="135974" y="2"/>
                  </a:lnTo>
                  <a:lnTo>
                    <a:pt x="174461" y="0"/>
                  </a:lnTo>
                  <a:lnTo>
                    <a:pt x="212677" y="5056"/>
                  </a:lnTo>
                  <a:lnTo>
                    <a:pt x="254853" y="9700"/>
                  </a:lnTo>
                  <a:lnTo>
                    <a:pt x="290363" y="19147"/>
                  </a:lnTo>
                  <a:lnTo>
                    <a:pt x="297678" y="23679"/>
                  </a:lnTo>
                  <a:lnTo>
                    <a:pt x="301635" y="29220"/>
                  </a:lnTo>
                  <a:lnTo>
                    <a:pt x="302690" y="32180"/>
                  </a:lnTo>
                  <a:lnTo>
                    <a:pt x="302335" y="35212"/>
                  </a:lnTo>
                  <a:lnTo>
                    <a:pt x="299118" y="41402"/>
                  </a:lnTo>
                  <a:lnTo>
                    <a:pt x="272985" y="83110"/>
                  </a:lnTo>
                  <a:lnTo>
                    <a:pt x="263506" y="101765"/>
                  </a:lnTo>
                  <a:lnTo>
                    <a:pt x="262811" y="114373"/>
                  </a:lnTo>
                  <a:lnTo>
                    <a:pt x="268305" y="145000"/>
                  </a:lnTo>
                  <a:lnTo>
                    <a:pt x="276585" y="153697"/>
                  </a:lnTo>
                  <a:lnTo>
                    <a:pt x="318765" y="183177"/>
                  </a:lnTo>
                  <a:lnTo>
                    <a:pt x="353302" y="189053"/>
                  </a:lnTo>
                  <a:lnTo>
                    <a:pt x="370806" y="188798"/>
                  </a:lnTo>
                  <a:lnTo>
                    <a:pt x="391503" y="182704"/>
                  </a:lnTo>
                  <a:lnTo>
                    <a:pt x="400837" y="177157"/>
                  </a:lnTo>
                  <a:lnTo>
                    <a:pt x="412042" y="163027"/>
                  </a:lnTo>
                  <a:lnTo>
                    <a:pt x="424252" y="132744"/>
                  </a:lnTo>
                  <a:lnTo>
                    <a:pt x="426682" y="118616"/>
                  </a:lnTo>
                  <a:lnTo>
                    <a:pt x="422993" y="93706"/>
                  </a:lnTo>
                  <a:lnTo>
                    <a:pt x="415197" y="71273"/>
                  </a:lnTo>
                  <a:lnTo>
                    <a:pt x="401128" y="51221"/>
                  </a:lnTo>
                  <a:lnTo>
                    <a:pt x="356740" y="25994"/>
                  </a:lnTo>
                  <a:lnTo>
                    <a:pt x="326823" y="12425"/>
                  </a:lnTo>
                  <a:lnTo>
                    <a:pt x="314325" y="952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199"/>
            <p:cNvSpPr/>
            <p:nvPr/>
          </p:nvSpPr>
          <p:spPr>
            <a:xfrm>
              <a:off x="5991225" y="3867150"/>
              <a:ext cx="38101" cy="314326"/>
            </a:xfrm>
            <a:custGeom>
              <a:avLst/>
              <a:gdLst/>
              <a:ahLst/>
              <a:cxnLst/>
              <a:rect l="0" t="0" r="0" b="0"/>
              <a:pathLst>
                <a:path w="38101" h="314326">
                  <a:moveTo>
                    <a:pt x="0" y="0"/>
                  </a:moveTo>
                  <a:lnTo>
                    <a:pt x="0" y="46051"/>
                  </a:lnTo>
                  <a:lnTo>
                    <a:pt x="0" y="90470"/>
                  </a:lnTo>
                  <a:lnTo>
                    <a:pt x="0" y="127465"/>
                  </a:lnTo>
                  <a:lnTo>
                    <a:pt x="0" y="165238"/>
                  </a:lnTo>
                  <a:lnTo>
                    <a:pt x="6546" y="208323"/>
                  </a:lnTo>
                  <a:lnTo>
                    <a:pt x="11759" y="247407"/>
                  </a:lnTo>
                  <a:lnTo>
                    <a:pt x="25695" y="286581"/>
                  </a:lnTo>
                  <a:lnTo>
                    <a:pt x="35336" y="303710"/>
                  </a:lnTo>
                  <a:lnTo>
                    <a:pt x="38100" y="3143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00"/>
            <p:cNvSpPr/>
            <p:nvPr/>
          </p:nvSpPr>
          <p:spPr>
            <a:xfrm>
              <a:off x="5387343" y="3869263"/>
              <a:ext cx="232408" cy="316075"/>
            </a:xfrm>
            <a:custGeom>
              <a:avLst/>
              <a:gdLst/>
              <a:ahLst/>
              <a:cxnLst/>
              <a:rect l="0" t="0" r="0" b="0"/>
              <a:pathLst>
                <a:path w="232408" h="316075">
                  <a:moveTo>
                    <a:pt x="165732" y="197912"/>
                  </a:moveTo>
                  <a:lnTo>
                    <a:pt x="158128" y="189249"/>
                  </a:lnTo>
                  <a:lnTo>
                    <a:pt x="149485" y="176178"/>
                  </a:lnTo>
                  <a:lnTo>
                    <a:pt x="111185" y="156346"/>
                  </a:lnTo>
                  <a:lnTo>
                    <a:pt x="92538" y="152082"/>
                  </a:lnTo>
                  <a:lnTo>
                    <a:pt x="79931" y="153907"/>
                  </a:lnTo>
                  <a:lnTo>
                    <a:pt x="54592" y="163702"/>
                  </a:lnTo>
                  <a:lnTo>
                    <a:pt x="35553" y="177780"/>
                  </a:lnTo>
                  <a:lnTo>
                    <a:pt x="17760" y="201501"/>
                  </a:lnTo>
                  <a:lnTo>
                    <a:pt x="797" y="232892"/>
                  </a:lnTo>
                  <a:lnTo>
                    <a:pt x="0" y="245561"/>
                  </a:lnTo>
                  <a:lnTo>
                    <a:pt x="10910" y="277290"/>
                  </a:lnTo>
                  <a:lnTo>
                    <a:pt x="16842" y="289989"/>
                  </a:lnTo>
                  <a:lnTo>
                    <a:pt x="25828" y="299865"/>
                  </a:lnTo>
                  <a:lnTo>
                    <a:pt x="48844" y="314830"/>
                  </a:lnTo>
                  <a:lnTo>
                    <a:pt x="54998" y="316074"/>
                  </a:lnTo>
                  <a:lnTo>
                    <a:pt x="67481" y="314634"/>
                  </a:lnTo>
                  <a:lnTo>
                    <a:pt x="93800" y="304028"/>
                  </a:lnTo>
                  <a:lnTo>
                    <a:pt x="110479" y="294111"/>
                  </a:lnTo>
                  <a:lnTo>
                    <a:pt x="122831" y="279825"/>
                  </a:lnTo>
                  <a:lnTo>
                    <a:pt x="142874" y="234452"/>
                  </a:lnTo>
                  <a:lnTo>
                    <a:pt x="156082" y="187451"/>
                  </a:lnTo>
                  <a:lnTo>
                    <a:pt x="162873" y="147188"/>
                  </a:lnTo>
                  <a:lnTo>
                    <a:pt x="164885" y="104566"/>
                  </a:lnTo>
                  <a:lnTo>
                    <a:pt x="160508" y="57295"/>
                  </a:lnTo>
                  <a:lnTo>
                    <a:pt x="149452" y="26046"/>
                  </a:lnTo>
                  <a:lnTo>
                    <a:pt x="139899" y="8584"/>
                  </a:lnTo>
                  <a:lnTo>
                    <a:pt x="137699" y="0"/>
                  </a:lnTo>
                  <a:lnTo>
                    <a:pt x="136460" y="354"/>
                  </a:lnTo>
                  <a:lnTo>
                    <a:pt x="132261" y="3570"/>
                  </a:lnTo>
                  <a:lnTo>
                    <a:pt x="129689" y="8527"/>
                  </a:lnTo>
                  <a:lnTo>
                    <a:pt x="129003" y="11330"/>
                  </a:lnTo>
                  <a:lnTo>
                    <a:pt x="136355" y="57765"/>
                  </a:lnTo>
                  <a:lnTo>
                    <a:pt x="139821" y="103828"/>
                  </a:lnTo>
                  <a:lnTo>
                    <a:pt x="150383" y="148636"/>
                  </a:lnTo>
                  <a:lnTo>
                    <a:pt x="169207" y="194607"/>
                  </a:lnTo>
                  <a:lnTo>
                    <a:pt x="187036" y="232537"/>
                  </a:lnTo>
                  <a:lnTo>
                    <a:pt x="232407" y="28363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201"/>
            <p:cNvSpPr/>
            <p:nvPr/>
          </p:nvSpPr>
          <p:spPr>
            <a:xfrm>
              <a:off x="4896029" y="3973891"/>
              <a:ext cx="399872" cy="198060"/>
            </a:xfrm>
            <a:custGeom>
              <a:avLst/>
              <a:gdLst/>
              <a:ahLst/>
              <a:cxnLst/>
              <a:rect l="0" t="0" r="0" b="0"/>
              <a:pathLst>
                <a:path w="399872" h="198060">
                  <a:moveTo>
                    <a:pt x="18871" y="45659"/>
                  </a:moveTo>
                  <a:lnTo>
                    <a:pt x="13815" y="50715"/>
                  </a:lnTo>
                  <a:lnTo>
                    <a:pt x="11332" y="56020"/>
                  </a:lnTo>
                  <a:lnTo>
                    <a:pt x="8550" y="71169"/>
                  </a:lnTo>
                  <a:lnTo>
                    <a:pt x="2877" y="81675"/>
                  </a:lnTo>
                  <a:lnTo>
                    <a:pt x="0" y="127753"/>
                  </a:lnTo>
                  <a:lnTo>
                    <a:pt x="959" y="146704"/>
                  </a:lnTo>
                  <a:lnTo>
                    <a:pt x="4913" y="158654"/>
                  </a:lnTo>
                  <a:lnTo>
                    <a:pt x="13089" y="171332"/>
                  </a:lnTo>
                  <a:lnTo>
                    <a:pt x="21946" y="175597"/>
                  </a:lnTo>
                  <a:lnTo>
                    <a:pt x="39822" y="178335"/>
                  </a:lnTo>
                  <a:lnTo>
                    <a:pt x="46880" y="175887"/>
                  </a:lnTo>
                  <a:lnTo>
                    <a:pt x="60034" y="165692"/>
                  </a:lnTo>
                  <a:lnTo>
                    <a:pt x="63624" y="156863"/>
                  </a:lnTo>
                  <a:lnTo>
                    <a:pt x="65929" y="133947"/>
                  </a:lnTo>
                  <a:lnTo>
                    <a:pt x="58779" y="102492"/>
                  </a:lnTo>
                  <a:lnTo>
                    <a:pt x="49158" y="81431"/>
                  </a:lnTo>
                  <a:lnTo>
                    <a:pt x="26491" y="43889"/>
                  </a:lnTo>
                  <a:lnTo>
                    <a:pt x="20376" y="22418"/>
                  </a:lnTo>
                  <a:lnTo>
                    <a:pt x="19540" y="14869"/>
                  </a:lnTo>
                  <a:lnTo>
                    <a:pt x="21434" y="11373"/>
                  </a:lnTo>
                  <a:lnTo>
                    <a:pt x="29182" y="4668"/>
                  </a:lnTo>
                  <a:lnTo>
                    <a:pt x="39681" y="983"/>
                  </a:lnTo>
                  <a:lnTo>
                    <a:pt x="45445" y="0"/>
                  </a:lnTo>
                  <a:lnTo>
                    <a:pt x="57493" y="1730"/>
                  </a:lnTo>
                  <a:lnTo>
                    <a:pt x="97452" y="15454"/>
                  </a:lnTo>
                  <a:lnTo>
                    <a:pt x="140972" y="39888"/>
                  </a:lnTo>
                  <a:lnTo>
                    <a:pt x="180455" y="74976"/>
                  </a:lnTo>
                  <a:lnTo>
                    <a:pt x="218015" y="114418"/>
                  </a:lnTo>
                  <a:lnTo>
                    <a:pt x="253903" y="159518"/>
                  </a:lnTo>
                  <a:lnTo>
                    <a:pt x="254934" y="162840"/>
                  </a:lnTo>
                  <a:lnTo>
                    <a:pt x="254563" y="165055"/>
                  </a:lnTo>
                  <a:lnTo>
                    <a:pt x="253257" y="166531"/>
                  </a:lnTo>
                  <a:lnTo>
                    <a:pt x="251328" y="167516"/>
                  </a:lnTo>
                  <a:lnTo>
                    <a:pt x="250043" y="167113"/>
                  </a:lnTo>
                  <a:lnTo>
                    <a:pt x="249186" y="165787"/>
                  </a:lnTo>
                  <a:lnTo>
                    <a:pt x="248614" y="163844"/>
                  </a:lnTo>
                  <a:lnTo>
                    <a:pt x="240083" y="150110"/>
                  </a:lnTo>
                  <a:lnTo>
                    <a:pt x="239370" y="147043"/>
                  </a:lnTo>
                  <a:lnTo>
                    <a:pt x="231681" y="133458"/>
                  </a:lnTo>
                  <a:lnTo>
                    <a:pt x="228850" y="105421"/>
                  </a:lnTo>
                  <a:lnTo>
                    <a:pt x="233605" y="86767"/>
                  </a:lnTo>
                  <a:lnTo>
                    <a:pt x="250823" y="48820"/>
                  </a:lnTo>
                  <a:lnTo>
                    <a:pt x="254997" y="44591"/>
                  </a:lnTo>
                  <a:lnTo>
                    <a:pt x="277913" y="32191"/>
                  </a:lnTo>
                  <a:lnTo>
                    <a:pt x="282582" y="31389"/>
                  </a:lnTo>
                  <a:lnTo>
                    <a:pt x="293415" y="33319"/>
                  </a:lnTo>
                  <a:lnTo>
                    <a:pt x="330152" y="49144"/>
                  </a:lnTo>
                  <a:lnTo>
                    <a:pt x="339957" y="58144"/>
                  </a:lnTo>
                  <a:lnTo>
                    <a:pt x="351427" y="77933"/>
                  </a:lnTo>
                  <a:lnTo>
                    <a:pt x="371224" y="121347"/>
                  </a:lnTo>
                  <a:lnTo>
                    <a:pt x="387161" y="161146"/>
                  </a:lnTo>
                  <a:lnTo>
                    <a:pt x="399871" y="19805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202"/>
            <p:cNvSpPr/>
            <p:nvPr/>
          </p:nvSpPr>
          <p:spPr>
            <a:xfrm>
              <a:off x="4600575" y="4011214"/>
              <a:ext cx="193726" cy="350451"/>
            </a:xfrm>
            <a:custGeom>
              <a:avLst/>
              <a:gdLst/>
              <a:ahLst/>
              <a:cxnLst/>
              <a:rect l="0" t="0" r="0" b="0"/>
              <a:pathLst>
                <a:path w="193726" h="350451">
                  <a:moveTo>
                    <a:pt x="66675" y="46436"/>
                  </a:moveTo>
                  <a:lnTo>
                    <a:pt x="79932" y="72951"/>
                  </a:lnTo>
                  <a:lnTo>
                    <a:pt x="80328" y="85032"/>
                  </a:lnTo>
                  <a:lnTo>
                    <a:pt x="78952" y="91216"/>
                  </a:lnTo>
                  <a:lnTo>
                    <a:pt x="86923" y="138685"/>
                  </a:lnTo>
                  <a:lnTo>
                    <a:pt x="92783" y="178897"/>
                  </a:lnTo>
                  <a:lnTo>
                    <a:pt x="94519" y="217622"/>
                  </a:lnTo>
                  <a:lnTo>
                    <a:pt x="97856" y="255908"/>
                  </a:lnTo>
                  <a:lnTo>
                    <a:pt x="100641" y="280293"/>
                  </a:lnTo>
                  <a:lnTo>
                    <a:pt x="96169" y="326567"/>
                  </a:lnTo>
                  <a:lnTo>
                    <a:pt x="95331" y="348583"/>
                  </a:lnTo>
                  <a:lnTo>
                    <a:pt x="94245" y="349467"/>
                  </a:lnTo>
                  <a:lnTo>
                    <a:pt x="90217" y="350450"/>
                  </a:lnTo>
                  <a:lnTo>
                    <a:pt x="88720" y="348595"/>
                  </a:lnTo>
                  <a:lnTo>
                    <a:pt x="72584" y="301379"/>
                  </a:lnTo>
                  <a:lnTo>
                    <a:pt x="66784" y="256408"/>
                  </a:lnTo>
                  <a:lnTo>
                    <a:pt x="60475" y="212955"/>
                  </a:lnTo>
                  <a:lnTo>
                    <a:pt x="58135" y="167624"/>
                  </a:lnTo>
                  <a:lnTo>
                    <a:pt x="57442" y="125853"/>
                  </a:lnTo>
                  <a:lnTo>
                    <a:pt x="58295" y="82549"/>
                  </a:lnTo>
                  <a:lnTo>
                    <a:pt x="64706" y="41222"/>
                  </a:lnTo>
                  <a:lnTo>
                    <a:pt x="65362" y="33435"/>
                  </a:lnTo>
                  <a:lnTo>
                    <a:pt x="71736" y="19138"/>
                  </a:lnTo>
                  <a:lnTo>
                    <a:pt x="76399" y="12362"/>
                  </a:lnTo>
                  <a:lnTo>
                    <a:pt x="87225" y="4834"/>
                  </a:lnTo>
                  <a:lnTo>
                    <a:pt x="106365" y="0"/>
                  </a:lnTo>
                  <a:lnTo>
                    <a:pt x="134487" y="6650"/>
                  </a:lnTo>
                  <a:lnTo>
                    <a:pt x="148319" y="12173"/>
                  </a:lnTo>
                  <a:lnTo>
                    <a:pt x="158700" y="20978"/>
                  </a:lnTo>
                  <a:lnTo>
                    <a:pt x="192162" y="62493"/>
                  </a:lnTo>
                  <a:lnTo>
                    <a:pt x="193725" y="68783"/>
                  </a:lnTo>
                  <a:lnTo>
                    <a:pt x="192639" y="81415"/>
                  </a:lnTo>
                  <a:lnTo>
                    <a:pt x="186077" y="100427"/>
                  </a:lnTo>
                  <a:lnTo>
                    <a:pt x="177598" y="110296"/>
                  </a:lnTo>
                  <a:lnTo>
                    <a:pt x="154908" y="125255"/>
                  </a:lnTo>
                  <a:lnTo>
                    <a:pt x="131271" y="130115"/>
                  </a:lnTo>
                  <a:lnTo>
                    <a:pt x="88293" y="131757"/>
                  </a:lnTo>
                  <a:lnTo>
                    <a:pt x="48133" y="132081"/>
                  </a:lnTo>
                  <a:lnTo>
                    <a:pt x="30917" y="131067"/>
                  </a:lnTo>
                  <a:lnTo>
                    <a:pt x="0" y="12263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203"/>
            <p:cNvSpPr/>
            <p:nvPr/>
          </p:nvSpPr>
          <p:spPr>
            <a:xfrm>
              <a:off x="4364608" y="3991858"/>
              <a:ext cx="144551" cy="197765"/>
            </a:xfrm>
            <a:custGeom>
              <a:avLst/>
              <a:gdLst/>
              <a:ahLst/>
              <a:cxnLst/>
              <a:rect l="0" t="0" r="0" b="0"/>
              <a:pathLst>
                <a:path w="144551" h="197765">
                  <a:moveTo>
                    <a:pt x="112142" y="8642"/>
                  </a:moveTo>
                  <a:lnTo>
                    <a:pt x="107086" y="8642"/>
                  </a:lnTo>
                  <a:lnTo>
                    <a:pt x="101781" y="5820"/>
                  </a:lnTo>
                  <a:lnTo>
                    <a:pt x="95895" y="2096"/>
                  </a:lnTo>
                  <a:lnTo>
                    <a:pt x="85573" y="0"/>
                  </a:lnTo>
                  <a:lnTo>
                    <a:pt x="50378" y="253"/>
                  </a:lnTo>
                  <a:lnTo>
                    <a:pt x="27167" y="6744"/>
                  </a:lnTo>
                  <a:lnTo>
                    <a:pt x="8770" y="18419"/>
                  </a:lnTo>
                  <a:lnTo>
                    <a:pt x="2699" y="24629"/>
                  </a:lnTo>
                  <a:lnTo>
                    <a:pt x="0" y="30917"/>
                  </a:lnTo>
                  <a:lnTo>
                    <a:pt x="1624" y="40061"/>
                  </a:lnTo>
                  <a:lnTo>
                    <a:pt x="11289" y="63179"/>
                  </a:lnTo>
                  <a:lnTo>
                    <a:pt x="25345" y="81834"/>
                  </a:lnTo>
                  <a:lnTo>
                    <a:pt x="65630" y="113439"/>
                  </a:lnTo>
                  <a:lnTo>
                    <a:pt x="111404" y="143980"/>
                  </a:lnTo>
                  <a:lnTo>
                    <a:pt x="136190" y="167458"/>
                  </a:lnTo>
                  <a:lnTo>
                    <a:pt x="143291" y="178358"/>
                  </a:lnTo>
                  <a:lnTo>
                    <a:pt x="144550" y="182110"/>
                  </a:lnTo>
                  <a:lnTo>
                    <a:pt x="144331" y="184613"/>
                  </a:lnTo>
                  <a:lnTo>
                    <a:pt x="143126" y="186281"/>
                  </a:lnTo>
                  <a:lnTo>
                    <a:pt x="131318" y="193685"/>
                  </a:lnTo>
                  <a:lnTo>
                    <a:pt x="114413" y="197525"/>
                  </a:lnTo>
                  <a:lnTo>
                    <a:pt x="75588" y="197764"/>
                  </a:lnTo>
                  <a:lnTo>
                    <a:pt x="31677" y="185842"/>
                  </a:lnTo>
                  <a:lnTo>
                    <a:pt x="7367" y="1705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04"/>
            <p:cNvSpPr/>
            <p:nvPr/>
          </p:nvSpPr>
          <p:spPr>
            <a:xfrm>
              <a:off x="4145029" y="4000655"/>
              <a:ext cx="129271" cy="171296"/>
            </a:xfrm>
            <a:custGeom>
              <a:avLst/>
              <a:gdLst/>
              <a:ahLst/>
              <a:cxnLst/>
              <a:rect l="0" t="0" r="0" b="0"/>
              <a:pathLst>
                <a:path w="129271" h="171296">
                  <a:moveTo>
                    <a:pt x="36446" y="76045"/>
                  </a:moveTo>
                  <a:lnTo>
                    <a:pt x="36446" y="70989"/>
                  </a:lnTo>
                  <a:lnTo>
                    <a:pt x="42091" y="65684"/>
                  </a:lnTo>
                  <a:lnTo>
                    <a:pt x="84807" y="37923"/>
                  </a:lnTo>
                  <a:lnTo>
                    <a:pt x="119413" y="21715"/>
                  </a:lnTo>
                  <a:lnTo>
                    <a:pt x="123507" y="20776"/>
                  </a:lnTo>
                  <a:lnTo>
                    <a:pt x="126237" y="19090"/>
                  </a:lnTo>
                  <a:lnTo>
                    <a:pt x="128057" y="16908"/>
                  </a:lnTo>
                  <a:lnTo>
                    <a:pt x="129270" y="14396"/>
                  </a:lnTo>
                  <a:lnTo>
                    <a:pt x="129020" y="11662"/>
                  </a:lnTo>
                  <a:lnTo>
                    <a:pt x="125921" y="5802"/>
                  </a:lnTo>
                  <a:lnTo>
                    <a:pt x="122554" y="3817"/>
                  </a:lnTo>
                  <a:lnTo>
                    <a:pt x="107703" y="1022"/>
                  </a:lnTo>
                  <a:lnTo>
                    <a:pt x="77488" y="0"/>
                  </a:lnTo>
                  <a:lnTo>
                    <a:pt x="58602" y="4948"/>
                  </a:lnTo>
                  <a:lnTo>
                    <a:pt x="33257" y="23705"/>
                  </a:lnTo>
                  <a:lnTo>
                    <a:pt x="16334" y="41604"/>
                  </a:lnTo>
                  <a:lnTo>
                    <a:pt x="2068" y="79263"/>
                  </a:lnTo>
                  <a:lnTo>
                    <a:pt x="0" y="91939"/>
                  </a:lnTo>
                  <a:lnTo>
                    <a:pt x="4726" y="104628"/>
                  </a:lnTo>
                  <a:lnTo>
                    <a:pt x="24390" y="135313"/>
                  </a:lnTo>
                  <a:lnTo>
                    <a:pt x="34969" y="144014"/>
                  </a:lnTo>
                  <a:lnTo>
                    <a:pt x="75606" y="161522"/>
                  </a:lnTo>
                  <a:lnTo>
                    <a:pt x="103121" y="17129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205"/>
            <p:cNvSpPr/>
            <p:nvPr/>
          </p:nvSpPr>
          <p:spPr>
            <a:xfrm>
              <a:off x="3829293" y="3849852"/>
              <a:ext cx="190258" cy="329144"/>
            </a:xfrm>
            <a:custGeom>
              <a:avLst/>
              <a:gdLst/>
              <a:ahLst/>
              <a:cxnLst/>
              <a:rect l="0" t="0" r="0" b="0"/>
              <a:pathLst>
                <a:path w="190258" h="329144">
                  <a:moveTo>
                    <a:pt x="9282" y="188748"/>
                  </a:moveTo>
                  <a:lnTo>
                    <a:pt x="9282" y="231977"/>
                  </a:lnTo>
                  <a:lnTo>
                    <a:pt x="12104" y="256943"/>
                  </a:lnTo>
                  <a:lnTo>
                    <a:pt x="21041" y="302345"/>
                  </a:lnTo>
                  <a:lnTo>
                    <a:pt x="28430" y="326043"/>
                  </a:lnTo>
                  <a:lnTo>
                    <a:pt x="30514" y="327903"/>
                  </a:lnTo>
                  <a:lnTo>
                    <a:pt x="32962" y="329143"/>
                  </a:lnTo>
                  <a:lnTo>
                    <a:pt x="34594" y="328911"/>
                  </a:lnTo>
                  <a:lnTo>
                    <a:pt x="35682" y="327699"/>
                  </a:lnTo>
                  <a:lnTo>
                    <a:pt x="36407" y="325832"/>
                  </a:lnTo>
                  <a:lnTo>
                    <a:pt x="37427" y="313092"/>
                  </a:lnTo>
                  <a:lnTo>
                    <a:pt x="29618" y="267302"/>
                  </a:lnTo>
                  <a:lnTo>
                    <a:pt x="20982" y="225196"/>
                  </a:lnTo>
                  <a:lnTo>
                    <a:pt x="12161" y="184261"/>
                  </a:lnTo>
                  <a:lnTo>
                    <a:pt x="3902" y="144850"/>
                  </a:lnTo>
                  <a:lnTo>
                    <a:pt x="986" y="107420"/>
                  </a:lnTo>
                  <a:lnTo>
                    <a:pt x="0" y="65792"/>
                  </a:lnTo>
                  <a:lnTo>
                    <a:pt x="2651" y="39428"/>
                  </a:lnTo>
                  <a:lnTo>
                    <a:pt x="8451" y="25017"/>
                  </a:lnTo>
                  <a:lnTo>
                    <a:pt x="18085" y="11556"/>
                  </a:lnTo>
                  <a:lnTo>
                    <a:pt x="29422" y="4163"/>
                  </a:lnTo>
                  <a:lnTo>
                    <a:pt x="47705" y="0"/>
                  </a:lnTo>
                  <a:lnTo>
                    <a:pt x="61284" y="85"/>
                  </a:lnTo>
                  <a:lnTo>
                    <a:pt x="105108" y="11608"/>
                  </a:lnTo>
                  <a:lnTo>
                    <a:pt x="128221" y="25725"/>
                  </a:lnTo>
                  <a:lnTo>
                    <a:pt x="159681" y="61930"/>
                  </a:lnTo>
                  <a:lnTo>
                    <a:pt x="162465" y="69278"/>
                  </a:lnTo>
                  <a:lnTo>
                    <a:pt x="161994" y="108065"/>
                  </a:lnTo>
                  <a:lnTo>
                    <a:pt x="156177" y="121492"/>
                  </a:lnTo>
                  <a:lnTo>
                    <a:pt x="116910" y="166489"/>
                  </a:lnTo>
                  <a:lnTo>
                    <a:pt x="88262" y="190729"/>
                  </a:lnTo>
                  <a:lnTo>
                    <a:pt x="63420" y="220057"/>
                  </a:lnTo>
                  <a:lnTo>
                    <a:pt x="62307" y="223379"/>
                  </a:lnTo>
                  <a:lnTo>
                    <a:pt x="62624" y="226652"/>
                  </a:lnTo>
                  <a:lnTo>
                    <a:pt x="73535" y="249243"/>
                  </a:lnTo>
                  <a:lnTo>
                    <a:pt x="93812" y="272784"/>
                  </a:lnTo>
                  <a:lnTo>
                    <a:pt x="111469" y="285732"/>
                  </a:lnTo>
                  <a:lnTo>
                    <a:pt x="157235" y="306097"/>
                  </a:lnTo>
                  <a:lnTo>
                    <a:pt x="190257" y="32209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206"/>
            <p:cNvSpPr/>
            <p:nvPr/>
          </p:nvSpPr>
          <p:spPr>
            <a:xfrm>
              <a:off x="7505700" y="4057650"/>
              <a:ext cx="104776" cy="151999"/>
            </a:xfrm>
            <a:custGeom>
              <a:avLst/>
              <a:gdLst/>
              <a:ahLst/>
              <a:cxnLst/>
              <a:rect l="0" t="0" r="0" b="0"/>
              <a:pathLst>
                <a:path w="104776" h="151999">
                  <a:moveTo>
                    <a:pt x="0" y="133350"/>
                  </a:moveTo>
                  <a:lnTo>
                    <a:pt x="0" y="141551"/>
                  </a:lnTo>
                  <a:lnTo>
                    <a:pt x="1058" y="141992"/>
                  </a:lnTo>
                  <a:lnTo>
                    <a:pt x="5056" y="142483"/>
                  </a:lnTo>
                  <a:lnTo>
                    <a:pt x="6546" y="143672"/>
                  </a:lnTo>
                  <a:lnTo>
                    <a:pt x="9409" y="151998"/>
                  </a:lnTo>
                  <a:lnTo>
                    <a:pt x="10577" y="135072"/>
                  </a:lnTo>
                  <a:lnTo>
                    <a:pt x="17063" y="113386"/>
                  </a:lnTo>
                  <a:lnTo>
                    <a:pt x="21698" y="76120"/>
                  </a:lnTo>
                  <a:lnTo>
                    <a:pt x="27635" y="63464"/>
                  </a:lnTo>
                  <a:lnTo>
                    <a:pt x="67346" y="19909"/>
                  </a:lnTo>
                  <a:lnTo>
                    <a:pt x="87099" y="6369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207"/>
            <p:cNvSpPr/>
            <p:nvPr/>
          </p:nvSpPr>
          <p:spPr>
            <a:xfrm>
              <a:off x="7699370" y="4067175"/>
              <a:ext cx="148105" cy="180373"/>
            </a:xfrm>
            <a:custGeom>
              <a:avLst/>
              <a:gdLst/>
              <a:ahLst/>
              <a:cxnLst/>
              <a:rect l="0" t="0" r="0" b="0"/>
              <a:pathLst>
                <a:path w="148105" h="180373">
                  <a:moveTo>
                    <a:pt x="53980" y="38100"/>
                  </a:moveTo>
                  <a:lnTo>
                    <a:pt x="38792" y="54347"/>
                  </a:lnTo>
                  <a:lnTo>
                    <a:pt x="32871" y="66748"/>
                  </a:lnTo>
                  <a:lnTo>
                    <a:pt x="1585" y="111727"/>
                  </a:lnTo>
                  <a:lnTo>
                    <a:pt x="0" y="115760"/>
                  </a:lnTo>
                  <a:lnTo>
                    <a:pt x="1061" y="125885"/>
                  </a:lnTo>
                  <a:lnTo>
                    <a:pt x="10366" y="149632"/>
                  </a:lnTo>
                  <a:lnTo>
                    <a:pt x="21896" y="159284"/>
                  </a:lnTo>
                  <a:lnTo>
                    <a:pt x="57751" y="176394"/>
                  </a:lnTo>
                  <a:lnTo>
                    <a:pt x="97045" y="180372"/>
                  </a:lnTo>
                  <a:lnTo>
                    <a:pt x="117070" y="175740"/>
                  </a:lnTo>
                  <a:lnTo>
                    <a:pt x="136408" y="162608"/>
                  </a:lnTo>
                  <a:lnTo>
                    <a:pt x="143531" y="154115"/>
                  </a:lnTo>
                  <a:lnTo>
                    <a:pt x="145431" y="150368"/>
                  </a:lnTo>
                  <a:lnTo>
                    <a:pt x="148104" y="129925"/>
                  </a:lnTo>
                  <a:lnTo>
                    <a:pt x="143840" y="108817"/>
                  </a:lnTo>
                  <a:lnTo>
                    <a:pt x="125314" y="76175"/>
                  </a:lnTo>
                  <a:lnTo>
                    <a:pt x="98449" y="48247"/>
                  </a:lnTo>
                  <a:lnTo>
                    <a:pt x="54540" y="12402"/>
                  </a:lnTo>
                  <a:lnTo>
                    <a:pt x="3493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08"/>
            <p:cNvSpPr/>
            <p:nvPr/>
          </p:nvSpPr>
          <p:spPr>
            <a:xfrm>
              <a:off x="7962900" y="4117239"/>
              <a:ext cx="213753" cy="157963"/>
            </a:xfrm>
            <a:custGeom>
              <a:avLst/>
              <a:gdLst/>
              <a:ahLst/>
              <a:cxnLst/>
              <a:rect l="0" t="0" r="0" b="0"/>
              <a:pathLst>
                <a:path w="213753" h="157963">
                  <a:moveTo>
                    <a:pt x="0" y="92811"/>
                  </a:moveTo>
                  <a:lnTo>
                    <a:pt x="0" y="97867"/>
                  </a:lnTo>
                  <a:lnTo>
                    <a:pt x="2822" y="103172"/>
                  </a:lnTo>
                  <a:lnTo>
                    <a:pt x="6546" y="109058"/>
                  </a:lnTo>
                  <a:lnTo>
                    <a:pt x="17610" y="142302"/>
                  </a:lnTo>
                  <a:lnTo>
                    <a:pt x="19148" y="144855"/>
                  </a:lnTo>
                  <a:lnTo>
                    <a:pt x="21233" y="146557"/>
                  </a:lnTo>
                  <a:lnTo>
                    <a:pt x="23680" y="147691"/>
                  </a:lnTo>
                  <a:lnTo>
                    <a:pt x="25312" y="149506"/>
                  </a:lnTo>
                  <a:lnTo>
                    <a:pt x="28146" y="157962"/>
                  </a:lnTo>
                  <a:lnTo>
                    <a:pt x="28448" y="153978"/>
                  </a:lnTo>
                  <a:lnTo>
                    <a:pt x="28573" y="108274"/>
                  </a:lnTo>
                  <a:lnTo>
                    <a:pt x="29632" y="89514"/>
                  </a:lnTo>
                  <a:lnTo>
                    <a:pt x="47873" y="45179"/>
                  </a:lnTo>
                  <a:lnTo>
                    <a:pt x="60045" y="26134"/>
                  </a:lnTo>
                  <a:lnTo>
                    <a:pt x="78066" y="5792"/>
                  </a:lnTo>
                  <a:lnTo>
                    <a:pt x="87965" y="1219"/>
                  </a:lnTo>
                  <a:lnTo>
                    <a:pt x="93569" y="0"/>
                  </a:lnTo>
                  <a:lnTo>
                    <a:pt x="116624" y="3340"/>
                  </a:lnTo>
                  <a:lnTo>
                    <a:pt x="150195" y="20015"/>
                  </a:lnTo>
                  <a:lnTo>
                    <a:pt x="168563" y="34435"/>
                  </a:lnTo>
                  <a:lnTo>
                    <a:pt x="189702" y="64493"/>
                  </a:lnTo>
                  <a:lnTo>
                    <a:pt x="212678" y="103644"/>
                  </a:lnTo>
                  <a:lnTo>
                    <a:pt x="213752" y="108500"/>
                  </a:lnTo>
                  <a:lnTo>
                    <a:pt x="209550" y="13091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209"/>
            <p:cNvSpPr/>
            <p:nvPr/>
          </p:nvSpPr>
          <p:spPr>
            <a:xfrm>
              <a:off x="8267700" y="4078784"/>
              <a:ext cx="400051" cy="187801"/>
            </a:xfrm>
            <a:custGeom>
              <a:avLst/>
              <a:gdLst/>
              <a:ahLst/>
              <a:cxnLst/>
              <a:rect l="0" t="0" r="0" b="0"/>
              <a:pathLst>
                <a:path w="400051" h="187801">
                  <a:moveTo>
                    <a:pt x="0" y="55066"/>
                  </a:moveTo>
                  <a:lnTo>
                    <a:pt x="15188" y="71313"/>
                  </a:lnTo>
                  <a:lnTo>
                    <a:pt x="20023" y="81635"/>
                  </a:lnTo>
                  <a:lnTo>
                    <a:pt x="43838" y="116830"/>
                  </a:lnTo>
                  <a:lnTo>
                    <a:pt x="54208" y="148406"/>
                  </a:lnTo>
                  <a:lnTo>
                    <a:pt x="56900" y="161109"/>
                  </a:lnTo>
                  <a:lnTo>
                    <a:pt x="66543" y="187800"/>
                  </a:lnTo>
                  <a:lnTo>
                    <a:pt x="66663" y="175104"/>
                  </a:lnTo>
                  <a:lnTo>
                    <a:pt x="57738" y="130994"/>
                  </a:lnTo>
                  <a:lnTo>
                    <a:pt x="58286" y="92934"/>
                  </a:lnTo>
                  <a:lnTo>
                    <a:pt x="76453" y="45713"/>
                  </a:lnTo>
                  <a:lnTo>
                    <a:pt x="79543" y="39306"/>
                  </a:lnTo>
                  <a:lnTo>
                    <a:pt x="83720" y="35034"/>
                  </a:lnTo>
                  <a:lnTo>
                    <a:pt x="94007" y="30288"/>
                  </a:lnTo>
                  <a:lnTo>
                    <a:pt x="116540" y="26991"/>
                  </a:lnTo>
                  <a:lnTo>
                    <a:pt x="122144" y="26824"/>
                  </a:lnTo>
                  <a:lnTo>
                    <a:pt x="131191" y="29461"/>
                  </a:lnTo>
                  <a:lnTo>
                    <a:pt x="145058" y="39718"/>
                  </a:lnTo>
                  <a:lnTo>
                    <a:pt x="159750" y="56163"/>
                  </a:lnTo>
                  <a:lnTo>
                    <a:pt x="184023" y="99580"/>
                  </a:lnTo>
                  <a:lnTo>
                    <a:pt x="198533" y="142478"/>
                  </a:lnTo>
                  <a:lnTo>
                    <a:pt x="199986" y="167446"/>
                  </a:lnTo>
                  <a:lnTo>
                    <a:pt x="200024" y="124295"/>
                  </a:lnTo>
                  <a:lnTo>
                    <a:pt x="201083" y="92847"/>
                  </a:lnTo>
                  <a:lnTo>
                    <a:pt x="209725" y="45596"/>
                  </a:lnTo>
                  <a:lnTo>
                    <a:pt x="214214" y="31102"/>
                  </a:lnTo>
                  <a:lnTo>
                    <a:pt x="222559" y="20426"/>
                  </a:lnTo>
                  <a:lnTo>
                    <a:pt x="245163" y="4950"/>
                  </a:lnTo>
                  <a:lnTo>
                    <a:pt x="258673" y="0"/>
                  </a:lnTo>
                  <a:lnTo>
                    <a:pt x="268777" y="1665"/>
                  </a:lnTo>
                  <a:lnTo>
                    <a:pt x="280323" y="6991"/>
                  </a:lnTo>
                  <a:lnTo>
                    <a:pt x="323904" y="38347"/>
                  </a:lnTo>
                  <a:lnTo>
                    <a:pt x="368303" y="80602"/>
                  </a:lnTo>
                  <a:lnTo>
                    <a:pt x="400050" y="11221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210"/>
            <p:cNvSpPr/>
            <p:nvPr/>
          </p:nvSpPr>
          <p:spPr>
            <a:xfrm>
              <a:off x="8688684" y="4086263"/>
              <a:ext cx="455317" cy="180938"/>
            </a:xfrm>
            <a:custGeom>
              <a:avLst/>
              <a:gdLst/>
              <a:ahLst/>
              <a:cxnLst/>
              <a:rect l="0" t="0" r="0" b="0"/>
              <a:pathLst>
                <a:path w="455317" h="180938">
                  <a:moveTo>
                    <a:pt x="83841" y="28537"/>
                  </a:moveTo>
                  <a:lnTo>
                    <a:pt x="83841" y="4939"/>
                  </a:lnTo>
                  <a:lnTo>
                    <a:pt x="82783" y="3280"/>
                  </a:lnTo>
                  <a:lnTo>
                    <a:pt x="81019" y="2174"/>
                  </a:lnTo>
                  <a:lnTo>
                    <a:pt x="74140" y="253"/>
                  </a:lnTo>
                  <a:lnTo>
                    <a:pt x="56119" y="0"/>
                  </a:lnTo>
                  <a:lnTo>
                    <a:pt x="47531" y="2801"/>
                  </a:lnTo>
                  <a:lnTo>
                    <a:pt x="26848" y="19261"/>
                  </a:lnTo>
                  <a:lnTo>
                    <a:pt x="23621" y="22353"/>
                  </a:lnTo>
                  <a:lnTo>
                    <a:pt x="4475" y="62710"/>
                  </a:lnTo>
                  <a:lnTo>
                    <a:pt x="0" y="82289"/>
                  </a:lnTo>
                  <a:lnTo>
                    <a:pt x="1775" y="95113"/>
                  </a:lnTo>
                  <a:lnTo>
                    <a:pt x="11539" y="120593"/>
                  </a:lnTo>
                  <a:lnTo>
                    <a:pt x="25611" y="139656"/>
                  </a:lnTo>
                  <a:lnTo>
                    <a:pt x="48244" y="153654"/>
                  </a:lnTo>
                  <a:lnTo>
                    <a:pt x="90873" y="168342"/>
                  </a:lnTo>
                  <a:lnTo>
                    <a:pt x="104958" y="168989"/>
                  </a:lnTo>
                  <a:lnTo>
                    <a:pt x="142727" y="157975"/>
                  </a:lnTo>
                  <a:lnTo>
                    <a:pt x="155168" y="149212"/>
                  </a:lnTo>
                  <a:lnTo>
                    <a:pt x="187038" y="107728"/>
                  </a:lnTo>
                  <a:lnTo>
                    <a:pt x="210423" y="61595"/>
                  </a:lnTo>
                  <a:lnTo>
                    <a:pt x="219122" y="39070"/>
                  </a:lnTo>
                  <a:lnTo>
                    <a:pt x="223341" y="32160"/>
                  </a:lnTo>
                  <a:lnTo>
                    <a:pt x="226272" y="20953"/>
                  </a:lnTo>
                  <a:lnTo>
                    <a:pt x="226420" y="21364"/>
                  </a:lnTo>
                  <a:lnTo>
                    <a:pt x="227772" y="68130"/>
                  </a:lnTo>
                  <a:lnTo>
                    <a:pt x="243192" y="114163"/>
                  </a:lnTo>
                  <a:lnTo>
                    <a:pt x="245680" y="125860"/>
                  </a:lnTo>
                  <a:lnTo>
                    <a:pt x="253080" y="141992"/>
                  </a:lnTo>
                  <a:lnTo>
                    <a:pt x="253817" y="145449"/>
                  </a:lnTo>
                  <a:lnTo>
                    <a:pt x="255367" y="147753"/>
                  </a:lnTo>
                  <a:lnTo>
                    <a:pt x="257458" y="149289"/>
                  </a:lnTo>
                  <a:lnTo>
                    <a:pt x="264385" y="152182"/>
                  </a:lnTo>
                  <a:lnTo>
                    <a:pt x="264808" y="110602"/>
                  </a:lnTo>
                  <a:lnTo>
                    <a:pt x="267638" y="63787"/>
                  </a:lnTo>
                  <a:lnTo>
                    <a:pt x="278073" y="33031"/>
                  </a:lnTo>
                  <a:lnTo>
                    <a:pt x="286936" y="22420"/>
                  </a:lnTo>
                  <a:lnTo>
                    <a:pt x="309475" y="4644"/>
                  </a:lnTo>
                  <a:lnTo>
                    <a:pt x="327201" y="1349"/>
                  </a:lnTo>
                  <a:lnTo>
                    <a:pt x="349975" y="1431"/>
                  </a:lnTo>
                  <a:lnTo>
                    <a:pt x="376912" y="13274"/>
                  </a:lnTo>
                  <a:lnTo>
                    <a:pt x="419390" y="59812"/>
                  </a:lnTo>
                  <a:lnTo>
                    <a:pt x="438891" y="91974"/>
                  </a:lnTo>
                  <a:lnTo>
                    <a:pt x="443747" y="111068"/>
                  </a:lnTo>
                  <a:lnTo>
                    <a:pt x="448344" y="142834"/>
                  </a:lnTo>
                  <a:lnTo>
                    <a:pt x="453939" y="163180"/>
                  </a:lnTo>
                  <a:lnTo>
                    <a:pt x="455316" y="18093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211"/>
            <p:cNvSpPr/>
            <p:nvPr/>
          </p:nvSpPr>
          <p:spPr>
            <a:xfrm>
              <a:off x="9267825" y="3943350"/>
              <a:ext cx="104776" cy="361951"/>
            </a:xfrm>
            <a:custGeom>
              <a:avLst/>
              <a:gdLst/>
              <a:ahLst/>
              <a:cxnLst/>
              <a:rect l="0" t="0" r="0" b="0"/>
              <a:pathLst>
                <a:path w="104776" h="361951">
                  <a:moveTo>
                    <a:pt x="0" y="0"/>
                  </a:moveTo>
                  <a:lnTo>
                    <a:pt x="15188" y="16247"/>
                  </a:lnTo>
                  <a:lnTo>
                    <a:pt x="37213" y="59603"/>
                  </a:lnTo>
                  <a:lnTo>
                    <a:pt x="49596" y="96565"/>
                  </a:lnTo>
                  <a:lnTo>
                    <a:pt x="59968" y="135974"/>
                  </a:lnTo>
                  <a:lnTo>
                    <a:pt x="69745" y="179518"/>
                  </a:lnTo>
                  <a:lnTo>
                    <a:pt x="79344" y="220878"/>
                  </a:lnTo>
                  <a:lnTo>
                    <a:pt x="88891" y="259943"/>
                  </a:lnTo>
                  <a:lnTo>
                    <a:pt x="98423" y="298329"/>
                  </a:lnTo>
                  <a:lnTo>
                    <a:pt x="103939" y="345928"/>
                  </a:lnTo>
                  <a:lnTo>
                    <a:pt x="104775" y="3619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212"/>
            <p:cNvSpPr/>
            <p:nvPr/>
          </p:nvSpPr>
          <p:spPr>
            <a:xfrm>
              <a:off x="9210675" y="4086225"/>
              <a:ext cx="209551" cy="19051"/>
            </a:xfrm>
            <a:custGeom>
              <a:avLst/>
              <a:gdLst/>
              <a:ahLst/>
              <a:cxnLst/>
              <a:rect l="0" t="0" r="0" b="0"/>
              <a:pathLst>
                <a:path w="209551" h="19051">
                  <a:moveTo>
                    <a:pt x="0" y="0"/>
                  </a:moveTo>
                  <a:lnTo>
                    <a:pt x="36890" y="1058"/>
                  </a:lnTo>
                  <a:lnTo>
                    <a:pt x="82352" y="8201"/>
                  </a:lnTo>
                  <a:lnTo>
                    <a:pt x="124217" y="10322"/>
                  </a:lnTo>
                  <a:lnTo>
                    <a:pt x="166509" y="17012"/>
                  </a:lnTo>
                  <a:lnTo>
                    <a:pt x="209550" y="19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213"/>
            <p:cNvSpPr/>
            <p:nvPr/>
          </p:nvSpPr>
          <p:spPr>
            <a:xfrm>
              <a:off x="9593774" y="3905250"/>
              <a:ext cx="236027" cy="409576"/>
            </a:xfrm>
            <a:custGeom>
              <a:avLst/>
              <a:gdLst/>
              <a:ahLst/>
              <a:cxnLst/>
              <a:rect l="0" t="0" r="0" b="0"/>
              <a:pathLst>
                <a:path w="236027" h="409576">
                  <a:moveTo>
                    <a:pt x="236026" y="0"/>
                  </a:moveTo>
                  <a:lnTo>
                    <a:pt x="230969" y="0"/>
                  </a:lnTo>
                  <a:lnTo>
                    <a:pt x="184981" y="14189"/>
                  </a:lnTo>
                  <a:lnTo>
                    <a:pt x="142021" y="34357"/>
                  </a:lnTo>
                  <a:lnTo>
                    <a:pt x="95592" y="67817"/>
                  </a:lnTo>
                  <a:lnTo>
                    <a:pt x="55533" y="110057"/>
                  </a:lnTo>
                  <a:lnTo>
                    <a:pt x="31675" y="146674"/>
                  </a:lnTo>
                  <a:lnTo>
                    <a:pt x="16257" y="184335"/>
                  </a:lnTo>
                  <a:lnTo>
                    <a:pt x="4986" y="222305"/>
                  </a:lnTo>
                  <a:lnTo>
                    <a:pt x="0" y="260366"/>
                  </a:lnTo>
                  <a:lnTo>
                    <a:pt x="3579" y="298455"/>
                  </a:lnTo>
                  <a:lnTo>
                    <a:pt x="14271" y="341647"/>
                  </a:lnTo>
                  <a:lnTo>
                    <a:pt x="24506" y="370045"/>
                  </a:lnTo>
                  <a:lnTo>
                    <a:pt x="55051" y="4095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214"/>
            <p:cNvSpPr/>
            <p:nvPr/>
          </p:nvSpPr>
          <p:spPr>
            <a:xfrm>
              <a:off x="9763694" y="4000619"/>
              <a:ext cx="141698" cy="284910"/>
            </a:xfrm>
            <a:custGeom>
              <a:avLst/>
              <a:gdLst/>
              <a:ahLst/>
              <a:cxnLst/>
              <a:rect l="0" t="0" r="0" b="0"/>
              <a:pathLst>
                <a:path w="141698" h="284910">
                  <a:moveTo>
                    <a:pt x="123256" y="18931"/>
                  </a:moveTo>
                  <a:lnTo>
                    <a:pt x="123256" y="13875"/>
                  </a:lnTo>
                  <a:lnTo>
                    <a:pt x="122198" y="12385"/>
                  </a:lnTo>
                  <a:lnTo>
                    <a:pt x="120433" y="11392"/>
                  </a:lnTo>
                  <a:lnTo>
                    <a:pt x="115054" y="9798"/>
                  </a:lnTo>
                  <a:lnTo>
                    <a:pt x="106389" y="2937"/>
                  </a:lnTo>
                  <a:lnTo>
                    <a:pt x="97562" y="786"/>
                  </a:lnTo>
                  <a:lnTo>
                    <a:pt x="81942" y="0"/>
                  </a:lnTo>
                  <a:lnTo>
                    <a:pt x="67388" y="4973"/>
                  </a:lnTo>
                  <a:lnTo>
                    <a:pt x="58562" y="13080"/>
                  </a:lnTo>
                  <a:lnTo>
                    <a:pt x="22616" y="60349"/>
                  </a:lnTo>
                  <a:lnTo>
                    <a:pt x="3749" y="91772"/>
                  </a:lnTo>
                  <a:lnTo>
                    <a:pt x="0" y="115868"/>
                  </a:lnTo>
                  <a:lnTo>
                    <a:pt x="2505" y="123045"/>
                  </a:lnTo>
                  <a:lnTo>
                    <a:pt x="4656" y="126440"/>
                  </a:lnTo>
                  <a:lnTo>
                    <a:pt x="7148" y="128704"/>
                  </a:lnTo>
                  <a:lnTo>
                    <a:pt x="12739" y="131219"/>
                  </a:lnTo>
                  <a:lnTo>
                    <a:pt x="59674" y="140692"/>
                  </a:lnTo>
                  <a:lnTo>
                    <a:pt x="83251" y="144967"/>
                  </a:lnTo>
                  <a:lnTo>
                    <a:pt x="103642" y="150114"/>
                  </a:lnTo>
                  <a:lnTo>
                    <a:pt x="110180" y="150836"/>
                  </a:lnTo>
                  <a:lnTo>
                    <a:pt x="115598" y="153434"/>
                  </a:lnTo>
                  <a:lnTo>
                    <a:pt x="135365" y="173613"/>
                  </a:lnTo>
                  <a:lnTo>
                    <a:pt x="139221" y="183281"/>
                  </a:lnTo>
                  <a:lnTo>
                    <a:pt x="141697" y="206735"/>
                  </a:lnTo>
                  <a:lnTo>
                    <a:pt x="137069" y="225448"/>
                  </a:lnTo>
                  <a:lnTo>
                    <a:pt x="128995" y="244398"/>
                  </a:lnTo>
                  <a:lnTo>
                    <a:pt x="94100" y="277403"/>
                  </a:lnTo>
                  <a:lnTo>
                    <a:pt x="83486" y="281974"/>
                  </a:lnTo>
                  <a:lnTo>
                    <a:pt x="59426" y="284909"/>
                  </a:lnTo>
                  <a:lnTo>
                    <a:pt x="49732" y="282488"/>
                  </a:lnTo>
                  <a:lnTo>
                    <a:pt x="38324" y="277997"/>
                  </a:lnTo>
                  <a:lnTo>
                    <a:pt x="28006" y="2761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215"/>
            <p:cNvSpPr/>
            <p:nvPr/>
          </p:nvSpPr>
          <p:spPr>
            <a:xfrm>
              <a:off x="9963150" y="3952875"/>
              <a:ext cx="47626" cy="323851"/>
            </a:xfrm>
            <a:custGeom>
              <a:avLst/>
              <a:gdLst/>
              <a:ahLst/>
              <a:cxnLst/>
              <a:rect l="0" t="0" r="0" b="0"/>
              <a:pathLst>
                <a:path w="47626" h="323851">
                  <a:moveTo>
                    <a:pt x="0" y="0"/>
                  </a:moveTo>
                  <a:lnTo>
                    <a:pt x="5057" y="0"/>
                  </a:lnTo>
                  <a:lnTo>
                    <a:pt x="6546" y="2117"/>
                  </a:lnTo>
                  <a:lnTo>
                    <a:pt x="14466" y="41636"/>
                  </a:lnTo>
                  <a:lnTo>
                    <a:pt x="25749" y="84503"/>
                  </a:lnTo>
                  <a:lnTo>
                    <a:pt x="33970" y="121229"/>
                  </a:lnTo>
                  <a:lnTo>
                    <a:pt x="36877" y="158921"/>
                  </a:lnTo>
                  <a:lnTo>
                    <a:pt x="37737" y="195842"/>
                  </a:lnTo>
                  <a:lnTo>
                    <a:pt x="40850" y="237299"/>
                  </a:lnTo>
                  <a:lnTo>
                    <a:pt x="46287" y="276061"/>
                  </a:lnTo>
                  <a:lnTo>
                    <a:pt x="47625" y="323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216"/>
            <p:cNvSpPr/>
            <p:nvPr/>
          </p:nvSpPr>
          <p:spPr>
            <a:xfrm>
              <a:off x="9953625" y="4086806"/>
              <a:ext cx="200026" cy="161345"/>
            </a:xfrm>
            <a:custGeom>
              <a:avLst/>
              <a:gdLst/>
              <a:ahLst/>
              <a:cxnLst/>
              <a:rect l="0" t="0" r="0" b="0"/>
              <a:pathLst>
                <a:path w="200026" h="161345">
                  <a:moveTo>
                    <a:pt x="0" y="56569"/>
                  </a:moveTo>
                  <a:lnTo>
                    <a:pt x="0" y="43312"/>
                  </a:lnTo>
                  <a:lnTo>
                    <a:pt x="1058" y="41381"/>
                  </a:lnTo>
                  <a:lnTo>
                    <a:pt x="2823" y="40094"/>
                  </a:lnTo>
                  <a:lnTo>
                    <a:pt x="5057" y="39236"/>
                  </a:lnTo>
                  <a:lnTo>
                    <a:pt x="47946" y="9352"/>
                  </a:lnTo>
                  <a:lnTo>
                    <a:pt x="60468" y="3833"/>
                  </a:lnTo>
                  <a:lnTo>
                    <a:pt x="92094" y="0"/>
                  </a:lnTo>
                  <a:lnTo>
                    <a:pt x="116187" y="4648"/>
                  </a:lnTo>
                  <a:lnTo>
                    <a:pt x="133321" y="12727"/>
                  </a:lnTo>
                  <a:lnTo>
                    <a:pt x="173751" y="50626"/>
                  </a:lnTo>
                  <a:lnTo>
                    <a:pt x="193142" y="82022"/>
                  </a:lnTo>
                  <a:lnTo>
                    <a:pt x="197986" y="101035"/>
                  </a:lnTo>
                  <a:lnTo>
                    <a:pt x="199990" y="148273"/>
                  </a:lnTo>
                  <a:lnTo>
                    <a:pt x="200025" y="1613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217"/>
            <p:cNvSpPr/>
            <p:nvPr/>
          </p:nvSpPr>
          <p:spPr>
            <a:xfrm>
              <a:off x="10048875" y="394335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95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218"/>
            <p:cNvSpPr/>
            <p:nvPr/>
          </p:nvSpPr>
          <p:spPr>
            <a:xfrm>
              <a:off x="10163175" y="4058775"/>
              <a:ext cx="266701" cy="141751"/>
            </a:xfrm>
            <a:custGeom>
              <a:avLst/>
              <a:gdLst/>
              <a:ahLst/>
              <a:cxnLst/>
              <a:rect l="0" t="0" r="0" b="0"/>
              <a:pathLst>
                <a:path w="266701" h="141751">
                  <a:moveTo>
                    <a:pt x="0" y="36975"/>
                  </a:moveTo>
                  <a:lnTo>
                    <a:pt x="30376" y="68410"/>
                  </a:lnTo>
                  <a:lnTo>
                    <a:pt x="64477" y="115917"/>
                  </a:lnTo>
                  <a:lnTo>
                    <a:pt x="66482" y="130305"/>
                  </a:lnTo>
                  <a:lnTo>
                    <a:pt x="67605" y="130945"/>
                  </a:lnTo>
                  <a:lnTo>
                    <a:pt x="71675" y="131656"/>
                  </a:lnTo>
                  <a:lnTo>
                    <a:pt x="72124" y="130787"/>
                  </a:lnTo>
                  <a:lnTo>
                    <a:pt x="68066" y="121789"/>
                  </a:lnTo>
                  <a:lnTo>
                    <a:pt x="66711" y="74804"/>
                  </a:lnTo>
                  <a:lnTo>
                    <a:pt x="66677" y="38810"/>
                  </a:lnTo>
                  <a:lnTo>
                    <a:pt x="67734" y="35023"/>
                  </a:lnTo>
                  <a:lnTo>
                    <a:pt x="69498" y="32499"/>
                  </a:lnTo>
                  <a:lnTo>
                    <a:pt x="74877" y="28447"/>
                  </a:lnTo>
                  <a:lnTo>
                    <a:pt x="80863" y="27746"/>
                  </a:lnTo>
                  <a:lnTo>
                    <a:pt x="86387" y="30404"/>
                  </a:lnTo>
                  <a:lnTo>
                    <a:pt x="89341" y="32594"/>
                  </a:lnTo>
                  <a:lnTo>
                    <a:pt x="107989" y="63105"/>
                  </a:lnTo>
                  <a:lnTo>
                    <a:pt x="130177" y="106868"/>
                  </a:lnTo>
                  <a:lnTo>
                    <a:pt x="152235" y="141536"/>
                  </a:lnTo>
                  <a:lnTo>
                    <a:pt x="152398" y="96692"/>
                  </a:lnTo>
                  <a:lnTo>
                    <a:pt x="160601" y="50945"/>
                  </a:lnTo>
                  <a:lnTo>
                    <a:pt x="170811" y="4569"/>
                  </a:lnTo>
                  <a:lnTo>
                    <a:pt x="171024" y="2671"/>
                  </a:lnTo>
                  <a:lnTo>
                    <a:pt x="172224" y="1406"/>
                  </a:lnTo>
                  <a:lnTo>
                    <a:pt x="176380" y="0"/>
                  </a:lnTo>
                  <a:lnTo>
                    <a:pt x="177912" y="683"/>
                  </a:lnTo>
                  <a:lnTo>
                    <a:pt x="178933" y="2197"/>
                  </a:lnTo>
                  <a:lnTo>
                    <a:pt x="179614" y="4265"/>
                  </a:lnTo>
                  <a:lnTo>
                    <a:pt x="198200" y="25463"/>
                  </a:lnTo>
                  <a:lnTo>
                    <a:pt x="213008" y="42501"/>
                  </a:lnTo>
                  <a:lnTo>
                    <a:pt x="234696" y="87006"/>
                  </a:lnTo>
                  <a:lnTo>
                    <a:pt x="261877" y="134074"/>
                  </a:lnTo>
                  <a:lnTo>
                    <a:pt x="266700" y="141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219"/>
            <p:cNvSpPr/>
            <p:nvPr/>
          </p:nvSpPr>
          <p:spPr>
            <a:xfrm>
              <a:off x="10477500" y="4030970"/>
              <a:ext cx="171451" cy="102881"/>
            </a:xfrm>
            <a:custGeom>
              <a:avLst/>
              <a:gdLst/>
              <a:ahLst/>
              <a:cxnLst/>
              <a:rect l="0" t="0" r="0" b="0"/>
              <a:pathLst>
                <a:path w="171451" h="102881">
                  <a:moveTo>
                    <a:pt x="0" y="7630"/>
                  </a:moveTo>
                  <a:lnTo>
                    <a:pt x="0" y="38497"/>
                  </a:lnTo>
                  <a:lnTo>
                    <a:pt x="13257" y="71610"/>
                  </a:lnTo>
                  <a:lnTo>
                    <a:pt x="31800" y="96015"/>
                  </a:lnTo>
                  <a:lnTo>
                    <a:pt x="38122" y="99828"/>
                  </a:lnTo>
                  <a:lnTo>
                    <a:pt x="50804" y="102277"/>
                  </a:lnTo>
                  <a:lnTo>
                    <a:pt x="60327" y="102701"/>
                  </a:lnTo>
                  <a:lnTo>
                    <a:pt x="66677" y="99979"/>
                  </a:lnTo>
                  <a:lnTo>
                    <a:pt x="79375" y="89607"/>
                  </a:lnTo>
                  <a:lnTo>
                    <a:pt x="82902" y="83575"/>
                  </a:lnTo>
                  <a:lnTo>
                    <a:pt x="94588" y="38773"/>
                  </a:lnTo>
                  <a:lnTo>
                    <a:pt x="95118" y="24012"/>
                  </a:lnTo>
                  <a:lnTo>
                    <a:pt x="92370" y="17380"/>
                  </a:lnTo>
                  <a:lnTo>
                    <a:pt x="88678" y="10905"/>
                  </a:lnTo>
                  <a:lnTo>
                    <a:pt x="86113" y="0"/>
                  </a:lnTo>
                  <a:lnTo>
                    <a:pt x="85984" y="427"/>
                  </a:lnTo>
                  <a:lnTo>
                    <a:pt x="85759" y="11529"/>
                  </a:lnTo>
                  <a:lnTo>
                    <a:pt x="99915" y="53588"/>
                  </a:lnTo>
                  <a:lnTo>
                    <a:pt x="136172" y="96012"/>
                  </a:lnTo>
                  <a:lnTo>
                    <a:pt x="142718" y="99827"/>
                  </a:lnTo>
                  <a:lnTo>
                    <a:pt x="155544" y="102277"/>
                  </a:lnTo>
                  <a:lnTo>
                    <a:pt x="171450" y="10288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220"/>
            <p:cNvSpPr/>
            <p:nvPr/>
          </p:nvSpPr>
          <p:spPr>
            <a:xfrm>
              <a:off x="10621698" y="3762375"/>
              <a:ext cx="141553" cy="304801"/>
            </a:xfrm>
            <a:custGeom>
              <a:avLst/>
              <a:gdLst/>
              <a:ahLst/>
              <a:cxnLst/>
              <a:rect l="0" t="0" r="0" b="0"/>
              <a:pathLst>
                <a:path w="141553" h="304801">
                  <a:moveTo>
                    <a:pt x="8202" y="0"/>
                  </a:moveTo>
                  <a:lnTo>
                    <a:pt x="3145" y="0"/>
                  </a:lnTo>
                  <a:lnTo>
                    <a:pt x="1656" y="1058"/>
                  </a:lnTo>
                  <a:lnTo>
                    <a:pt x="663" y="2822"/>
                  </a:lnTo>
                  <a:lnTo>
                    <a:pt x="0" y="5056"/>
                  </a:lnTo>
                  <a:lnTo>
                    <a:pt x="9514" y="49361"/>
                  </a:lnTo>
                  <a:lnTo>
                    <a:pt x="25944" y="88890"/>
                  </a:lnTo>
                  <a:lnTo>
                    <a:pt x="39693" y="132093"/>
                  </a:lnTo>
                  <a:lnTo>
                    <a:pt x="60206" y="177748"/>
                  </a:lnTo>
                  <a:lnTo>
                    <a:pt x="84639" y="221260"/>
                  </a:lnTo>
                  <a:lnTo>
                    <a:pt x="115124" y="267654"/>
                  </a:lnTo>
                  <a:lnTo>
                    <a:pt x="141552" y="304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221"/>
            <p:cNvSpPr/>
            <p:nvPr/>
          </p:nvSpPr>
          <p:spPr>
            <a:xfrm>
              <a:off x="10829925" y="3924300"/>
              <a:ext cx="38101" cy="104776"/>
            </a:xfrm>
            <a:custGeom>
              <a:avLst/>
              <a:gdLst/>
              <a:ahLst/>
              <a:cxnLst/>
              <a:rect l="0" t="0" r="0" b="0"/>
              <a:pathLst>
                <a:path w="38101" h="104776">
                  <a:moveTo>
                    <a:pt x="0" y="0"/>
                  </a:moveTo>
                  <a:lnTo>
                    <a:pt x="0" y="24603"/>
                  </a:lnTo>
                  <a:lnTo>
                    <a:pt x="13092" y="44057"/>
                  </a:lnTo>
                  <a:lnTo>
                    <a:pt x="23518" y="77377"/>
                  </a:lnTo>
                  <a:lnTo>
                    <a:pt x="38100" y="1047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222"/>
            <p:cNvSpPr/>
            <p:nvPr/>
          </p:nvSpPr>
          <p:spPr>
            <a:xfrm>
              <a:off x="10782300" y="3781425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19050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223"/>
            <p:cNvSpPr/>
            <p:nvPr/>
          </p:nvSpPr>
          <p:spPr>
            <a:xfrm>
              <a:off x="10820400" y="3562350"/>
              <a:ext cx="264176" cy="552451"/>
            </a:xfrm>
            <a:custGeom>
              <a:avLst/>
              <a:gdLst/>
              <a:ahLst/>
              <a:cxnLst/>
              <a:rect l="0" t="0" r="0" b="0"/>
              <a:pathLst>
                <a:path w="264176" h="552451">
                  <a:moveTo>
                    <a:pt x="0" y="0"/>
                  </a:moveTo>
                  <a:lnTo>
                    <a:pt x="22391" y="0"/>
                  </a:lnTo>
                  <a:lnTo>
                    <a:pt x="64660" y="13257"/>
                  </a:lnTo>
                  <a:lnTo>
                    <a:pt x="105435" y="34173"/>
                  </a:lnTo>
                  <a:lnTo>
                    <a:pt x="150335" y="67781"/>
                  </a:lnTo>
                  <a:lnTo>
                    <a:pt x="195149" y="115107"/>
                  </a:lnTo>
                  <a:lnTo>
                    <a:pt x="222098" y="154873"/>
                  </a:lnTo>
                  <a:lnTo>
                    <a:pt x="243489" y="198524"/>
                  </a:lnTo>
                  <a:lnTo>
                    <a:pt x="258176" y="244971"/>
                  </a:lnTo>
                  <a:lnTo>
                    <a:pt x="264175" y="292247"/>
                  </a:lnTo>
                  <a:lnTo>
                    <a:pt x="260894" y="334712"/>
                  </a:lnTo>
                  <a:lnTo>
                    <a:pt x="253220" y="374105"/>
                  </a:lnTo>
                  <a:lnTo>
                    <a:pt x="239188" y="412589"/>
                  </a:lnTo>
                  <a:lnTo>
                    <a:pt x="226681" y="450802"/>
                  </a:lnTo>
                  <a:lnTo>
                    <a:pt x="205369" y="492978"/>
                  </a:lnTo>
                  <a:lnTo>
                    <a:pt x="176850" y="535034"/>
                  </a:lnTo>
                  <a:lnTo>
                    <a:pt x="171450" y="552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5" name="SMARTInkShape-224"/>
          <p:cNvSpPr/>
          <p:nvPr/>
        </p:nvSpPr>
        <p:spPr>
          <a:xfrm>
            <a:off x="7162800" y="3771912"/>
            <a:ext cx="1362076" cy="76189"/>
          </a:xfrm>
          <a:custGeom>
            <a:avLst/>
            <a:gdLst/>
            <a:ahLst/>
            <a:cxnLst/>
            <a:rect l="0" t="0" r="0" b="0"/>
            <a:pathLst>
              <a:path w="1362076" h="76189">
                <a:moveTo>
                  <a:pt x="0" y="76188"/>
                </a:moveTo>
                <a:lnTo>
                  <a:pt x="43339" y="68649"/>
                </a:lnTo>
                <a:lnTo>
                  <a:pt x="87348" y="61999"/>
                </a:lnTo>
                <a:lnTo>
                  <a:pt x="119255" y="59298"/>
                </a:lnTo>
                <a:lnTo>
                  <a:pt x="154602" y="57040"/>
                </a:lnTo>
                <a:lnTo>
                  <a:pt x="191479" y="52508"/>
                </a:lnTo>
                <a:lnTo>
                  <a:pt x="234679" y="46967"/>
                </a:lnTo>
                <a:lnTo>
                  <a:pt x="282102" y="40975"/>
                </a:lnTo>
                <a:lnTo>
                  <a:pt x="306601" y="37896"/>
                </a:lnTo>
                <a:lnTo>
                  <a:pt x="331401" y="34785"/>
                </a:lnTo>
                <a:lnTo>
                  <a:pt x="356401" y="31653"/>
                </a:lnTo>
                <a:lnTo>
                  <a:pt x="381533" y="28506"/>
                </a:lnTo>
                <a:lnTo>
                  <a:pt x="406756" y="25350"/>
                </a:lnTo>
                <a:lnTo>
                  <a:pt x="433096" y="22188"/>
                </a:lnTo>
                <a:lnTo>
                  <a:pt x="460180" y="19021"/>
                </a:lnTo>
                <a:lnTo>
                  <a:pt x="487762" y="15851"/>
                </a:lnTo>
                <a:lnTo>
                  <a:pt x="514617" y="13739"/>
                </a:lnTo>
                <a:lnTo>
                  <a:pt x="540986" y="12330"/>
                </a:lnTo>
                <a:lnTo>
                  <a:pt x="567032" y="11391"/>
                </a:lnTo>
                <a:lnTo>
                  <a:pt x="593921" y="10765"/>
                </a:lnTo>
                <a:lnTo>
                  <a:pt x="621373" y="10347"/>
                </a:lnTo>
                <a:lnTo>
                  <a:pt x="649198" y="10070"/>
                </a:lnTo>
                <a:lnTo>
                  <a:pt x="676216" y="8825"/>
                </a:lnTo>
                <a:lnTo>
                  <a:pt x="702694" y="6938"/>
                </a:lnTo>
                <a:lnTo>
                  <a:pt x="728813" y="4621"/>
                </a:lnTo>
                <a:lnTo>
                  <a:pt x="754692" y="4135"/>
                </a:lnTo>
                <a:lnTo>
                  <a:pt x="780411" y="4869"/>
                </a:lnTo>
                <a:lnTo>
                  <a:pt x="806024" y="6417"/>
                </a:lnTo>
                <a:lnTo>
                  <a:pt x="832624" y="6391"/>
                </a:lnTo>
                <a:lnTo>
                  <a:pt x="859883" y="5315"/>
                </a:lnTo>
                <a:lnTo>
                  <a:pt x="887580" y="3539"/>
                </a:lnTo>
                <a:lnTo>
                  <a:pt x="915570" y="2356"/>
                </a:lnTo>
                <a:lnTo>
                  <a:pt x="943755" y="1566"/>
                </a:lnTo>
                <a:lnTo>
                  <a:pt x="972070" y="1040"/>
                </a:lnTo>
                <a:lnTo>
                  <a:pt x="1000472" y="690"/>
                </a:lnTo>
                <a:lnTo>
                  <a:pt x="1028931" y="456"/>
                </a:lnTo>
                <a:lnTo>
                  <a:pt x="1057429" y="300"/>
                </a:lnTo>
                <a:lnTo>
                  <a:pt x="1084894" y="196"/>
                </a:lnTo>
                <a:lnTo>
                  <a:pt x="1111671" y="126"/>
                </a:lnTo>
                <a:lnTo>
                  <a:pt x="1137989" y="80"/>
                </a:lnTo>
                <a:lnTo>
                  <a:pt x="1164001" y="50"/>
                </a:lnTo>
                <a:lnTo>
                  <a:pt x="1189809" y="29"/>
                </a:lnTo>
                <a:lnTo>
                  <a:pt x="1215481" y="15"/>
                </a:lnTo>
                <a:lnTo>
                  <a:pt x="1260939" y="0"/>
                </a:lnTo>
                <a:lnTo>
                  <a:pt x="1300192" y="1052"/>
                </a:lnTo>
                <a:lnTo>
                  <a:pt x="1362075" y="9513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5" name="SMARTInkShape-Group24"/>
          <p:cNvGrpSpPr/>
          <p:nvPr/>
        </p:nvGrpSpPr>
        <p:grpSpPr>
          <a:xfrm>
            <a:off x="3794987" y="4267200"/>
            <a:ext cx="1853339" cy="247651"/>
            <a:chOff x="3794987" y="4267200"/>
            <a:chExt cx="1853339" cy="247651"/>
          </a:xfrm>
        </p:grpSpPr>
        <p:sp>
          <p:nvSpPr>
            <p:cNvPr id="136" name="SMARTInkShape-225"/>
            <p:cNvSpPr/>
            <p:nvPr/>
          </p:nvSpPr>
          <p:spPr>
            <a:xfrm>
              <a:off x="3794987" y="4305300"/>
              <a:ext cx="272189" cy="190501"/>
            </a:xfrm>
            <a:custGeom>
              <a:avLst/>
              <a:gdLst/>
              <a:ahLst/>
              <a:cxnLst/>
              <a:rect l="0" t="0" r="0" b="0"/>
              <a:pathLst>
                <a:path w="272189" h="190501">
                  <a:moveTo>
                    <a:pt x="5488" y="190500"/>
                  </a:moveTo>
                  <a:lnTo>
                    <a:pt x="431" y="185444"/>
                  </a:lnTo>
                  <a:lnTo>
                    <a:pt x="0" y="183954"/>
                  </a:lnTo>
                  <a:lnTo>
                    <a:pt x="771" y="182961"/>
                  </a:lnTo>
                  <a:lnTo>
                    <a:pt x="2343" y="182299"/>
                  </a:lnTo>
                  <a:lnTo>
                    <a:pt x="3392" y="180799"/>
                  </a:lnTo>
                  <a:lnTo>
                    <a:pt x="4867" y="173632"/>
                  </a:lnTo>
                  <a:lnTo>
                    <a:pt x="6362" y="163747"/>
                  </a:lnTo>
                  <a:lnTo>
                    <a:pt x="12991" y="141980"/>
                  </a:lnTo>
                  <a:lnTo>
                    <a:pt x="17783" y="94638"/>
                  </a:lnTo>
                  <a:lnTo>
                    <a:pt x="22537" y="76019"/>
                  </a:lnTo>
                  <a:lnTo>
                    <a:pt x="24707" y="64478"/>
                  </a:lnTo>
                  <a:lnTo>
                    <a:pt x="43158" y="29147"/>
                  </a:lnTo>
                  <a:lnTo>
                    <a:pt x="43550" y="20424"/>
                  </a:lnTo>
                  <a:lnTo>
                    <a:pt x="43585" y="27372"/>
                  </a:lnTo>
                  <a:lnTo>
                    <a:pt x="50133" y="35941"/>
                  </a:lnTo>
                  <a:lnTo>
                    <a:pt x="53289" y="44751"/>
                  </a:lnTo>
                  <a:lnTo>
                    <a:pt x="88064" y="92253"/>
                  </a:lnTo>
                  <a:lnTo>
                    <a:pt x="108148" y="126236"/>
                  </a:lnTo>
                  <a:lnTo>
                    <a:pt x="127328" y="144919"/>
                  </a:lnTo>
                  <a:lnTo>
                    <a:pt x="141621" y="163622"/>
                  </a:lnTo>
                  <a:lnTo>
                    <a:pt x="172858" y="186180"/>
                  </a:lnTo>
                  <a:lnTo>
                    <a:pt x="183020" y="189220"/>
                  </a:lnTo>
                  <a:lnTo>
                    <a:pt x="199128" y="190331"/>
                  </a:lnTo>
                  <a:lnTo>
                    <a:pt x="201256" y="189330"/>
                  </a:lnTo>
                  <a:lnTo>
                    <a:pt x="202675" y="187603"/>
                  </a:lnTo>
                  <a:lnTo>
                    <a:pt x="204252" y="182862"/>
                  </a:lnTo>
                  <a:lnTo>
                    <a:pt x="204953" y="177228"/>
                  </a:lnTo>
                  <a:lnTo>
                    <a:pt x="208086" y="171196"/>
                  </a:lnTo>
                  <a:lnTo>
                    <a:pt x="210403" y="168105"/>
                  </a:lnTo>
                  <a:lnTo>
                    <a:pt x="212978" y="159028"/>
                  </a:lnTo>
                  <a:lnTo>
                    <a:pt x="215181" y="148996"/>
                  </a:lnTo>
                  <a:lnTo>
                    <a:pt x="230146" y="119654"/>
                  </a:lnTo>
                  <a:lnTo>
                    <a:pt x="238625" y="88769"/>
                  </a:lnTo>
                  <a:lnTo>
                    <a:pt x="249174" y="70020"/>
                  </a:lnTo>
                  <a:lnTo>
                    <a:pt x="255728" y="31221"/>
                  </a:lnTo>
                  <a:lnTo>
                    <a:pt x="269593" y="9757"/>
                  </a:lnTo>
                  <a:lnTo>
                    <a:pt x="27218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226"/>
            <p:cNvSpPr/>
            <p:nvPr/>
          </p:nvSpPr>
          <p:spPr>
            <a:xfrm>
              <a:off x="4147514" y="4400550"/>
              <a:ext cx="138737" cy="104776"/>
            </a:xfrm>
            <a:custGeom>
              <a:avLst/>
              <a:gdLst/>
              <a:ahLst/>
              <a:cxnLst/>
              <a:rect l="0" t="0" r="0" b="0"/>
              <a:pathLst>
                <a:path w="138737" h="104776">
                  <a:moveTo>
                    <a:pt x="33961" y="0"/>
                  </a:moveTo>
                  <a:lnTo>
                    <a:pt x="28904" y="0"/>
                  </a:lnTo>
                  <a:lnTo>
                    <a:pt x="27415" y="1058"/>
                  </a:lnTo>
                  <a:lnTo>
                    <a:pt x="26422" y="2822"/>
                  </a:lnTo>
                  <a:lnTo>
                    <a:pt x="24828" y="8201"/>
                  </a:lnTo>
                  <a:lnTo>
                    <a:pt x="21788" y="8936"/>
                  </a:lnTo>
                  <a:lnTo>
                    <a:pt x="19496" y="9133"/>
                  </a:lnTo>
                  <a:lnTo>
                    <a:pt x="14127" y="12173"/>
                  </a:lnTo>
                  <a:lnTo>
                    <a:pt x="11213" y="14465"/>
                  </a:lnTo>
                  <a:lnTo>
                    <a:pt x="7976" y="19834"/>
                  </a:lnTo>
                  <a:lnTo>
                    <a:pt x="4669" y="35028"/>
                  </a:lnTo>
                  <a:lnTo>
                    <a:pt x="481" y="41321"/>
                  </a:lnTo>
                  <a:lnTo>
                    <a:pt x="0" y="44480"/>
                  </a:lnTo>
                  <a:lnTo>
                    <a:pt x="737" y="47645"/>
                  </a:lnTo>
                  <a:lnTo>
                    <a:pt x="3319" y="53984"/>
                  </a:lnTo>
                  <a:lnTo>
                    <a:pt x="5832" y="63503"/>
                  </a:lnTo>
                  <a:lnTo>
                    <a:pt x="10170" y="69851"/>
                  </a:lnTo>
                  <a:lnTo>
                    <a:pt x="15626" y="73378"/>
                  </a:lnTo>
                  <a:lnTo>
                    <a:pt x="27752" y="75643"/>
                  </a:lnTo>
                  <a:lnTo>
                    <a:pt x="56189" y="76185"/>
                  </a:lnTo>
                  <a:lnTo>
                    <a:pt x="62538" y="73371"/>
                  </a:lnTo>
                  <a:lnTo>
                    <a:pt x="84761" y="53809"/>
                  </a:lnTo>
                  <a:lnTo>
                    <a:pt x="88289" y="47551"/>
                  </a:lnTo>
                  <a:lnTo>
                    <a:pt x="90915" y="41242"/>
                  </a:lnTo>
                  <a:lnTo>
                    <a:pt x="97285" y="31740"/>
                  </a:lnTo>
                  <a:lnTo>
                    <a:pt x="100633" y="19065"/>
                  </a:lnTo>
                  <a:lnTo>
                    <a:pt x="101694" y="60554"/>
                  </a:lnTo>
                  <a:lnTo>
                    <a:pt x="108241" y="72152"/>
                  </a:lnTo>
                  <a:lnTo>
                    <a:pt x="123026" y="88785"/>
                  </a:lnTo>
                  <a:lnTo>
                    <a:pt x="129284" y="92377"/>
                  </a:lnTo>
                  <a:lnTo>
                    <a:pt x="132435" y="93335"/>
                  </a:lnTo>
                  <a:lnTo>
                    <a:pt x="134535" y="95031"/>
                  </a:lnTo>
                  <a:lnTo>
                    <a:pt x="138736" y="1047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227"/>
            <p:cNvSpPr/>
            <p:nvPr/>
          </p:nvSpPr>
          <p:spPr>
            <a:xfrm>
              <a:off x="4419992" y="4333875"/>
              <a:ext cx="28184" cy="171451"/>
            </a:xfrm>
            <a:custGeom>
              <a:avLst/>
              <a:gdLst/>
              <a:ahLst/>
              <a:cxnLst/>
              <a:rect l="0" t="0" r="0" b="0"/>
              <a:pathLst>
                <a:path w="28184" h="171451">
                  <a:moveTo>
                    <a:pt x="9133" y="0"/>
                  </a:moveTo>
                  <a:lnTo>
                    <a:pt x="9133" y="5056"/>
                  </a:lnTo>
                  <a:lnTo>
                    <a:pt x="6311" y="10361"/>
                  </a:lnTo>
                  <a:lnTo>
                    <a:pt x="932" y="17333"/>
                  </a:lnTo>
                  <a:lnTo>
                    <a:pt x="0" y="28655"/>
                  </a:lnTo>
                  <a:lnTo>
                    <a:pt x="8273" y="70041"/>
                  </a:lnTo>
                  <a:lnTo>
                    <a:pt x="9937" y="88957"/>
                  </a:lnTo>
                  <a:lnTo>
                    <a:pt x="17753" y="127005"/>
                  </a:lnTo>
                  <a:lnTo>
                    <a:pt x="18622" y="164543"/>
                  </a:lnTo>
                  <a:lnTo>
                    <a:pt x="19693" y="166845"/>
                  </a:lnTo>
                  <a:lnTo>
                    <a:pt x="21464" y="168380"/>
                  </a:lnTo>
                  <a:lnTo>
                    <a:pt x="28183" y="171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228"/>
            <p:cNvSpPr/>
            <p:nvPr/>
          </p:nvSpPr>
          <p:spPr>
            <a:xfrm>
              <a:off x="4343400" y="4410075"/>
              <a:ext cx="314326" cy="93878"/>
            </a:xfrm>
            <a:custGeom>
              <a:avLst/>
              <a:gdLst/>
              <a:ahLst/>
              <a:cxnLst/>
              <a:rect l="0" t="0" r="0" b="0"/>
              <a:pathLst>
                <a:path w="314326" h="93878">
                  <a:moveTo>
                    <a:pt x="0" y="19050"/>
                  </a:moveTo>
                  <a:lnTo>
                    <a:pt x="5056" y="19050"/>
                  </a:lnTo>
                  <a:lnTo>
                    <a:pt x="10361" y="16228"/>
                  </a:lnTo>
                  <a:lnTo>
                    <a:pt x="13257" y="13994"/>
                  </a:lnTo>
                  <a:lnTo>
                    <a:pt x="22120" y="11511"/>
                  </a:lnTo>
                  <a:lnTo>
                    <a:pt x="68736" y="4585"/>
                  </a:lnTo>
                  <a:lnTo>
                    <a:pt x="106241" y="905"/>
                  </a:lnTo>
                  <a:lnTo>
                    <a:pt x="147672" y="179"/>
                  </a:lnTo>
                  <a:lnTo>
                    <a:pt x="190085" y="16"/>
                  </a:lnTo>
                  <a:lnTo>
                    <a:pt x="201957" y="1065"/>
                  </a:lnTo>
                  <a:lnTo>
                    <a:pt x="226546" y="9133"/>
                  </a:lnTo>
                  <a:lnTo>
                    <a:pt x="227231" y="10322"/>
                  </a:lnTo>
                  <a:lnTo>
                    <a:pt x="228480" y="25749"/>
                  </a:lnTo>
                  <a:lnTo>
                    <a:pt x="228600" y="73026"/>
                  </a:lnTo>
                  <a:lnTo>
                    <a:pt x="228600" y="79375"/>
                  </a:lnTo>
                  <a:lnTo>
                    <a:pt x="229658" y="81492"/>
                  </a:lnTo>
                  <a:lnTo>
                    <a:pt x="231422" y="82903"/>
                  </a:lnTo>
                  <a:lnTo>
                    <a:pt x="236801" y="85168"/>
                  </a:lnTo>
                  <a:lnTo>
                    <a:pt x="237536" y="88300"/>
                  </a:lnTo>
                  <a:lnTo>
                    <a:pt x="238009" y="93877"/>
                  </a:lnTo>
                  <a:lnTo>
                    <a:pt x="238124" y="72573"/>
                  </a:lnTo>
                  <a:lnTo>
                    <a:pt x="240947" y="66474"/>
                  </a:lnTo>
                  <a:lnTo>
                    <a:pt x="244671" y="60236"/>
                  </a:lnTo>
                  <a:lnTo>
                    <a:pt x="247061" y="47608"/>
                  </a:lnTo>
                  <a:lnTo>
                    <a:pt x="247258" y="44438"/>
                  </a:lnTo>
                  <a:lnTo>
                    <a:pt x="250298" y="38095"/>
                  </a:lnTo>
                  <a:lnTo>
                    <a:pt x="270030" y="15875"/>
                  </a:lnTo>
                  <a:lnTo>
                    <a:pt x="276294" y="12347"/>
                  </a:lnTo>
                  <a:lnTo>
                    <a:pt x="288593" y="10361"/>
                  </a:lnTo>
                  <a:lnTo>
                    <a:pt x="298655" y="8838"/>
                  </a:lnTo>
                  <a:lnTo>
                    <a:pt x="3143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229"/>
            <p:cNvSpPr/>
            <p:nvPr/>
          </p:nvSpPr>
          <p:spPr>
            <a:xfrm>
              <a:off x="4810125" y="4438650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0" y="0"/>
                  </a:moveTo>
                  <a:lnTo>
                    <a:pt x="0" y="44460"/>
                  </a:lnTo>
                  <a:lnTo>
                    <a:pt x="0" y="60326"/>
                  </a:lnTo>
                  <a:lnTo>
                    <a:pt x="2822" y="66676"/>
                  </a:lnTo>
                  <a:lnTo>
                    <a:pt x="9525" y="76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230"/>
            <p:cNvSpPr/>
            <p:nvPr/>
          </p:nvSpPr>
          <p:spPr>
            <a:xfrm>
              <a:off x="4943475" y="4267200"/>
              <a:ext cx="38101" cy="190501"/>
            </a:xfrm>
            <a:custGeom>
              <a:avLst/>
              <a:gdLst/>
              <a:ahLst/>
              <a:cxnLst/>
              <a:rect l="0" t="0" r="0" b="0"/>
              <a:pathLst>
                <a:path w="38101" h="190501">
                  <a:moveTo>
                    <a:pt x="0" y="0"/>
                  </a:moveTo>
                  <a:lnTo>
                    <a:pt x="0" y="45333"/>
                  </a:lnTo>
                  <a:lnTo>
                    <a:pt x="1058" y="70024"/>
                  </a:lnTo>
                  <a:lnTo>
                    <a:pt x="8642" y="107966"/>
                  </a:lnTo>
                  <a:lnTo>
                    <a:pt x="10321" y="127005"/>
                  </a:lnTo>
                  <a:lnTo>
                    <a:pt x="26848" y="172744"/>
                  </a:lnTo>
                  <a:lnTo>
                    <a:pt x="38100" y="190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231"/>
            <p:cNvSpPr/>
            <p:nvPr/>
          </p:nvSpPr>
          <p:spPr>
            <a:xfrm>
              <a:off x="4886325" y="4381500"/>
              <a:ext cx="257176" cy="76201"/>
            </a:xfrm>
            <a:custGeom>
              <a:avLst/>
              <a:gdLst/>
              <a:ahLst/>
              <a:cxnLst/>
              <a:rect l="0" t="0" r="0" b="0"/>
              <a:pathLst>
                <a:path w="257176" h="76201">
                  <a:moveTo>
                    <a:pt x="0" y="19050"/>
                  </a:moveTo>
                  <a:lnTo>
                    <a:pt x="5056" y="13994"/>
                  </a:lnTo>
                  <a:lnTo>
                    <a:pt x="13183" y="11511"/>
                  </a:lnTo>
                  <a:lnTo>
                    <a:pt x="58307" y="9699"/>
                  </a:lnTo>
                  <a:lnTo>
                    <a:pt x="100535" y="4503"/>
                  </a:lnTo>
                  <a:lnTo>
                    <a:pt x="142037" y="889"/>
                  </a:lnTo>
                  <a:lnTo>
                    <a:pt x="180810" y="176"/>
                  </a:lnTo>
                  <a:lnTo>
                    <a:pt x="226182" y="10"/>
                  </a:lnTo>
                  <a:lnTo>
                    <a:pt x="242870" y="0"/>
                  </a:lnTo>
                  <a:lnTo>
                    <a:pt x="243405" y="1059"/>
                  </a:lnTo>
                  <a:lnTo>
                    <a:pt x="239030" y="13257"/>
                  </a:lnTo>
                  <a:lnTo>
                    <a:pt x="239786" y="16247"/>
                  </a:lnTo>
                  <a:lnTo>
                    <a:pt x="245783" y="28648"/>
                  </a:lnTo>
                  <a:lnTo>
                    <a:pt x="248686" y="63501"/>
                  </a:lnTo>
                  <a:lnTo>
                    <a:pt x="257175" y="76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232"/>
            <p:cNvSpPr/>
            <p:nvPr/>
          </p:nvSpPr>
          <p:spPr>
            <a:xfrm>
              <a:off x="5076825" y="429577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233"/>
            <p:cNvSpPr/>
            <p:nvPr/>
          </p:nvSpPr>
          <p:spPr>
            <a:xfrm>
              <a:off x="5258360" y="4315302"/>
              <a:ext cx="389966" cy="113778"/>
            </a:xfrm>
            <a:custGeom>
              <a:avLst/>
              <a:gdLst/>
              <a:ahLst/>
              <a:cxnLst/>
              <a:rect l="0" t="0" r="0" b="0"/>
              <a:pathLst>
                <a:path w="389966" h="113778">
                  <a:moveTo>
                    <a:pt x="75640" y="47148"/>
                  </a:moveTo>
                  <a:lnTo>
                    <a:pt x="39039" y="64038"/>
                  </a:lnTo>
                  <a:lnTo>
                    <a:pt x="31856" y="66296"/>
                  </a:lnTo>
                  <a:lnTo>
                    <a:pt x="1329" y="92930"/>
                  </a:lnTo>
                  <a:lnTo>
                    <a:pt x="279" y="96776"/>
                  </a:lnTo>
                  <a:lnTo>
                    <a:pt x="0" y="99283"/>
                  </a:lnTo>
                  <a:lnTo>
                    <a:pt x="2511" y="104891"/>
                  </a:lnTo>
                  <a:lnTo>
                    <a:pt x="4662" y="107868"/>
                  </a:lnTo>
                  <a:lnTo>
                    <a:pt x="9875" y="111177"/>
                  </a:lnTo>
                  <a:lnTo>
                    <a:pt x="21845" y="113301"/>
                  </a:lnTo>
                  <a:lnTo>
                    <a:pt x="40731" y="113777"/>
                  </a:lnTo>
                  <a:lnTo>
                    <a:pt x="47072" y="110980"/>
                  </a:lnTo>
                  <a:lnTo>
                    <a:pt x="59767" y="100561"/>
                  </a:lnTo>
                  <a:lnTo>
                    <a:pt x="63293" y="94523"/>
                  </a:lnTo>
                  <a:lnTo>
                    <a:pt x="74151" y="59276"/>
                  </a:lnTo>
                  <a:lnTo>
                    <a:pt x="72156" y="49716"/>
                  </a:lnTo>
                  <a:lnTo>
                    <a:pt x="67905" y="38384"/>
                  </a:lnTo>
                  <a:lnTo>
                    <a:pt x="66146" y="4954"/>
                  </a:lnTo>
                  <a:lnTo>
                    <a:pt x="67194" y="3144"/>
                  </a:lnTo>
                  <a:lnTo>
                    <a:pt x="68951" y="1937"/>
                  </a:lnTo>
                  <a:lnTo>
                    <a:pt x="74318" y="0"/>
                  </a:lnTo>
                  <a:lnTo>
                    <a:pt x="112185" y="13725"/>
                  </a:lnTo>
                  <a:lnTo>
                    <a:pt x="121163" y="22063"/>
                  </a:lnTo>
                  <a:lnTo>
                    <a:pt x="129739" y="31766"/>
                  </a:lnTo>
                  <a:lnTo>
                    <a:pt x="153568" y="49970"/>
                  </a:lnTo>
                  <a:lnTo>
                    <a:pt x="157899" y="56516"/>
                  </a:lnTo>
                  <a:lnTo>
                    <a:pt x="160883" y="62953"/>
                  </a:lnTo>
                  <a:lnTo>
                    <a:pt x="167455" y="72527"/>
                  </a:lnTo>
                  <a:lnTo>
                    <a:pt x="170756" y="84690"/>
                  </a:lnTo>
                  <a:lnTo>
                    <a:pt x="171946" y="61825"/>
                  </a:lnTo>
                  <a:lnTo>
                    <a:pt x="178428" y="47539"/>
                  </a:lnTo>
                  <a:lnTo>
                    <a:pt x="185079" y="29469"/>
                  </a:lnTo>
                  <a:lnTo>
                    <a:pt x="188816" y="25837"/>
                  </a:lnTo>
                  <a:lnTo>
                    <a:pt x="232234" y="3574"/>
                  </a:lnTo>
                  <a:lnTo>
                    <a:pt x="244368" y="1323"/>
                  </a:lnTo>
                  <a:lnTo>
                    <a:pt x="256816" y="3145"/>
                  </a:lnTo>
                  <a:lnTo>
                    <a:pt x="278547" y="7298"/>
                  </a:lnTo>
                  <a:lnTo>
                    <a:pt x="302272" y="11352"/>
                  </a:lnTo>
                  <a:lnTo>
                    <a:pt x="316066" y="17480"/>
                  </a:lnTo>
                  <a:lnTo>
                    <a:pt x="362649" y="49970"/>
                  </a:lnTo>
                  <a:lnTo>
                    <a:pt x="389965" y="8524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SMARTInkShape-Group25"/>
          <p:cNvGrpSpPr/>
          <p:nvPr/>
        </p:nvGrpSpPr>
        <p:grpSpPr>
          <a:xfrm>
            <a:off x="3445473" y="228600"/>
            <a:ext cx="3041053" cy="955123"/>
            <a:chOff x="3445473" y="228600"/>
            <a:chExt cx="3041053" cy="955123"/>
          </a:xfrm>
        </p:grpSpPr>
        <p:sp>
          <p:nvSpPr>
            <p:cNvPr id="146" name="SMARTInkShape-234"/>
            <p:cNvSpPr/>
            <p:nvPr/>
          </p:nvSpPr>
          <p:spPr>
            <a:xfrm>
              <a:off x="3445473" y="611961"/>
              <a:ext cx="297853" cy="571762"/>
            </a:xfrm>
            <a:custGeom>
              <a:avLst/>
              <a:gdLst/>
              <a:ahLst/>
              <a:cxnLst/>
              <a:rect l="0" t="0" r="0" b="0"/>
              <a:pathLst>
                <a:path w="297853" h="571762">
                  <a:moveTo>
                    <a:pt x="297852" y="64314"/>
                  </a:moveTo>
                  <a:lnTo>
                    <a:pt x="292795" y="54201"/>
                  </a:lnTo>
                  <a:lnTo>
                    <a:pt x="290247" y="51222"/>
                  </a:lnTo>
                  <a:lnTo>
                    <a:pt x="281605" y="44913"/>
                  </a:lnTo>
                  <a:lnTo>
                    <a:pt x="256908" y="9594"/>
                  </a:lnTo>
                  <a:lnTo>
                    <a:pt x="245788" y="2952"/>
                  </a:lnTo>
                  <a:lnTo>
                    <a:pt x="233790" y="0"/>
                  </a:lnTo>
                  <a:lnTo>
                    <a:pt x="205022" y="8452"/>
                  </a:lnTo>
                  <a:lnTo>
                    <a:pt x="174744" y="29418"/>
                  </a:lnTo>
                  <a:lnTo>
                    <a:pt x="140608" y="65851"/>
                  </a:lnTo>
                  <a:lnTo>
                    <a:pt x="116135" y="97805"/>
                  </a:lnTo>
                  <a:lnTo>
                    <a:pt x="92206" y="134232"/>
                  </a:lnTo>
                  <a:lnTo>
                    <a:pt x="70987" y="175117"/>
                  </a:lnTo>
                  <a:lnTo>
                    <a:pt x="50973" y="217982"/>
                  </a:lnTo>
                  <a:lnTo>
                    <a:pt x="32553" y="261728"/>
                  </a:lnTo>
                  <a:lnTo>
                    <a:pt x="17311" y="305864"/>
                  </a:lnTo>
                  <a:lnTo>
                    <a:pt x="6303" y="350175"/>
                  </a:lnTo>
                  <a:lnTo>
                    <a:pt x="0" y="393505"/>
                  </a:lnTo>
                  <a:lnTo>
                    <a:pt x="726" y="433930"/>
                  </a:lnTo>
                  <a:lnTo>
                    <a:pt x="4576" y="470240"/>
                  </a:lnTo>
                  <a:lnTo>
                    <a:pt x="11932" y="501901"/>
                  </a:lnTo>
                  <a:lnTo>
                    <a:pt x="39703" y="545274"/>
                  </a:lnTo>
                  <a:lnTo>
                    <a:pt x="54003" y="559591"/>
                  </a:lnTo>
                  <a:lnTo>
                    <a:pt x="70941" y="569481"/>
                  </a:lnTo>
                  <a:lnTo>
                    <a:pt x="91875" y="571761"/>
                  </a:lnTo>
                  <a:lnTo>
                    <a:pt x="134751" y="564600"/>
                  </a:lnTo>
                  <a:lnTo>
                    <a:pt x="164154" y="545922"/>
                  </a:lnTo>
                  <a:lnTo>
                    <a:pt x="202533" y="511166"/>
                  </a:lnTo>
                  <a:lnTo>
                    <a:pt x="245161" y="464256"/>
                  </a:lnTo>
                  <a:lnTo>
                    <a:pt x="260485" y="435757"/>
                  </a:lnTo>
                  <a:lnTo>
                    <a:pt x="267540" y="398741"/>
                  </a:lnTo>
                  <a:lnTo>
                    <a:pt x="267704" y="376716"/>
                  </a:lnTo>
                  <a:lnTo>
                    <a:pt x="261520" y="357843"/>
                  </a:lnTo>
                  <a:lnTo>
                    <a:pt x="255951" y="348935"/>
                  </a:lnTo>
                  <a:lnTo>
                    <a:pt x="250868" y="347195"/>
                  </a:lnTo>
                  <a:lnTo>
                    <a:pt x="209426" y="350731"/>
                  </a:lnTo>
                  <a:lnTo>
                    <a:pt x="178498" y="359730"/>
                  </a:lnTo>
                  <a:lnTo>
                    <a:pt x="170178" y="364805"/>
                  </a:lnTo>
                  <a:lnTo>
                    <a:pt x="170402" y="364125"/>
                  </a:lnTo>
                  <a:lnTo>
                    <a:pt x="173311" y="360485"/>
                  </a:lnTo>
                  <a:lnTo>
                    <a:pt x="213483" y="340879"/>
                  </a:lnTo>
                  <a:lnTo>
                    <a:pt x="260726" y="312619"/>
                  </a:lnTo>
                  <a:lnTo>
                    <a:pt x="278802" y="30243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235"/>
            <p:cNvSpPr/>
            <p:nvPr/>
          </p:nvSpPr>
          <p:spPr>
            <a:xfrm>
              <a:off x="3916825" y="606661"/>
              <a:ext cx="274176" cy="491605"/>
            </a:xfrm>
            <a:custGeom>
              <a:avLst/>
              <a:gdLst/>
              <a:ahLst/>
              <a:cxnLst/>
              <a:rect l="0" t="0" r="0" b="0"/>
              <a:pathLst>
                <a:path w="274176" h="491605">
                  <a:moveTo>
                    <a:pt x="17000" y="136289"/>
                  </a:moveTo>
                  <a:lnTo>
                    <a:pt x="24539" y="170195"/>
                  </a:lnTo>
                  <a:lnTo>
                    <a:pt x="28759" y="198899"/>
                  </a:lnTo>
                  <a:lnTo>
                    <a:pt x="33890" y="229276"/>
                  </a:lnTo>
                  <a:lnTo>
                    <a:pt x="35410" y="274613"/>
                  </a:lnTo>
                  <a:lnTo>
                    <a:pt x="36824" y="308891"/>
                  </a:lnTo>
                  <a:lnTo>
                    <a:pt x="40980" y="341765"/>
                  </a:lnTo>
                  <a:lnTo>
                    <a:pt x="44213" y="384966"/>
                  </a:lnTo>
                  <a:lnTo>
                    <a:pt x="45172" y="424578"/>
                  </a:lnTo>
                  <a:lnTo>
                    <a:pt x="53061" y="467908"/>
                  </a:lnTo>
                  <a:lnTo>
                    <a:pt x="54831" y="491462"/>
                  </a:lnTo>
                  <a:lnTo>
                    <a:pt x="54921" y="491604"/>
                  </a:lnTo>
                  <a:lnTo>
                    <a:pt x="54981" y="490641"/>
                  </a:lnTo>
                  <a:lnTo>
                    <a:pt x="50008" y="484228"/>
                  </a:lnTo>
                  <a:lnTo>
                    <a:pt x="43337" y="445947"/>
                  </a:lnTo>
                  <a:lnTo>
                    <a:pt x="35386" y="405487"/>
                  </a:lnTo>
                  <a:lnTo>
                    <a:pt x="29405" y="370232"/>
                  </a:lnTo>
                  <a:lnTo>
                    <a:pt x="23219" y="329869"/>
                  </a:lnTo>
                  <a:lnTo>
                    <a:pt x="16942" y="287236"/>
                  </a:lnTo>
                  <a:lnTo>
                    <a:pt x="11682" y="243593"/>
                  </a:lnTo>
                  <a:lnTo>
                    <a:pt x="9345" y="199502"/>
                  </a:lnTo>
                  <a:lnTo>
                    <a:pt x="5484" y="160856"/>
                  </a:lnTo>
                  <a:lnTo>
                    <a:pt x="1298" y="127099"/>
                  </a:lnTo>
                  <a:lnTo>
                    <a:pt x="0" y="85353"/>
                  </a:lnTo>
                  <a:lnTo>
                    <a:pt x="3447" y="62851"/>
                  </a:lnTo>
                  <a:lnTo>
                    <a:pt x="11329" y="45089"/>
                  </a:lnTo>
                  <a:lnTo>
                    <a:pt x="33637" y="16439"/>
                  </a:lnTo>
                  <a:lnTo>
                    <a:pt x="62264" y="1882"/>
                  </a:lnTo>
                  <a:lnTo>
                    <a:pt x="79803" y="0"/>
                  </a:lnTo>
                  <a:lnTo>
                    <a:pt x="113367" y="7415"/>
                  </a:lnTo>
                  <a:lnTo>
                    <a:pt x="120403" y="12273"/>
                  </a:lnTo>
                  <a:lnTo>
                    <a:pt x="153043" y="54362"/>
                  </a:lnTo>
                  <a:lnTo>
                    <a:pt x="164083" y="80264"/>
                  </a:lnTo>
                  <a:lnTo>
                    <a:pt x="166766" y="110164"/>
                  </a:lnTo>
                  <a:lnTo>
                    <a:pt x="160271" y="150538"/>
                  </a:lnTo>
                  <a:lnTo>
                    <a:pt x="144352" y="189782"/>
                  </a:lnTo>
                  <a:lnTo>
                    <a:pt x="121056" y="228221"/>
                  </a:lnTo>
                  <a:lnTo>
                    <a:pt x="99219" y="264305"/>
                  </a:lnTo>
                  <a:lnTo>
                    <a:pt x="60476" y="310167"/>
                  </a:lnTo>
                  <a:lnTo>
                    <a:pt x="48832" y="333344"/>
                  </a:lnTo>
                  <a:lnTo>
                    <a:pt x="47746" y="337509"/>
                  </a:lnTo>
                  <a:lnTo>
                    <a:pt x="49139" y="341344"/>
                  </a:lnTo>
                  <a:lnTo>
                    <a:pt x="56331" y="348427"/>
                  </a:lnTo>
                  <a:lnTo>
                    <a:pt x="77337" y="358365"/>
                  </a:lnTo>
                  <a:lnTo>
                    <a:pt x="121542" y="363600"/>
                  </a:lnTo>
                  <a:lnTo>
                    <a:pt x="164862" y="363449"/>
                  </a:lnTo>
                  <a:lnTo>
                    <a:pt x="209095" y="358230"/>
                  </a:lnTo>
                  <a:lnTo>
                    <a:pt x="250736" y="353108"/>
                  </a:lnTo>
                  <a:lnTo>
                    <a:pt x="274175" y="34583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236"/>
            <p:cNvSpPr/>
            <p:nvPr/>
          </p:nvSpPr>
          <p:spPr>
            <a:xfrm>
              <a:off x="4314825" y="516892"/>
              <a:ext cx="295276" cy="472922"/>
            </a:xfrm>
            <a:custGeom>
              <a:avLst/>
              <a:gdLst/>
              <a:ahLst/>
              <a:cxnLst/>
              <a:rect l="0" t="0" r="0" b="0"/>
              <a:pathLst>
                <a:path w="295276" h="472922">
                  <a:moveTo>
                    <a:pt x="0" y="111758"/>
                  </a:moveTo>
                  <a:lnTo>
                    <a:pt x="6546" y="126967"/>
                  </a:lnTo>
                  <a:lnTo>
                    <a:pt x="9701" y="143193"/>
                  </a:lnTo>
                  <a:lnTo>
                    <a:pt x="15810" y="158349"/>
                  </a:lnTo>
                  <a:lnTo>
                    <a:pt x="21232" y="202610"/>
                  </a:lnTo>
                  <a:lnTo>
                    <a:pt x="29221" y="246627"/>
                  </a:lnTo>
                  <a:lnTo>
                    <a:pt x="38292" y="293183"/>
                  </a:lnTo>
                  <a:lnTo>
                    <a:pt x="50504" y="337669"/>
                  </a:lnTo>
                  <a:lnTo>
                    <a:pt x="61883" y="377661"/>
                  </a:lnTo>
                  <a:lnTo>
                    <a:pt x="70785" y="424044"/>
                  </a:lnTo>
                  <a:lnTo>
                    <a:pt x="85192" y="471051"/>
                  </a:lnTo>
                  <a:lnTo>
                    <a:pt x="85567" y="472921"/>
                  </a:lnTo>
                  <a:lnTo>
                    <a:pt x="69469" y="432506"/>
                  </a:lnTo>
                  <a:lnTo>
                    <a:pt x="59154" y="397765"/>
                  </a:lnTo>
                  <a:lnTo>
                    <a:pt x="43162" y="353369"/>
                  </a:lnTo>
                  <a:lnTo>
                    <a:pt x="31178" y="318624"/>
                  </a:lnTo>
                  <a:lnTo>
                    <a:pt x="21618" y="282015"/>
                  </a:lnTo>
                  <a:lnTo>
                    <a:pt x="14900" y="244578"/>
                  </a:lnTo>
                  <a:lnTo>
                    <a:pt x="11914" y="206772"/>
                  </a:lnTo>
                  <a:lnTo>
                    <a:pt x="10587" y="171626"/>
                  </a:lnTo>
                  <a:lnTo>
                    <a:pt x="12662" y="124910"/>
                  </a:lnTo>
                  <a:lnTo>
                    <a:pt x="19979" y="84258"/>
                  </a:lnTo>
                  <a:lnTo>
                    <a:pt x="27930" y="60377"/>
                  </a:lnTo>
                  <a:lnTo>
                    <a:pt x="62788" y="20861"/>
                  </a:lnTo>
                  <a:lnTo>
                    <a:pt x="87395" y="6038"/>
                  </a:lnTo>
                  <a:lnTo>
                    <a:pt x="109738" y="0"/>
                  </a:lnTo>
                  <a:lnTo>
                    <a:pt x="123208" y="1410"/>
                  </a:lnTo>
                  <a:lnTo>
                    <a:pt x="149103" y="10939"/>
                  </a:lnTo>
                  <a:lnTo>
                    <a:pt x="159049" y="19677"/>
                  </a:lnTo>
                  <a:lnTo>
                    <a:pt x="163182" y="24971"/>
                  </a:lnTo>
                  <a:lnTo>
                    <a:pt x="167775" y="39319"/>
                  </a:lnTo>
                  <a:lnTo>
                    <a:pt x="168759" y="56280"/>
                  </a:lnTo>
                  <a:lnTo>
                    <a:pt x="160766" y="95860"/>
                  </a:lnTo>
                  <a:lnTo>
                    <a:pt x="149234" y="131742"/>
                  </a:lnTo>
                  <a:lnTo>
                    <a:pt x="132412" y="169185"/>
                  </a:lnTo>
                  <a:lnTo>
                    <a:pt x="107765" y="214706"/>
                  </a:lnTo>
                  <a:lnTo>
                    <a:pt x="78998" y="261095"/>
                  </a:lnTo>
                  <a:lnTo>
                    <a:pt x="70326" y="279478"/>
                  </a:lnTo>
                  <a:lnTo>
                    <a:pt x="67396" y="300228"/>
                  </a:lnTo>
                  <a:lnTo>
                    <a:pt x="69817" y="309470"/>
                  </a:lnTo>
                  <a:lnTo>
                    <a:pt x="71945" y="313416"/>
                  </a:lnTo>
                  <a:lnTo>
                    <a:pt x="85052" y="324026"/>
                  </a:lnTo>
                  <a:lnTo>
                    <a:pt x="102341" y="328816"/>
                  </a:lnTo>
                  <a:lnTo>
                    <a:pt x="141297" y="330435"/>
                  </a:lnTo>
                  <a:lnTo>
                    <a:pt x="183485" y="327932"/>
                  </a:lnTo>
                  <a:lnTo>
                    <a:pt x="219818" y="320448"/>
                  </a:lnTo>
                  <a:lnTo>
                    <a:pt x="257395" y="311528"/>
                  </a:lnTo>
                  <a:lnTo>
                    <a:pt x="295275" y="3022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237"/>
            <p:cNvSpPr/>
            <p:nvPr/>
          </p:nvSpPr>
          <p:spPr>
            <a:xfrm>
              <a:off x="4705350" y="450145"/>
              <a:ext cx="304801" cy="452630"/>
            </a:xfrm>
            <a:custGeom>
              <a:avLst/>
              <a:gdLst/>
              <a:ahLst/>
              <a:cxnLst/>
              <a:rect l="0" t="0" r="0" b="0"/>
              <a:pathLst>
                <a:path w="304801" h="452630">
                  <a:moveTo>
                    <a:pt x="0" y="92780"/>
                  </a:moveTo>
                  <a:lnTo>
                    <a:pt x="5056" y="102893"/>
                  </a:lnTo>
                  <a:lnTo>
                    <a:pt x="9701" y="140482"/>
                  </a:lnTo>
                  <a:lnTo>
                    <a:pt x="15810" y="177352"/>
                  </a:lnTo>
                  <a:lnTo>
                    <a:pt x="19148" y="220261"/>
                  </a:lnTo>
                  <a:lnTo>
                    <a:pt x="26370" y="261315"/>
                  </a:lnTo>
                  <a:lnTo>
                    <a:pt x="35213" y="305464"/>
                  </a:lnTo>
                  <a:lnTo>
                    <a:pt x="43477" y="344769"/>
                  </a:lnTo>
                  <a:lnTo>
                    <a:pt x="49628" y="387030"/>
                  </a:lnTo>
                  <a:lnTo>
                    <a:pt x="59311" y="431932"/>
                  </a:lnTo>
                  <a:lnTo>
                    <a:pt x="64493" y="444094"/>
                  </a:lnTo>
                  <a:lnTo>
                    <a:pt x="66244" y="452629"/>
                  </a:lnTo>
                  <a:lnTo>
                    <a:pt x="66388" y="452271"/>
                  </a:lnTo>
                  <a:lnTo>
                    <a:pt x="66664" y="408915"/>
                  </a:lnTo>
                  <a:lnTo>
                    <a:pt x="61615" y="368953"/>
                  </a:lnTo>
                  <a:lnTo>
                    <a:pt x="59134" y="336174"/>
                  </a:lnTo>
                  <a:lnTo>
                    <a:pt x="58032" y="299380"/>
                  </a:lnTo>
                  <a:lnTo>
                    <a:pt x="57542" y="258333"/>
                  </a:lnTo>
                  <a:lnTo>
                    <a:pt x="54502" y="215395"/>
                  </a:lnTo>
                  <a:lnTo>
                    <a:pt x="50681" y="173734"/>
                  </a:lnTo>
                  <a:lnTo>
                    <a:pt x="48983" y="137579"/>
                  </a:lnTo>
                  <a:lnTo>
                    <a:pt x="48027" y="92531"/>
                  </a:lnTo>
                  <a:lnTo>
                    <a:pt x="52801" y="57428"/>
                  </a:lnTo>
                  <a:lnTo>
                    <a:pt x="65974" y="31976"/>
                  </a:lnTo>
                  <a:lnTo>
                    <a:pt x="96761" y="4674"/>
                  </a:lnTo>
                  <a:lnTo>
                    <a:pt x="109680" y="705"/>
                  </a:lnTo>
                  <a:lnTo>
                    <a:pt x="124947" y="0"/>
                  </a:lnTo>
                  <a:lnTo>
                    <a:pt x="151994" y="8170"/>
                  </a:lnTo>
                  <a:lnTo>
                    <a:pt x="177720" y="19975"/>
                  </a:lnTo>
                  <a:lnTo>
                    <a:pt x="187642" y="29025"/>
                  </a:lnTo>
                  <a:lnTo>
                    <a:pt x="191770" y="34402"/>
                  </a:lnTo>
                  <a:lnTo>
                    <a:pt x="196356" y="48842"/>
                  </a:lnTo>
                  <a:lnTo>
                    <a:pt x="197336" y="65844"/>
                  </a:lnTo>
                  <a:lnTo>
                    <a:pt x="190879" y="94324"/>
                  </a:lnTo>
                  <a:lnTo>
                    <a:pt x="174972" y="128045"/>
                  </a:lnTo>
                  <a:lnTo>
                    <a:pt x="141689" y="168420"/>
                  </a:lnTo>
                  <a:lnTo>
                    <a:pt x="99484" y="212026"/>
                  </a:lnTo>
                  <a:lnTo>
                    <a:pt x="59045" y="252742"/>
                  </a:lnTo>
                  <a:lnTo>
                    <a:pt x="22893" y="288953"/>
                  </a:lnTo>
                  <a:lnTo>
                    <a:pt x="20553" y="297646"/>
                  </a:lnTo>
                  <a:lnTo>
                    <a:pt x="23599" y="318592"/>
                  </a:lnTo>
                  <a:lnTo>
                    <a:pt x="34830" y="336369"/>
                  </a:lnTo>
                  <a:lnTo>
                    <a:pt x="42270" y="344073"/>
                  </a:lnTo>
                  <a:lnTo>
                    <a:pt x="61826" y="352632"/>
                  </a:lnTo>
                  <a:lnTo>
                    <a:pt x="99457" y="360273"/>
                  </a:lnTo>
                  <a:lnTo>
                    <a:pt x="146944" y="366418"/>
                  </a:lnTo>
                  <a:lnTo>
                    <a:pt x="181725" y="368914"/>
                  </a:lnTo>
                  <a:lnTo>
                    <a:pt x="214823" y="373550"/>
                  </a:lnTo>
                  <a:lnTo>
                    <a:pt x="258149" y="377055"/>
                  </a:lnTo>
                  <a:lnTo>
                    <a:pt x="304800" y="36900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238"/>
            <p:cNvSpPr/>
            <p:nvPr/>
          </p:nvSpPr>
          <p:spPr>
            <a:xfrm>
              <a:off x="5134024" y="362655"/>
              <a:ext cx="647652" cy="523171"/>
            </a:xfrm>
            <a:custGeom>
              <a:avLst/>
              <a:gdLst/>
              <a:ahLst/>
              <a:cxnLst/>
              <a:rect l="0" t="0" r="0" b="0"/>
              <a:pathLst>
                <a:path w="647652" h="523171">
                  <a:moveTo>
                    <a:pt x="9476" y="523170"/>
                  </a:moveTo>
                  <a:lnTo>
                    <a:pt x="24664" y="490677"/>
                  </a:lnTo>
                  <a:lnTo>
                    <a:pt x="33074" y="449459"/>
                  </a:lnTo>
                  <a:lnTo>
                    <a:pt x="36576" y="414076"/>
                  </a:lnTo>
                  <a:lnTo>
                    <a:pt x="37615" y="371725"/>
                  </a:lnTo>
                  <a:lnTo>
                    <a:pt x="37857" y="338386"/>
                  </a:lnTo>
                  <a:lnTo>
                    <a:pt x="36906" y="303460"/>
                  </a:lnTo>
                  <a:lnTo>
                    <a:pt x="32956" y="270299"/>
                  </a:lnTo>
                  <a:lnTo>
                    <a:pt x="27673" y="237922"/>
                  </a:lnTo>
                  <a:lnTo>
                    <a:pt x="18748" y="195588"/>
                  </a:lnTo>
                  <a:lnTo>
                    <a:pt x="4151" y="151596"/>
                  </a:lnTo>
                  <a:lnTo>
                    <a:pt x="115" y="125245"/>
                  </a:lnTo>
                  <a:lnTo>
                    <a:pt x="0" y="128806"/>
                  </a:lnTo>
                  <a:lnTo>
                    <a:pt x="17258" y="172518"/>
                  </a:lnTo>
                  <a:lnTo>
                    <a:pt x="38961" y="212017"/>
                  </a:lnTo>
                  <a:lnTo>
                    <a:pt x="57371" y="250707"/>
                  </a:lnTo>
                  <a:lnTo>
                    <a:pt x="76231" y="295685"/>
                  </a:lnTo>
                  <a:lnTo>
                    <a:pt x="95225" y="339703"/>
                  </a:lnTo>
                  <a:lnTo>
                    <a:pt x="111436" y="379557"/>
                  </a:lnTo>
                  <a:lnTo>
                    <a:pt x="131451" y="425893"/>
                  </a:lnTo>
                  <a:lnTo>
                    <a:pt x="163286" y="471634"/>
                  </a:lnTo>
                  <a:lnTo>
                    <a:pt x="187091" y="492091"/>
                  </a:lnTo>
                  <a:lnTo>
                    <a:pt x="189269" y="491868"/>
                  </a:lnTo>
                  <a:lnTo>
                    <a:pt x="194512" y="488797"/>
                  </a:lnTo>
                  <a:lnTo>
                    <a:pt x="196333" y="486496"/>
                  </a:lnTo>
                  <a:lnTo>
                    <a:pt x="198357" y="481118"/>
                  </a:lnTo>
                  <a:lnTo>
                    <a:pt x="202585" y="442373"/>
                  </a:lnTo>
                  <a:lnTo>
                    <a:pt x="207452" y="404686"/>
                  </a:lnTo>
                  <a:lnTo>
                    <a:pt x="208591" y="373144"/>
                  </a:lnTo>
                  <a:lnTo>
                    <a:pt x="209096" y="334431"/>
                  </a:lnTo>
                  <a:lnTo>
                    <a:pt x="209321" y="295353"/>
                  </a:lnTo>
                  <a:lnTo>
                    <a:pt x="210479" y="256818"/>
                  </a:lnTo>
                  <a:lnTo>
                    <a:pt x="214522" y="218525"/>
                  </a:lnTo>
                  <a:lnTo>
                    <a:pt x="217024" y="183161"/>
                  </a:lnTo>
                  <a:lnTo>
                    <a:pt x="218433" y="136324"/>
                  </a:lnTo>
                  <a:lnTo>
                    <a:pt x="221672" y="98457"/>
                  </a:lnTo>
                  <a:lnTo>
                    <a:pt x="232248" y="57218"/>
                  </a:lnTo>
                  <a:lnTo>
                    <a:pt x="249608" y="11332"/>
                  </a:lnTo>
                  <a:lnTo>
                    <a:pt x="252114" y="7319"/>
                  </a:lnTo>
                  <a:lnTo>
                    <a:pt x="257721" y="2861"/>
                  </a:lnTo>
                  <a:lnTo>
                    <a:pt x="264799" y="880"/>
                  </a:lnTo>
                  <a:lnTo>
                    <a:pt x="275000" y="0"/>
                  </a:lnTo>
                  <a:lnTo>
                    <a:pt x="283767" y="2430"/>
                  </a:lnTo>
                  <a:lnTo>
                    <a:pt x="298019" y="12614"/>
                  </a:lnTo>
                  <a:lnTo>
                    <a:pt x="314226" y="48674"/>
                  </a:lnTo>
                  <a:lnTo>
                    <a:pt x="332023" y="90423"/>
                  </a:lnTo>
                  <a:lnTo>
                    <a:pt x="339643" y="132012"/>
                  </a:lnTo>
                  <a:lnTo>
                    <a:pt x="344247" y="165172"/>
                  </a:lnTo>
                  <a:lnTo>
                    <a:pt x="349822" y="198960"/>
                  </a:lnTo>
                  <a:lnTo>
                    <a:pt x="358910" y="242840"/>
                  </a:lnTo>
                  <a:lnTo>
                    <a:pt x="368305" y="287827"/>
                  </a:lnTo>
                  <a:lnTo>
                    <a:pt x="377792" y="327379"/>
                  </a:lnTo>
                  <a:lnTo>
                    <a:pt x="387657" y="369725"/>
                  </a:lnTo>
                  <a:lnTo>
                    <a:pt x="390281" y="387239"/>
                  </a:lnTo>
                  <a:lnTo>
                    <a:pt x="403568" y="415925"/>
                  </a:lnTo>
                  <a:lnTo>
                    <a:pt x="409700" y="422589"/>
                  </a:lnTo>
                  <a:lnTo>
                    <a:pt x="428592" y="434991"/>
                  </a:lnTo>
                  <a:lnTo>
                    <a:pt x="431761" y="435809"/>
                  </a:lnTo>
                  <a:lnTo>
                    <a:pt x="434933" y="435296"/>
                  </a:lnTo>
                  <a:lnTo>
                    <a:pt x="461581" y="420044"/>
                  </a:lnTo>
                  <a:lnTo>
                    <a:pt x="506140" y="378628"/>
                  </a:lnTo>
                  <a:lnTo>
                    <a:pt x="545968" y="339044"/>
                  </a:lnTo>
                  <a:lnTo>
                    <a:pt x="589230" y="300885"/>
                  </a:lnTo>
                  <a:lnTo>
                    <a:pt x="647651" y="25647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239"/>
            <p:cNvSpPr/>
            <p:nvPr/>
          </p:nvSpPr>
          <p:spPr>
            <a:xfrm>
              <a:off x="5514975" y="514350"/>
              <a:ext cx="152401" cy="95251"/>
            </a:xfrm>
            <a:custGeom>
              <a:avLst/>
              <a:gdLst/>
              <a:ahLst/>
              <a:cxnLst/>
              <a:rect l="0" t="0" r="0" b="0"/>
              <a:pathLst>
                <a:path w="152401" h="95251">
                  <a:moveTo>
                    <a:pt x="0" y="95250"/>
                  </a:moveTo>
                  <a:lnTo>
                    <a:pt x="5056" y="85137"/>
                  </a:lnTo>
                  <a:lnTo>
                    <a:pt x="8663" y="82158"/>
                  </a:lnTo>
                  <a:lnTo>
                    <a:pt x="50419" y="60456"/>
                  </a:lnTo>
                  <a:lnTo>
                    <a:pt x="86435" y="36257"/>
                  </a:lnTo>
                  <a:lnTo>
                    <a:pt x="130033" y="12154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240"/>
            <p:cNvSpPr/>
            <p:nvPr/>
          </p:nvSpPr>
          <p:spPr>
            <a:xfrm>
              <a:off x="5534025" y="333375"/>
              <a:ext cx="104776" cy="85726"/>
            </a:xfrm>
            <a:custGeom>
              <a:avLst/>
              <a:gdLst/>
              <a:ahLst/>
              <a:cxnLst/>
              <a:rect l="0" t="0" r="0" b="0"/>
              <a:pathLst>
                <a:path w="104776" h="85726">
                  <a:moveTo>
                    <a:pt x="0" y="85725"/>
                  </a:moveTo>
                  <a:lnTo>
                    <a:pt x="0" y="80669"/>
                  </a:lnTo>
                  <a:lnTo>
                    <a:pt x="5056" y="67411"/>
                  </a:lnTo>
                  <a:lnTo>
                    <a:pt x="8663" y="63991"/>
                  </a:lnTo>
                  <a:lnTo>
                    <a:pt x="32481" y="50035"/>
                  </a:lnTo>
                  <a:lnTo>
                    <a:pt x="75656" y="17251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241"/>
            <p:cNvSpPr/>
            <p:nvPr/>
          </p:nvSpPr>
          <p:spPr>
            <a:xfrm>
              <a:off x="5813440" y="247650"/>
              <a:ext cx="232247" cy="428626"/>
            </a:xfrm>
            <a:custGeom>
              <a:avLst/>
              <a:gdLst/>
              <a:ahLst/>
              <a:cxnLst/>
              <a:rect l="0" t="0" r="0" b="0"/>
              <a:pathLst>
                <a:path w="232247" h="428626">
                  <a:moveTo>
                    <a:pt x="225410" y="0"/>
                  </a:moveTo>
                  <a:lnTo>
                    <a:pt x="220354" y="0"/>
                  </a:lnTo>
                  <a:lnTo>
                    <a:pt x="215049" y="2822"/>
                  </a:lnTo>
                  <a:lnTo>
                    <a:pt x="175297" y="27447"/>
                  </a:lnTo>
                  <a:lnTo>
                    <a:pt x="130531" y="58809"/>
                  </a:lnTo>
                  <a:lnTo>
                    <a:pt x="88172" y="85158"/>
                  </a:lnTo>
                  <a:lnTo>
                    <a:pt x="49397" y="107900"/>
                  </a:lnTo>
                  <a:lnTo>
                    <a:pt x="7577" y="142699"/>
                  </a:lnTo>
                  <a:lnTo>
                    <a:pt x="1595" y="153733"/>
                  </a:lnTo>
                  <a:lnTo>
                    <a:pt x="0" y="159638"/>
                  </a:lnTo>
                  <a:lnTo>
                    <a:pt x="1053" y="165692"/>
                  </a:lnTo>
                  <a:lnTo>
                    <a:pt x="7868" y="178063"/>
                  </a:lnTo>
                  <a:lnTo>
                    <a:pt x="20775" y="187795"/>
                  </a:lnTo>
                  <a:lnTo>
                    <a:pt x="51536" y="199223"/>
                  </a:lnTo>
                  <a:lnTo>
                    <a:pt x="91341" y="212135"/>
                  </a:lnTo>
                  <a:lnTo>
                    <a:pt x="132769" y="226544"/>
                  </a:lnTo>
                  <a:lnTo>
                    <a:pt x="172913" y="237516"/>
                  </a:lnTo>
                  <a:lnTo>
                    <a:pt x="193611" y="245263"/>
                  </a:lnTo>
                  <a:lnTo>
                    <a:pt x="216106" y="261524"/>
                  </a:lnTo>
                  <a:lnTo>
                    <a:pt x="225861" y="273572"/>
                  </a:lnTo>
                  <a:lnTo>
                    <a:pt x="230902" y="285982"/>
                  </a:lnTo>
                  <a:lnTo>
                    <a:pt x="232246" y="292255"/>
                  </a:lnTo>
                  <a:lnTo>
                    <a:pt x="229082" y="316252"/>
                  </a:lnTo>
                  <a:lnTo>
                    <a:pt x="218576" y="331409"/>
                  </a:lnTo>
                  <a:lnTo>
                    <a:pt x="180903" y="363443"/>
                  </a:lnTo>
                  <a:lnTo>
                    <a:pt x="145078" y="385911"/>
                  </a:lnTo>
                  <a:lnTo>
                    <a:pt x="107651" y="405974"/>
                  </a:lnTo>
                  <a:lnTo>
                    <a:pt x="60254" y="423053"/>
                  </a:lnTo>
                  <a:lnTo>
                    <a:pt x="25385" y="4286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242"/>
            <p:cNvSpPr/>
            <p:nvPr/>
          </p:nvSpPr>
          <p:spPr>
            <a:xfrm>
              <a:off x="6143625" y="266700"/>
              <a:ext cx="95251" cy="285751"/>
            </a:xfrm>
            <a:custGeom>
              <a:avLst/>
              <a:gdLst/>
              <a:ahLst/>
              <a:cxnLst/>
              <a:rect l="0" t="0" r="0" b="0"/>
              <a:pathLst>
                <a:path w="95251" h="285751">
                  <a:moveTo>
                    <a:pt x="0" y="0"/>
                  </a:moveTo>
                  <a:lnTo>
                    <a:pt x="29659" y="42917"/>
                  </a:lnTo>
                  <a:lnTo>
                    <a:pt x="45096" y="85814"/>
                  </a:lnTo>
                  <a:lnTo>
                    <a:pt x="60399" y="127850"/>
                  </a:lnTo>
                  <a:lnTo>
                    <a:pt x="72106" y="167586"/>
                  </a:lnTo>
                  <a:lnTo>
                    <a:pt x="81219" y="206171"/>
                  </a:lnTo>
                  <a:lnTo>
                    <a:pt x="87657" y="251490"/>
                  </a:lnTo>
                  <a:lnTo>
                    <a:pt x="95250" y="285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243"/>
            <p:cNvSpPr/>
            <p:nvPr/>
          </p:nvSpPr>
          <p:spPr>
            <a:xfrm>
              <a:off x="6134100" y="230832"/>
              <a:ext cx="352426" cy="35869"/>
            </a:xfrm>
            <a:custGeom>
              <a:avLst/>
              <a:gdLst/>
              <a:ahLst/>
              <a:cxnLst/>
              <a:rect l="0" t="0" r="0" b="0"/>
              <a:pathLst>
                <a:path w="352426" h="35869">
                  <a:moveTo>
                    <a:pt x="0" y="35868"/>
                  </a:moveTo>
                  <a:lnTo>
                    <a:pt x="44527" y="20680"/>
                  </a:lnTo>
                  <a:lnTo>
                    <a:pt x="78920" y="14759"/>
                  </a:lnTo>
                  <a:lnTo>
                    <a:pt x="110217" y="9553"/>
                  </a:lnTo>
                  <a:lnTo>
                    <a:pt x="145294" y="3711"/>
                  </a:lnTo>
                  <a:lnTo>
                    <a:pt x="182050" y="409"/>
                  </a:lnTo>
                  <a:lnTo>
                    <a:pt x="219553" y="0"/>
                  </a:lnTo>
                  <a:lnTo>
                    <a:pt x="257387" y="3346"/>
                  </a:lnTo>
                  <a:lnTo>
                    <a:pt x="304275" y="6124"/>
                  </a:lnTo>
                  <a:lnTo>
                    <a:pt x="352425" y="1681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244"/>
            <p:cNvSpPr/>
            <p:nvPr/>
          </p:nvSpPr>
          <p:spPr>
            <a:xfrm>
              <a:off x="6029325" y="228600"/>
              <a:ext cx="295276" cy="123826"/>
            </a:xfrm>
            <a:custGeom>
              <a:avLst/>
              <a:gdLst/>
              <a:ahLst/>
              <a:cxnLst/>
              <a:rect l="0" t="0" r="0" b="0"/>
              <a:pathLst>
                <a:path w="295276" h="123826">
                  <a:moveTo>
                    <a:pt x="0" y="123825"/>
                  </a:moveTo>
                  <a:lnTo>
                    <a:pt x="42368" y="81456"/>
                  </a:lnTo>
                  <a:lnTo>
                    <a:pt x="77043" y="51838"/>
                  </a:lnTo>
                  <a:lnTo>
                    <a:pt x="123129" y="32151"/>
                  </a:lnTo>
                  <a:lnTo>
                    <a:pt x="166775" y="17170"/>
                  </a:lnTo>
                  <a:lnTo>
                    <a:pt x="212163" y="10732"/>
                  </a:lnTo>
                  <a:lnTo>
                    <a:pt x="251835" y="3650"/>
                  </a:lnTo>
                  <a:lnTo>
                    <a:pt x="29527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" name="SMARTInkShape-Group26"/>
          <p:cNvGrpSpPr/>
          <p:nvPr/>
        </p:nvGrpSpPr>
        <p:grpSpPr>
          <a:xfrm>
            <a:off x="5705475" y="4210050"/>
            <a:ext cx="5615940" cy="609601"/>
            <a:chOff x="5705475" y="4210050"/>
            <a:chExt cx="5615940" cy="609601"/>
          </a:xfrm>
        </p:grpSpPr>
        <p:sp>
          <p:nvSpPr>
            <p:cNvPr id="158" name="SMARTInkShape-245"/>
            <p:cNvSpPr/>
            <p:nvPr/>
          </p:nvSpPr>
          <p:spPr>
            <a:xfrm>
              <a:off x="5705475" y="4371975"/>
              <a:ext cx="333376" cy="9526"/>
            </a:xfrm>
            <a:custGeom>
              <a:avLst/>
              <a:gdLst/>
              <a:ahLst/>
              <a:cxnLst/>
              <a:rect l="0" t="0" r="0" b="0"/>
              <a:pathLst>
                <a:path w="333376" h="9526">
                  <a:moveTo>
                    <a:pt x="0" y="9525"/>
                  </a:moveTo>
                  <a:lnTo>
                    <a:pt x="9133" y="9525"/>
                  </a:lnTo>
                  <a:lnTo>
                    <a:pt x="14465" y="4469"/>
                  </a:lnTo>
                  <a:lnTo>
                    <a:pt x="22657" y="1986"/>
                  </a:lnTo>
                  <a:lnTo>
                    <a:pt x="70179" y="52"/>
                  </a:lnTo>
                  <a:lnTo>
                    <a:pt x="116594" y="5"/>
                  </a:lnTo>
                  <a:lnTo>
                    <a:pt x="143555" y="2824"/>
                  </a:lnTo>
                  <a:lnTo>
                    <a:pt x="189531" y="8642"/>
                  </a:lnTo>
                  <a:lnTo>
                    <a:pt x="229936" y="9409"/>
                  </a:lnTo>
                  <a:lnTo>
                    <a:pt x="273579" y="9509"/>
                  </a:lnTo>
                  <a:lnTo>
                    <a:pt x="286691" y="8460"/>
                  </a:lnTo>
                  <a:lnTo>
                    <a:pt x="310675" y="882"/>
                  </a:lnTo>
                  <a:lnTo>
                    <a:pt x="3333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246"/>
            <p:cNvSpPr/>
            <p:nvPr/>
          </p:nvSpPr>
          <p:spPr>
            <a:xfrm>
              <a:off x="6162675" y="4295775"/>
              <a:ext cx="200026" cy="238126"/>
            </a:xfrm>
            <a:custGeom>
              <a:avLst/>
              <a:gdLst/>
              <a:ahLst/>
              <a:cxnLst/>
              <a:rect l="0" t="0" r="0" b="0"/>
              <a:pathLst>
                <a:path w="200026" h="238126">
                  <a:moveTo>
                    <a:pt x="0" y="0"/>
                  </a:moveTo>
                  <a:lnTo>
                    <a:pt x="0" y="10113"/>
                  </a:lnTo>
                  <a:lnTo>
                    <a:pt x="2822" y="17900"/>
                  </a:lnTo>
                  <a:lnTo>
                    <a:pt x="5056" y="21458"/>
                  </a:lnTo>
                  <a:lnTo>
                    <a:pt x="15810" y="68256"/>
                  </a:lnTo>
                  <a:lnTo>
                    <a:pt x="23680" y="114508"/>
                  </a:lnTo>
                  <a:lnTo>
                    <a:pt x="36346" y="158211"/>
                  </a:lnTo>
                  <a:lnTo>
                    <a:pt x="38812" y="182985"/>
                  </a:lnTo>
                  <a:lnTo>
                    <a:pt x="47219" y="207499"/>
                  </a:lnTo>
                  <a:lnTo>
                    <a:pt x="46296" y="208183"/>
                  </a:lnTo>
                  <a:lnTo>
                    <a:pt x="39388" y="209370"/>
                  </a:lnTo>
                  <a:lnTo>
                    <a:pt x="38959" y="208372"/>
                  </a:lnTo>
                  <a:lnTo>
                    <a:pt x="38133" y="173898"/>
                  </a:lnTo>
                  <a:lnTo>
                    <a:pt x="47803" y="130132"/>
                  </a:lnTo>
                  <a:lnTo>
                    <a:pt x="61780" y="84430"/>
                  </a:lnTo>
                  <a:lnTo>
                    <a:pt x="64470" y="81686"/>
                  </a:lnTo>
                  <a:lnTo>
                    <a:pt x="70281" y="78639"/>
                  </a:lnTo>
                  <a:lnTo>
                    <a:pt x="83694" y="76682"/>
                  </a:lnTo>
                  <a:lnTo>
                    <a:pt x="106637" y="76264"/>
                  </a:lnTo>
                  <a:lnTo>
                    <a:pt x="122143" y="81275"/>
                  </a:lnTo>
                  <a:lnTo>
                    <a:pt x="164129" y="111412"/>
                  </a:lnTo>
                  <a:lnTo>
                    <a:pt x="172782" y="122189"/>
                  </a:lnTo>
                  <a:lnTo>
                    <a:pt x="177334" y="134034"/>
                  </a:lnTo>
                  <a:lnTo>
                    <a:pt x="188100" y="165190"/>
                  </a:lnTo>
                  <a:lnTo>
                    <a:pt x="196021" y="184176"/>
                  </a:lnTo>
                  <a:lnTo>
                    <a:pt x="199869" y="229894"/>
                  </a:lnTo>
                  <a:lnTo>
                    <a:pt x="200025" y="2381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247"/>
            <p:cNvSpPr/>
            <p:nvPr/>
          </p:nvSpPr>
          <p:spPr>
            <a:xfrm>
              <a:off x="6412764" y="4382954"/>
              <a:ext cx="178537" cy="150947"/>
            </a:xfrm>
            <a:custGeom>
              <a:avLst/>
              <a:gdLst/>
              <a:ahLst/>
              <a:cxnLst/>
              <a:rect l="0" t="0" r="0" b="0"/>
              <a:pathLst>
                <a:path w="178537" h="150947">
                  <a:moveTo>
                    <a:pt x="16611" y="55696"/>
                  </a:moveTo>
                  <a:lnTo>
                    <a:pt x="21667" y="50640"/>
                  </a:lnTo>
                  <a:lnTo>
                    <a:pt x="26972" y="48157"/>
                  </a:lnTo>
                  <a:lnTo>
                    <a:pt x="74030" y="46223"/>
                  </a:lnTo>
                  <a:lnTo>
                    <a:pt x="86580" y="45135"/>
                  </a:lnTo>
                  <a:lnTo>
                    <a:pt x="128096" y="34414"/>
                  </a:lnTo>
                  <a:lnTo>
                    <a:pt x="147915" y="19347"/>
                  </a:lnTo>
                  <a:lnTo>
                    <a:pt x="149052" y="15552"/>
                  </a:lnTo>
                  <a:lnTo>
                    <a:pt x="149355" y="13058"/>
                  </a:lnTo>
                  <a:lnTo>
                    <a:pt x="148498" y="11396"/>
                  </a:lnTo>
                  <a:lnTo>
                    <a:pt x="146870" y="10288"/>
                  </a:lnTo>
                  <a:lnTo>
                    <a:pt x="114297" y="0"/>
                  </a:lnTo>
                  <a:lnTo>
                    <a:pt x="70543" y="8332"/>
                  </a:lnTo>
                  <a:lnTo>
                    <a:pt x="51524" y="16497"/>
                  </a:lnTo>
                  <a:lnTo>
                    <a:pt x="9908" y="48465"/>
                  </a:lnTo>
                  <a:lnTo>
                    <a:pt x="3048" y="59890"/>
                  </a:lnTo>
                  <a:lnTo>
                    <a:pt x="0" y="72024"/>
                  </a:lnTo>
                  <a:lnTo>
                    <a:pt x="1467" y="81650"/>
                  </a:lnTo>
                  <a:lnTo>
                    <a:pt x="11033" y="101510"/>
                  </a:lnTo>
                  <a:lnTo>
                    <a:pt x="19776" y="110630"/>
                  </a:lnTo>
                  <a:lnTo>
                    <a:pt x="62528" y="139241"/>
                  </a:lnTo>
                  <a:lnTo>
                    <a:pt x="77235" y="145743"/>
                  </a:lnTo>
                  <a:lnTo>
                    <a:pt x="121843" y="150261"/>
                  </a:lnTo>
                  <a:lnTo>
                    <a:pt x="168464" y="150886"/>
                  </a:lnTo>
                  <a:lnTo>
                    <a:pt x="178536" y="1509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248"/>
            <p:cNvSpPr/>
            <p:nvPr/>
          </p:nvSpPr>
          <p:spPr>
            <a:xfrm>
              <a:off x="6691019" y="4276725"/>
              <a:ext cx="62207" cy="285751"/>
            </a:xfrm>
            <a:custGeom>
              <a:avLst/>
              <a:gdLst/>
              <a:ahLst/>
              <a:cxnLst/>
              <a:rect l="0" t="0" r="0" b="0"/>
              <a:pathLst>
                <a:path w="62207" h="285751">
                  <a:moveTo>
                    <a:pt x="5056" y="0"/>
                  </a:moveTo>
                  <a:lnTo>
                    <a:pt x="5056" y="10113"/>
                  </a:lnTo>
                  <a:lnTo>
                    <a:pt x="2234" y="17900"/>
                  </a:lnTo>
                  <a:lnTo>
                    <a:pt x="0" y="21458"/>
                  </a:lnTo>
                  <a:lnTo>
                    <a:pt x="339" y="33879"/>
                  </a:lnTo>
                  <a:lnTo>
                    <a:pt x="5493" y="76898"/>
                  </a:lnTo>
                  <a:lnTo>
                    <a:pt x="18232" y="123917"/>
                  </a:lnTo>
                  <a:lnTo>
                    <a:pt x="30871" y="171462"/>
                  </a:lnTo>
                  <a:lnTo>
                    <a:pt x="35636" y="197206"/>
                  </a:lnTo>
                  <a:lnTo>
                    <a:pt x="50035" y="242594"/>
                  </a:lnTo>
                  <a:lnTo>
                    <a:pt x="62206" y="285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249"/>
            <p:cNvSpPr/>
            <p:nvPr/>
          </p:nvSpPr>
          <p:spPr>
            <a:xfrm>
              <a:off x="6610350" y="4363442"/>
              <a:ext cx="390526" cy="160934"/>
            </a:xfrm>
            <a:custGeom>
              <a:avLst/>
              <a:gdLst/>
              <a:ahLst/>
              <a:cxnLst/>
              <a:rect l="0" t="0" r="0" b="0"/>
              <a:pathLst>
                <a:path w="390526" h="160934">
                  <a:moveTo>
                    <a:pt x="0" y="37108"/>
                  </a:moveTo>
                  <a:lnTo>
                    <a:pt x="41912" y="37108"/>
                  </a:lnTo>
                  <a:lnTo>
                    <a:pt x="89049" y="44647"/>
                  </a:lnTo>
                  <a:lnTo>
                    <a:pt x="132125" y="46241"/>
                  </a:lnTo>
                  <a:lnTo>
                    <a:pt x="178812" y="46555"/>
                  </a:lnTo>
                  <a:lnTo>
                    <a:pt x="225978" y="46617"/>
                  </a:lnTo>
                  <a:lnTo>
                    <a:pt x="266182" y="46630"/>
                  </a:lnTo>
                  <a:lnTo>
                    <a:pt x="296035" y="45574"/>
                  </a:lnTo>
                  <a:lnTo>
                    <a:pt x="305491" y="41576"/>
                  </a:lnTo>
                  <a:lnTo>
                    <a:pt x="326806" y="24243"/>
                  </a:lnTo>
                  <a:lnTo>
                    <a:pt x="327938" y="21123"/>
                  </a:lnTo>
                  <a:lnTo>
                    <a:pt x="327633" y="17985"/>
                  </a:lnTo>
                  <a:lnTo>
                    <a:pt x="326372" y="14834"/>
                  </a:lnTo>
                  <a:lnTo>
                    <a:pt x="324473" y="12734"/>
                  </a:lnTo>
                  <a:lnTo>
                    <a:pt x="305757" y="4029"/>
                  </a:lnTo>
                  <a:lnTo>
                    <a:pt x="282137" y="0"/>
                  </a:lnTo>
                  <a:lnTo>
                    <a:pt x="263395" y="360"/>
                  </a:lnTo>
                  <a:lnTo>
                    <a:pt x="219067" y="18323"/>
                  </a:lnTo>
                  <a:lnTo>
                    <a:pt x="207430" y="25584"/>
                  </a:lnTo>
                  <a:lnTo>
                    <a:pt x="195986" y="40514"/>
                  </a:lnTo>
                  <a:lnTo>
                    <a:pt x="192939" y="48500"/>
                  </a:lnTo>
                  <a:lnTo>
                    <a:pt x="191222" y="64002"/>
                  </a:lnTo>
                  <a:lnTo>
                    <a:pt x="195771" y="87057"/>
                  </a:lnTo>
                  <a:lnTo>
                    <a:pt x="203821" y="103884"/>
                  </a:lnTo>
                  <a:lnTo>
                    <a:pt x="230174" y="125597"/>
                  </a:lnTo>
                  <a:lnTo>
                    <a:pt x="277339" y="153406"/>
                  </a:lnTo>
                  <a:lnTo>
                    <a:pt x="317367" y="159446"/>
                  </a:lnTo>
                  <a:lnTo>
                    <a:pt x="353326" y="160493"/>
                  </a:lnTo>
                  <a:lnTo>
                    <a:pt x="390525" y="1609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250"/>
            <p:cNvSpPr/>
            <p:nvPr/>
          </p:nvSpPr>
          <p:spPr>
            <a:xfrm>
              <a:off x="7010400" y="4371975"/>
              <a:ext cx="133351" cy="160423"/>
            </a:xfrm>
            <a:custGeom>
              <a:avLst/>
              <a:gdLst/>
              <a:ahLst/>
              <a:cxnLst/>
              <a:rect l="0" t="0" r="0" b="0"/>
              <a:pathLst>
                <a:path w="133351" h="160423">
                  <a:moveTo>
                    <a:pt x="0" y="28575"/>
                  </a:moveTo>
                  <a:lnTo>
                    <a:pt x="1058" y="71137"/>
                  </a:lnTo>
                  <a:lnTo>
                    <a:pt x="13257" y="101769"/>
                  </a:lnTo>
                  <a:lnTo>
                    <a:pt x="50422" y="145497"/>
                  </a:lnTo>
                  <a:lnTo>
                    <a:pt x="56982" y="149332"/>
                  </a:lnTo>
                  <a:lnTo>
                    <a:pt x="60213" y="150355"/>
                  </a:lnTo>
                  <a:lnTo>
                    <a:pt x="62367" y="152095"/>
                  </a:lnTo>
                  <a:lnTo>
                    <a:pt x="66108" y="160422"/>
                  </a:lnTo>
                  <a:lnTo>
                    <a:pt x="67356" y="159864"/>
                  </a:lnTo>
                  <a:lnTo>
                    <a:pt x="71563" y="156423"/>
                  </a:lnTo>
                  <a:lnTo>
                    <a:pt x="72050" y="154024"/>
                  </a:lnTo>
                  <a:lnTo>
                    <a:pt x="71317" y="151366"/>
                  </a:lnTo>
                  <a:lnTo>
                    <a:pt x="69769" y="148536"/>
                  </a:lnTo>
                  <a:lnTo>
                    <a:pt x="70872" y="139747"/>
                  </a:lnTo>
                  <a:lnTo>
                    <a:pt x="75147" y="121914"/>
                  </a:lnTo>
                  <a:lnTo>
                    <a:pt x="78884" y="94580"/>
                  </a:lnTo>
                  <a:lnTo>
                    <a:pt x="83698" y="76002"/>
                  </a:lnTo>
                  <a:lnTo>
                    <a:pt x="87947" y="57091"/>
                  </a:lnTo>
                  <a:lnTo>
                    <a:pt x="95908" y="40905"/>
                  </a:lnTo>
                  <a:lnTo>
                    <a:pt x="102950" y="32996"/>
                  </a:lnTo>
                  <a:lnTo>
                    <a:pt x="125715" y="16039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251"/>
            <p:cNvSpPr/>
            <p:nvPr/>
          </p:nvSpPr>
          <p:spPr>
            <a:xfrm>
              <a:off x="7263369" y="4371975"/>
              <a:ext cx="136019" cy="142707"/>
            </a:xfrm>
            <a:custGeom>
              <a:avLst/>
              <a:gdLst/>
              <a:ahLst/>
              <a:cxnLst/>
              <a:rect l="0" t="0" r="0" b="0"/>
              <a:pathLst>
                <a:path w="136019" h="142707">
                  <a:moveTo>
                    <a:pt x="89931" y="19050"/>
                  </a:moveTo>
                  <a:lnTo>
                    <a:pt x="72597" y="19050"/>
                  </a:lnTo>
                  <a:lnTo>
                    <a:pt x="61276" y="24106"/>
                  </a:lnTo>
                  <a:lnTo>
                    <a:pt x="31202" y="49641"/>
                  </a:lnTo>
                  <a:lnTo>
                    <a:pt x="1073" y="88478"/>
                  </a:lnTo>
                  <a:lnTo>
                    <a:pt x="0" y="92852"/>
                  </a:lnTo>
                  <a:lnTo>
                    <a:pt x="1632" y="103356"/>
                  </a:lnTo>
                  <a:lnTo>
                    <a:pt x="8500" y="116114"/>
                  </a:lnTo>
                  <a:lnTo>
                    <a:pt x="17237" y="126597"/>
                  </a:lnTo>
                  <a:lnTo>
                    <a:pt x="31586" y="136405"/>
                  </a:lnTo>
                  <a:lnTo>
                    <a:pt x="49243" y="140958"/>
                  </a:lnTo>
                  <a:lnTo>
                    <a:pt x="86808" y="142706"/>
                  </a:lnTo>
                  <a:lnTo>
                    <a:pt x="105822" y="137769"/>
                  </a:lnTo>
                  <a:lnTo>
                    <a:pt x="119804" y="129603"/>
                  </a:lnTo>
                  <a:lnTo>
                    <a:pt x="122546" y="125560"/>
                  </a:lnTo>
                  <a:lnTo>
                    <a:pt x="129770" y="106685"/>
                  </a:lnTo>
                  <a:lnTo>
                    <a:pt x="132365" y="102874"/>
                  </a:lnTo>
                  <a:lnTo>
                    <a:pt x="136018" y="87396"/>
                  </a:lnTo>
                  <a:lnTo>
                    <a:pt x="134051" y="78354"/>
                  </a:lnTo>
                  <a:lnTo>
                    <a:pt x="110961" y="35696"/>
                  </a:lnTo>
                  <a:lnTo>
                    <a:pt x="89067" y="19829"/>
                  </a:lnTo>
                  <a:lnTo>
                    <a:pt x="78963" y="13046"/>
                  </a:lnTo>
                  <a:lnTo>
                    <a:pt x="72217" y="4336"/>
                  </a:lnTo>
                  <a:lnTo>
                    <a:pt x="6135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252"/>
            <p:cNvSpPr/>
            <p:nvPr/>
          </p:nvSpPr>
          <p:spPr>
            <a:xfrm>
              <a:off x="7528788" y="4286250"/>
              <a:ext cx="53113" cy="247651"/>
            </a:xfrm>
            <a:custGeom>
              <a:avLst/>
              <a:gdLst/>
              <a:ahLst/>
              <a:cxnLst/>
              <a:rect l="0" t="0" r="0" b="0"/>
              <a:pathLst>
                <a:path w="53113" h="247651">
                  <a:moveTo>
                    <a:pt x="5487" y="0"/>
                  </a:moveTo>
                  <a:lnTo>
                    <a:pt x="431" y="5056"/>
                  </a:lnTo>
                  <a:lnTo>
                    <a:pt x="0" y="6546"/>
                  </a:lnTo>
                  <a:lnTo>
                    <a:pt x="770" y="7539"/>
                  </a:lnTo>
                  <a:lnTo>
                    <a:pt x="2342" y="8201"/>
                  </a:lnTo>
                  <a:lnTo>
                    <a:pt x="4089" y="14581"/>
                  </a:lnTo>
                  <a:lnTo>
                    <a:pt x="6491" y="61581"/>
                  </a:lnTo>
                  <a:lnTo>
                    <a:pt x="15183" y="108143"/>
                  </a:lnTo>
                  <a:lnTo>
                    <a:pt x="28152" y="152843"/>
                  </a:lnTo>
                  <a:lnTo>
                    <a:pt x="38600" y="196331"/>
                  </a:lnTo>
                  <a:lnTo>
                    <a:pt x="45753" y="225710"/>
                  </a:lnTo>
                  <a:lnTo>
                    <a:pt x="49841" y="233666"/>
                  </a:lnTo>
                  <a:lnTo>
                    <a:pt x="53112" y="247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253"/>
            <p:cNvSpPr/>
            <p:nvPr/>
          </p:nvSpPr>
          <p:spPr>
            <a:xfrm>
              <a:off x="7458075" y="4352925"/>
              <a:ext cx="381001" cy="171250"/>
            </a:xfrm>
            <a:custGeom>
              <a:avLst/>
              <a:gdLst/>
              <a:ahLst/>
              <a:cxnLst/>
              <a:rect l="0" t="0" r="0" b="0"/>
              <a:pathLst>
                <a:path w="381001" h="171250">
                  <a:moveTo>
                    <a:pt x="0" y="47625"/>
                  </a:moveTo>
                  <a:lnTo>
                    <a:pt x="0" y="34368"/>
                  </a:lnTo>
                  <a:lnTo>
                    <a:pt x="1058" y="32437"/>
                  </a:lnTo>
                  <a:lnTo>
                    <a:pt x="2822" y="31150"/>
                  </a:lnTo>
                  <a:lnTo>
                    <a:pt x="7604" y="28661"/>
                  </a:lnTo>
                  <a:lnTo>
                    <a:pt x="13257" y="24027"/>
                  </a:lnTo>
                  <a:lnTo>
                    <a:pt x="22120" y="21262"/>
                  </a:lnTo>
                  <a:lnTo>
                    <a:pt x="67780" y="19244"/>
                  </a:lnTo>
                  <a:lnTo>
                    <a:pt x="95578" y="21930"/>
                  </a:lnTo>
                  <a:lnTo>
                    <a:pt x="142918" y="28758"/>
                  </a:lnTo>
                  <a:lnTo>
                    <a:pt x="171462" y="36978"/>
                  </a:lnTo>
                  <a:lnTo>
                    <a:pt x="214020" y="59132"/>
                  </a:lnTo>
                  <a:lnTo>
                    <a:pt x="260240" y="98727"/>
                  </a:lnTo>
                  <a:lnTo>
                    <a:pt x="304550" y="145455"/>
                  </a:lnTo>
                  <a:lnTo>
                    <a:pt x="311429" y="159867"/>
                  </a:lnTo>
                  <a:lnTo>
                    <a:pt x="312394" y="163728"/>
                  </a:lnTo>
                  <a:lnTo>
                    <a:pt x="314096" y="166302"/>
                  </a:lnTo>
                  <a:lnTo>
                    <a:pt x="316289" y="168018"/>
                  </a:lnTo>
                  <a:lnTo>
                    <a:pt x="323407" y="171249"/>
                  </a:lnTo>
                  <a:lnTo>
                    <a:pt x="323848" y="128887"/>
                  </a:lnTo>
                  <a:lnTo>
                    <a:pt x="324907" y="110743"/>
                  </a:lnTo>
                  <a:lnTo>
                    <a:pt x="335609" y="66653"/>
                  </a:lnTo>
                  <a:lnTo>
                    <a:pt x="349545" y="35980"/>
                  </a:lnTo>
                  <a:lnTo>
                    <a:pt x="3810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254"/>
            <p:cNvSpPr/>
            <p:nvPr/>
          </p:nvSpPr>
          <p:spPr>
            <a:xfrm>
              <a:off x="7926723" y="4352925"/>
              <a:ext cx="154333" cy="180381"/>
            </a:xfrm>
            <a:custGeom>
              <a:avLst/>
              <a:gdLst/>
              <a:ahLst/>
              <a:cxnLst/>
              <a:rect l="0" t="0" r="0" b="0"/>
              <a:pathLst>
                <a:path w="154333" h="180381">
                  <a:moveTo>
                    <a:pt x="83802" y="38100"/>
                  </a:moveTo>
                  <a:lnTo>
                    <a:pt x="78746" y="38100"/>
                  </a:lnTo>
                  <a:lnTo>
                    <a:pt x="73441" y="40922"/>
                  </a:lnTo>
                  <a:lnTo>
                    <a:pt x="29046" y="66871"/>
                  </a:lnTo>
                  <a:lnTo>
                    <a:pt x="14425" y="79414"/>
                  </a:lnTo>
                  <a:lnTo>
                    <a:pt x="4567" y="93968"/>
                  </a:lnTo>
                  <a:lnTo>
                    <a:pt x="0" y="106630"/>
                  </a:lnTo>
                  <a:lnTo>
                    <a:pt x="1754" y="116536"/>
                  </a:lnTo>
                  <a:lnTo>
                    <a:pt x="8692" y="131190"/>
                  </a:lnTo>
                  <a:lnTo>
                    <a:pt x="25574" y="150680"/>
                  </a:lnTo>
                  <a:lnTo>
                    <a:pt x="43148" y="163650"/>
                  </a:lnTo>
                  <a:lnTo>
                    <a:pt x="74596" y="176455"/>
                  </a:lnTo>
                  <a:lnTo>
                    <a:pt x="108826" y="180380"/>
                  </a:lnTo>
                  <a:lnTo>
                    <a:pt x="128140" y="175742"/>
                  </a:lnTo>
                  <a:lnTo>
                    <a:pt x="142212" y="167665"/>
                  </a:lnTo>
                  <a:lnTo>
                    <a:pt x="153085" y="153513"/>
                  </a:lnTo>
                  <a:lnTo>
                    <a:pt x="154332" y="147850"/>
                  </a:lnTo>
                  <a:lnTo>
                    <a:pt x="151031" y="128709"/>
                  </a:lnTo>
                  <a:lnTo>
                    <a:pt x="137432" y="85114"/>
                  </a:lnTo>
                  <a:lnTo>
                    <a:pt x="123093" y="62026"/>
                  </a:lnTo>
                  <a:lnTo>
                    <a:pt x="99286" y="36319"/>
                  </a:lnTo>
                  <a:lnTo>
                    <a:pt x="58026" y="5076"/>
                  </a:lnTo>
                  <a:lnTo>
                    <a:pt x="4570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255"/>
            <p:cNvSpPr/>
            <p:nvPr/>
          </p:nvSpPr>
          <p:spPr>
            <a:xfrm>
              <a:off x="8153400" y="4420337"/>
              <a:ext cx="133140" cy="270059"/>
            </a:xfrm>
            <a:custGeom>
              <a:avLst/>
              <a:gdLst/>
              <a:ahLst/>
              <a:cxnLst/>
              <a:rect l="0" t="0" r="0" b="0"/>
              <a:pathLst>
                <a:path w="133140" h="270059">
                  <a:moveTo>
                    <a:pt x="19050" y="123088"/>
                  </a:moveTo>
                  <a:lnTo>
                    <a:pt x="17992" y="138297"/>
                  </a:lnTo>
                  <a:lnTo>
                    <a:pt x="10849" y="162812"/>
                  </a:lnTo>
                  <a:lnTo>
                    <a:pt x="17842" y="209792"/>
                  </a:lnTo>
                  <a:lnTo>
                    <a:pt x="19870" y="238443"/>
                  </a:lnTo>
                  <a:lnTo>
                    <a:pt x="27219" y="258916"/>
                  </a:lnTo>
                  <a:lnTo>
                    <a:pt x="28307" y="270058"/>
                  </a:lnTo>
                  <a:lnTo>
                    <a:pt x="28397" y="269752"/>
                  </a:lnTo>
                  <a:lnTo>
                    <a:pt x="28540" y="261655"/>
                  </a:lnTo>
                  <a:lnTo>
                    <a:pt x="25736" y="255934"/>
                  </a:lnTo>
                  <a:lnTo>
                    <a:pt x="23508" y="252927"/>
                  </a:lnTo>
                  <a:lnTo>
                    <a:pt x="12765" y="207167"/>
                  </a:lnTo>
                  <a:lnTo>
                    <a:pt x="10165" y="167566"/>
                  </a:lnTo>
                  <a:lnTo>
                    <a:pt x="4595" y="124348"/>
                  </a:lnTo>
                  <a:lnTo>
                    <a:pt x="908" y="85237"/>
                  </a:lnTo>
                  <a:lnTo>
                    <a:pt x="119" y="42452"/>
                  </a:lnTo>
                  <a:lnTo>
                    <a:pt x="8211" y="7662"/>
                  </a:lnTo>
                  <a:lnTo>
                    <a:pt x="10766" y="4863"/>
                  </a:lnTo>
                  <a:lnTo>
                    <a:pt x="19248" y="1752"/>
                  </a:lnTo>
                  <a:lnTo>
                    <a:pt x="30868" y="0"/>
                  </a:lnTo>
                  <a:lnTo>
                    <a:pt x="46070" y="4538"/>
                  </a:lnTo>
                  <a:lnTo>
                    <a:pt x="63980" y="12585"/>
                  </a:lnTo>
                  <a:lnTo>
                    <a:pt x="73591" y="21412"/>
                  </a:lnTo>
                  <a:lnTo>
                    <a:pt x="111530" y="62944"/>
                  </a:lnTo>
                  <a:lnTo>
                    <a:pt x="125238" y="86923"/>
                  </a:lnTo>
                  <a:lnTo>
                    <a:pt x="130947" y="104023"/>
                  </a:lnTo>
                  <a:lnTo>
                    <a:pt x="133139" y="134184"/>
                  </a:lnTo>
                  <a:lnTo>
                    <a:pt x="132152" y="136835"/>
                  </a:lnTo>
                  <a:lnTo>
                    <a:pt x="130434" y="138603"/>
                  </a:lnTo>
                  <a:lnTo>
                    <a:pt x="128231" y="139781"/>
                  </a:lnTo>
                  <a:lnTo>
                    <a:pt x="115018" y="141440"/>
                  </a:lnTo>
                  <a:lnTo>
                    <a:pt x="106505" y="139005"/>
                  </a:lnTo>
                  <a:lnTo>
                    <a:pt x="63196" y="116616"/>
                  </a:lnTo>
                  <a:lnTo>
                    <a:pt x="38040" y="101192"/>
                  </a:lnTo>
                  <a:lnTo>
                    <a:pt x="0" y="659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256"/>
            <p:cNvSpPr/>
            <p:nvPr/>
          </p:nvSpPr>
          <p:spPr>
            <a:xfrm>
              <a:off x="8343900" y="4305300"/>
              <a:ext cx="314326" cy="292784"/>
            </a:xfrm>
            <a:custGeom>
              <a:avLst/>
              <a:gdLst/>
              <a:ahLst/>
              <a:cxnLst/>
              <a:rect l="0" t="0" r="0" b="0"/>
              <a:pathLst>
                <a:path w="314326" h="292784">
                  <a:moveTo>
                    <a:pt x="0" y="0"/>
                  </a:moveTo>
                  <a:lnTo>
                    <a:pt x="16476" y="35773"/>
                  </a:lnTo>
                  <a:lnTo>
                    <a:pt x="32862" y="75423"/>
                  </a:lnTo>
                  <a:lnTo>
                    <a:pt x="50040" y="116968"/>
                  </a:lnTo>
                  <a:lnTo>
                    <a:pt x="64568" y="153191"/>
                  </a:lnTo>
                  <a:lnTo>
                    <a:pt x="78959" y="198300"/>
                  </a:lnTo>
                  <a:lnTo>
                    <a:pt x="102735" y="244601"/>
                  </a:lnTo>
                  <a:lnTo>
                    <a:pt x="109159" y="258995"/>
                  </a:lnTo>
                  <a:lnTo>
                    <a:pt x="116107" y="282660"/>
                  </a:lnTo>
                  <a:lnTo>
                    <a:pt x="122301" y="292783"/>
                  </a:lnTo>
                  <a:lnTo>
                    <a:pt x="122809" y="292555"/>
                  </a:lnTo>
                  <a:lnTo>
                    <a:pt x="123373" y="289480"/>
                  </a:lnTo>
                  <a:lnTo>
                    <a:pt x="120802" y="284586"/>
                  </a:lnTo>
                  <a:lnTo>
                    <a:pt x="117190" y="278883"/>
                  </a:lnTo>
                  <a:lnTo>
                    <a:pt x="106211" y="235666"/>
                  </a:lnTo>
                  <a:lnTo>
                    <a:pt x="113102" y="194016"/>
                  </a:lnTo>
                  <a:lnTo>
                    <a:pt x="119001" y="174726"/>
                  </a:lnTo>
                  <a:lnTo>
                    <a:pt x="127326" y="164792"/>
                  </a:lnTo>
                  <a:lnTo>
                    <a:pt x="149916" y="149792"/>
                  </a:lnTo>
                  <a:lnTo>
                    <a:pt x="168480" y="144924"/>
                  </a:lnTo>
                  <a:lnTo>
                    <a:pt x="200261" y="144338"/>
                  </a:lnTo>
                  <a:lnTo>
                    <a:pt x="222438" y="151657"/>
                  </a:lnTo>
                  <a:lnTo>
                    <a:pt x="268916" y="183584"/>
                  </a:lnTo>
                  <a:lnTo>
                    <a:pt x="287582" y="196800"/>
                  </a:lnTo>
                  <a:lnTo>
                    <a:pt x="307380" y="225836"/>
                  </a:lnTo>
                  <a:lnTo>
                    <a:pt x="312267" y="244597"/>
                  </a:lnTo>
                  <a:lnTo>
                    <a:pt x="314325" y="2762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257"/>
            <p:cNvSpPr/>
            <p:nvPr/>
          </p:nvSpPr>
          <p:spPr>
            <a:xfrm>
              <a:off x="8835582" y="4343400"/>
              <a:ext cx="127444" cy="247651"/>
            </a:xfrm>
            <a:custGeom>
              <a:avLst/>
              <a:gdLst/>
              <a:ahLst/>
              <a:cxnLst/>
              <a:rect l="0" t="0" r="0" b="0"/>
              <a:pathLst>
                <a:path w="127444" h="247651">
                  <a:moveTo>
                    <a:pt x="127443" y="0"/>
                  </a:moveTo>
                  <a:lnTo>
                    <a:pt x="119242" y="8201"/>
                  </a:lnTo>
                  <a:lnTo>
                    <a:pt x="76552" y="39132"/>
                  </a:lnTo>
                  <a:lnTo>
                    <a:pt x="39367" y="71044"/>
                  </a:lnTo>
                  <a:lnTo>
                    <a:pt x="8119" y="116604"/>
                  </a:lnTo>
                  <a:lnTo>
                    <a:pt x="1033" y="129788"/>
                  </a:lnTo>
                  <a:lnTo>
                    <a:pt x="0" y="145525"/>
                  </a:lnTo>
                  <a:lnTo>
                    <a:pt x="7960" y="176442"/>
                  </a:lnTo>
                  <a:lnTo>
                    <a:pt x="20782" y="202932"/>
                  </a:lnTo>
                  <a:lnTo>
                    <a:pt x="43599" y="229858"/>
                  </a:lnTo>
                  <a:lnTo>
                    <a:pt x="70293" y="247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258"/>
            <p:cNvSpPr/>
            <p:nvPr/>
          </p:nvSpPr>
          <p:spPr>
            <a:xfrm>
              <a:off x="9040771" y="4419600"/>
              <a:ext cx="131805" cy="238126"/>
            </a:xfrm>
            <a:custGeom>
              <a:avLst/>
              <a:gdLst/>
              <a:ahLst/>
              <a:cxnLst/>
              <a:rect l="0" t="0" r="0" b="0"/>
              <a:pathLst>
                <a:path w="131805" h="238126">
                  <a:moveTo>
                    <a:pt x="131804" y="0"/>
                  </a:moveTo>
                  <a:lnTo>
                    <a:pt x="123603" y="0"/>
                  </a:lnTo>
                  <a:lnTo>
                    <a:pt x="108390" y="7604"/>
                  </a:lnTo>
                  <a:lnTo>
                    <a:pt x="62768" y="36855"/>
                  </a:lnTo>
                  <a:lnTo>
                    <a:pt x="21029" y="81396"/>
                  </a:lnTo>
                  <a:lnTo>
                    <a:pt x="6789" y="106314"/>
                  </a:lnTo>
                  <a:lnTo>
                    <a:pt x="924" y="128750"/>
                  </a:lnTo>
                  <a:lnTo>
                    <a:pt x="0" y="161840"/>
                  </a:lnTo>
                  <a:lnTo>
                    <a:pt x="3727" y="176351"/>
                  </a:lnTo>
                  <a:lnTo>
                    <a:pt x="16832" y="196421"/>
                  </a:lnTo>
                  <a:lnTo>
                    <a:pt x="61022" y="225028"/>
                  </a:lnTo>
                  <a:lnTo>
                    <a:pt x="84179" y="2381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259"/>
            <p:cNvSpPr/>
            <p:nvPr/>
          </p:nvSpPr>
          <p:spPr>
            <a:xfrm>
              <a:off x="9258871" y="4439133"/>
              <a:ext cx="399480" cy="175949"/>
            </a:xfrm>
            <a:custGeom>
              <a:avLst/>
              <a:gdLst/>
              <a:ahLst/>
              <a:cxnLst/>
              <a:rect l="0" t="0" r="0" b="0"/>
              <a:pathLst>
                <a:path w="399480" h="175949">
                  <a:moveTo>
                    <a:pt x="104204" y="28092"/>
                  </a:moveTo>
                  <a:lnTo>
                    <a:pt x="99147" y="23036"/>
                  </a:lnTo>
                  <a:lnTo>
                    <a:pt x="93843" y="20553"/>
                  </a:lnTo>
                  <a:lnTo>
                    <a:pt x="72405" y="18683"/>
                  </a:lnTo>
                  <a:lnTo>
                    <a:pt x="40142" y="31835"/>
                  </a:lnTo>
                  <a:lnTo>
                    <a:pt x="30577" y="40692"/>
                  </a:lnTo>
                  <a:lnTo>
                    <a:pt x="5929" y="82247"/>
                  </a:lnTo>
                  <a:lnTo>
                    <a:pt x="1355" y="101170"/>
                  </a:lnTo>
                  <a:lnTo>
                    <a:pt x="0" y="120183"/>
                  </a:lnTo>
                  <a:lnTo>
                    <a:pt x="5328" y="132874"/>
                  </a:lnTo>
                  <a:lnTo>
                    <a:pt x="14751" y="144512"/>
                  </a:lnTo>
                  <a:lnTo>
                    <a:pt x="25994" y="153212"/>
                  </a:lnTo>
                  <a:lnTo>
                    <a:pt x="38047" y="157784"/>
                  </a:lnTo>
                  <a:lnTo>
                    <a:pt x="57975" y="160720"/>
                  </a:lnTo>
                  <a:lnTo>
                    <a:pt x="73809" y="156171"/>
                  </a:lnTo>
                  <a:lnTo>
                    <a:pt x="86849" y="148121"/>
                  </a:lnTo>
                  <a:lnTo>
                    <a:pt x="102472" y="133977"/>
                  </a:lnTo>
                  <a:lnTo>
                    <a:pt x="108726" y="122424"/>
                  </a:lnTo>
                  <a:lnTo>
                    <a:pt x="113070" y="91471"/>
                  </a:lnTo>
                  <a:lnTo>
                    <a:pt x="112476" y="71448"/>
                  </a:lnTo>
                  <a:lnTo>
                    <a:pt x="101959" y="26693"/>
                  </a:lnTo>
                  <a:lnTo>
                    <a:pt x="95638" y="10308"/>
                  </a:lnTo>
                  <a:lnTo>
                    <a:pt x="95105" y="5018"/>
                  </a:lnTo>
                  <a:lnTo>
                    <a:pt x="96022" y="3185"/>
                  </a:lnTo>
                  <a:lnTo>
                    <a:pt x="97690" y="1962"/>
                  </a:lnTo>
                  <a:lnTo>
                    <a:pt x="102368" y="604"/>
                  </a:lnTo>
                  <a:lnTo>
                    <a:pt x="107974" y="0"/>
                  </a:lnTo>
                  <a:lnTo>
                    <a:pt x="122136" y="4717"/>
                  </a:lnTo>
                  <a:lnTo>
                    <a:pt x="159639" y="29195"/>
                  </a:lnTo>
                  <a:lnTo>
                    <a:pt x="199303" y="69111"/>
                  </a:lnTo>
                  <a:lnTo>
                    <a:pt x="223580" y="107655"/>
                  </a:lnTo>
                  <a:lnTo>
                    <a:pt x="242734" y="153074"/>
                  </a:lnTo>
                  <a:lnTo>
                    <a:pt x="246697" y="170315"/>
                  </a:lnTo>
                  <a:lnTo>
                    <a:pt x="246966" y="175948"/>
                  </a:lnTo>
                  <a:lnTo>
                    <a:pt x="247077" y="132405"/>
                  </a:lnTo>
                  <a:lnTo>
                    <a:pt x="248137" y="119962"/>
                  </a:lnTo>
                  <a:lnTo>
                    <a:pt x="266377" y="75705"/>
                  </a:lnTo>
                  <a:lnTo>
                    <a:pt x="283095" y="45024"/>
                  </a:lnTo>
                  <a:lnTo>
                    <a:pt x="306085" y="25474"/>
                  </a:lnTo>
                  <a:lnTo>
                    <a:pt x="315990" y="21637"/>
                  </a:lnTo>
                  <a:lnTo>
                    <a:pt x="321594" y="20613"/>
                  </a:lnTo>
                  <a:lnTo>
                    <a:pt x="333467" y="22299"/>
                  </a:lnTo>
                  <a:lnTo>
                    <a:pt x="349228" y="29198"/>
                  </a:lnTo>
                  <a:lnTo>
                    <a:pt x="355979" y="34933"/>
                  </a:lnTo>
                  <a:lnTo>
                    <a:pt x="374425" y="73119"/>
                  </a:lnTo>
                  <a:lnTo>
                    <a:pt x="379243" y="98056"/>
                  </a:lnTo>
                  <a:lnTo>
                    <a:pt x="386871" y="141540"/>
                  </a:lnTo>
                  <a:lnTo>
                    <a:pt x="390099" y="156133"/>
                  </a:lnTo>
                  <a:lnTo>
                    <a:pt x="399479" y="1709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260"/>
            <p:cNvSpPr/>
            <p:nvPr/>
          </p:nvSpPr>
          <p:spPr>
            <a:xfrm>
              <a:off x="9725025" y="4476879"/>
              <a:ext cx="171451" cy="189529"/>
            </a:xfrm>
            <a:custGeom>
              <a:avLst/>
              <a:gdLst/>
              <a:ahLst/>
              <a:cxnLst/>
              <a:rect l="0" t="0" r="0" b="0"/>
              <a:pathLst>
                <a:path w="171451" h="189529">
                  <a:moveTo>
                    <a:pt x="171450" y="28446"/>
                  </a:moveTo>
                  <a:lnTo>
                    <a:pt x="171450" y="23390"/>
                  </a:lnTo>
                  <a:lnTo>
                    <a:pt x="168627" y="18085"/>
                  </a:lnTo>
                  <a:lnTo>
                    <a:pt x="166393" y="15189"/>
                  </a:lnTo>
                  <a:lnTo>
                    <a:pt x="161089" y="11971"/>
                  </a:lnTo>
                  <a:lnTo>
                    <a:pt x="155203" y="9482"/>
                  </a:lnTo>
                  <a:lnTo>
                    <a:pt x="149059" y="4848"/>
                  </a:lnTo>
                  <a:lnTo>
                    <a:pt x="139979" y="2083"/>
                  </a:lnTo>
                  <a:lnTo>
                    <a:pt x="98256" y="0"/>
                  </a:lnTo>
                  <a:lnTo>
                    <a:pt x="67504" y="955"/>
                  </a:lnTo>
                  <a:lnTo>
                    <a:pt x="57166" y="4939"/>
                  </a:lnTo>
                  <a:lnTo>
                    <a:pt x="45395" y="13132"/>
                  </a:lnTo>
                  <a:lnTo>
                    <a:pt x="41342" y="19170"/>
                  </a:lnTo>
                  <a:lnTo>
                    <a:pt x="39540" y="26440"/>
                  </a:lnTo>
                  <a:lnTo>
                    <a:pt x="38740" y="36727"/>
                  </a:lnTo>
                  <a:lnTo>
                    <a:pt x="44030" y="48354"/>
                  </a:lnTo>
                  <a:lnTo>
                    <a:pt x="53435" y="59519"/>
                  </a:lnTo>
                  <a:lnTo>
                    <a:pt x="95403" y="95732"/>
                  </a:lnTo>
                  <a:lnTo>
                    <a:pt x="139709" y="139607"/>
                  </a:lnTo>
                  <a:lnTo>
                    <a:pt x="156439" y="157374"/>
                  </a:lnTo>
                  <a:lnTo>
                    <a:pt x="159486" y="164417"/>
                  </a:lnTo>
                  <a:lnTo>
                    <a:pt x="161202" y="174332"/>
                  </a:lnTo>
                  <a:lnTo>
                    <a:pt x="159327" y="177561"/>
                  </a:lnTo>
                  <a:lnTo>
                    <a:pt x="151598" y="183973"/>
                  </a:lnTo>
                  <a:lnTo>
                    <a:pt x="143929" y="187527"/>
                  </a:lnTo>
                  <a:lnTo>
                    <a:pt x="128018" y="189528"/>
                  </a:lnTo>
                  <a:lnTo>
                    <a:pt x="112988" y="188938"/>
                  </a:lnTo>
                  <a:lnTo>
                    <a:pt x="66642" y="174091"/>
                  </a:lnTo>
                  <a:lnTo>
                    <a:pt x="45381" y="163793"/>
                  </a:lnTo>
                  <a:lnTo>
                    <a:pt x="8548" y="137268"/>
                  </a:lnTo>
                  <a:lnTo>
                    <a:pt x="0" y="12369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261"/>
            <p:cNvSpPr/>
            <p:nvPr/>
          </p:nvSpPr>
          <p:spPr>
            <a:xfrm>
              <a:off x="9991725" y="4486275"/>
              <a:ext cx="228601" cy="161926"/>
            </a:xfrm>
            <a:custGeom>
              <a:avLst/>
              <a:gdLst/>
              <a:ahLst/>
              <a:cxnLst/>
              <a:rect l="0" t="0" r="0" b="0"/>
              <a:pathLst>
                <a:path w="228601" h="161926">
                  <a:moveTo>
                    <a:pt x="0" y="0"/>
                  </a:moveTo>
                  <a:lnTo>
                    <a:pt x="5057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9133" y="13257"/>
                  </a:lnTo>
                  <a:lnTo>
                    <a:pt x="10505" y="33115"/>
                  </a:lnTo>
                  <a:lnTo>
                    <a:pt x="17717" y="63679"/>
                  </a:lnTo>
                  <a:lnTo>
                    <a:pt x="18932" y="109817"/>
                  </a:lnTo>
                  <a:lnTo>
                    <a:pt x="21820" y="120422"/>
                  </a:lnTo>
                  <a:lnTo>
                    <a:pt x="32297" y="135853"/>
                  </a:lnTo>
                  <a:lnTo>
                    <a:pt x="41437" y="145851"/>
                  </a:lnTo>
                  <a:lnTo>
                    <a:pt x="47697" y="149489"/>
                  </a:lnTo>
                  <a:lnTo>
                    <a:pt x="60339" y="151825"/>
                  </a:lnTo>
                  <a:lnTo>
                    <a:pt x="74910" y="152229"/>
                  </a:lnTo>
                  <a:lnTo>
                    <a:pt x="79574" y="150170"/>
                  </a:lnTo>
                  <a:lnTo>
                    <a:pt x="87578" y="142237"/>
                  </a:lnTo>
                  <a:lnTo>
                    <a:pt x="111047" y="100318"/>
                  </a:lnTo>
                  <a:lnTo>
                    <a:pt x="120988" y="68617"/>
                  </a:lnTo>
                  <a:lnTo>
                    <a:pt x="125806" y="48200"/>
                  </a:lnTo>
                  <a:lnTo>
                    <a:pt x="132908" y="21523"/>
                  </a:lnTo>
                  <a:lnTo>
                    <a:pt x="134114" y="20698"/>
                  </a:lnTo>
                  <a:lnTo>
                    <a:pt x="141512" y="19267"/>
                  </a:lnTo>
                  <a:lnTo>
                    <a:pt x="141967" y="20253"/>
                  </a:lnTo>
                  <a:lnTo>
                    <a:pt x="145518" y="32262"/>
                  </a:lnTo>
                  <a:lnTo>
                    <a:pt x="149341" y="42914"/>
                  </a:lnTo>
                  <a:lnTo>
                    <a:pt x="157053" y="73240"/>
                  </a:lnTo>
                  <a:lnTo>
                    <a:pt x="187587" y="117487"/>
                  </a:lnTo>
                  <a:lnTo>
                    <a:pt x="228600" y="161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262"/>
            <p:cNvSpPr/>
            <p:nvPr/>
          </p:nvSpPr>
          <p:spPr>
            <a:xfrm>
              <a:off x="10248900" y="4440699"/>
              <a:ext cx="381001" cy="167749"/>
            </a:xfrm>
            <a:custGeom>
              <a:avLst/>
              <a:gdLst/>
              <a:ahLst/>
              <a:cxnLst/>
              <a:rect l="0" t="0" r="0" b="0"/>
              <a:pathLst>
                <a:path w="381001" h="167749">
                  <a:moveTo>
                    <a:pt x="0" y="55101"/>
                  </a:moveTo>
                  <a:lnTo>
                    <a:pt x="0" y="68358"/>
                  </a:lnTo>
                  <a:lnTo>
                    <a:pt x="2823" y="74399"/>
                  </a:lnTo>
                  <a:lnTo>
                    <a:pt x="32056" y="115807"/>
                  </a:lnTo>
                  <a:lnTo>
                    <a:pt x="53724" y="151443"/>
                  </a:lnTo>
                  <a:lnTo>
                    <a:pt x="74309" y="167748"/>
                  </a:lnTo>
                  <a:lnTo>
                    <a:pt x="74940" y="167241"/>
                  </a:lnTo>
                  <a:lnTo>
                    <a:pt x="75640" y="163855"/>
                  </a:lnTo>
                  <a:lnTo>
                    <a:pt x="75109" y="127616"/>
                  </a:lnTo>
                  <a:lnTo>
                    <a:pt x="67556" y="83435"/>
                  </a:lnTo>
                  <a:lnTo>
                    <a:pt x="67811" y="42658"/>
                  </a:lnTo>
                  <a:lnTo>
                    <a:pt x="71765" y="29815"/>
                  </a:lnTo>
                  <a:lnTo>
                    <a:pt x="79873" y="19874"/>
                  </a:lnTo>
                  <a:lnTo>
                    <a:pt x="100829" y="2563"/>
                  </a:lnTo>
                  <a:lnTo>
                    <a:pt x="107607" y="0"/>
                  </a:lnTo>
                  <a:lnTo>
                    <a:pt x="116970" y="1684"/>
                  </a:lnTo>
                  <a:lnTo>
                    <a:pt x="131319" y="8582"/>
                  </a:lnTo>
                  <a:lnTo>
                    <a:pt x="155504" y="24555"/>
                  </a:lnTo>
                  <a:lnTo>
                    <a:pt x="189080" y="71147"/>
                  </a:lnTo>
                  <a:lnTo>
                    <a:pt x="212322" y="109091"/>
                  </a:lnTo>
                  <a:lnTo>
                    <a:pt x="221007" y="130467"/>
                  </a:lnTo>
                  <a:lnTo>
                    <a:pt x="225226" y="137280"/>
                  </a:lnTo>
                  <a:lnTo>
                    <a:pt x="228156" y="148420"/>
                  </a:lnTo>
                  <a:lnTo>
                    <a:pt x="228304" y="148006"/>
                  </a:lnTo>
                  <a:lnTo>
                    <a:pt x="228598" y="101862"/>
                  </a:lnTo>
                  <a:lnTo>
                    <a:pt x="231422" y="80598"/>
                  </a:lnTo>
                  <a:lnTo>
                    <a:pt x="237262" y="64316"/>
                  </a:lnTo>
                  <a:lnTo>
                    <a:pt x="259191" y="35134"/>
                  </a:lnTo>
                  <a:lnTo>
                    <a:pt x="274588" y="24020"/>
                  </a:lnTo>
                  <a:lnTo>
                    <a:pt x="292556" y="19081"/>
                  </a:lnTo>
                  <a:lnTo>
                    <a:pt x="302180" y="20748"/>
                  </a:lnTo>
                  <a:lnTo>
                    <a:pt x="335073" y="39445"/>
                  </a:lnTo>
                  <a:lnTo>
                    <a:pt x="352231" y="65491"/>
                  </a:lnTo>
                  <a:lnTo>
                    <a:pt x="367216" y="96490"/>
                  </a:lnTo>
                  <a:lnTo>
                    <a:pt x="371272" y="114401"/>
                  </a:lnTo>
                  <a:lnTo>
                    <a:pt x="377647" y="127940"/>
                  </a:lnTo>
                  <a:lnTo>
                    <a:pt x="381000" y="1598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263"/>
            <p:cNvSpPr/>
            <p:nvPr/>
          </p:nvSpPr>
          <p:spPr>
            <a:xfrm>
              <a:off x="10745318" y="4468114"/>
              <a:ext cx="398933" cy="160848"/>
            </a:xfrm>
            <a:custGeom>
              <a:avLst/>
              <a:gdLst/>
              <a:ahLst/>
              <a:cxnLst/>
              <a:rect l="0" t="0" r="0" b="0"/>
              <a:pathLst>
                <a:path w="398933" h="160848">
                  <a:moveTo>
                    <a:pt x="46507" y="84836"/>
                  </a:moveTo>
                  <a:lnTo>
                    <a:pt x="61715" y="83778"/>
                  </a:lnTo>
                  <a:lnTo>
                    <a:pt x="81175" y="76635"/>
                  </a:lnTo>
                  <a:lnTo>
                    <a:pt x="125174" y="43823"/>
                  </a:lnTo>
                  <a:lnTo>
                    <a:pt x="129095" y="34505"/>
                  </a:lnTo>
                  <a:lnTo>
                    <a:pt x="131612" y="16333"/>
                  </a:lnTo>
                  <a:lnTo>
                    <a:pt x="129702" y="12709"/>
                  </a:lnTo>
                  <a:lnTo>
                    <a:pt x="121935" y="5860"/>
                  </a:lnTo>
                  <a:lnTo>
                    <a:pt x="114249" y="2111"/>
                  </a:lnTo>
                  <a:lnTo>
                    <a:pt x="98329" y="0"/>
                  </a:lnTo>
                  <a:lnTo>
                    <a:pt x="83298" y="564"/>
                  </a:lnTo>
                  <a:lnTo>
                    <a:pt x="49928" y="12420"/>
                  </a:lnTo>
                  <a:lnTo>
                    <a:pt x="11604" y="44172"/>
                  </a:lnTo>
                  <a:lnTo>
                    <a:pt x="4536" y="56532"/>
                  </a:lnTo>
                  <a:lnTo>
                    <a:pt x="0" y="81714"/>
                  </a:lnTo>
                  <a:lnTo>
                    <a:pt x="4269" y="100727"/>
                  </a:lnTo>
                  <a:lnTo>
                    <a:pt x="35891" y="138147"/>
                  </a:lnTo>
                  <a:lnTo>
                    <a:pt x="50961" y="150158"/>
                  </a:lnTo>
                  <a:lnTo>
                    <a:pt x="67536" y="156201"/>
                  </a:lnTo>
                  <a:lnTo>
                    <a:pt x="112519" y="160612"/>
                  </a:lnTo>
                  <a:lnTo>
                    <a:pt x="126646" y="159789"/>
                  </a:lnTo>
                  <a:lnTo>
                    <a:pt x="143508" y="155896"/>
                  </a:lnTo>
                  <a:lnTo>
                    <a:pt x="155941" y="147815"/>
                  </a:lnTo>
                  <a:lnTo>
                    <a:pt x="201206" y="100567"/>
                  </a:lnTo>
                  <a:lnTo>
                    <a:pt x="230499" y="54962"/>
                  </a:lnTo>
                  <a:lnTo>
                    <a:pt x="234114" y="44747"/>
                  </a:lnTo>
                  <a:lnTo>
                    <a:pt x="236779" y="34210"/>
                  </a:lnTo>
                  <a:lnTo>
                    <a:pt x="246090" y="18849"/>
                  </a:lnTo>
                  <a:lnTo>
                    <a:pt x="241344" y="23422"/>
                  </a:lnTo>
                  <a:lnTo>
                    <a:pt x="238935" y="28613"/>
                  </a:lnTo>
                  <a:lnTo>
                    <a:pt x="237083" y="72544"/>
                  </a:lnTo>
                  <a:lnTo>
                    <a:pt x="239844" y="117058"/>
                  </a:lnTo>
                  <a:lnTo>
                    <a:pt x="246710" y="146308"/>
                  </a:lnTo>
                  <a:lnTo>
                    <a:pt x="254617" y="158887"/>
                  </a:lnTo>
                  <a:lnTo>
                    <a:pt x="258238" y="160081"/>
                  </a:lnTo>
                  <a:lnTo>
                    <a:pt x="264132" y="160847"/>
                  </a:lnTo>
                  <a:lnTo>
                    <a:pt x="264615" y="159852"/>
                  </a:lnTo>
                  <a:lnTo>
                    <a:pt x="265152" y="155924"/>
                  </a:lnTo>
                  <a:lnTo>
                    <a:pt x="268213" y="150650"/>
                  </a:lnTo>
                  <a:lnTo>
                    <a:pt x="270510" y="147762"/>
                  </a:lnTo>
                  <a:lnTo>
                    <a:pt x="273065" y="138909"/>
                  </a:lnTo>
                  <a:lnTo>
                    <a:pt x="273746" y="133585"/>
                  </a:lnTo>
                  <a:lnTo>
                    <a:pt x="276316" y="128977"/>
                  </a:lnTo>
                  <a:lnTo>
                    <a:pt x="315912" y="85474"/>
                  </a:lnTo>
                  <a:lnTo>
                    <a:pt x="327110" y="79828"/>
                  </a:lnTo>
                  <a:lnTo>
                    <a:pt x="363497" y="75487"/>
                  </a:lnTo>
                  <a:lnTo>
                    <a:pt x="398932" y="753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264"/>
            <p:cNvSpPr/>
            <p:nvPr/>
          </p:nvSpPr>
          <p:spPr>
            <a:xfrm>
              <a:off x="11049000" y="4210050"/>
              <a:ext cx="272415" cy="609601"/>
            </a:xfrm>
            <a:custGeom>
              <a:avLst/>
              <a:gdLst/>
              <a:ahLst/>
              <a:cxnLst/>
              <a:rect l="0" t="0" r="0" b="0"/>
              <a:pathLst>
                <a:path w="272415" h="609601">
                  <a:moveTo>
                    <a:pt x="0" y="0"/>
                  </a:moveTo>
                  <a:lnTo>
                    <a:pt x="16266" y="9721"/>
                  </a:lnTo>
                  <a:lnTo>
                    <a:pt x="62838" y="53574"/>
                  </a:lnTo>
                  <a:lnTo>
                    <a:pt x="100933" y="93602"/>
                  </a:lnTo>
                  <a:lnTo>
                    <a:pt x="126704" y="127326"/>
                  </a:lnTo>
                  <a:lnTo>
                    <a:pt x="155091" y="169126"/>
                  </a:lnTo>
                  <a:lnTo>
                    <a:pt x="184288" y="214867"/>
                  </a:lnTo>
                  <a:lnTo>
                    <a:pt x="211375" y="259891"/>
                  </a:lnTo>
                  <a:lnTo>
                    <a:pt x="231880" y="307418"/>
                  </a:lnTo>
                  <a:lnTo>
                    <a:pt x="248050" y="354647"/>
                  </a:lnTo>
                  <a:lnTo>
                    <a:pt x="262293" y="396804"/>
                  </a:lnTo>
                  <a:lnTo>
                    <a:pt x="270032" y="436707"/>
                  </a:lnTo>
                  <a:lnTo>
                    <a:pt x="272414" y="474550"/>
                  </a:lnTo>
                  <a:lnTo>
                    <a:pt x="269945" y="509008"/>
                  </a:lnTo>
                  <a:lnTo>
                    <a:pt x="259676" y="536318"/>
                  </a:lnTo>
                  <a:lnTo>
                    <a:pt x="232270" y="579720"/>
                  </a:lnTo>
                  <a:lnTo>
                    <a:pt x="200025" y="609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0" name="SMARTInkShape-Group27"/>
          <p:cNvGrpSpPr/>
          <p:nvPr/>
        </p:nvGrpSpPr>
        <p:grpSpPr>
          <a:xfrm>
            <a:off x="5680938" y="4381500"/>
            <a:ext cx="3415438" cy="903698"/>
            <a:chOff x="5680938" y="4381500"/>
            <a:chExt cx="3415438" cy="903698"/>
          </a:xfrm>
        </p:grpSpPr>
        <p:sp>
          <p:nvSpPr>
            <p:cNvPr id="179" name="SMARTInkShape-265"/>
            <p:cNvSpPr/>
            <p:nvPr/>
          </p:nvSpPr>
          <p:spPr>
            <a:xfrm>
              <a:off x="5680938" y="4381500"/>
              <a:ext cx="796063" cy="600076"/>
            </a:xfrm>
            <a:custGeom>
              <a:avLst/>
              <a:gdLst/>
              <a:ahLst/>
              <a:cxnLst/>
              <a:rect l="0" t="0" r="0" b="0"/>
              <a:pathLst>
                <a:path w="796063" h="600076">
                  <a:moveTo>
                    <a:pt x="5487" y="0"/>
                  </a:moveTo>
                  <a:lnTo>
                    <a:pt x="431" y="0"/>
                  </a:lnTo>
                  <a:lnTo>
                    <a:pt x="0" y="1058"/>
                  </a:lnTo>
                  <a:lnTo>
                    <a:pt x="15434" y="26837"/>
                  </a:lnTo>
                  <a:lnTo>
                    <a:pt x="27796" y="45988"/>
                  </a:lnTo>
                  <a:lnTo>
                    <a:pt x="46421" y="86764"/>
                  </a:lnTo>
                  <a:lnTo>
                    <a:pt x="69547" y="124030"/>
                  </a:lnTo>
                  <a:lnTo>
                    <a:pt x="95556" y="168511"/>
                  </a:lnTo>
                  <a:lnTo>
                    <a:pt x="130170" y="211792"/>
                  </a:lnTo>
                  <a:lnTo>
                    <a:pt x="172638" y="255736"/>
                  </a:lnTo>
                  <a:lnTo>
                    <a:pt x="209295" y="290380"/>
                  </a:lnTo>
                  <a:lnTo>
                    <a:pt x="246967" y="322400"/>
                  </a:lnTo>
                  <a:lnTo>
                    <a:pt x="289997" y="346939"/>
                  </a:lnTo>
                  <a:lnTo>
                    <a:pt x="336261" y="372671"/>
                  </a:lnTo>
                  <a:lnTo>
                    <a:pt x="383482" y="405461"/>
                  </a:lnTo>
                  <a:lnTo>
                    <a:pt x="430987" y="431874"/>
                  </a:lnTo>
                  <a:lnTo>
                    <a:pt x="478577" y="458163"/>
                  </a:lnTo>
                  <a:lnTo>
                    <a:pt x="526191" y="481004"/>
                  </a:lnTo>
                  <a:lnTo>
                    <a:pt x="573814" y="501177"/>
                  </a:lnTo>
                  <a:lnTo>
                    <a:pt x="616381" y="520560"/>
                  </a:lnTo>
                  <a:lnTo>
                    <a:pt x="655805" y="534652"/>
                  </a:lnTo>
                  <a:lnTo>
                    <a:pt x="699448" y="548895"/>
                  </a:lnTo>
                  <a:lnTo>
                    <a:pt x="732998" y="561900"/>
                  </a:lnTo>
                  <a:lnTo>
                    <a:pt x="760554" y="576782"/>
                  </a:lnTo>
                  <a:lnTo>
                    <a:pt x="772723" y="580826"/>
                  </a:lnTo>
                  <a:lnTo>
                    <a:pt x="784508" y="589061"/>
                  </a:lnTo>
                  <a:lnTo>
                    <a:pt x="785636" y="592710"/>
                  </a:lnTo>
                  <a:lnTo>
                    <a:pt x="785936" y="595165"/>
                  </a:lnTo>
                  <a:lnTo>
                    <a:pt x="787194" y="596802"/>
                  </a:lnTo>
                  <a:lnTo>
                    <a:pt x="796062" y="6000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266"/>
            <p:cNvSpPr/>
            <p:nvPr/>
          </p:nvSpPr>
          <p:spPr>
            <a:xfrm>
              <a:off x="6536080" y="4905894"/>
              <a:ext cx="188571" cy="228082"/>
            </a:xfrm>
            <a:custGeom>
              <a:avLst/>
              <a:gdLst/>
              <a:ahLst/>
              <a:cxnLst/>
              <a:rect l="0" t="0" r="0" b="0"/>
              <a:pathLst>
                <a:path w="188571" h="228082">
                  <a:moveTo>
                    <a:pt x="131420" y="37581"/>
                  </a:moveTo>
                  <a:lnTo>
                    <a:pt x="131420" y="47106"/>
                  </a:lnTo>
                  <a:lnTo>
                    <a:pt x="131420" y="13878"/>
                  </a:lnTo>
                  <a:lnTo>
                    <a:pt x="128598" y="8349"/>
                  </a:lnTo>
                  <a:lnTo>
                    <a:pt x="126364" y="5393"/>
                  </a:lnTo>
                  <a:lnTo>
                    <a:pt x="121059" y="2109"/>
                  </a:lnTo>
                  <a:lnTo>
                    <a:pt x="109030" y="0"/>
                  </a:lnTo>
                  <a:lnTo>
                    <a:pt x="82937" y="9911"/>
                  </a:lnTo>
                  <a:lnTo>
                    <a:pt x="64491" y="21622"/>
                  </a:lnTo>
                  <a:lnTo>
                    <a:pt x="34020" y="50688"/>
                  </a:lnTo>
                  <a:lnTo>
                    <a:pt x="7841" y="94755"/>
                  </a:lnTo>
                  <a:lnTo>
                    <a:pt x="2412" y="107442"/>
                  </a:lnTo>
                  <a:lnTo>
                    <a:pt x="0" y="120136"/>
                  </a:lnTo>
                  <a:lnTo>
                    <a:pt x="1750" y="130011"/>
                  </a:lnTo>
                  <a:lnTo>
                    <a:pt x="8686" y="141520"/>
                  </a:lnTo>
                  <a:lnTo>
                    <a:pt x="20510" y="154891"/>
                  </a:lnTo>
                  <a:lnTo>
                    <a:pt x="26740" y="158511"/>
                  </a:lnTo>
                  <a:lnTo>
                    <a:pt x="29884" y="159476"/>
                  </a:lnTo>
                  <a:lnTo>
                    <a:pt x="33038" y="159061"/>
                  </a:lnTo>
                  <a:lnTo>
                    <a:pt x="71654" y="138966"/>
                  </a:lnTo>
                  <a:lnTo>
                    <a:pt x="81222" y="129913"/>
                  </a:lnTo>
                  <a:lnTo>
                    <a:pt x="114582" y="82975"/>
                  </a:lnTo>
                  <a:lnTo>
                    <a:pt x="129006" y="56872"/>
                  </a:lnTo>
                  <a:lnTo>
                    <a:pt x="131378" y="47276"/>
                  </a:lnTo>
                  <a:lnTo>
                    <a:pt x="131419" y="88939"/>
                  </a:lnTo>
                  <a:lnTo>
                    <a:pt x="132478" y="104857"/>
                  </a:lnTo>
                  <a:lnTo>
                    <a:pt x="141781" y="140789"/>
                  </a:lnTo>
                  <a:lnTo>
                    <a:pt x="153810" y="182734"/>
                  </a:lnTo>
                  <a:lnTo>
                    <a:pt x="177081" y="215197"/>
                  </a:lnTo>
                  <a:lnTo>
                    <a:pt x="188570" y="2280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267"/>
            <p:cNvSpPr/>
            <p:nvPr/>
          </p:nvSpPr>
          <p:spPr>
            <a:xfrm>
              <a:off x="6810494" y="4936045"/>
              <a:ext cx="218957" cy="255081"/>
            </a:xfrm>
            <a:custGeom>
              <a:avLst/>
              <a:gdLst/>
              <a:ahLst/>
              <a:cxnLst/>
              <a:rect l="0" t="0" r="0" b="0"/>
              <a:pathLst>
                <a:path w="218957" h="255081">
                  <a:moveTo>
                    <a:pt x="18931" y="36005"/>
                  </a:moveTo>
                  <a:lnTo>
                    <a:pt x="10730" y="27804"/>
                  </a:lnTo>
                  <a:lnTo>
                    <a:pt x="10288" y="28421"/>
                  </a:lnTo>
                  <a:lnTo>
                    <a:pt x="9798" y="31929"/>
                  </a:lnTo>
                  <a:lnTo>
                    <a:pt x="1919" y="45830"/>
                  </a:lnTo>
                  <a:lnTo>
                    <a:pt x="0" y="86086"/>
                  </a:lnTo>
                  <a:lnTo>
                    <a:pt x="2720" y="124039"/>
                  </a:lnTo>
                  <a:lnTo>
                    <a:pt x="10642" y="162055"/>
                  </a:lnTo>
                  <a:lnTo>
                    <a:pt x="30749" y="189573"/>
                  </a:lnTo>
                  <a:lnTo>
                    <a:pt x="40411" y="194216"/>
                  </a:lnTo>
                  <a:lnTo>
                    <a:pt x="58805" y="197196"/>
                  </a:lnTo>
                  <a:lnTo>
                    <a:pt x="79428" y="192657"/>
                  </a:lnTo>
                  <a:lnTo>
                    <a:pt x="95535" y="184608"/>
                  </a:lnTo>
                  <a:lnTo>
                    <a:pt x="112066" y="165408"/>
                  </a:lnTo>
                  <a:lnTo>
                    <a:pt x="132535" y="121210"/>
                  </a:lnTo>
                  <a:lnTo>
                    <a:pt x="147956" y="74036"/>
                  </a:lnTo>
                  <a:lnTo>
                    <a:pt x="149941" y="46568"/>
                  </a:lnTo>
                  <a:lnTo>
                    <a:pt x="142857" y="0"/>
                  </a:lnTo>
                  <a:lnTo>
                    <a:pt x="142758" y="44478"/>
                  </a:lnTo>
                  <a:lnTo>
                    <a:pt x="143815" y="85804"/>
                  </a:lnTo>
                  <a:lnTo>
                    <a:pt x="153117" y="129489"/>
                  </a:lnTo>
                  <a:lnTo>
                    <a:pt x="165146" y="169006"/>
                  </a:lnTo>
                  <a:lnTo>
                    <a:pt x="187190" y="213217"/>
                  </a:lnTo>
                  <a:lnTo>
                    <a:pt x="206502" y="241740"/>
                  </a:lnTo>
                  <a:lnTo>
                    <a:pt x="218956" y="2550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268"/>
            <p:cNvSpPr/>
            <p:nvPr/>
          </p:nvSpPr>
          <p:spPr>
            <a:xfrm>
              <a:off x="7105650" y="4838700"/>
              <a:ext cx="76201" cy="304801"/>
            </a:xfrm>
            <a:custGeom>
              <a:avLst/>
              <a:gdLst/>
              <a:ahLst/>
              <a:cxnLst/>
              <a:rect l="0" t="0" r="0" b="0"/>
              <a:pathLst>
                <a:path w="76201" h="304801">
                  <a:moveTo>
                    <a:pt x="0" y="0"/>
                  </a:moveTo>
                  <a:lnTo>
                    <a:pt x="0" y="13257"/>
                  </a:lnTo>
                  <a:lnTo>
                    <a:pt x="16247" y="53321"/>
                  </a:lnTo>
                  <a:lnTo>
                    <a:pt x="28648" y="94180"/>
                  </a:lnTo>
                  <a:lnTo>
                    <a:pt x="41289" y="138195"/>
                  </a:lnTo>
                  <a:lnTo>
                    <a:pt x="47432" y="181109"/>
                  </a:lnTo>
                  <a:lnTo>
                    <a:pt x="57739" y="226432"/>
                  </a:lnTo>
                  <a:lnTo>
                    <a:pt x="65498" y="268335"/>
                  </a:lnTo>
                  <a:lnTo>
                    <a:pt x="67385" y="287410"/>
                  </a:lnTo>
                  <a:lnTo>
                    <a:pt x="76200" y="304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269"/>
            <p:cNvSpPr/>
            <p:nvPr/>
          </p:nvSpPr>
          <p:spPr>
            <a:xfrm>
              <a:off x="7067550" y="4933950"/>
              <a:ext cx="375226" cy="203837"/>
            </a:xfrm>
            <a:custGeom>
              <a:avLst/>
              <a:gdLst/>
              <a:ahLst/>
              <a:cxnLst/>
              <a:rect l="0" t="0" r="0" b="0"/>
              <a:pathLst>
                <a:path w="375226" h="203837">
                  <a:moveTo>
                    <a:pt x="0" y="38100"/>
                  </a:moveTo>
                  <a:lnTo>
                    <a:pt x="8201" y="29899"/>
                  </a:lnTo>
                  <a:lnTo>
                    <a:pt x="50603" y="23165"/>
                  </a:lnTo>
                  <a:lnTo>
                    <a:pt x="96465" y="27193"/>
                  </a:lnTo>
                  <a:lnTo>
                    <a:pt x="133710" y="28165"/>
                  </a:lnTo>
                  <a:lnTo>
                    <a:pt x="179164" y="28494"/>
                  </a:lnTo>
                  <a:lnTo>
                    <a:pt x="211113" y="29618"/>
                  </a:lnTo>
                  <a:lnTo>
                    <a:pt x="239206" y="36774"/>
                  </a:lnTo>
                  <a:lnTo>
                    <a:pt x="242021" y="38274"/>
                  </a:lnTo>
                  <a:lnTo>
                    <a:pt x="243898" y="40333"/>
                  </a:lnTo>
                  <a:lnTo>
                    <a:pt x="246909" y="46184"/>
                  </a:lnTo>
                  <a:lnTo>
                    <a:pt x="242374" y="57311"/>
                  </a:lnTo>
                  <a:lnTo>
                    <a:pt x="215581" y="103070"/>
                  </a:lnTo>
                  <a:lnTo>
                    <a:pt x="203412" y="129563"/>
                  </a:lnTo>
                  <a:lnTo>
                    <a:pt x="202282" y="134000"/>
                  </a:lnTo>
                  <a:lnTo>
                    <a:pt x="203850" y="144575"/>
                  </a:lnTo>
                  <a:lnTo>
                    <a:pt x="209134" y="156331"/>
                  </a:lnTo>
                  <a:lnTo>
                    <a:pt x="224008" y="173791"/>
                  </a:lnTo>
                  <a:lnTo>
                    <a:pt x="242880" y="186137"/>
                  </a:lnTo>
                  <a:lnTo>
                    <a:pt x="286376" y="203043"/>
                  </a:lnTo>
                  <a:lnTo>
                    <a:pt x="302256" y="203836"/>
                  </a:lnTo>
                  <a:lnTo>
                    <a:pt x="341703" y="198410"/>
                  </a:lnTo>
                  <a:lnTo>
                    <a:pt x="352245" y="190135"/>
                  </a:lnTo>
                  <a:lnTo>
                    <a:pt x="364131" y="173576"/>
                  </a:lnTo>
                  <a:lnTo>
                    <a:pt x="374355" y="150208"/>
                  </a:lnTo>
                  <a:lnTo>
                    <a:pt x="375225" y="132376"/>
                  </a:lnTo>
                  <a:lnTo>
                    <a:pt x="367160" y="95058"/>
                  </a:lnTo>
                  <a:lnTo>
                    <a:pt x="355798" y="78937"/>
                  </a:lnTo>
                  <a:lnTo>
                    <a:pt x="319002" y="39322"/>
                  </a:lnTo>
                  <a:lnTo>
                    <a:pt x="272582" y="16872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270"/>
            <p:cNvSpPr/>
            <p:nvPr/>
          </p:nvSpPr>
          <p:spPr>
            <a:xfrm>
              <a:off x="7562850" y="4819650"/>
              <a:ext cx="57151" cy="352426"/>
            </a:xfrm>
            <a:custGeom>
              <a:avLst/>
              <a:gdLst/>
              <a:ahLst/>
              <a:cxnLst/>
              <a:rect l="0" t="0" r="0" b="0"/>
              <a:pathLst>
                <a:path w="57151" h="352426">
                  <a:moveTo>
                    <a:pt x="0" y="0"/>
                  </a:moveTo>
                  <a:lnTo>
                    <a:pt x="1058" y="29339"/>
                  </a:lnTo>
                  <a:lnTo>
                    <a:pt x="7539" y="52166"/>
                  </a:lnTo>
                  <a:lnTo>
                    <a:pt x="14189" y="91679"/>
                  </a:lnTo>
                  <a:lnTo>
                    <a:pt x="17610" y="132879"/>
                  </a:lnTo>
                  <a:lnTo>
                    <a:pt x="23680" y="173545"/>
                  </a:lnTo>
                  <a:lnTo>
                    <a:pt x="32181" y="212405"/>
                  </a:lnTo>
                  <a:lnTo>
                    <a:pt x="36346" y="250730"/>
                  </a:lnTo>
                  <a:lnTo>
                    <a:pt x="45358" y="292944"/>
                  </a:lnTo>
                  <a:lnTo>
                    <a:pt x="54507" y="325584"/>
                  </a:lnTo>
                  <a:lnTo>
                    <a:pt x="57150" y="3524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271"/>
            <p:cNvSpPr/>
            <p:nvPr/>
          </p:nvSpPr>
          <p:spPr>
            <a:xfrm>
              <a:off x="7448550" y="4953000"/>
              <a:ext cx="400051" cy="190437"/>
            </a:xfrm>
            <a:custGeom>
              <a:avLst/>
              <a:gdLst/>
              <a:ahLst/>
              <a:cxnLst/>
              <a:rect l="0" t="0" r="0" b="0"/>
              <a:pathLst>
                <a:path w="400051" h="190437">
                  <a:moveTo>
                    <a:pt x="0" y="19050"/>
                  </a:moveTo>
                  <a:lnTo>
                    <a:pt x="0" y="13994"/>
                  </a:lnTo>
                  <a:lnTo>
                    <a:pt x="1058" y="12504"/>
                  </a:lnTo>
                  <a:lnTo>
                    <a:pt x="2822" y="11511"/>
                  </a:lnTo>
                  <a:lnTo>
                    <a:pt x="13183" y="10113"/>
                  </a:lnTo>
                  <a:lnTo>
                    <a:pt x="24909" y="10845"/>
                  </a:lnTo>
                  <a:lnTo>
                    <a:pt x="72503" y="17761"/>
                  </a:lnTo>
                  <a:lnTo>
                    <a:pt x="108736" y="23724"/>
                  </a:lnTo>
                  <a:lnTo>
                    <a:pt x="146283" y="27138"/>
                  </a:lnTo>
                  <a:lnTo>
                    <a:pt x="184219" y="33206"/>
                  </a:lnTo>
                  <a:lnTo>
                    <a:pt x="226301" y="44738"/>
                  </a:lnTo>
                  <a:lnTo>
                    <a:pt x="242043" y="50928"/>
                  </a:lnTo>
                  <a:lnTo>
                    <a:pt x="253271" y="60029"/>
                  </a:lnTo>
                  <a:lnTo>
                    <a:pt x="285649" y="105439"/>
                  </a:lnTo>
                  <a:lnTo>
                    <a:pt x="300553" y="136612"/>
                  </a:lnTo>
                  <a:lnTo>
                    <a:pt x="312835" y="182272"/>
                  </a:lnTo>
                  <a:lnTo>
                    <a:pt x="314390" y="185014"/>
                  </a:lnTo>
                  <a:lnTo>
                    <a:pt x="316485" y="186843"/>
                  </a:lnTo>
                  <a:lnTo>
                    <a:pt x="323722" y="190436"/>
                  </a:lnTo>
                  <a:lnTo>
                    <a:pt x="323847" y="145718"/>
                  </a:lnTo>
                  <a:lnTo>
                    <a:pt x="331388" y="103895"/>
                  </a:lnTo>
                  <a:lnTo>
                    <a:pt x="335609" y="78761"/>
                  </a:lnTo>
                  <a:lnTo>
                    <a:pt x="351572" y="46250"/>
                  </a:lnTo>
                  <a:lnTo>
                    <a:pt x="379353" y="11812"/>
                  </a:lnTo>
                  <a:lnTo>
                    <a:pt x="388382" y="5250"/>
                  </a:lnTo>
                  <a:lnTo>
                    <a:pt x="400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272"/>
            <p:cNvSpPr/>
            <p:nvPr/>
          </p:nvSpPr>
          <p:spPr>
            <a:xfrm>
              <a:off x="7954478" y="4933950"/>
              <a:ext cx="131523" cy="208945"/>
            </a:xfrm>
            <a:custGeom>
              <a:avLst/>
              <a:gdLst/>
              <a:ahLst/>
              <a:cxnLst/>
              <a:rect l="0" t="0" r="0" b="0"/>
              <a:pathLst>
                <a:path w="131523" h="208945">
                  <a:moveTo>
                    <a:pt x="94147" y="57150"/>
                  </a:moveTo>
                  <a:lnTo>
                    <a:pt x="89091" y="57150"/>
                  </a:lnTo>
                  <a:lnTo>
                    <a:pt x="48158" y="71339"/>
                  </a:lnTo>
                  <a:lnTo>
                    <a:pt x="11462" y="102288"/>
                  </a:lnTo>
                  <a:lnTo>
                    <a:pt x="4481" y="114606"/>
                  </a:lnTo>
                  <a:lnTo>
                    <a:pt x="0" y="139760"/>
                  </a:lnTo>
                  <a:lnTo>
                    <a:pt x="4280" y="158768"/>
                  </a:lnTo>
                  <a:lnTo>
                    <a:pt x="12251" y="177805"/>
                  </a:lnTo>
                  <a:lnTo>
                    <a:pt x="21060" y="187680"/>
                  </a:lnTo>
                  <a:lnTo>
                    <a:pt x="40742" y="199189"/>
                  </a:lnTo>
                  <a:lnTo>
                    <a:pt x="63859" y="206480"/>
                  </a:lnTo>
                  <a:lnTo>
                    <a:pt x="90634" y="208944"/>
                  </a:lnTo>
                  <a:lnTo>
                    <a:pt x="109921" y="204314"/>
                  </a:lnTo>
                  <a:lnTo>
                    <a:pt x="119855" y="196287"/>
                  </a:lnTo>
                  <a:lnTo>
                    <a:pt x="123985" y="191183"/>
                  </a:lnTo>
                  <a:lnTo>
                    <a:pt x="128575" y="177045"/>
                  </a:lnTo>
                  <a:lnTo>
                    <a:pt x="131522" y="142099"/>
                  </a:lnTo>
                  <a:lnTo>
                    <a:pt x="121919" y="109014"/>
                  </a:lnTo>
                  <a:lnTo>
                    <a:pt x="96536" y="65395"/>
                  </a:lnTo>
                  <a:lnTo>
                    <a:pt x="55147" y="19307"/>
                  </a:lnTo>
                  <a:lnTo>
                    <a:pt x="3699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273"/>
            <p:cNvSpPr/>
            <p:nvPr/>
          </p:nvSpPr>
          <p:spPr>
            <a:xfrm>
              <a:off x="8162925" y="4925572"/>
              <a:ext cx="188156" cy="359626"/>
            </a:xfrm>
            <a:custGeom>
              <a:avLst/>
              <a:gdLst/>
              <a:ahLst/>
              <a:cxnLst/>
              <a:rect l="0" t="0" r="0" b="0"/>
              <a:pathLst>
                <a:path w="188156" h="359626">
                  <a:moveTo>
                    <a:pt x="0" y="141728"/>
                  </a:moveTo>
                  <a:lnTo>
                    <a:pt x="10113" y="151841"/>
                  </a:lnTo>
                  <a:lnTo>
                    <a:pt x="31523" y="197854"/>
                  </a:lnTo>
                  <a:lnTo>
                    <a:pt x="52009" y="243282"/>
                  </a:lnTo>
                  <a:lnTo>
                    <a:pt x="69150" y="280356"/>
                  </a:lnTo>
                  <a:lnTo>
                    <a:pt x="88390" y="326612"/>
                  </a:lnTo>
                  <a:lnTo>
                    <a:pt x="94954" y="351854"/>
                  </a:lnTo>
                  <a:lnTo>
                    <a:pt x="97168" y="354837"/>
                  </a:lnTo>
                  <a:lnTo>
                    <a:pt x="103273" y="359625"/>
                  </a:lnTo>
                  <a:lnTo>
                    <a:pt x="103774" y="358959"/>
                  </a:lnTo>
                  <a:lnTo>
                    <a:pt x="104330" y="355398"/>
                  </a:lnTo>
                  <a:lnTo>
                    <a:pt x="88502" y="311422"/>
                  </a:lnTo>
                  <a:lnTo>
                    <a:pt x="76122" y="269087"/>
                  </a:lnTo>
                  <a:lnTo>
                    <a:pt x="66652" y="225678"/>
                  </a:lnTo>
                  <a:lnTo>
                    <a:pt x="59965" y="182124"/>
                  </a:lnTo>
                  <a:lnTo>
                    <a:pt x="57984" y="139586"/>
                  </a:lnTo>
                  <a:lnTo>
                    <a:pt x="57397" y="96290"/>
                  </a:lnTo>
                  <a:lnTo>
                    <a:pt x="60045" y="62296"/>
                  </a:lnTo>
                  <a:lnTo>
                    <a:pt x="68915" y="18455"/>
                  </a:lnTo>
                  <a:lnTo>
                    <a:pt x="71343" y="11921"/>
                  </a:lnTo>
                  <a:lnTo>
                    <a:pt x="75079" y="7565"/>
                  </a:lnTo>
                  <a:lnTo>
                    <a:pt x="84874" y="2725"/>
                  </a:lnTo>
                  <a:lnTo>
                    <a:pt x="97232" y="0"/>
                  </a:lnTo>
                  <a:lnTo>
                    <a:pt x="112653" y="4249"/>
                  </a:lnTo>
                  <a:lnTo>
                    <a:pt x="149359" y="34531"/>
                  </a:lnTo>
                  <a:lnTo>
                    <a:pt x="163258" y="58108"/>
                  </a:lnTo>
                  <a:lnTo>
                    <a:pt x="180732" y="101083"/>
                  </a:lnTo>
                  <a:lnTo>
                    <a:pt x="187606" y="121924"/>
                  </a:lnTo>
                  <a:lnTo>
                    <a:pt x="188155" y="135043"/>
                  </a:lnTo>
                  <a:lnTo>
                    <a:pt x="184872" y="147929"/>
                  </a:lnTo>
                  <a:lnTo>
                    <a:pt x="182514" y="152212"/>
                  </a:lnTo>
                  <a:lnTo>
                    <a:pt x="179884" y="155067"/>
                  </a:lnTo>
                  <a:lnTo>
                    <a:pt x="168060" y="164706"/>
                  </a:lnTo>
                  <a:lnTo>
                    <a:pt x="156184" y="167816"/>
                  </a:lnTo>
                  <a:lnTo>
                    <a:pt x="141382" y="168139"/>
                  </a:lnTo>
                  <a:lnTo>
                    <a:pt x="94144" y="160505"/>
                  </a:lnTo>
                  <a:lnTo>
                    <a:pt x="67405" y="152348"/>
                  </a:lnTo>
                  <a:lnTo>
                    <a:pt x="37321" y="130218"/>
                  </a:lnTo>
                  <a:lnTo>
                    <a:pt x="32462" y="123207"/>
                  </a:lnTo>
                  <a:lnTo>
                    <a:pt x="28575" y="11315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274"/>
            <p:cNvSpPr/>
            <p:nvPr/>
          </p:nvSpPr>
          <p:spPr>
            <a:xfrm>
              <a:off x="8429625" y="4819650"/>
              <a:ext cx="209028" cy="285001"/>
            </a:xfrm>
            <a:custGeom>
              <a:avLst/>
              <a:gdLst/>
              <a:ahLst/>
              <a:cxnLst/>
              <a:rect l="0" t="0" r="0" b="0"/>
              <a:pathLst>
                <a:path w="209028" h="285001">
                  <a:moveTo>
                    <a:pt x="0" y="0"/>
                  </a:moveTo>
                  <a:lnTo>
                    <a:pt x="15188" y="32493"/>
                  </a:lnTo>
                  <a:lnTo>
                    <a:pt x="26315" y="78578"/>
                  </a:lnTo>
                  <a:lnTo>
                    <a:pt x="35196" y="113829"/>
                  </a:lnTo>
                  <a:lnTo>
                    <a:pt x="43472" y="155201"/>
                  </a:lnTo>
                  <a:lnTo>
                    <a:pt x="49627" y="201519"/>
                  </a:lnTo>
                  <a:lnTo>
                    <a:pt x="56159" y="248514"/>
                  </a:lnTo>
                  <a:lnTo>
                    <a:pt x="57915" y="268131"/>
                  </a:lnTo>
                  <a:lnTo>
                    <a:pt x="66271" y="285000"/>
                  </a:lnTo>
                  <a:lnTo>
                    <a:pt x="74272" y="242922"/>
                  </a:lnTo>
                  <a:lnTo>
                    <a:pt x="89064" y="199403"/>
                  </a:lnTo>
                  <a:lnTo>
                    <a:pt x="102691" y="162861"/>
                  </a:lnTo>
                  <a:lnTo>
                    <a:pt x="132763" y="117363"/>
                  </a:lnTo>
                  <a:lnTo>
                    <a:pt x="136134" y="113167"/>
                  </a:lnTo>
                  <a:lnTo>
                    <a:pt x="145524" y="108504"/>
                  </a:lnTo>
                  <a:lnTo>
                    <a:pt x="163742" y="105511"/>
                  </a:lnTo>
                  <a:lnTo>
                    <a:pt x="170847" y="107925"/>
                  </a:lnTo>
                  <a:lnTo>
                    <a:pt x="174223" y="110050"/>
                  </a:lnTo>
                  <a:lnTo>
                    <a:pt x="184031" y="123154"/>
                  </a:lnTo>
                  <a:lnTo>
                    <a:pt x="197726" y="165247"/>
                  </a:lnTo>
                  <a:lnTo>
                    <a:pt x="205577" y="185251"/>
                  </a:lnTo>
                  <a:lnTo>
                    <a:pt x="209027" y="224106"/>
                  </a:lnTo>
                  <a:lnTo>
                    <a:pt x="200025" y="266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275"/>
            <p:cNvSpPr/>
            <p:nvPr/>
          </p:nvSpPr>
          <p:spPr>
            <a:xfrm>
              <a:off x="8889591" y="4762500"/>
              <a:ext cx="206785" cy="466726"/>
            </a:xfrm>
            <a:custGeom>
              <a:avLst/>
              <a:gdLst/>
              <a:ahLst/>
              <a:cxnLst/>
              <a:rect l="0" t="0" r="0" b="0"/>
              <a:pathLst>
                <a:path w="206785" h="466726">
                  <a:moveTo>
                    <a:pt x="149634" y="0"/>
                  </a:moveTo>
                  <a:lnTo>
                    <a:pt x="127514" y="19298"/>
                  </a:lnTo>
                  <a:lnTo>
                    <a:pt x="117578" y="26569"/>
                  </a:lnTo>
                  <a:lnTo>
                    <a:pt x="81761" y="68311"/>
                  </a:lnTo>
                  <a:lnTo>
                    <a:pt x="43237" y="114515"/>
                  </a:lnTo>
                  <a:lnTo>
                    <a:pt x="15101" y="160047"/>
                  </a:lnTo>
                  <a:lnTo>
                    <a:pt x="2998" y="197234"/>
                  </a:lnTo>
                  <a:lnTo>
                    <a:pt x="0" y="235064"/>
                  </a:lnTo>
                  <a:lnTo>
                    <a:pt x="6402" y="273084"/>
                  </a:lnTo>
                  <a:lnTo>
                    <a:pt x="21235" y="312218"/>
                  </a:lnTo>
                  <a:lnTo>
                    <a:pt x="39035" y="354740"/>
                  </a:lnTo>
                  <a:lnTo>
                    <a:pt x="58773" y="387331"/>
                  </a:lnTo>
                  <a:lnTo>
                    <a:pt x="102587" y="424611"/>
                  </a:lnTo>
                  <a:lnTo>
                    <a:pt x="140224" y="448568"/>
                  </a:lnTo>
                  <a:lnTo>
                    <a:pt x="182692" y="461120"/>
                  </a:lnTo>
                  <a:lnTo>
                    <a:pt x="206784" y="466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8" name="SMARTInkShape-Group28"/>
          <p:cNvGrpSpPr/>
          <p:nvPr/>
        </p:nvGrpSpPr>
        <p:grpSpPr>
          <a:xfrm>
            <a:off x="9115425" y="4714875"/>
            <a:ext cx="2088542" cy="483297"/>
            <a:chOff x="9115425" y="4714875"/>
            <a:chExt cx="2088542" cy="483297"/>
          </a:xfrm>
        </p:grpSpPr>
        <p:sp>
          <p:nvSpPr>
            <p:cNvPr id="191" name="SMARTInkShape-276"/>
            <p:cNvSpPr/>
            <p:nvPr/>
          </p:nvSpPr>
          <p:spPr>
            <a:xfrm>
              <a:off x="9115425" y="4891870"/>
              <a:ext cx="170718" cy="306302"/>
            </a:xfrm>
            <a:custGeom>
              <a:avLst/>
              <a:gdLst/>
              <a:ahLst/>
              <a:cxnLst/>
              <a:rect l="0" t="0" r="0" b="0"/>
              <a:pathLst>
                <a:path w="170718" h="306302">
                  <a:moveTo>
                    <a:pt x="19050" y="108755"/>
                  </a:moveTo>
                  <a:lnTo>
                    <a:pt x="19050" y="153229"/>
                  </a:lnTo>
                  <a:lnTo>
                    <a:pt x="24107" y="192314"/>
                  </a:lnTo>
                  <a:lnTo>
                    <a:pt x="27987" y="234281"/>
                  </a:lnTo>
                  <a:lnTo>
                    <a:pt x="31223" y="258837"/>
                  </a:lnTo>
                  <a:lnTo>
                    <a:pt x="36741" y="286097"/>
                  </a:lnTo>
                  <a:lnTo>
                    <a:pt x="37981" y="306301"/>
                  </a:lnTo>
                  <a:lnTo>
                    <a:pt x="38097" y="268012"/>
                  </a:lnTo>
                  <a:lnTo>
                    <a:pt x="31553" y="223391"/>
                  </a:lnTo>
                  <a:lnTo>
                    <a:pt x="28399" y="181056"/>
                  </a:lnTo>
                  <a:lnTo>
                    <a:pt x="23349" y="141231"/>
                  </a:lnTo>
                  <a:lnTo>
                    <a:pt x="26556" y="102620"/>
                  </a:lnTo>
                  <a:lnTo>
                    <a:pt x="27977" y="65427"/>
                  </a:lnTo>
                  <a:lnTo>
                    <a:pt x="29456" y="35945"/>
                  </a:lnTo>
                  <a:lnTo>
                    <a:pt x="33553" y="24184"/>
                  </a:lnTo>
                  <a:lnTo>
                    <a:pt x="41724" y="15429"/>
                  </a:lnTo>
                  <a:lnTo>
                    <a:pt x="64216" y="1185"/>
                  </a:lnTo>
                  <a:lnTo>
                    <a:pt x="70327" y="0"/>
                  </a:lnTo>
                  <a:lnTo>
                    <a:pt x="90100" y="3389"/>
                  </a:lnTo>
                  <a:lnTo>
                    <a:pt x="114538" y="12154"/>
                  </a:lnTo>
                  <a:lnTo>
                    <a:pt x="135655" y="28745"/>
                  </a:lnTo>
                  <a:lnTo>
                    <a:pt x="163104" y="66351"/>
                  </a:lnTo>
                  <a:lnTo>
                    <a:pt x="168977" y="91252"/>
                  </a:lnTo>
                  <a:lnTo>
                    <a:pt x="170717" y="113682"/>
                  </a:lnTo>
                  <a:lnTo>
                    <a:pt x="168302" y="124351"/>
                  </a:lnTo>
                  <a:lnTo>
                    <a:pt x="166177" y="128677"/>
                  </a:lnTo>
                  <a:lnTo>
                    <a:pt x="155347" y="136306"/>
                  </a:lnTo>
                  <a:lnTo>
                    <a:pt x="134223" y="143730"/>
                  </a:lnTo>
                  <a:lnTo>
                    <a:pt x="103067" y="146238"/>
                  </a:lnTo>
                  <a:lnTo>
                    <a:pt x="75694" y="141616"/>
                  </a:lnTo>
                  <a:lnTo>
                    <a:pt x="31331" y="119994"/>
                  </a:lnTo>
                  <a:lnTo>
                    <a:pt x="0" y="992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277"/>
            <p:cNvSpPr/>
            <p:nvPr/>
          </p:nvSpPr>
          <p:spPr>
            <a:xfrm>
              <a:off x="9382125" y="4895850"/>
              <a:ext cx="123826" cy="176220"/>
            </a:xfrm>
            <a:custGeom>
              <a:avLst/>
              <a:gdLst/>
              <a:ahLst/>
              <a:cxnLst/>
              <a:rect l="0" t="0" r="0" b="0"/>
              <a:pathLst>
                <a:path w="123826" h="176220">
                  <a:moveTo>
                    <a:pt x="0" y="85725"/>
                  </a:moveTo>
                  <a:lnTo>
                    <a:pt x="1058" y="130199"/>
                  </a:lnTo>
                  <a:lnTo>
                    <a:pt x="17334" y="167812"/>
                  </a:lnTo>
                  <a:lnTo>
                    <a:pt x="23598" y="175428"/>
                  </a:lnTo>
                  <a:lnTo>
                    <a:pt x="25257" y="176219"/>
                  </a:lnTo>
                  <a:lnTo>
                    <a:pt x="26364" y="175688"/>
                  </a:lnTo>
                  <a:lnTo>
                    <a:pt x="27101" y="174275"/>
                  </a:lnTo>
                  <a:lnTo>
                    <a:pt x="41794" y="135876"/>
                  </a:lnTo>
                  <a:lnTo>
                    <a:pt x="64757" y="94328"/>
                  </a:lnTo>
                  <a:lnTo>
                    <a:pt x="83356" y="48561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278"/>
            <p:cNvSpPr/>
            <p:nvPr/>
          </p:nvSpPr>
          <p:spPr>
            <a:xfrm>
              <a:off x="9592313" y="4924425"/>
              <a:ext cx="122180" cy="123657"/>
            </a:xfrm>
            <a:custGeom>
              <a:avLst/>
              <a:gdLst/>
              <a:ahLst/>
              <a:cxnLst/>
              <a:rect l="0" t="0" r="0" b="0"/>
              <a:pathLst>
                <a:path w="122180" h="123657">
                  <a:moveTo>
                    <a:pt x="46987" y="19050"/>
                  </a:moveTo>
                  <a:lnTo>
                    <a:pt x="39383" y="27713"/>
                  </a:lnTo>
                  <a:lnTo>
                    <a:pt x="14125" y="61175"/>
                  </a:lnTo>
                  <a:lnTo>
                    <a:pt x="6629" y="68817"/>
                  </a:lnTo>
                  <a:lnTo>
                    <a:pt x="2592" y="78563"/>
                  </a:lnTo>
                  <a:lnTo>
                    <a:pt x="0" y="97010"/>
                  </a:lnTo>
                  <a:lnTo>
                    <a:pt x="2467" y="104146"/>
                  </a:lnTo>
                  <a:lnTo>
                    <a:pt x="4607" y="107531"/>
                  </a:lnTo>
                  <a:lnTo>
                    <a:pt x="17731" y="117350"/>
                  </a:lnTo>
                  <a:lnTo>
                    <a:pt x="35026" y="121907"/>
                  </a:lnTo>
                  <a:lnTo>
                    <a:pt x="80653" y="123656"/>
                  </a:lnTo>
                  <a:lnTo>
                    <a:pt x="86364" y="121596"/>
                  </a:lnTo>
                  <a:lnTo>
                    <a:pt x="111701" y="102352"/>
                  </a:lnTo>
                  <a:lnTo>
                    <a:pt x="115529" y="97868"/>
                  </a:lnTo>
                  <a:lnTo>
                    <a:pt x="119783" y="87241"/>
                  </a:lnTo>
                  <a:lnTo>
                    <a:pt x="122179" y="69359"/>
                  </a:lnTo>
                  <a:lnTo>
                    <a:pt x="117832" y="50654"/>
                  </a:lnTo>
                  <a:lnTo>
                    <a:pt x="109871" y="40857"/>
                  </a:lnTo>
                  <a:lnTo>
                    <a:pt x="78052" y="14575"/>
                  </a:lnTo>
                  <a:lnTo>
                    <a:pt x="74047" y="12891"/>
                  </a:lnTo>
                  <a:lnTo>
                    <a:pt x="71377" y="10711"/>
                  </a:lnTo>
                  <a:lnTo>
                    <a:pt x="6603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279"/>
            <p:cNvSpPr/>
            <p:nvPr/>
          </p:nvSpPr>
          <p:spPr>
            <a:xfrm>
              <a:off x="9814134" y="4822292"/>
              <a:ext cx="234742" cy="252488"/>
            </a:xfrm>
            <a:custGeom>
              <a:avLst/>
              <a:gdLst/>
              <a:ahLst/>
              <a:cxnLst/>
              <a:rect l="0" t="0" r="0" b="0"/>
              <a:pathLst>
                <a:path w="234742" h="252488">
                  <a:moveTo>
                    <a:pt x="168066" y="197383"/>
                  </a:moveTo>
                  <a:lnTo>
                    <a:pt x="167008" y="187662"/>
                  </a:lnTo>
                  <a:lnTo>
                    <a:pt x="160462" y="169103"/>
                  </a:lnTo>
                  <a:lnTo>
                    <a:pt x="157705" y="165829"/>
                  </a:lnTo>
                  <a:lnTo>
                    <a:pt x="154809" y="163647"/>
                  </a:lnTo>
                  <a:lnTo>
                    <a:pt x="131210" y="133151"/>
                  </a:lnTo>
                  <a:lnTo>
                    <a:pt x="116761" y="126502"/>
                  </a:lnTo>
                  <a:lnTo>
                    <a:pt x="73390" y="121884"/>
                  </a:lnTo>
                  <a:lnTo>
                    <a:pt x="58608" y="121495"/>
                  </a:lnTo>
                  <a:lnTo>
                    <a:pt x="44980" y="126966"/>
                  </a:lnTo>
                  <a:lnTo>
                    <a:pt x="32928" y="136453"/>
                  </a:lnTo>
                  <a:lnTo>
                    <a:pt x="4228" y="172209"/>
                  </a:lnTo>
                  <a:lnTo>
                    <a:pt x="0" y="184783"/>
                  </a:lnTo>
                  <a:lnTo>
                    <a:pt x="943" y="197427"/>
                  </a:lnTo>
                  <a:lnTo>
                    <a:pt x="10170" y="222792"/>
                  </a:lnTo>
                  <a:lnTo>
                    <a:pt x="18868" y="232665"/>
                  </a:lnTo>
                  <a:lnTo>
                    <a:pt x="41699" y="247626"/>
                  </a:lnTo>
                  <a:lnTo>
                    <a:pt x="65361" y="252487"/>
                  </a:lnTo>
                  <a:lnTo>
                    <a:pt x="80439" y="247979"/>
                  </a:lnTo>
                  <a:lnTo>
                    <a:pt x="123097" y="215858"/>
                  </a:lnTo>
                  <a:lnTo>
                    <a:pt x="131736" y="209700"/>
                  </a:lnTo>
                  <a:lnTo>
                    <a:pt x="144158" y="191568"/>
                  </a:lnTo>
                  <a:lnTo>
                    <a:pt x="165813" y="145434"/>
                  </a:lnTo>
                  <a:lnTo>
                    <a:pt x="181811" y="102102"/>
                  </a:lnTo>
                  <a:lnTo>
                    <a:pt x="184486" y="67317"/>
                  </a:lnTo>
                  <a:lnTo>
                    <a:pt x="178709" y="21897"/>
                  </a:lnTo>
                  <a:lnTo>
                    <a:pt x="175266" y="10733"/>
                  </a:lnTo>
                  <a:lnTo>
                    <a:pt x="169488" y="0"/>
                  </a:lnTo>
                  <a:lnTo>
                    <a:pt x="169013" y="178"/>
                  </a:lnTo>
                  <a:lnTo>
                    <a:pt x="159448" y="46765"/>
                  </a:lnTo>
                  <a:lnTo>
                    <a:pt x="161542" y="86257"/>
                  </a:lnTo>
                  <a:lnTo>
                    <a:pt x="171833" y="129453"/>
                  </a:lnTo>
                  <a:lnTo>
                    <a:pt x="184058" y="174048"/>
                  </a:lnTo>
                  <a:lnTo>
                    <a:pt x="194560" y="198347"/>
                  </a:lnTo>
                  <a:lnTo>
                    <a:pt x="221162" y="236347"/>
                  </a:lnTo>
                  <a:lnTo>
                    <a:pt x="234741" y="2450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280"/>
            <p:cNvSpPr/>
            <p:nvPr/>
          </p:nvSpPr>
          <p:spPr>
            <a:xfrm>
              <a:off x="10129189" y="4914900"/>
              <a:ext cx="214962" cy="161926"/>
            </a:xfrm>
            <a:custGeom>
              <a:avLst/>
              <a:gdLst/>
              <a:ahLst/>
              <a:cxnLst/>
              <a:rect l="0" t="0" r="0" b="0"/>
              <a:pathLst>
                <a:path w="214962" h="161926">
                  <a:moveTo>
                    <a:pt x="14936" y="0"/>
                  </a:moveTo>
                  <a:lnTo>
                    <a:pt x="14936" y="5056"/>
                  </a:lnTo>
                  <a:lnTo>
                    <a:pt x="12113" y="10361"/>
                  </a:lnTo>
                  <a:lnTo>
                    <a:pt x="6734" y="17334"/>
                  </a:lnTo>
                  <a:lnTo>
                    <a:pt x="0" y="57989"/>
                  </a:lnTo>
                  <a:lnTo>
                    <a:pt x="4396" y="78683"/>
                  </a:lnTo>
                  <a:lnTo>
                    <a:pt x="12541" y="104638"/>
                  </a:lnTo>
                  <a:lnTo>
                    <a:pt x="13338" y="111034"/>
                  </a:lnTo>
                  <a:lnTo>
                    <a:pt x="19871" y="123784"/>
                  </a:lnTo>
                  <a:lnTo>
                    <a:pt x="29830" y="135449"/>
                  </a:lnTo>
                  <a:lnTo>
                    <a:pt x="46277" y="146907"/>
                  </a:lnTo>
                  <a:lnTo>
                    <a:pt x="54619" y="149958"/>
                  </a:lnTo>
                  <a:lnTo>
                    <a:pt x="70321" y="151677"/>
                  </a:lnTo>
                  <a:lnTo>
                    <a:pt x="93435" y="142073"/>
                  </a:lnTo>
                  <a:lnTo>
                    <a:pt x="105563" y="131582"/>
                  </a:lnTo>
                  <a:lnTo>
                    <a:pt x="132140" y="88797"/>
                  </a:lnTo>
                  <a:lnTo>
                    <a:pt x="143999" y="56934"/>
                  </a:lnTo>
                  <a:lnTo>
                    <a:pt x="148236" y="19807"/>
                  </a:lnTo>
                  <a:lnTo>
                    <a:pt x="149343" y="52177"/>
                  </a:lnTo>
                  <a:lnTo>
                    <a:pt x="159045" y="89021"/>
                  </a:lnTo>
                  <a:lnTo>
                    <a:pt x="184740" y="133557"/>
                  </a:lnTo>
                  <a:lnTo>
                    <a:pt x="214961" y="161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281"/>
            <p:cNvSpPr/>
            <p:nvPr/>
          </p:nvSpPr>
          <p:spPr>
            <a:xfrm>
              <a:off x="10425418" y="4914900"/>
              <a:ext cx="518808" cy="188534"/>
            </a:xfrm>
            <a:custGeom>
              <a:avLst/>
              <a:gdLst/>
              <a:ahLst/>
              <a:cxnLst/>
              <a:rect l="0" t="0" r="0" b="0"/>
              <a:pathLst>
                <a:path w="518808" h="188534">
                  <a:moveTo>
                    <a:pt x="80657" y="19050"/>
                  </a:moveTo>
                  <a:lnTo>
                    <a:pt x="64255" y="10849"/>
                  </a:lnTo>
                  <a:lnTo>
                    <a:pt x="52279" y="9917"/>
                  </a:lnTo>
                  <a:lnTo>
                    <a:pt x="35325" y="14698"/>
                  </a:lnTo>
                  <a:lnTo>
                    <a:pt x="21952" y="22816"/>
                  </a:lnTo>
                  <a:lnTo>
                    <a:pt x="11287" y="36981"/>
                  </a:lnTo>
                  <a:lnTo>
                    <a:pt x="0" y="73206"/>
                  </a:lnTo>
                  <a:lnTo>
                    <a:pt x="6" y="85805"/>
                  </a:lnTo>
                  <a:lnTo>
                    <a:pt x="8635" y="116197"/>
                  </a:lnTo>
                  <a:lnTo>
                    <a:pt x="22510" y="138381"/>
                  </a:lnTo>
                  <a:lnTo>
                    <a:pt x="40028" y="158359"/>
                  </a:lnTo>
                  <a:lnTo>
                    <a:pt x="63680" y="172627"/>
                  </a:lnTo>
                  <a:lnTo>
                    <a:pt x="90796" y="178502"/>
                  </a:lnTo>
                  <a:lnTo>
                    <a:pt x="134949" y="179428"/>
                  </a:lnTo>
                  <a:lnTo>
                    <a:pt x="165536" y="172167"/>
                  </a:lnTo>
                  <a:lnTo>
                    <a:pt x="204315" y="151287"/>
                  </a:lnTo>
                  <a:lnTo>
                    <a:pt x="221341" y="138147"/>
                  </a:lnTo>
                  <a:lnTo>
                    <a:pt x="244633" y="99684"/>
                  </a:lnTo>
                  <a:lnTo>
                    <a:pt x="249892" y="74692"/>
                  </a:lnTo>
                  <a:lnTo>
                    <a:pt x="246394" y="52235"/>
                  </a:lnTo>
                  <a:lnTo>
                    <a:pt x="238655" y="32176"/>
                  </a:lnTo>
                  <a:lnTo>
                    <a:pt x="229901" y="22061"/>
                  </a:lnTo>
                  <a:lnTo>
                    <a:pt x="218954" y="15097"/>
                  </a:lnTo>
                  <a:lnTo>
                    <a:pt x="193480" y="10259"/>
                  </a:lnTo>
                  <a:lnTo>
                    <a:pt x="177704" y="14798"/>
                  </a:lnTo>
                  <a:lnTo>
                    <a:pt x="173929" y="18333"/>
                  </a:lnTo>
                  <a:lnTo>
                    <a:pt x="162319" y="45192"/>
                  </a:lnTo>
                  <a:lnTo>
                    <a:pt x="162108" y="57479"/>
                  </a:lnTo>
                  <a:lnTo>
                    <a:pt x="170594" y="82615"/>
                  </a:lnTo>
                  <a:lnTo>
                    <a:pt x="201955" y="120656"/>
                  </a:lnTo>
                  <a:lnTo>
                    <a:pt x="247665" y="145493"/>
                  </a:lnTo>
                  <a:lnTo>
                    <a:pt x="281687" y="151036"/>
                  </a:lnTo>
                  <a:lnTo>
                    <a:pt x="308497" y="150937"/>
                  </a:lnTo>
                  <a:lnTo>
                    <a:pt x="323383" y="147164"/>
                  </a:lnTo>
                  <a:lnTo>
                    <a:pt x="343664" y="134033"/>
                  </a:lnTo>
                  <a:lnTo>
                    <a:pt x="368421" y="110633"/>
                  </a:lnTo>
                  <a:lnTo>
                    <a:pt x="377180" y="98206"/>
                  </a:lnTo>
                  <a:lnTo>
                    <a:pt x="383004" y="79310"/>
                  </a:lnTo>
                  <a:lnTo>
                    <a:pt x="386031" y="61567"/>
                  </a:lnTo>
                  <a:lnTo>
                    <a:pt x="392901" y="47870"/>
                  </a:lnTo>
                  <a:lnTo>
                    <a:pt x="394570" y="40030"/>
                  </a:lnTo>
                  <a:lnTo>
                    <a:pt x="394708" y="40445"/>
                  </a:lnTo>
                  <a:lnTo>
                    <a:pt x="394946" y="51527"/>
                  </a:lnTo>
                  <a:lnTo>
                    <a:pt x="397788" y="57473"/>
                  </a:lnTo>
                  <a:lnTo>
                    <a:pt x="411226" y="81731"/>
                  </a:lnTo>
                  <a:lnTo>
                    <a:pt x="420808" y="112571"/>
                  </a:lnTo>
                  <a:lnTo>
                    <a:pt x="428071" y="144415"/>
                  </a:lnTo>
                  <a:lnTo>
                    <a:pt x="436654" y="161794"/>
                  </a:lnTo>
                  <a:lnTo>
                    <a:pt x="455343" y="183860"/>
                  </a:lnTo>
                  <a:lnTo>
                    <a:pt x="461673" y="187549"/>
                  </a:lnTo>
                  <a:lnTo>
                    <a:pt x="464843" y="188533"/>
                  </a:lnTo>
                  <a:lnTo>
                    <a:pt x="466956" y="188130"/>
                  </a:lnTo>
                  <a:lnTo>
                    <a:pt x="468365" y="186804"/>
                  </a:lnTo>
                  <a:lnTo>
                    <a:pt x="470988" y="182507"/>
                  </a:lnTo>
                  <a:lnTo>
                    <a:pt x="475682" y="177070"/>
                  </a:lnTo>
                  <a:lnTo>
                    <a:pt x="478473" y="168304"/>
                  </a:lnTo>
                  <a:lnTo>
                    <a:pt x="480575" y="121759"/>
                  </a:lnTo>
                  <a:lnTo>
                    <a:pt x="483511" y="83467"/>
                  </a:lnTo>
                  <a:lnTo>
                    <a:pt x="497182" y="38738"/>
                  </a:lnTo>
                  <a:lnTo>
                    <a:pt x="498039" y="32176"/>
                  </a:lnTo>
                  <a:lnTo>
                    <a:pt x="504638" y="19239"/>
                  </a:lnTo>
                  <a:lnTo>
                    <a:pt x="51880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282"/>
            <p:cNvSpPr/>
            <p:nvPr/>
          </p:nvSpPr>
          <p:spPr>
            <a:xfrm>
              <a:off x="11020425" y="4714875"/>
              <a:ext cx="183542" cy="466726"/>
            </a:xfrm>
            <a:custGeom>
              <a:avLst/>
              <a:gdLst/>
              <a:ahLst/>
              <a:cxnLst/>
              <a:rect l="0" t="0" r="0" b="0"/>
              <a:pathLst>
                <a:path w="183542" h="466726">
                  <a:moveTo>
                    <a:pt x="0" y="0"/>
                  </a:moveTo>
                  <a:lnTo>
                    <a:pt x="39725" y="44780"/>
                  </a:lnTo>
                  <a:lnTo>
                    <a:pt x="76481" y="86182"/>
                  </a:lnTo>
                  <a:lnTo>
                    <a:pt x="112149" y="130075"/>
                  </a:lnTo>
                  <a:lnTo>
                    <a:pt x="136980" y="164703"/>
                  </a:lnTo>
                  <a:lnTo>
                    <a:pt x="156483" y="201260"/>
                  </a:lnTo>
                  <a:lnTo>
                    <a:pt x="171148" y="238674"/>
                  </a:lnTo>
                  <a:lnTo>
                    <a:pt x="181194" y="276469"/>
                  </a:lnTo>
                  <a:lnTo>
                    <a:pt x="183541" y="314434"/>
                  </a:lnTo>
                  <a:lnTo>
                    <a:pt x="179998" y="350357"/>
                  </a:lnTo>
                  <a:lnTo>
                    <a:pt x="165046" y="394381"/>
                  </a:lnTo>
                  <a:lnTo>
                    <a:pt x="137729" y="441538"/>
                  </a:lnTo>
                  <a:lnTo>
                    <a:pt x="123825" y="466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8" name="SMARTInkShape-Group29"/>
          <p:cNvGrpSpPr/>
          <p:nvPr/>
        </p:nvGrpSpPr>
        <p:grpSpPr>
          <a:xfrm>
            <a:off x="304800" y="2553352"/>
            <a:ext cx="2712144" cy="510635"/>
            <a:chOff x="304800" y="2553352"/>
            <a:chExt cx="2712144" cy="510635"/>
          </a:xfrm>
        </p:grpSpPr>
        <p:sp>
          <p:nvSpPr>
            <p:cNvPr id="199" name="SMARTInkShape-283"/>
            <p:cNvSpPr/>
            <p:nvPr/>
          </p:nvSpPr>
          <p:spPr>
            <a:xfrm>
              <a:off x="304800" y="2600935"/>
              <a:ext cx="285751" cy="218466"/>
            </a:xfrm>
            <a:custGeom>
              <a:avLst/>
              <a:gdLst/>
              <a:ahLst/>
              <a:cxnLst/>
              <a:rect l="0" t="0" r="0" b="0"/>
              <a:pathLst>
                <a:path w="285751" h="218466">
                  <a:moveTo>
                    <a:pt x="0" y="66065"/>
                  </a:moveTo>
                  <a:lnTo>
                    <a:pt x="1058" y="99179"/>
                  </a:lnTo>
                  <a:lnTo>
                    <a:pt x="5488" y="116211"/>
                  </a:lnTo>
                  <a:lnTo>
                    <a:pt x="3155" y="131606"/>
                  </a:lnTo>
                  <a:lnTo>
                    <a:pt x="8477" y="164837"/>
                  </a:lnTo>
                  <a:lnTo>
                    <a:pt x="14806" y="176200"/>
                  </a:lnTo>
                  <a:lnTo>
                    <a:pt x="14104" y="177588"/>
                  </a:lnTo>
                  <a:lnTo>
                    <a:pt x="12578" y="178514"/>
                  </a:lnTo>
                  <a:lnTo>
                    <a:pt x="11560" y="178073"/>
                  </a:lnTo>
                  <a:lnTo>
                    <a:pt x="10882" y="176720"/>
                  </a:lnTo>
                  <a:lnTo>
                    <a:pt x="10429" y="174760"/>
                  </a:lnTo>
                  <a:lnTo>
                    <a:pt x="3158" y="161893"/>
                  </a:lnTo>
                  <a:lnTo>
                    <a:pt x="277" y="119451"/>
                  </a:lnTo>
                  <a:lnTo>
                    <a:pt x="36" y="75094"/>
                  </a:lnTo>
                  <a:lnTo>
                    <a:pt x="8204" y="31654"/>
                  </a:lnTo>
                  <a:lnTo>
                    <a:pt x="11760" y="21491"/>
                  </a:lnTo>
                  <a:lnTo>
                    <a:pt x="22666" y="6342"/>
                  </a:lnTo>
                  <a:lnTo>
                    <a:pt x="28771" y="2480"/>
                  </a:lnTo>
                  <a:lnTo>
                    <a:pt x="37129" y="764"/>
                  </a:lnTo>
                  <a:lnTo>
                    <a:pt x="51427" y="0"/>
                  </a:lnTo>
                  <a:lnTo>
                    <a:pt x="57568" y="1913"/>
                  </a:lnTo>
                  <a:lnTo>
                    <a:pt x="67213" y="9684"/>
                  </a:lnTo>
                  <a:lnTo>
                    <a:pt x="97408" y="51479"/>
                  </a:lnTo>
                  <a:lnTo>
                    <a:pt x="110674" y="96953"/>
                  </a:lnTo>
                  <a:lnTo>
                    <a:pt x="114296" y="132676"/>
                  </a:lnTo>
                  <a:lnTo>
                    <a:pt x="114300" y="86978"/>
                  </a:lnTo>
                  <a:lnTo>
                    <a:pt x="119356" y="62148"/>
                  </a:lnTo>
                  <a:lnTo>
                    <a:pt x="130547" y="35854"/>
                  </a:lnTo>
                  <a:lnTo>
                    <a:pt x="136690" y="26885"/>
                  </a:lnTo>
                  <a:lnTo>
                    <a:pt x="142948" y="22194"/>
                  </a:lnTo>
                  <a:lnTo>
                    <a:pt x="152422" y="19552"/>
                  </a:lnTo>
                  <a:lnTo>
                    <a:pt x="155589" y="19181"/>
                  </a:lnTo>
                  <a:lnTo>
                    <a:pt x="164754" y="24414"/>
                  </a:lnTo>
                  <a:lnTo>
                    <a:pt x="206541" y="63240"/>
                  </a:lnTo>
                  <a:lnTo>
                    <a:pt x="230608" y="105048"/>
                  </a:lnTo>
                  <a:lnTo>
                    <a:pt x="253010" y="150848"/>
                  </a:lnTo>
                  <a:lnTo>
                    <a:pt x="272963" y="192703"/>
                  </a:lnTo>
                  <a:lnTo>
                    <a:pt x="285750" y="2184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284"/>
            <p:cNvSpPr/>
            <p:nvPr/>
          </p:nvSpPr>
          <p:spPr>
            <a:xfrm>
              <a:off x="707251" y="2657591"/>
              <a:ext cx="178575" cy="161810"/>
            </a:xfrm>
            <a:custGeom>
              <a:avLst/>
              <a:gdLst/>
              <a:ahLst/>
              <a:cxnLst/>
              <a:rect l="0" t="0" r="0" b="0"/>
              <a:pathLst>
                <a:path w="178575" h="161810">
                  <a:moveTo>
                    <a:pt x="102374" y="9409"/>
                  </a:moveTo>
                  <a:lnTo>
                    <a:pt x="102374" y="1208"/>
                  </a:lnTo>
                  <a:lnTo>
                    <a:pt x="80916" y="0"/>
                  </a:lnTo>
                  <a:lnTo>
                    <a:pt x="65795" y="4975"/>
                  </a:lnTo>
                  <a:lnTo>
                    <a:pt x="56836" y="13083"/>
                  </a:lnTo>
                  <a:lnTo>
                    <a:pt x="19389" y="59130"/>
                  </a:lnTo>
                  <a:lnTo>
                    <a:pt x="5702" y="81174"/>
                  </a:lnTo>
                  <a:lnTo>
                    <a:pt x="0" y="106167"/>
                  </a:lnTo>
                  <a:lnTo>
                    <a:pt x="1488" y="118735"/>
                  </a:lnTo>
                  <a:lnTo>
                    <a:pt x="11067" y="140483"/>
                  </a:lnTo>
                  <a:lnTo>
                    <a:pt x="16990" y="147039"/>
                  </a:lnTo>
                  <a:lnTo>
                    <a:pt x="20052" y="148787"/>
                  </a:lnTo>
                  <a:lnTo>
                    <a:pt x="43268" y="151824"/>
                  </a:lnTo>
                  <a:lnTo>
                    <a:pt x="47095" y="151977"/>
                  </a:lnTo>
                  <a:lnTo>
                    <a:pt x="68446" y="144619"/>
                  </a:lnTo>
                  <a:lnTo>
                    <a:pt x="80592" y="139000"/>
                  </a:lnTo>
                  <a:lnTo>
                    <a:pt x="90224" y="130152"/>
                  </a:lnTo>
                  <a:lnTo>
                    <a:pt x="96974" y="119164"/>
                  </a:lnTo>
                  <a:lnTo>
                    <a:pt x="101307" y="94863"/>
                  </a:lnTo>
                  <a:lnTo>
                    <a:pt x="100842" y="82314"/>
                  </a:lnTo>
                  <a:lnTo>
                    <a:pt x="93223" y="49943"/>
                  </a:lnTo>
                  <a:lnTo>
                    <a:pt x="92040" y="49132"/>
                  </a:lnTo>
                  <a:lnTo>
                    <a:pt x="87903" y="48230"/>
                  </a:lnTo>
                  <a:lnTo>
                    <a:pt x="87435" y="49048"/>
                  </a:lnTo>
                  <a:lnTo>
                    <a:pt x="91466" y="57965"/>
                  </a:lnTo>
                  <a:lnTo>
                    <a:pt x="97825" y="92571"/>
                  </a:lnTo>
                  <a:lnTo>
                    <a:pt x="106082" y="111190"/>
                  </a:lnTo>
                  <a:lnTo>
                    <a:pt x="114958" y="120967"/>
                  </a:lnTo>
                  <a:lnTo>
                    <a:pt x="156272" y="156586"/>
                  </a:lnTo>
                  <a:lnTo>
                    <a:pt x="178574" y="1618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285"/>
            <p:cNvSpPr/>
            <p:nvPr/>
          </p:nvSpPr>
          <p:spPr>
            <a:xfrm>
              <a:off x="935383" y="2573860"/>
              <a:ext cx="425991" cy="293166"/>
            </a:xfrm>
            <a:custGeom>
              <a:avLst/>
              <a:gdLst/>
              <a:ahLst/>
              <a:cxnLst/>
              <a:rect l="0" t="0" r="0" b="0"/>
              <a:pathLst>
                <a:path w="425991" h="293166">
                  <a:moveTo>
                    <a:pt x="150467" y="159815"/>
                  </a:moveTo>
                  <a:lnTo>
                    <a:pt x="150467" y="154758"/>
                  </a:lnTo>
                  <a:lnTo>
                    <a:pt x="147645" y="149454"/>
                  </a:lnTo>
                  <a:lnTo>
                    <a:pt x="142266" y="142482"/>
                  </a:lnTo>
                  <a:lnTo>
                    <a:pt x="104397" y="118419"/>
                  </a:lnTo>
                  <a:lnTo>
                    <a:pt x="89775" y="117781"/>
                  </a:lnTo>
                  <a:lnTo>
                    <a:pt x="46217" y="124192"/>
                  </a:lnTo>
                  <a:lnTo>
                    <a:pt x="39692" y="126541"/>
                  </a:lnTo>
                  <a:lnTo>
                    <a:pt x="29620" y="134796"/>
                  </a:lnTo>
                  <a:lnTo>
                    <a:pt x="4591" y="175898"/>
                  </a:lnTo>
                  <a:lnTo>
                    <a:pt x="0" y="199858"/>
                  </a:lnTo>
                  <a:lnTo>
                    <a:pt x="3696" y="222009"/>
                  </a:lnTo>
                  <a:lnTo>
                    <a:pt x="15485" y="248457"/>
                  </a:lnTo>
                  <a:lnTo>
                    <a:pt x="25564" y="261300"/>
                  </a:lnTo>
                  <a:lnTo>
                    <a:pt x="37099" y="268420"/>
                  </a:lnTo>
                  <a:lnTo>
                    <a:pt x="61751" y="272990"/>
                  </a:lnTo>
                  <a:lnTo>
                    <a:pt x="80672" y="273782"/>
                  </a:lnTo>
                  <a:lnTo>
                    <a:pt x="93341" y="268322"/>
                  </a:lnTo>
                  <a:lnTo>
                    <a:pt x="118722" y="247571"/>
                  </a:lnTo>
                  <a:lnTo>
                    <a:pt x="143060" y="215484"/>
                  </a:lnTo>
                  <a:lnTo>
                    <a:pt x="159156" y="175750"/>
                  </a:lnTo>
                  <a:lnTo>
                    <a:pt x="169269" y="139842"/>
                  </a:lnTo>
                  <a:lnTo>
                    <a:pt x="176146" y="102392"/>
                  </a:lnTo>
                  <a:lnTo>
                    <a:pt x="178470" y="56867"/>
                  </a:lnTo>
                  <a:lnTo>
                    <a:pt x="170791" y="16364"/>
                  </a:lnTo>
                  <a:lnTo>
                    <a:pt x="167261" y="8570"/>
                  </a:lnTo>
                  <a:lnTo>
                    <a:pt x="161428" y="0"/>
                  </a:lnTo>
                  <a:lnTo>
                    <a:pt x="159891" y="355"/>
                  </a:lnTo>
                  <a:lnTo>
                    <a:pt x="155361" y="3571"/>
                  </a:lnTo>
                  <a:lnTo>
                    <a:pt x="152642" y="8529"/>
                  </a:lnTo>
                  <a:lnTo>
                    <a:pt x="151111" y="22915"/>
                  </a:lnTo>
                  <a:lnTo>
                    <a:pt x="150594" y="61276"/>
                  </a:lnTo>
                  <a:lnTo>
                    <a:pt x="150505" y="97222"/>
                  </a:lnTo>
                  <a:lnTo>
                    <a:pt x="160591" y="134684"/>
                  </a:lnTo>
                  <a:lnTo>
                    <a:pt x="171929" y="172594"/>
                  </a:lnTo>
                  <a:lnTo>
                    <a:pt x="187047" y="205582"/>
                  </a:lnTo>
                  <a:lnTo>
                    <a:pt x="204472" y="222842"/>
                  </a:lnTo>
                  <a:lnTo>
                    <a:pt x="248282" y="256701"/>
                  </a:lnTo>
                  <a:lnTo>
                    <a:pt x="273994" y="268485"/>
                  </a:lnTo>
                  <a:lnTo>
                    <a:pt x="313816" y="273374"/>
                  </a:lnTo>
                  <a:lnTo>
                    <a:pt x="341389" y="268839"/>
                  </a:lnTo>
                  <a:lnTo>
                    <a:pt x="369667" y="255736"/>
                  </a:lnTo>
                  <a:lnTo>
                    <a:pt x="383003" y="244427"/>
                  </a:lnTo>
                  <a:lnTo>
                    <a:pt x="414690" y="199803"/>
                  </a:lnTo>
                  <a:lnTo>
                    <a:pt x="421358" y="186054"/>
                  </a:lnTo>
                  <a:lnTo>
                    <a:pt x="425990" y="153575"/>
                  </a:lnTo>
                  <a:lnTo>
                    <a:pt x="425165" y="149305"/>
                  </a:lnTo>
                  <a:lnTo>
                    <a:pt x="423558" y="146458"/>
                  </a:lnTo>
                  <a:lnTo>
                    <a:pt x="413373" y="136833"/>
                  </a:lnTo>
                  <a:lnTo>
                    <a:pt x="409346" y="136027"/>
                  </a:lnTo>
                  <a:lnTo>
                    <a:pt x="399227" y="137954"/>
                  </a:lnTo>
                  <a:lnTo>
                    <a:pt x="386687" y="144989"/>
                  </a:lnTo>
                  <a:lnTo>
                    <a:pt x="366422" y="164451"/>
                  </a:lnTo>
                  <a:lnTo>
                    <a:pt x="358277" y="176340"/>
                  </a:lnTo>
                  <a:lnTo>
                    <a:pt x="352799" y="199989"/>
                  </a:lnTo>
                  <a:lnTo>
                    <a:pt x="350695" y="241990"/>
                  </a:lnTo>
                  <a:lnTo>
                    <a:pt x="356226" y="254898"/>
                  </a:lnTo>
                  <a:lnTo>
                    <a:pt x="388592" y="2931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286"/>
            <p:cNvSpPr/>
            <p:nvPr/>
          </p:nvSpPr>
          <p:spPr>
            <a:xfrm>
              <a:off x="1553122" y="2553352"/>
              <a:ext cx="433959" cy="510635"/>
            </a:xfrm>
            <a:custGeom>
              <a:avLst/>
              <a:gdLst/>
              <a:ahLst/>
              <a:cxnLst/>
              <a:rect l="0" t="0" r="0" b="0"/>
              <a:pathLst>
                <a:path w="433959" h="510635">
                  <a:moveTo>
                    <a:pt x="47078" y="208898"/>
                  </a:moveTo>
                  <a:lnTo>
                    <a:pt x="42022" y="208898"/>
                  </a:lnTo>
                  <a:lnTo>
                    <a:pt x="36717" y="211720"/>
                  </a:lnTo>
                  <a:lnTo>
                    <a:pt x="33820" y="213955"/>
                  </a:lnTo>
                  <a:lnTo>
                    <a:pt x="30602" y="219259"/>
                  </a:lnTo>
                  <a:lnTo>
                    <a:pt x="28114" y="225145"/>
                  </a:lnTo>
                  <a:lnTo>
                    <a:pt x="5683" y="263445"/>
                  </a:lnTo>
                  <a:lnTo>
                    <a:pt x="684" y="287328"/>
                  </a:lnTo>
                  <a:lnTo>
                    <a:pt x="0" y="295967"/>
                  </a:lnTo>
                  <a:lnTo>
                    <a:pt x="2518" y="303334"/>
                  </a:lnTo>
                  <a:lnTo>
                    <a:pt x="12758" y="316687"/>
                  </a:lnTo>
                  <a:lnTo>
                    <a:pt x="21594" y="320304"/>
                  </a:lnTo>
                  <a:lnTo>
                    <a:pt x="44514" y="322627"/>
                  </a:lnTo>
                  <a:lnTo>
                    <a:pt x="63134" y="317972"/>
                  </a:lnTo>
                  <a:lnTo>
                    <a:pt x="77000" y="309890"/>
                  </a:lnTo>
                  <a:lnTo>
                    <a:pt x="91167" y="290074"/>
                  </a:lnTo>
                  <a:lnTo>
                    <a:pt x="99888" y="271991"/>
                  </a:lnTo>
                  <a:lnTo>
                    <a:pt x="102299" y="259517"/>
                  </a:lnTo>
                  <a:lnTo>
                    <a:pt x="100825" y="253227"/>
                  </a:lnTo>
                  <a:lnTo>
                    <a:pt x="86074" y="230747"/>
                  </a:lnTo>
                  <a:lnTo>
                    <a:pt x="68363" y="212441"/>
                  </a:lnTo>
                  <a:lnTo>
                    <a:pt x="53267" y="203715"/>
                  </a:lnTo>
                  <a:lnTo>
                    <a:pt x="38148" y="200231"/>
                  </a:lnTo>
                  <a:lnTo>
                    <a:pt x="34775" y="199945"/>
                  </a:lnTo>
                  <a:lnTo>
                    <a:pt x="32526" y="198696"/>
                  </a:lnTo>
                  <a:lnTo>
                    <a:pt x="31027" y="196805"/>
                  </a:lnTo>
                  <a:lnTo>
                    <a:pt x="30027" y="194486"/>
                  </a:lnTo>
                  <a:lnTo>
                    <a:pt x="30419" y="192940"/>
                  </a:lnTo>
                  <a:lnTo>
                    <a:pt x="31739" y="191910"/>
                  </a:lnTo>
                  <a:lnTo>
                    <a:pt x="33677" y="191222"/>
                  </a:lnTo>
                  <a:lnTo>
                    <a:pt x="78156" y="162437"/>
                  </a:lnTo>
                  <a:lnTo>
                    <a:pt x="118891" y="139972"/>
                  </a:lnTo>
                  <a:lnTo>
                    <a:pt x="150553" y="119684"/>
                  </a:lnTo>
                  <a:lnTo>
                    <a:pt x="189696" y="89440"/>
                  </a:lnTo>
                  <a:lnTo>
                    <a:pt x="234722" y="46294"/>
                  </a:lnTo>
                  <a:lnTo>
                    <a:pt x="262406" y="14467"/>
                  </a:lnTo>
                  <a:lnTo>
                    <a:pt x="276449" y="4298"/>
                  </a:lnTo>
                  <a:lnTo>
                    <a:pt x="277251" y="2648"/>
                  </a:lnTo>
                  <a:lnTo>
                    <a:pt x="275989" y="0"/>
                  </a:lnTo>
                  <a:lnTo>
                    <a:pt x="274681" y="8139"/>
                  </a:lnTo>
                  <a:lnTo>
                    <a:pt x="259437" y="49779"/>
                  </a:lnTo>
                  <a:lnTo>
                    <a:pt x="250169" y="84728"/>
                  </a:lnTo>
                  <a:lnTo>
                    <a:pt x="240721" y="129186"/>
                  </a:lnTo>
                  <a:lnTo>
                    <a:pt x="234389" y="163945"/>
                  </a:lnTo>
                  <a:lnTo>
                    <a:pt x="228047" y="197739"/>
                  </a:lnTo>
                  <a:lnTo>
                    <a:pt x="222759" y="231455"/>
                  </a:lnTo>
                  <a:lnTo>
                    <a:pt x="220408" y="267607"/>
                  </a:lnTo>
                  <a:lnTo>
                    <a:pt x="219364" y="304841"/>
                  </a:lnTo>
                  <a:lnTo>
                    <a:pt x="219958" y="341497"/>
                  </a:lnTo>
                  <a:lnTo>
                    <a:pt x="223750" y="375429"/>
                  </a:lnTo>
                  <a:lnTo>
                    <a:pt x="231835" y="419224"/>
                  </a:lnTo>
                  <a:lnTo>
                    <a:pt x="251652" y="464345"/>
                  </a:lnTo>
                  <a:lnTo>
                    <a:pt x="263589" y="484355"/>
                  </a:lnTo>
                  <a:lnTo>
                    <a:pt x="278772" y="498187"/>
                  </a:lnTo>
                  <a:lnTo>
                    <a:pt x="296103" y="506804"/>
                  </a:lnTo>
                  <a:lnTo>
                    <a:pt x="314389" y="510634"/>
                  </a:lnTo>
                  <a:lnTo>
                    <a:pt x="352647" y="507734"/>
                  </a:lnTo>
                  <a:lnTo>
                    <a:pt x="373739" y="500111"/>
                  </a:lnTo>
                  <a:lnTo>
                    <a:pt x="390169" y="488609"/>
                  </a:lnTo>
                  <a:lnTo>
                    <a:pt x="424510" y="446228"/>
                  </a:lnTo>
                  <a:lnTo>
                    <a:pt x="431784" y="427620"/>
                  </a:lnTo>
                  <a:lnTo>
                    <a:pt x="433958" y="408766"/>
                  </a:lnTo>
                  <a:lnTo>
                    <a:pt x="424005" y="361277"/>
                  </a:lnTo>
                  <a:lnTo>
                    <a:pt x="409687" y="342239"/>
                  </a:lnTo>
                  <a:lnTo>
                    <a:pt x="380648" y="319315"/>
                  </a:lnTo>
                  <a:lnTo>
                    <a:pt x="346292" y="302997"/>
                  </a:lnTo>
                  <a:lnTo>
                    <a:pt x="308242" y="290402"/>
                  </a:lnTo>
                  <a:lnTo>
                    <a:pt x="266941" y="281089"/>
                  </a:lnTo>
                  <a:lnTo>
                    <a:pt x="247453" y="280847"/>
                  </a:lnTo>
                  <a:lnTo>
                    <a:pt x="208187" y="285596"/>
                  </a:lnTo>
                  <a:lnTo>
                    <a:pt x="189953" y="2946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287"/>
            <p:cNvSpPr/>
            <p:nvPr/>
          </p:nvSpPr>
          <p:spPr>
            <a:xfrm>
              <a:off x="2117273" y="2624352"/>
              <a:ext cx="206828" cy="299824"/>
            </a:xfrm>
            <a:custGeom>
              <a:avLst/>
              <a:gdLst/>
              <a:ahLst/>
              <a:cxnLst/>
              <a:rect l="0" t="0" r="0" b="0"/>
              <a:pathLst>
                <a:path w="206828" h="299824">
                  <a:moveTo>
                    <a:pt x="206827" y="23598"/>
                  </a:moveTo>
                  <a:lnTo>
                    <a:pt x="190580" y="8410"/>
                  </a:lnTo>
                  <a:lnTo>
                    <a:pt x="169971" y="0"/>
                  </a:lnTo>
                  <a:lnTo>
                    <a:pt x="158344" y="57"/>
                  </a:lnTo>
                  <a:lnTo>
                    <a:pt x="118676" y="13678"/>
                  </a:lnTo>
                  <a:lnTo>
                    <a:pt x="75193" y="44451"/>
                  </a:lnTo>
                  <a:lnTo>
                    <a:pt x="40772" y="81104"/>
                  </a:lnTo>
                  <a:lnTo>
                    <a:pt x="14649" y="126523"/>
                  </a:lnTo>
                  <a:lnTo>
                    <a:pt x="2895" y="163691"/>
                  </a:lnTo>
                  <a:lnTo>
                    <a:pt x="0" y="200456"/>
                  </a:lnTo>
                  <a:lnTo>
                    <a:pt x="3073" y="221793"/>
                  </a:lnTo>
                  <a:lnTo>
                    <a:pt x="10789" y="239038"/>
                  </a:lnTo>
                  <a:lnTo>
                    <a:pt x="32990" y="267355"/>
                  </a:lnTo>
                  <a:lnTo>
                    <a:pt x="56542" y="281854"/>
                  </a:lnTo>
                  <a:lnTo>
                    <a:pt x="99508" y="296725"/>
                  </a:lnTo>
                  <a:lnTo>
                    <a:pt x="121102" y="2998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288"/>
            <p:cNvSpPr/>
            <p:nvPr/>
          </p:nvSpPr>
          <p:spPr>
            <a:xfrm>
              <a:off x="2363358" y="2726067"/>
              <a:ext cx="160768" cy="160009"/>
            </a:xfrm>
            <a:custGeom>
              <a:avLst/>
              <a:gdLst/>
              <a:ahLst/>
              <a:cxnLst/>
              <a:rect l="0" t="0" r="0" b="0"/>
              <a:pathLst>
                <a:path w="160768" h="160009">
                  <a:moveTo>
                    <a:pt x="36942" y="112383"/>
                  </a:moveTo>
                  <a:lnTo>
                    <a:pt x="36942" y="99126"/>
                  </a:lnTo>
                  <a:lnTo>
                    <a:pt x="39764" y="93085"/>
                  </a:lnTo>
                  <a:lnTo>
                    <a:pt x="67533" y="62892"/>
                  </a:lnTo>
                  <a:lnTo>
                    <a:pt x="114570" y="24841"/>
                  </a:lnTo>
                  <a:lnTo>
                    <a:pt x="125325" y="14360"/>
                  </a:lnTo>
                  <a:lnTo>
                    <a:pt x="126556" y="11051"/>
                  </a:lnTo>
                  <a:lnTo>
                    <a:pt x="126318" y="7787"/>
                  </a:lnTo>
                  <a:lnTo>
                    <a:pt x="125101" y="4552"/>
                  </a:lnTo>
                  <a:lnTo>
                    <a:pt x="123231" y="2396"/>
                  </a:lnTo>
                  <a:lnTo>
                    <a:pt x="118332" y="0"/>
                  </a:lnTo>
                  <a:lnTo>
                    <a:pt x="109804" y="1757"/>
                  </a:lnTo>
                  <a:lnTo>
                    <a:pt x="64388" y="20278"/>
                  </a:lnTo>
                  <a:lnTo>
                    <a:pt x="32250" y="43154"/>
                  </a:lnTo>
                  <a:lnTo>
                    <a:pt x="12033" y="66824"/>
                  </a:lnTo>
                  <a:lnTo>
                    <a:pt x="4705" y="81904"/>
                  </a:lnTo>
                  <a:lnTo>
                    <a:pt x="0" y="108832"/>
                  </a:lnTo>
                  <a:lnTo>
                    <a:pt x="5001" y="121741"/>
                  </a:lnTo>
                  <a:lnTo>
                    <a:pt x="14279" y="133475"/>
                  </a:lnTo>
                  <a:lnTo>
                    <a:pt x="32461" y="146032"/>
                  </a:lnTo>
                  <a:lnTo>
                    <a:pt x="59603" y="155397"/>
                  </a:lnTo>
                  <a:lnTo>
                    <a:pt x="98102" y="158642"/>
                  </a:lnTo>
                  <a:lnTo>
                    <a:pt x="145459" y="159828"/>
                  </a:lnTo>
                  <a:lnTo>
                    <a:pt x="160767" y="1600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289"/>
            <p:cNvSpPr/>
            <p:nvPr/>
          </p:nvSpPr>
          <p:spPr>
            <a:xfrm>
              <a:off x="2628900" y="2590800"/>
              <a:ext cx="57151" cy="314326"/>
            </a:xfrm>
            <a:custGeom>
              <a:avLst/>
              <a:gdLst/>
              <a:ahLst/>
              <a:cxnLst/>
              <a:rect l="0" t="0" r="0" b="0"/>
              <a:pathLst>
                <a:path w="57151" h="314326">
                  <a:moveTo>
                    <a:pt x="0" y="0"/>
                  </a:moveTo>
                  <a:lnTo>
                    <a:pt x="0" y="40980"/>
                  </a:lnTo>
                  <a:lnTo>
                    <a:pt x="7605" y="84373"/>
                  </a:lnTo>
                  <a:lnTo>
                    <a:pt x="15188" y="121190"/>
                  </a:lnTo>
                  <a:lnTo>
                    <a:pt x="18964" y="158910"/>
                  </a:lnTo>
                  <a:lnTo>
                    <a:pt x="25257" y="196897"/>
                  </a:lnTo>
                  <a:lnTo>
                    <a:pt x="28650" y="233906"/>
                  </a:lnTo>
                  <a:lnTo>
                    <a:pt x="41703" y="280138"/>
                  </a:lnTo>
                  <a:lnTo>
                    <a:pt x="49668" y="303643"/>
                  </a:lnTo>
                  <a:lnTo>
                    <a:pt x="57150" y="3143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290"/>
            <p:cNvSpPr/>
            <p:nvPr/>
          </p:nvSpPr>
          <p:spPr>
            <a:xfrm>
              <a:off x="2734999" y="2590800"/>
              <a:ext cx="36777" cy="352426"/>
            </a:xfrm>
            <a:custGeom>
              <a:avLst/>
              <a:gdLst/>
              <a:ahLst/>
              <a:cxnLst/>
              <a:rect l="0" t="0" r="0" b="0"/>
              <a:pathLst>
                <a:path w="36777" h="352426">
                  <a:moveTo>
                    <a:pt x="8201" y="0"/>
                  </a:moveTo>
                  <a:lnTo>
                    <a:pt x="3144" y="5057"/>
                  </a:lnTo>
                  <a:lnTo>
                    <a:pt x="662" y="10361"/>
                  </a:lnTo>
                  <a:lnTo>
                    <a:pt x="0" y="13257"/>
                  </a:lnTo>
                  <a:lnTo>
                    <a:pt x="617" y="16247"/>
                  </a:lnTo>
                  <a:lnTo>
                    <a:pt x="5483" y="27627"/>
                  </a:lnTo>
                  <a:lnTo>
                    <a:pt x="7843" y="72861"/>
                  </a:lnTo>
                  <a:lnTo>
                    <a:pt x="13151" y="108842"/>
                  </a:lnTo>
                  <a:lnTo>
                    <a:pt x="16371" y="146314"/>
                  </a:lnTo>
                  <a:lnTo>
                    <a:pt x="17324" y="189285"/>
                  </a:lnTo>
                  <a:lnTo>
                    <a:pt x="17607" y="230474"/>
                  </a:lnTo>
                  <a:lnTo>
                    <a:pt x="24248" y="274714"/>
                  </a:lnTo>
                  <a:lnTo>
                    <a:pt x="26856" y="318595"/>
                  </a:lnTo>
                  <a:lnTo>
                    <a:pt x="36776" y="3524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291"/>
            <p:cNvSpPr/>
            <p:nvPr/>
          </p:nvSpPr>
          <p:spPr>
            <a:xfrm>
              <a:off x="2884151" y="2725474"/>
              <a:ext cx="132793" cy="227277"/>
            </a:xfrm>
            <a:custGeom>
              <a:avLst/>
              <a:gdLst/>
              <a:ahLst/>
              <a:cxnLst/>
              <a:rect l="0" t="0" r="0" b="0"/>
              <a:pathLst>
                <a:path w="132793" h="227277">
                  <a:moveTo>
                    <a:pt x="116224" y="8201"/>
                  </a:moveTo>
                  <a:lnTo>
                    <a:pt x="111167" y="3144"/>
                  </a:lnTo>
                  <a:lnTo>
                    <a:pt x="105863" y="662"/>
                  </a:lnTo>
                  <a:lnTo>
                    <a:pt x="102967" y="0"/>
                  </a:lnTo>
                  <a:lnTo>
                    <a:pt x="58805" y="10486"/>
                  </a:lnTo>
                  <a:lnTo>
                    <a:pt x="14608" y="30560"/>
                  </a:lnTo>
                  <a:lnTo>
                    <a:pt x="4739" y="42480"/>
                  </a:lnTo>
                  <a:lnTo>
                    <a:pt x="626" y="50104"/>
                  </a:lnTo>
                  <a:lnTo>
                    <a:pt x="0" y="56245"/>
                  </a:lnTo>
                  <a:lnTo>
                    <a:pt x="1700" y="61397"/>
                  </a:lnTo>
                  <a:lnTo>
                    <a:pt x="19636" y="82326"/>
                  </a:lnTo>
                  <a:lnTo>
                    <a:pt x="42450" y="95546"/>
                  </a:lnTo>
                  <a:lnTo>
                    <a:pt x="85146" y="115593"/>
                  </a:lnTo>
                  <a:lnTo>
                    <a:pt x="129689" y="147631"/>
                  </a:lnTo>
                  <a:lnTo>
                    <a:pt x="132792" y="154131"/>
                  </a:lnTo>
                  <a:lnTo>
                    <a:pt x="131348" y="163370"/>
                  </a:lnTo>
                  <a:lnTo>
                    <a:pt x="129482" y="168797"/>
                  </a:lnTo>
                  <a:lnTo>
                    <a:pt x="121764" y="177649"/>
                  </a:lnTo>
                  <a:lnTo>
                    <a:pt x="84811" y="201808"/>
                  </a:lnTo>
                  <a:lnTo>
                    <a:pt x="44481" y="217111"/>
                  </a:lnTo>
                  <a:lnTo>
                    <a:pt x="22294" y="224264"/>
                  </a:lnTo>
                  <a:lnTo>
                    <a:pt x="1924" y="2272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0" name="SMARTInkShape-Group30"/>
          <p:cNvGrpSpPr/>
          <p:nvPr/>
        </p:nvGrpSpPr>
        <p:grpSpPr>
          <a:xfrm>
            <a:off x="314325" y="3162300"/>
            <a:ext cx="2800351" cy="409576"/>
            <a:chOff x="314325" y="3162300"/>
            <a:chExt cx="2800351" cy="409576"/>
          </a:xfrm>
        </p:grpSpPr>
        <p:sp>
          <p:nvSpPr>
            <p:cNvPr id="209" name="SMARTInkShape-292"/>
            <p:cNvSpPr/>
            <p:nvPr/>
          </p:nvSpPr>
          <p:spPr>
            <a:xfrm>
              <a:off x="323850" y="3209925"/>
              <a:ext cx="76201" cy="314326"/>
            </a:xfrm>
            <a:custGeom>
              <a:avLst/>
              <a:gdLst/>
              <a:ahLst/>
              <a:cxnLst/>
              <a:rect l="0" t="0" r="0" b="0"/>
              <a:pathLst>
                <a:path w="76201" h="314326">
                  <a:moveTo>
                    <a:pt x="0" y="0"/>
                  </a:moveTo>
                  <a:lnTo>
                    <a:pt x="0" y="17333"/>
                  </a:lnTo>
                  <a:lnTo>
                    <a:pt x="6546" y="27374"/>
                  </a:lnTo>
                  <a:lnTo>
                    <a:pt x="11380" y="60777"/>
                  </a:lnTo>
                  <a:lnTo>
                    <a:pt x="22539" y="80567"/>
                  </a:lnTo>
                  <a:lnTo>
                    <a:pt x="33027" y="115162"/>
                  </a:lnTo>
                  <a:lnTo>
                    <a:pt x="41137" y="133733"/>
                  </a:lnTo>
                  <a:lnTo>
                    <a:pt x="51827" y="181025"/>
                  </a:lnTo>
                  <a:lnTo>
                    <a:pt x="71527" y="225785"/>
                  </a:lnTo>
                  <a:lnTo>
                    <a:pt x="75277" y="268613"/>
                  </a:lnTo>
                  <a:lnTo>
                    <a:pt x="76200" y="3143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293"/>
            <p:cNvSpPr/>
            <p:nvPr/>
          </p:nvSpPr>
          <p:spPr>
            <a:xfrm>
              <a:off x="314325" y="3234243"/>
              <a:ext cx="416870" cy="288066"/>
            </a:xfrm>
            <a:custGeom>
              <a:avLst/>
              <a:gdLst/>
              <a:ahLst/>
              <a:cxnLst/>
              <a:rect l="0" t="0" r="0" b="0"/>
              <a:pathLst>
                <a:path w="416870" h="288066">
                  <a:moveTo>
                    <a:pt x="0" y="51882"/>
                  </a:moveTo>
                  <a:lnTo>
                    <a:pt x="0" y="46826"/>
                  </a:lnTo>
                  <a:lnTo>
                    <a:pt x="2822" y="41521"/>
                  </a:lnTo>
                  <a:lnTo>
                    <a:pt x="8201" y="34549"/>
                  </a:lnTo>
                  <a:lnTo>
                    <a:pt x="44057" y="16686"/>
                  </a:lnTo>
                  <a:lnTo>
                    <a:pt x="87529" y="4203"/>
                  </a:lnTo>
                  <a:lnTo>
                    <a:pt x="111927" y="0"/>
                  </a:lnTo>
                  <a:lnTo>
                    <a:pt x="150521" y="2525"/>
                  </a:lnTo>
                  <a:lnTo>
                    <a:pt x="195000" y="5861"/>
                  </a:lnTo>
                  <a:lnTo>
                    <a:pt x="241693" y="19313"/>
                  </a:lnTo>
                  <a:lnTo>
                    <a:pt x="287983" y="36705"/>
                  </a:lnTo>
                  <a:lnTo>
                    <a:pt x="327922" y="56322"/>
                  </a:lnTo>
                  <a:lnTo>
                    <a:pt x="370398" y="90859"/>
                  </a:lnTo>
                  <a:lnTo>
                    <a:pt x="387930" y="109422"/>
                  </a:lnTo>
                  <a:lnTo>
                    <a:pt x="411572" y="151652"/>
                  </a:lnTo>
                  <a:lnTo>
                    <a:pt x="416869" y="177046"/>
                  </a:lnTo>
                  <a:lnTo>
                    <a:pt x="414438" y="185066"/>
                  </a:lnTo>
                  <a:lnTo>
                    <a:pt x="379132" y="224773"/>
                  </a:lnTo>
                  <a:lnTo>
                    <a:pt x="351871" y="247277"/>
                  </a:lnTo>
                  <a:lnTo>
                    <a:pt x="313573" y="262295"/>
                  </a:lnTo>
                  <a:lnTo>
                    <a:pt x="273768" y="273447"/>
                  </a:lnTo>
                  <a:lnTo>
                    <a:pt x="235163" y="283454"/>
                  </a:lnTo>
                  <a:lnTo>
                    <a:pt x="196913" y="288065"/>
                  </a:lnTo>
                  <a:lnTo>
                    <a:pt x="154725" y="283078"/>
                  </a:lnTo>
                  <a:lnTo>
                    <a:pt x="132863" y="280192"/>
                  </a:lnTo>
                  <a:lnTo>
                    <a:pt x="114300" y="2709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294"/>
            <p:cNvSpPr/>
            <p:nvPr/>
          </p:nvSpPr>
          <p:spPr>
            <a:xfrm>
              <a:off x="819150" y="3190875"/>
              <a:ext cx="261292" cy="361336"/>
            </a:xfrm>
            <a:custGeom>
              <a:avLst/>
              <a:gdLst/>
              <a:ahLst/>
              <a:cxnLst/>
              <a:rect l="0" t="0" r="0" b="0"/>
              <a:pathLst>
                <a:path w="261292" h="361336">
                  <a:moveTo>
                    <a:pt x="0" y="238125"/>
                  </a:moveTo>
                  <a:lnTo>
                    <a:pt x="5056" y="243181"/>
                  </a:lnTo>
                  <a:lnTo>
                    <a:pt x="7539" y="251308"/>
                  </a:lnTo>
                  <a:lnTo>
                    <a:pt x="9701" y="260917"/>
                  </a:lnTo>
                  <a:lnTo>
                    <a:pt x="24636" y="291009"/>
                  </a:lnTo>
                  <a:lnTo>
                    <a:pt x="34775" y="334699"/>
                  </a:lnTo>
                  <a:lnTo>
                    <a:pt x="38062" y="361335"/>
                  </a:lnTo>
                  <a:lnTo>
                    <a:pt x="38097" y="348638"/>
                  </a:lnTo>
                  <a:lnTo>
                    <a:pt x="32612" y="327767"/>
                  </a:lnTo>
                  <a:lnTo>
                    <a:pt x="36420" y="282279"/>
                  </a:lnTo>
                  <a:lnTo>
                    <a:pt x="21799" y="234841"/>
                  </a:lnTo>
                  <a:lnTo>
                    <a:pt x="6294" y="190068"/>
                  </a:lnTo>
                  <a:lnTo>
                    <a:pt x="246" y="143942"/>
                  </a:lnTo>
                  <a:lnTo>
                    <a:pt x="14" y="125769"/>
                  </a:lnTo>
                  <a:lnTo>
                    <a:pt x="4" y="129458"/>
                  </a:lnTo>
                  <a:lnTo>
                    <a:pt x="2824" y="134442"/>
                  </a:lnTo>
                  <a:lnTo>
                    <a:pt x="36188" y="175137"/>
                  </a:lnTo>
                  <a:lnTo>
                    <a:pt x="45717" y="191081"/>
                  </a:lnTo>
                  <a:lnTo>
                    <a:pt x="89373" y="232606"/>
                  </a:lnTo>
                  <a:lnTo>
                    <a:pt x="133830" y="271696"/>
                  </a:lnTo>
                  <a:lnTo>
                    <a:pt x="173499" y="294260"/>
                  </a:lnTo>
                  <a:lnTo>
                    <a:pt x="218419" y="311414"/>
                  </a:lnTo>
                  <a:lnTo>
                    <a:pt x="239289" y="313750"/>
                  </a:lnTo>
                  <a:lnTo>
                    <a:pt x="246756" y="311247"/>
                  </a:lnTo>
                  <a:lnTo>
                    <a:pt x="260173" y="301017"/>
                  </a:lnTo>
                  <a:lnTo>
                    <a:pt x="261291" y="296986"/>
                  </a:lnTo>
                  <a:lnTo>
                    <a:pt x="257397" y="250644"/>
                  </a:lnTo>
                  <a:lnTo>
                    <a:pt x="249665" y="208690"/>
                  </a:lnTo>
                  <a:lnTo>
                    <a:pt x="240311" y="161812"/>
                  </a:lnTo>
                  <a:lnTo>
                    <a:pt x="230351" y="114285"/>
                  </a:lnTo>
                  <a:lnTo>
                    <a:pt x="221292" y="69495"/>
                  </a:lnTo>
                  <a:lnTo>
                    <a:pt x="219270" y="26000"/>
                  </a:lnTo>
                  <a:lnTo>
                    <a:pt x="2190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295"/>
            <p:cNvSpPr/>
            <p:nvPr/>
          </p:nvSpPr>
          <p:spPr>
            <a:xfrm>
              <a:off x="1209675" y="3234650"/>
              <a:ext cx="257176" cy="308651"/>
            </a:xfrm>
            <a:custGeom>
              <a:avLst/>
              <a:gdLst/>
              <a:ahLst/>
              <a:cxnLst/>
              <a:rect l="0" t="0" r="0" b="0"/>
              <a:pathLst>
                <a:path w="257176" h="308651">
                  <a:moveTo>
                    <a:pt x="0" y="127675"/>
                  </a:moveTo>
                  <a:lnTo>
                    <a:pt x="1058" y="161463"/>
                  </a:lnTo>
                  <a:lnTo>
                    <a:pt x="8201" y="201765"/>
                  </a:lnTo>
                  <a:lnTo>
                    <a:pt x="9351" y="248400"/>
                  </a:lnTo>
                  <a:lnTo>
                    <a:pt x="9518" y="294575"/>
                  </a:lnTo>
                  <a:lnTo>
                    <a:pt x="9522" y="301689"/>
                  </a:lnTo>
                  <a:lnTo>
                    <a:pt x="10581" y="304009"/>
                  </a:lnTo>
                  <a:lnTo>
                    <a:pt x="12346" y="305556"/>
                  </a:lnTo>
                  <a:lnTo>
                    <a:pt x="14581" y="306587"/>
                  </a:lnTo>
                  <a:lnTo>
                    <a:pt x="16070" y="306217"/>
                  </a:lnTo>
                  <a:lnTo>
                    <a:pt x="17063" y="304911"/>
                  </a:lnTo>
                  <a:lnTo>
                    <a:pt x="18167" y="299580"/>
                  </a:lnTo>
                  <a:lnTo>
                    <a:pt x="21820" y="257858"/>
                  </a:lnTo>
                  <a:lnTo>
                    <a:pt x="28744" y="211925"/>
                  </a:lnTo>
                  <a:lnTo>
                    <a:pt x="38761" y="167679"/>
                  </a:lnTo>
                  <a:lnTo>
                    <a:pt x="45874" y="122995"/>
                  </a:lnTo>
                  <a:lnTo>
                    <a:pt x="54883" y="82065"/>
                  </a:lnTo>
                  <a:lnTo>
                    <a:pt x="72046" y="39231"/>
                  </a:lnTo>
                  <a:lnTo>
                    <a:pt x="76028" y="20918"/>
                  </a:lnTo>
                  <a:lnTo>
                    <a:pt x="83440" y="8319"/>
                  </a:lnTo>
                  <a:lnTo>
                    <a:pt x="89295" y="1251"/>
                  </a:lnTo>
                  <a:lnTo>
                    <a:pt x="92339" y="0"/>
                  </a:lnTo>
                  <a:lnTo>
                    <a:pt x="95426" y="225"/>
                  </a:lnTo>
                  <a:lnTo>
                    <a:pt x="104827" y="2776"/>
                  </a:lnTo>
                  <a:lnTo>
                    <a:pt x="107985" y="3134"/>
                  </a:lnTo>
                  <a:lnTo>
                    <a:pt x="110090" y="5489"/>
                  </a:lnTo>
                  <a:lnTo>
                    <a:pt x="124415" y="45240"/>
                  </a:lnTo>
                  <a:lnTo>
                    <a:pt x="140836" y="90008"/>
                  </a:lnTo>
                  <a:lnTo>
                    <a:pt x="163786" y="137257"/>
                  </a:lnTo>
                  <a:lnTo>
                    <a:pt x="185145" y="181857"/>
                  </a:lnTo>
                  <a:lnTo>
                    <a:pt x="210975" y="227003"/>
                  </a:lnTo>
                  <a:lnTo>
                    <a:pt x="234848" y="272534"/>
                  </a:lnTo>
                  <a:lnTo>
                    <a:pt x="254347" y="298869"/>
                  </a:lnTo>
                  <a:lnTo>
                    <a:pt x="257175" y="308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296"/>
            <p:cNvSpPr/>
            <p:nvPr/>
          </p:nvSpPr>
          <p:spPr>
            <a:xfrm>
              <a:off x="1285875" y="3419475"/>
              <a:ext cx="95251" cy="28576"/>
            </a:xfrm>
            <a:custGeom>
              <a:avLst/>
              <a:gdLst/>
              <a:ahLst/>
              <a:cxnLst/>
              <a:rect l="0" t="0" r="0" b="0"/>
              <a:pathLst>
                <a:path w="95251" h="28576">
                  <a:moveTo>
                    <a:pt x="0" y="28575"/>
                  </a:moveTo>
                  <a:lnTo>
                    <a:pt x="0" y="23519"/>
                  </a:lnTo>
                  <a:lnTo>
                    <a:pt x="1058" y="22029"/>
                  </a:lnTo>
                  <a:lnTo>
                    <a:pt x="2822" y="21036"/>
                  </a:lnTo>
                  <a:lnTo>
                    <a:pt x="13183" y="19639"/>
                  </a:lnTo>
                  <a:lnTo>
                    <a:pt x="32481" y="16402"/>
                  </a:lnTo>
                  <a:lnTo>
                    <a:pt x="80085" y="3885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297"/>
            <p:cNvSpPr/>
            <p:nvPr/>
          </p:nvSpPr>
          <p:spPr>
            <a:xfrm>
              <a:off x="1668837" y="3400425"/>
              <a:ext cx="102209" cy="95218"/>
            </a:xfrm>
            <a:custGeom>
              <a:avLst/>
              <a:gdLst/>
              <a:ahLst/>
              <a:cxnLst/>
              <a:rect l="0" t="0" r="0" b="0"/>
              <a:pathLst>
                <a:path w="102209" h="95218">
                  <a:moveTo>
                    <a:pt x="55188" y="28575"/>
                  </a:moveTo>
                  <a:lnTo>
                    <a:pt x="37854" y="45908"/>
                  </a:lnTo>
                  <a:lnTo>
                    <a:pt x="4660" y="69971"/>
                  </a:lnTo>
                  <a:lnTo>
                    <a:pt x="981" y="76254"/>
                  </a:lnTo>
                  <a:lnTo>
                    <a:pt x="0" y="79411"/>
                  </a:lnTo>
                  <a:lnTo>
                    <a:pt x="404" y="82574"/>
                  </a:lnTo>
                  <a:lnTo>
                    <a:pt x="3676" y="88910"/>
                  </a:lnTo>
                  <a:lnTo>
                    <a:pt x="6030" y="91024"/>
                  </a:lnTo>
                  <a:lnTo>
                    <a:pt x="11468" y="93372"/>
                  </a:lnTo>
                  <a:lnTo>
                    <a:pt x="58747" y="95217"/>
                  </a:lnTo>
                  <a:lnTo>
                    <a:pt x="76468" y="94182"/>
                  </a:lnTo>
                  <a:lnTo>
                    <a:pt x="88892" y="87643"/>
                  </a:lnTo>
                  <a:lnTo>
                    <a:pt x="95921" y="81991"/>
                  </a:lnTo>
                  <a:lnTo>
                    <a:pt x="99750" y="75952"/>
                  </a:lnTo>
                  <a:lnTo>
                    <a:pt x="102208" y="63451"/>
                  </a:lnTo>
                  <a:lnTo>
                    <a:pt x="94559" y="36245"/>
                  </a:lnTo>
                  <a:lnTo>
                    <a:pt x="85386" y="26339"/>
                  </a:lnTo>
                  <a:lnTo>
                    <a:pt x="59831" y="5193"/>
                  </a:lnTo>
                  <a:lnTo>
                    <a:pt x="4566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298"/>
            <p:cNvSpPr/>
            <p:nvPr/>
          </p:nvSpPr>
          <p:spPr>
            <a:xfrm>
              <a:off x="1847850" y="3381375"/>
              <a:ext cx="104776" cy="122376"/>
            </a:xfrm>
            <a:custGeom>
              <a:avLst/>
              <a:gdLst/>
              <a:ahLst/>
              <a:cxnLst/>
              <a:rect l="0" t="0" r="0" b="0"/>
              <a:pathLst>
                <a:path w="104776" h="122376">
                  <a:moveTo>
                    <a:pt x="0" y="95250"/>
                  </a:moveTo>
                  <a:lnTo>
                    <a:pt x="5056" y="95250"/>
                  </a:lnTo>
                  <a:lnTo>
                    <a:pt x="6546" y="96308"/>
                  </a:lnTo>
                  <a:lnTo>
                    <a:pt x="7539" y="98072"/>
                  </a:lnTo>
                  <a:lnTo>
                    <a:pt x="8201" y="100306"/>
                  </a:lnTo>
                  <a:lnTo>
                    <a:pt x="9701" y="101796"/>
                  </a:lnTo>
                  <a:lnTo>
                    <a:pt x="19712" y="107009"/>
                  </a:lnTo>
                  <a:lnTo>
                    <a:pt x="25694" y="111060"/>
                  </a:lnTo>
                  <a:lnTo>
                    <a:pt x="31881" y="112860"/>
                  </a:lnTo>
                  <a:lnTo>
                    <a:pt x="33954" y="114398"/>
                  </a:lnTo>
                  <a:lnTo>
                    <a:pt x="35336" y="116482"/>
                  </a:lnTo>
                  <a:lnTo>
                    <a:pt x="37554" y="122375"/>
                  </a:lnTo>
                  <a:lnTo>
                    <a:pt x="37857" y="120358"/>
                  </a:lnTo>
                  <a:lnTo>
                    <a:pt x="38052" y="115496"/>
                  </a:lnTo>
                  <a:lnTo>
                    <a:pt x="44636" y="106932"/>
                  </a:lnTo>
                  <a:lnTo>
                    <a:pt x="46739" y="98123"/>
                  </a:lnTo>
                  <a:lnTo>
                    <a:pt x="48606" y="72803"/>
                  </a:lnTo>
                  <a:lnTo>
                    <a:pt x="55149" y="54911"/>
                  </a:lnTo>
                  <a:lnTo>
                    <a:pt x="57319" y="44513"/>
                  </a:lnTo>
                  <a:lnTo>
                    <a:pt x="65549" y="31651"/>
                  </a:lnTo>
                  <a:lnTo>
                    <a:pt x="86757" y="11700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299"/>
            <p:cNvSpPr/>
            <p:nvPr/>
          </p:nvSpPr>
          <p:spPr>
            <a:xfrm>
              <a:off x="2114550" y="3191889"/>
              <a:ext cx="238126" cy="337081"/>
            </a:xfrm>
            <a:custGeom>
              <a:avLst/>
              <a:gdLst/>
              <a:ahLst/>
              <a:cxnLst/>
              <a:rect l="0" t="0" r="0" b="0"/>
              <a:pathLst>
                <a:path w="238126" h="337081">
                  <a:moveTo>
                    <a:pt x="0" y="122811"/>
                  </a:moveTo>
                  <a:lnTo>
                    <a:pt x="0" y="127867"/>
                  </a:lnTo>
                  <a:lnTo>
                    <a:pt x="14189" y="173856"/>
                  </a:lnTo>
                  <a:lnTo>
                    <a:pt x="31593" y="218511"/>
                  </a:lnTo>
                  <a:lnTo>
                    <a:pt x="58606" y="259200"/>
                  </a:lnTo>
                  <a:lnTo>
                    <a:pt x="73571" y="305973"/>
                  </a:lnTo>
                  <a:lnTo>
                    <a:pt x="85577" y="330824"/>
                  </a:lnTo>
                  <a:lnTo>
                    <a:pt x="90245" y="336264"/>
                  </a:lnTo>
                  <a:lnTo>
                    <a:pt x="91914" y="337080"/>
                  </a:lnTo>
                  <a:lnTo>
                    <a:pt x="93026" y="336565"/>
                  </a:lnTo>
                  <a:lnTo>
                    <a:pt x="93767" y="335164"/>
                  </a:lnTo>
                  <a:lnTo>
                    <a:pt x="94811" y="328135"/>
                  </a:lnTo>
                  <a:lnTo>
                    <a:pt x="78978" y="281990"/>
                  </a:lnTo>
                  <a:lnTo>
                    <a:pt x="72848" y="259880"/>
                  </a:lnTo>
                  <a:lnTo>
                    <a:pt x="58130" y="238764"/>
                  </a:lnTo>
                  <a:lnTo>
                    <a:pt x="40652" y="217737"/>
                  </a:lnTo>
                  <a:lnTo>
                    <a:pt x="24863" y="182099"/>
                  </a:lnTo>
                  <a:lnTo>
                    <a:pt x="12868" y="134953"/>
                  </a:lnTo>
                  <a:lnTo>
                    <a:pt x="10185" y="94753"/>
                  </a:lnTo>
                  <a:lnTo>
                    <a:pt x="17151" y="49501"/>
                  </a:lnTo>
                  <a:lnTo>
                    <a:pt x="17784" y="42188"/>
                  </a:lnTo>
                  <a:lnTo>
                    <a:pt x="20323" y="36254"/>
                  </a:lnTo>
                  <a:lnTo>
                    <a:pt x="45454" y="10531"/>
                  </a:lnTo>
                  <a:lnTo>
                    <a:pt x="57596" y="4117"/>
                  </a:lnTo>
                  <a:lnTo>
                    <a:pt x="82638" y="0"/>
                  </a:lnTo>
                  <a:lnTo>
                    <a:pt x="106683" y="4343"/>
                  </a:lnTo>
                  <a:lnTo>
                    <a:pt x="153892" y="34660"/>
                  </a:lnTo>
                  <a:lnTo>
                    <a:pt x="194577" y="73299"/>
                  </a:lnTo>
                  <a:lnTo>
                    <a:pt x="211649" y="100213"/>
                  </a:lnTo>
                  <a:lnTo>
                    <a:pt x="216875" y="119526"/>
                  </a:lnTo>
                  <a:lnTo>
                    <a:pt x="215275" y="132287"/>
                  </a:lnTo>
                  <a:lnTo>
                    <a:pt x="213366" y="138653"/>
                  </a:lnTo>
                  <a:lnTo>
                    <a:pt x="205602" y="148550"/>
                  </a:lnTo>
                  <a:lnTo>
                    <a:pt x="168281" y="177726"/>
                  </a:lnTo>
                  <a:lnTo>
                    <a:pt x="128895" y="194483"/>
                  </a:lnTo>
                  <a:lnTo>
                    <a:pt x="82133" y="198415"/>
                  </a:lnTo>
                  <a:lnTo>
                    <a:pt x="70723" y="201568"/>
                  </a:lnTo>
                  <a:lnTo>
                    <a:pt x="58349" y="206472"/>
                  </a:lnTo>
                  <a:lnTo>
                    <a:pt x="54775" y="207160"/>
                  </a:lnTo>
                  <a:lnTo>
                    <a:pt x="53450" y="208677"/>
                  </a:lnTo>
                  <a:lnTo>
                    <a:pt x="53625" y="210747"/>
                  </a:lnTo>
                  <a:lnTo>
                    <a:pt x="56642" y="215868"/>
                  </a:lnTo>
                  <a:lnTo>
                    <a:pt x="61510" y="221673"/>
                  </a:lnTo>
                  <a:lnTo>
                    <a:pt x="101795" y="237168"/>
                  </a:lnTo>
                  <a:lnTo>
                    <a:pt x="139699" y="254879"/>
                  </a:lnTo>
                  <a:lnTo>
                    <a:pt x="180348" y="277702"/>
                  </a:lnTo>
                  <a:lnTo>
                    <a:pt x="223461" y="296928"/>
                  </a:lnTo>
                  <a:lnTo>
                    <a:pt x="238125" y="3037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300"/>
            <p:cNvSpPr/>
            <p:nvPr/>
          </p:nvSpPr>
          <p:spPr>
            <a:xfrm>
              <a:off x="2433308" y="3162300"/>
              <a:ext cx="290269" cy="390526"/>
            </a:xfrm>
            <a:custGeom>
              <a:avLst/>
              <a:gdLst/>
              <a:ahLst/>
              <a:cxnLst/>
              <a:rect l="0" t="0" r="0" b="0"/>
              <a:pathLst>
                <a:path w="290269" h="390526">
                  <a:moveTo>
                    <a:pt x="81292" y="390525"/>
                  </a:moveTo>
                  <a:lnTo>
                    <a:pt x="81292" y="372211"/>
                  </a:lnTo>
                  <a:lnTo>
                    <a:pt x="84114" y="363688"/>
                  </a:lnTo>
                  <a:lnTo>
                    <a:pt x="86349" y="359934"/>
                  </a:lnTo>
                  <a:lnTo>
                    <a:pt x="90229" y="322330"/>
                  </a:lnTo>
                  <a:lnTo>
                    <a:pt x="90701" y="285450"/>
                  </a:lnTo>
                  <a:lnTo>
                    <a:pt x="82299" y="266567"/>
                  </a:lnTo>
                  <a:lnTo>
                    <a:pt x="65362" y="235263"/>
                  </a:lnTo>
                  <a:lnTo>
                    <a:pt x="50158" y="191816"/>
                  </a:lnTo>
                  <a:lnTo>
                    <a:pt x="26209" y="145871"/>
                  </a:lnTo>
                  <a:lnTo>
                    <a:pt x="0" y="100686"/>
                  </a:lnTo>
                  <a:lnTo>
                    <a:pt x="639" y="100991"/>
                  </a:lnTo>
                  <a:lnTo>
                    <a:pt x="2123" y="102252"/>
                  </a:lnTo>
                  <a:lnTo>
                    <a:pt x="6595" y="103653"/>
                  </a:lnTo>
                  <a:lnTo>
                    <a:pt x="9269" y="104027"/>
                  </a:lnTo>
                  <a:lnTo>
                    <a:pt x="15062" y="110087"/>
                  </a:lnTo>
                  <a:lnTo>
                    <a:pt x="50126" y="154593"/>
                  </a:lnTo>
                  <a:lnTo>
                    <a:pt x="82662" y="191991"/>
                  </a:lnTo>
                  <a:lnTo>
                    <a:pt x="125307" y="239047"/>
                  </a:lnTo>
                  <a:lnTo>
                    <a:pt x="163125" y="273676"/>
                  </a:lnTo>
                  <a:lnTo>
                    <a:pt x="204348" y="313821"/>
                  </a:lnTo>
                  <a:lnTo>
                    <a:pt x="248942" y="358173"/>
                  </a:lnTo>
                  <a:lnTo>
                    <a:pt x="267239" y="375393"/>
                  </a:lnTo>
                  <a:lnTo>
                    <a:pt x="274355" y="378508"/>
                  </a:lnTo>
                  <a:lnTo>
                    <a:pt x="284311" y="380262"/>
                  </a:lnTo>
                  <a:lnTo>
                    <a:pt x="286488" y="379450"/>
                  </a:lnTo>
                  <a:lnTo>
                    <a:pt x="287939" y="377850"/>
                  </a:lnTo>
                  <a:lnTo>
                    <a:pt x="288907" y="375725"/>
                  </a:lnTo>
                  <a:lnTo>
                    <a:pt x="290268" y="362621"/>
                  </a:lnTo>
                  <a:lnTo>
                    <a:pt x="283227" y="322684"/>
                  </a:lnTo>
                  <a:lnTo>
                    <a:pt x="282591" y="313548"/>
                  </a:lnTo>
                  <a:lnTo>
                    <a:pt x="260872" y="268467"/>
                  </a:lnTo>
                  <a:lnTo>
                    <a:pt x="247860" y="231358"/>
                  </a:lnTo>
                  <a:lnTo>
                    <a:pt x="236244" y="194610"/>
                  </a:lnTo>
                  <a:lnTo>
                    <a:pt x="216714" y="153212"/>
                  </a:lnTo>
                  <a:lnTo>
                    <a:pt x="202351" y="109404"/>
                  </a:lnTo>
                  <a:lnTo>
                    <a:pt x="186121" y="65298"/>
                  </a:lnTo>
                  <a:lnTo>
                    <a:pt x="172316" y="20985"/>
                  </a:lnTo>
                  <a:lnTo>
                    <a:pt x="17654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301"/>
            <p:cNvSpPr/>
            <p:nvPr/>
          </p:nvSpPr>
          <p:spPr>
            <a:xfrm>
              <a:off x="2776243" y="3231076"/>
              <a:ext cx="338433" cy="340800"/>
            </a:xfrm>
            <a:custGeom>
              <a:avLst/>
              <a:gdLst/>
              <a:ahLst/>
              <a:cxnLst/>
              <a:rect l="0" t="0" r="0" b="0"/>
              <a:pathLst>
                <a:path w="338433" h="340800">
                  <a:moveTo>
                    <a:pt x="5057" y="55049"/>
                  </a:moveTo>
                  <a:lnTo>
                    <a:pt x="0" y="70219"/>
                  </a:lnTo>
                  <a:lnTo>
                    <a:pt x="340" y="86133"/>
                  </a:lnTo>
                  <a:lnTo>
                    <a:pt x="4643" y="128739"/>
                  </a:lnTo>
                  <a:lnTo>
                    <a:pt x="4781" y="139100"/>
                  </a:lnTo>
                  <a:lnTo>
                    <a:pt x="13401" y="161902"/>
                  </a:lnTo>
                  <a:lnTo>
                    <a:pt x="24640" y="186148"/>
                  </a:lnTo>
                  <a:lnTo>
                    <a:pt x="31856" y="233384"/>
                  </a:lnTo>
                  <a:lnTo>
                    <a:pt x="33281" y="273603"/>
                  </a:lnTo>
                  <a:lnTo>
                    <a:pt x="33601" y="317971"/>
                  </a:lnTo>
                  <a:lnTo>
                    <a:pt x="33629" y="330106"/>
                  </a:lnTo>
                  <a:lnTo>
                    <a:pt x="34690" y="290535"/>
                  </a:lnTo>
                  <a:lnTo>
                    <a:pt x="41171" y="251731"/>
                  </a:lnTo>
                  <a:lnTo>
                    <a:pt x="39746" y="215983"/>
                  </a:lnTo>
                  <a:lnTo>
                    <a:pt x="38266" y="175759"/>
                  </a:lnTo>
                  <a:lnTo>
                    <a:pt x="44530" y="133148"/>
                  </a:lnTo>
                  <a:lnTo>
                    <a:pt x="56128" y="85880"/>
                  </a:lnTo>
                  <a:lnTo>
                    <a:pt x="63123" y="47028"/>
                  </a:lnTo>
                  <a:lnTo>
                    <a:pt x="79870" y="20696"/>
                  </a:lnTo>
                  <a:lnTo>
                    <a:pt x="93683" y="4989"/>
                  </a:lnTo>
                  <a:lnTo>
                    <a:pt x="100185" y="1050"/>
                  </a:lnTo>
                  <a:lnTo>
                    <a:pt x="103401" y="0"/>
                  </a:lnTo>
                  <a:lnTo>
                    <a:pt x="112618" y="1655"/>
                  </a:lnTo>
                  <a:lnTo>
                    <a:pt x="126885" y="8537"/>
                  </a:lnTo>
                  <a:lnTo>
                    <a:pt x="152098" y="32108"/>
                  </a:lnTo>
                  <a:lnTo>
                    <a:pt x="173880" y="65687"/>
                  </a:lnTo>
                  <a:lnTo>
                    <a:pt x="193745" y="107950"/>
                  </a:lnTo>
                  <a:lnTo>
                    <a:pt x="211836" y="144571"/>
                  </a:lnTo>
                  <a:lnTo>
                    <a:pt x="245771" y="182233"/>
                  </a:lnTo>
                  <a:lnTo>
                    <a:pt x="269114" y="220204"/>
                  </a:lnTo>
                  <a:lnTo>
                    <a:pt x="294087" y="263356"/>
                  </a:lnTo>
                  <a:lnTo>
                    <a:pt x="320689" y="307004"/>
                  </a:lnTo>
                  <a:lnTo>
                    <a:pt x="338432" y="3407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302"/>
            <p:cNvSpPr/>
            <p:nvPr/>
          </p:nvSpPr>
          <p:spPr>
            <a:xfrm>
              <a:off x="2830516" y="3448050"/>
              <a:ext cx="169860" cy="9526"/>
            </a:xfrm>
            <a:custGeom>
              <a:avLst/>
              <a:gdLst/>
              <a:ahLst/>
              <a:cxnLst/>
              <a:rect l="0" t="0" r="0" b="0"/>
              <a:pathLst>
                <a:path w="169860" h="9526">
                  <a:moveTo>
                    <a:pt x="36509" y="9525"/>
                  </a:moveTo>
                  <a:lnTo>
                    <a:pt x="10974" y="9525"/>
                  </a:lnTo>
                  <a:lnTo>
                    <a:pt x="0" y="1324"/>
                  </a:lnTo>
                  <a:lnTo>
                    <a:pt x="528" y="883"/>
                  </a:lnTo>
                  <a:lnTo>
                    <a:pt x="44211" y="34"/>
                  </a:lnTo>
                  <a:lnTo>
                    <a:pt x="84182" y="10"/>
                  </a:lnTo>
                  <a:lnTo>
                    <a:pt x="129887" y="2"/>
                  </a:lnTo>
                  <a:lnTo>
                    <a:pt x="16985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4" name="SMARTInkShape-Group31"/>
          <p:cNvGrpSpPr/>
          <p:nvPr/>
        </p:nvGrpSpPr>
        <p:grpSpPr>
          <a:xfrm>
            <a:off x="3743325" y="4934625"/>
            <a:ext cx="523876" cy="1209001"/>
            <a:chOff x="3743325" y="4934625"/>
            <a:chExt cx="523876" cy="1209001"/>
          </a:xfrm>
        </p:grpSpPr>
        <p:sp>
          <p:nvSpPr>
            <p:cNvPr id="221" name="SMARTInkShape-303"/>
            <p:cNvSpPr/>
            <p:nvPr/>
          </p:nvSpPr>
          <p:spPr>
            <a:xfrm>
              <a:off x="3743325" y="4934625"/>
              <a:ext cx="312851" cy="512900"/>
            </a:xfrm>
            <a:custGeom>
              <a:avLst/>
              <a:gdLst/>
              <a:ahLst/>
              <a:cxnLst/>
              <a:rect l="0" t="0" r="0" b="0"/>
              <a:pathLst>
                <a:path w="312851" h="512900">
                  <a:moveTo>
                    <a:pt x="285750" y="85050"/>
                  </a:moveTo>
                  <a:lnTo>
                    <a:pt x="290807" y="85050"/>
                  </a:lnTo>
                  <a:lnTo>
                    <a:pt x="296111" y="76583"/>
                  </a:lnTo>
                  <a:lnTo>
                    <a:pt x="312850" y="34434"/>
                  </a:lnTo>
                  <a:lnTo>
                    <a:pt x="310167" y="30139"/>
                  </a:lnTo>
                  <a:lnTo>
                    <a:pt x="285869" y="10860"/>
                  </a:lnTo>
                  <a:lnTo>
                    <a:pt x="272045" y="4452"/>
                  </a:lnTo>
                  <a:lnTo>
                    <a:pt x="228050" y="0"/>
                  </a:lnTo>
                  <a:lnTo>
                    <a:pt x="191450" y="7063"/>
                  </a:lnTo>
                  <a:lnTo>
                    <a:pt x="146005" y="21732"/>
                  </a:lnTo>
                  <a:lnTo>
                    <a:pt x="125340" y="31129"/>
                  </a:lnTo>
                  <a:lnTo>
                    <a:pt x="112515" y="45673"/>
                  </a:lnTo>
                  <a:lnTo>
                    <a:pt x="102012" y="68443"/>
                  </a:lnTo>
                  <a:lnTo>
                    <a:pt x="101078" y="86136"/>
                  </a:lnTo>
                  <a:lnTo>
                    <a:pt x="109101" y="128421"/>
                  </a:lnTo>
                  <a:lnTo>
                    <a:pt x="127929" y="165046"/>
                  </a:lnTo>
                  <a:lnTo>
                    <a:pt x="153616" y="202709"/>
                  </a:lnTo>
                  <a:lnTo>
                    <a:pt x="186392" y="240679"/>
                  </a:lnTo>
                  <a:lnTo>
                    <a:pt x="217858" y="283798"/>
                  </a:lnTo>
                  <a:lnTo>
                    <a:pt x="247289" y="325031"/>
                  </a:lnTo>
                  <a:lnTo>
                    <a:pt x="276118" y="364059"/>
                  </a:lnTo>
                  <a:lnTo>
                    <a:pt x="294655" y="402434"/>
                  </a:lnTo>
                  <a:lnTo>
                    <a:pt x="302796" y="445723"/>
                  </a:lnTo>
                  <a:lnTo>
                    <a:pt x="303909" y="465482"/>
                  </a:lnTo>
                  <a:lnTo>
                    <a:pt x="298760" y="482025"/>
                  </a:lnTo>
                  <a:lnTo>
                    <a:pt x="289416" y="495375"/>
                  </a:lnTo>
                  <a:lnTo>
                    <a:pt x="278207" y="504836"/>
                  </a:lnTo>
                  <a:lnTo>
                    <a:pt x="263347" y="509747"/>
                  </a:lnTo>
                  <a:lnTo>
                    <a:pt x="227938" y="512899"/>
                  </a:lnTo>
                  <a:lnTo>
                    <a:pt x="182765" y="505917"/>
                  </a:lnTo>
                  <a:lnTo>
                    <a:pt x="145640" y="497383"/>
                  </a:lnTo>
                  <a:lnTo>
                    <a:pt x="108887" y="487093"/>
                  </a:lnTo>
                  <a:lnTo>
                    <a:pt x="70309" y="465190"/>
                  </a:lnTo>
                  <a:lnTo>
                    <a:pt x="45880" y="449567"/>
                  </a:lnTo>
                  <a:lnTo>
                    <a:pt x="29916" y="440733"/>
                  </a:lnTo>
                  <a:lnTo>
                    <a:pt x="7363" y="416724"/>
                  </a:lnTo>
                  <a:lnTo>
                    <a:pt x="3273" y="409555"/>
                  </a:lnTo>
                  <a:lnTo>
                    <a:pt x="0" y="3993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304"/>
            <p:cNvSpPr/>
            <p:nvPr/>
          </p:nvSpPr>
          <p:spPr>
            <a:xfrm>
              <a:off x="4029075" y="5724525"/>
              <a:ext cx="38101" cy="419101"/>
            </a:xfrm>
            <a:custGeom>
              <a:avLst/>
              <a:gdLst/>
              <a:ahLst/>
              <a:cxnLst/>
              <a:rect l="0" t="0" r="0" b="0"/>
              <a:pathLst>
                <a:path w="38101" h="419101">
                  <a:moveTo>
                    <a:pt x="0" y="0"/>
                  </a:moveTo>
                  <a:lnTo>
                    <a:pt x="0" y="45533"/>
                  </a:lnTo>
                  <a:lnTo>
                    <a:pt x="5057" y="91760"/>
                  </a:lnTo>
                  <a:lnTo>
                    <a:pt x="8201" y="127847"/>
                  </a:lnTo>
                  <a:lnTo>
                    <a:pt x="14189" y="165351"/>
                  </a:lnTo>
                  <a:lnTo>
                    <a:pt x="17610" y="203274"/>
                  </a:lnTo>
                  <a:lnTo>
                    <a:pt x="18623" y="246379"/>
                  </a:lnTo>
                  <a:lnTo>
                    <a:pt x="18924" y="287607"/>
                  </a:lnTo>
                  <a:lnTo>
                    <a:pt x="25571" y="331860"/>
                  </a:lnTo>
                  <a:lnTo>
                    <a:pt x="27981" y="371176"/>
                  </a:lnTo>
                  <a:lnTo>
                    <a:pt x="29555" y="403852"/>
                  </a:lnTo>
                  <a:lnTo>
                    <a:pt x="38100" y="419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305"/>
            <p:cNvSpPr/>
            <p:nvPr/>
          </p:nvSpPr>
          <p:spPr>
            <a:xfrm>
              <a:off x="3838575" y="5648894"/>
              <a:ext cx="428626" cy="94682"/>
            </a:xfrm>
            <a:custGeom>
              <a:avLst/>
              <a:gdLst/>
              <a:ahLst/>
              <a:cxnLst/>
              <a:rect l="0" t="0" r="0" b="0"/>
              <a:pathLst>
                <a:path w="428626" h="94682">
                  <a:moveTo>
                    <a:pt x="428625" y="94681"/>
                  </a:moveTo>
                  <a:lnTo>
                    <a:pt x="418512" y="89625"/>
                  </a:lnTo>
                  <a:lnTo>
                    <a:pt x="415533" y="87077"/>
                  </a:lnTo>
                  <a:lnTo>
                    <a:pt x="408165" y="77376"/>
                  </a:lnTo>
                  <a:lnTo>
                    <a:pt x="387285" y="62625"/>
                  </a:lnTo>
                  <a:lnTo>
                    <a:pt x="346140" y="44800"/>
                  </a:lnTo>
                  <a:lnTo>
                    <a:pt x="300116" y="30160"/>
                  </a:lnTo>
                  <a:lnTo>
                    <a:pt x="265676" y="22613"/>
                  </a:lnTo>
                  <a:lnTo>
                    <a:pt x="232731" y="15732"/>
                  </a:lnTo>
                  <a:lnTo>
                    <a:pt x="197628" y="9145"/>
                  </a:lnTo>
                  <a:lnTo>
                    <a:pt x="160860" y="3748"/>
                  </a:lnTo>
                  <a:lnTo>
                    <a:pt x="123351" y="1350"/>
                  </a:lnTo>
                  <a:lnTo>
                    <a:pt x="76648" y="0"/>
                  </a:lnTo>
                  <a:lnTo>
                    <a:pt x="31603" y="7148"/>
                  </a:lnTo>
                  <a:lnTo>
                    <a:pt x="0" y="1848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4" name="SMARTInkShape-Group32"/>
          <p:cNvGrpSpPr/>
          <p:nvPr/>
        </p:nvGrpSpPr>
        <p:grpSpPr>
          <a:xfrm>
            <a:off x="4238629" y="5629275"/>
            <a:ext cx="1952622" cy="745457"/>
            <a:chOff x="4238629" y="5629275"/>
            <a:chExt cx="1952622" cy="745457"/>
          </a:xfrm>
        </p:grpSpPr>
        <p:sp>
          <p:nvSpPr>
            <p:cNvPr id="225" name="SMARTInkShape-306"/>
            <p:cNvSpPr/>
            <p:nvPr/>
          </p:nvSpPr>
          <p:spPr>
            <a:xfrm>
              <a:off x="4238629" y="5876925"/>
              <a:ext cx="238122" cy="241902"/>
            </a:xfrm>
            <a:custGeom>
              <a:avLst/>
              <a:gdLst/>
              <a:ahLst/>
              <a:cxnLst/>
              <a:rect l="0" t="0" r="0" b="0"/>
              <a:pathLst>
                <a:path w="238122" h="241902">
                  <a:moveTo>
                    <a:pt x="9521" y="66675"/>
                  </a:moveTo>
                  <a:lnTo>
                    <a:pt x="4464" y="71731"/>
                  </a:lnTo>
                  <a:lnTo>
                    <a:pt x="1982" y="77036"/>
                  </a:lnTo>
                  <a:lnTo>
                    <a:pt x="30" y="117146"/>
                  </a:lnTo>
                  <a:lnTo>
                    <a:pt x="0" y="159477"/>
                  </a:lnTo>
                  <a:lnTo>
                    <a:pt x="2820" y="183072"/>
                  </a:lnTo>
                  <a:lnTo>
                    <a:pt x="9129" y="229459"/>
                  </a:lnTo>
                  <a:lnTo>
                    <a:pt x="9405" y="240614"/>
                  </a:lnTo>
                  <a:lnTo>
                    <a:pt x="10502" y="241901"/>
                  </a:lnTo>
                  <a:lnTo>
                    <a:pt x="12292" y="241700"/>
                  </a:lnTo>
                  <a:lnTo>
                    <a:pt x="14543" y="240509"/>
                  </a:lnTo>
                  <a:lnTo>
                    <a:pt x="14986" y="239714"/>
                  </a:lnTo>
                  <a:lnTo>
                    <a:pt x="14222" y="239184"/>
                  </a:lnTo>
                  <a:lnTo>
                    <a:pt x="12655" y="238831"/>
                  </a:lnTo>
                  <a:lnTo>
                    <a:pt x="11611" y="236479"/>
                  </a:lnTo>
                  <a:lnTo>
                    <a:pt x="9796" y="211672"/>
                  </a:lnTo>
                  <a:lnTo>
                    <a:pt x="19919" y="170475"/>
                  </a:lnTo>
                  <a:lnTo>
                    <a:pt x="31918" y="128101"/>
                  </a:lnTo>
                  <a:lnTo>
                    <a:pt x="50466" y="84303"/>
                  </a:lnTo>
                  <a:lnTo>
                    <a:pt x="85971" y="38812"/>
                  </a:lnTo>
                  <a:lnTo>
                    <a:pt x="104845" y="22083"/>
                  </a:lnTo>
                  <a:lnTo>
                    <a:pt x="135242" y="6949"/>
                  </a:lnTo>
                  <a:lnTo>
                    <a:pt x="181221" y="915"/>
                  </a:lnTo>
                  <a:lnTo>
                    <a:pt x="224960" y="81"/>
                  </a:lnTo>
                  <a:lnTo>
                    <a:pt x="23812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307"/>
            <p:cNvSpPr/>
            <p:nvPr/>
          </p:nvSpPr>
          <p:spPr>
            <a:xfrm>
              <a:off x="4515329" y="5897344"/>
              <a:ext cx="151922" cy="206213"/>
            </a:xfrm>
            <a:custGeom>
              <a:avLst/>
              <a:gdLst/>
              <a:ahLst/>
              <a:cxnLst/>
              <a:rect l="0" t="0" r="0" b="0"/>
              <a:pathLst>
                <a:path w="151922" h="206213">
                  <a:moveTo>
                    <a:pt x="151921" y="27206"/>
                  </a:moveTo>
                  <a:lnTo>
                    <a:pt x="134588" y="9872"/>
                  </a:lnTo>
                  <a:lnTo>
                    <a:pt x="119059" y="7437"/>
                  </a:lnTo>
                  <a:lnTo>
                    <a:pt x="107024" y="1711"/>
                  </a:lnTo>
                  <a:lnTo>
                    <a:pt x="96336" y="0"/>
                  </a:lnTo>
                  <a:lnTo>
                    <a:pt x="78419" y="4093"/>
                  </a:lnTo>
                  <a:lnTo>
                    <a:pt x="39836" y="27296"/>
                  </a:lnTo>
                  <a:lnTo>
                    <a:pt x="20302" y="44980"/>
                  </a:lnTo>
                  <a:lnTo>
                    <a:pt x="14049" y="56625"/>
                  </a:lnTo>
                  <a:lnTo>
                    <a:pt x="3159" y="95247"/>
                  </a:lnTo>
                  <a:lnTo>
                    <a:pt x="0" y="136629"/>
                  </a:lnTo>
                  <a:lnTo>
                    <a:pt x="9250" y="183720"/>
                  </a:lnTo>
                  <a:lnTo>
                    <a:pt x="19239" y="198214"/>
                  </a:lnTo>
                  <a:lnTo>
                    <a:pt x="22191" y="201536"/>
                  </a:lnTo>
                  <a:lnTo>
                    <a:pt x="31116" y="205228"/>
                  </a:lnTo>
                  <a:lnTo>
                    <a:pt x="36459" y="206212"/>
                  </a:lnTo>
                  <a:lnTo>
                    <a:pt x="41080" y="204752"/>
                  </a:lnTo>
                  <a:lnTo>
                    <a:pt x="76388" y="174226"/>
                  </a:lnTo>
                  <a:lnTo>
                    <a:pt x="92146" y="149437"/>
                  </a:lnTo>
                  <a:lnTo>
                    <a:pt x="100696" y="124806"/>
                  </a:lnTo>
                  <a:lnTo>
                    <a:pt x="111426" y="83411"/>
                  </a:lnTo>
                  <a:lnTo>
                    <a:pt x="122555" y="38348"/>
                  </a:lnTo>
                  <a:lnTo>
                    <a:pt x="123332" y="18266"/>
                  </a:lnTo>
                  <a:lnTo>
                    <a:pt x="123346" y="62742"/>
                  </a:lnTo>
                  <a:lnTo>
                    <a:pt x="123346" y="106617"/>
                  </a:lnTo>
                  <a:lnTo>
                    <a:pt x="124404" y="124583"/>
                  </a:lnTo>
                  <a:lnTo>
                    <a:pt x="132871" y="15103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308"/>
            <p:cNvSpPr/>
            <p:nvPr/>
          </p:nvSpPr>
          <p:spPr>
            <a:xfrm>
              <a:off x="4699863" y="5898438"/>
              <a:ext cx="167413" cy="226138"/>
            </a:xfrm>
            <a:custGeom>
              <a:avLst/>
              <a:gdLst/>
              <a:ahLst/>
              <a:cxnLst/>
              <a:rect l="0" t="0" r="0" b="0"/>
              <a:pathLst>
                <a:path w="167413" h="226138">
                  <a:moveTo>
                    <a:pt x="5487" y="54687"/>
                  </a:moveTo>
                  <a:lnTo>
                    <a:pt x="5487" y="59743"/>
                  </a:lnTo>
                  <a:lnTo>
                    <a:pt x="0" y="77480"/>
                  </a:lnTo>
                  <a:lnTo>
                    <a:pt x="12470" y="120663"/>
                  </a:lnTo>
                  <a:lnTo>
                    <a:pt x="27795" y="163838"/>
                  </a:lnTo>
                  <a:lnTo>
                    <a:pt x="43598" y="194480"/>
                  </a:lnTo>
                  <a:lnTo>
                    <a:pt x="51233" y="204597"/>
                  </a:lnTo>
                  <a:lnTo>
                    <a:pt x="52917" y="204369"/>
                  </a:lnTo>
                  <a:lnTo>
                    <a:pt x="57612" y="201293"/>
                  </a:lnTo>
                  <a:lnTo>
                    <a:pt x="60403" y="193575"/>
                  </a:lnTo>
                  <a:lnTo>
                    <a:pt x="61148" y="188554"/>
                  </a:lnTo>
                  <a:lnTo>
                    <a:pt x="54305" y="147822"/>
                  </a:lnTo>
                  <a:lnTo>
                    <a:pt x="54406" y="110361"/>
                  </a:lnTo>
                  <a:lnTo>
                    <a:pt x="60698" y="68938"/>
                  </a:lnTo>
                  <a:lnTo>
                    <a:pt x="65289" y="26527"/>
                  </a:lnTo>
                  <a:lnTo>
                    <a:pt x="72948" y="10007"/>
                  </a:lnTo>
                  <a:lnTo>
                    <a:pt x="79961" y="0"/>
                  </a:lnTo>
                  <a:lnTo>
                    <a:pt x="81595" y="238"/>
                  </a:lnTo>
                  <a:lnTo>
                    <a:pt x="91820" y="8222"/>
                  </a:lnTo>
                  <a:lnTo>
                    <a:pt x="94793" y="11011"/>
                  </a:lnTo>
                  <a:lnTo>
                    <a:pt x="113713" y="51391"/>
                  </a:lnTo>
                  <a:lnTo>
                    <a:pt x="128739" y="92136"/>
                  </a:lnTo>
                  <a:lnTo>
                    <a:pt x="146955" y="135815"/>
                  </a:lnTo>
                  <a:lnTo>
                    <a:pt x="156786" y="177604"/>
                  </a:lnTo>
                  <a:lnTo>
                    <a:pt x="167412" y="22613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309"/>
            <p:cNvSpPr/>
            <p:nvPr/>
          </p:nvSpPr>
          <p:spPr>
            <a:xfrm>
              <a:off x="4859795" y="5867400"/>
              <a:ext cx="154159" cy="245602"/>
            </a:xfrm>
            <a:custGeom>
              <a:avLst/>
              <a:gdLst/>
              <a:ahLst/>
              <a:cxnLst/>
              <a:rect l="0" t="0" r="0" b="0"/>
              <a:pathLst>
                <a:path w="154159" h="245602">
                  <a:moveTo>
                    <a:pt x="131305" y="0"/>
                  </a:moveTo>
                  <a:lnTo>
                    <a:pt x="109847" y="0"/>
                  </a:lnTo>
                  <a:lnTo>
                    <a:pt x="103071" y="2822"/>
                  </a:lnTo>
                  <a:lnTo>
                    <a:pt x="99782" y="5056"/>
                  </a:lnTo>
                  <a:lnTo>
                    <a:pt x="79295" y="10759"/>
                  </a:lnTo>
                  <a:lnTo>
                    <a:pt x="35984" y="37708"/>
                  </a:lnTo>
                  <a:lnTo>
                    <a:pt x="19806" y="44687"/>
                  </a:lnTo>
                  <a:lnTo>
                    <a:pt x="4858" y="47044"/>
                  </a:lnTo>
                  <a:lnTo>
                    <a:pt x="2557" y="48296"/>
                  </a:lnTo>
                  <a:lnTo>
                    <a:pt x="1023" y="50189"/>
                  </a:lnTo>
                  <a:lnTo>
                    <a:pt x="0" y="52510"/>
                  </a:lnTo>
                  <a:lnTo>
                    <a:pt x="377" y="54056"/>
                  </a:lnTo>
                  <a:lnTo>
                    <a:pt x="1686" y="55087"/>
                  </a:lnTo>
                  <a:lnTo>
                    <a:pt x="45925" y="68855"/>
                  </a:lnTo>
                  <a:lnTo>
                    <a:pt x="91249" y="85916"/>
                  </a:lnTo>
                  <a:lnTo>
                    <a:pt x="111676" y="98129"/>
                  </a:lnTo>
                  <a:lnTo>
                    <a:pt x="136324" y="120833"/>
                  </a:lnTo>
                  <a:lnTo>
                    <a:pt x="150092" y="146361"/>
                  </a:lnTo>
                  <a:lnTo>
                    <a:pt x="153355" y="154724"/>
                  </a:lnTo>
                  <a:lnTo>
                    <a:pt x="154158" y="169661"/>
                  </a:lnTo>
                  <a:lnTo>
                    <a:pt x="145521" y="215795"/>
                  </a:lnTo>
                  <a:lnTo>
                    <a:pt x="137271" y="225732"/>
                  </a:lnTo>
                  <a:lnTo>
                    <a:pt x="115157" y="243039"/>
                  </a:lnTo>
                  <a:lnTo>
                    <a:pt x="104373" y="245601"/>
                  </a:lnTo>
                  <a:lnTo>
                    <a:pt x="95346" y="243917"/>
                  </a:lnTo>
                  <a:lnTo>
                    <a:pt x="84315" y="237019"/>
                  </a:lnTo>
                  <a:lnTo>
                    <a:pt x="77612" y="230225"/>
                  </a:lnTo>
                  <a:lnTo>
                    <a:pt x="55105" y="2000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310"/>
            <p:cNvSpPr/>
            <p:nvPr/>
          </p:nvSpPr>
          <p:spPr>
            <a:xfrm>
              <a:off x="5124450" y="5853700"/>
              <a:ext cx="165973" cy="521032"/>
            </a:xfrm>
            <a:custGeom>
              <a:avLst/>
              <a:gdLst/>
              <a:ahLst/>
              <a:cxnLst/>
              <a:rect l="0" t="0" r="0" b="0"/>
              <a:pathLst>
                <a:path w="165973" h="521032">
                  <a:moveTo>
                    <a:pt x="0" y="108950"/>
                  </a:moveTo>
                  <a:lnTo>
                    <a:pt x="10361" y="138139"/>
                  </a:lnTo>
                  <a:lnTo>
                    <a:pt x="19298" y="167340"/>
                  </a:lnTo>
                  <a:lnTo>
                    <a:pt x="31470" y="199629"/>
                  </a:lnTo>
                  <a:lnTo>
                    <a:pt x="42562" y="234976"/>
                  </a:lnTo>
                  <a:lnTo>
                    <a:pt x="54547" y="271853"/>
                  </a:lnTo>
                  <a:lnTo>
                    <a:pt x="64107" y="309410"/>
                  </a:lnTo>
                  <a:lnTo>
                    <a:pt x="72942" y="347268"/>
                  </a:lnTo>
                  <a:lnTo>
                    <a:pt x="83924" y="385261"/>
                  </a:lnTo>
                  <a:lnTo>
                    <a:pt x="96951" y="432237"/>
                  </a:lnTo>
                  <a:lnTo>
                    <a:pt x="107513" y="472967"/>
                  </a:lnTo>
                  <a:lnTo>
                    <a:pt x="113704" y="518606"/>
                  </a:lnTo>
                  <a:lnTo>
                    <a:pt x="113903" y="520696"/>
                  </a:lnTo>
                  <a:lnTo>
                    <a:pt x="114036" y="521031"/>
                  </a:lnTo>
                  <a:lnTo>
                    <a:pt x="114248" y="513963"/>
                  </a:lnTo>
                  <a:lnTo>
                    <a:pt x="101038" y="467751"/>
                  </a:lnTo>
                  <a:lnTo>
                    <a:pt x="86852" y="424576"/>
                  </a:lnTo>
                  <a:lnTo>
                    <a:pt x="75290" y="391045"/>
                  </a:lnTo>
                  <a:lnTo>
                    <a:pt x="62037" y="354976"/>
                  </a:lnTo>
                  <a:lnTo>
                    <a:pt x="45564" y="317778"/>
                  </a:lnTo>
                  <a:lnTo>
                    <a:pt x="33303" y="277257"/>
                  </a:lnTo>
                  <a:lnTo>
                    <a:pt x="24326" y="236669"/>
                  </a:lnTo>
                  <a:lnTo>
                    <a:pt x="16809" y="200992"/>
                  </a:lnTo>
                  <a:lnTo>
                    <a:pt x="9940" y="167497"/>
                  </a:lnTo>
                  <a:lnTo>
                    <a:pt x="2945" y="121711"/>
                  </a:lnTo>
                  <a:lnTo>
                    <a:pt x="3695" y="81334"/>
                  </a:lnTo>
                  <a:lnTo>
                    <a:pt x="13430" y="39877"/>
                  </a:lnTo>
                  <a:lnTo>
                    <a:pt x="22441" y="18046"/>
                  </a:lnTo>
                  <a:lnTo>
                    <a:pt x="26602" y="13422"/>
                  </a:lnTo>
                  <a:lnTo>
                    <a:pt x="54551" y="336"/>
                  </a:lnTo>
                  <a:lnTo>
                    <a:pt x="66932" y="0"/>
                  </a:lnTo>
                  <a:lnTo>
                    <a:pt x="97182" y="8407"/>
                  </a:lnTo>
                  <a:lnTo>
                    <a:pt x="119341" y="22244"/>
                  </a:lnTo>
                  <a:lnTo>
                    <a:pt x="150434" y="63399"/>
                  </a:lnTo>
                  <a:lnTo>
                    <a:pt x="156818" y="81297"/>
                  </a:lnTo>
                  <a:lnTo>
                    <a:pt x="165972" y="118657"/>
                  </a:lnTo>
                  <a:lnTo>
                    <a:pt x="164771" y="152161"/>
                  </a:lnTo>
                  <a:lnTo>
                    <a:pt x="154883" y="193803"/>
                  </a:lnTo>
                  <a:lnTo>
                    <a:pt x="144787" y="221933"/>
                  </a:lnTo>
                  <a:lnTo>
                    <a:pt x="116891" y="257584"/>
                  </a:lnTo>
                  <a:lnTo>
                    <a:pt x="98251" y="271994"/>
                  </a:lnTo>
                  <a:lnTo>
                    <a:pt x="85648" y="276664"/>
                  </a:lnTo>
                  <a:lnTo>
                    <a:pt x="38100" y="280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311"/>
            <p:cNvSpPr/>
            <p:nvPr/>
          </p:nvSpPr>
          <p:spPr>
            <a:xfrm>
              <a:off x="5343525" y="5896303"/>
              <a:ext cx="141343" cy="187564"/>
            </a:xfrm>
            <a:custGeom>
              <a:avLst/>
              <a:gdLst/>
              <a:ahLst/>
              <a:cxnLst/>
              <a:rect l="0" t="0" r="0" b="0"/>
              <a:pathLst>
                <a:path w="141343" h="187564">
                  <a:moveTo>
                    <a:pt x="0" y="37772"/>
                  </a:moveTo>
                  <a:lnTo>
                    <a:pt x="6546" y="81241"/>
                  </a:lnTo>
                  <a:lnTo>
                    <a:pt x="16868" y="123080"/>
                  </a:lnTo>
                  <a:lnTo>
                    <a:pt x="26753" y="150890"/>
                  </a:lnTo>
                  <a:lnTo>
                    <a:pt x="42617" y="171948"/>
                  </a:lnTo>
                  <a:lnTo>
                    <a:pt x="54571" y="181367"/>
                  </a:lnTo>
                  <a:lnTo>
                    <a:pt x="66940" y="186258"/>
                  </a:lnTo>
                  <a:lnTo>
                    <a:pt x="73202" y="187563"/>
                  </a:lnTo>
                  <a:lnTo>
                    <a:pt x="82982" y="186190"/>
                  </a:lnTo>
                  <a:lnTo>
                    <a:pt x="87071" y="184343"/>
                  </a:lnTo>
                  <a:lnTo>
                    <a:pt x="121047" y="146255"/>
                  </a:lnTo>
                  <a:lnTo>
                    <a:pt x="134761" y="121773"/>
                  </a:lnTo>
                  <a:lnTo>
                    <a:pt x="141272" y="85057"/>
                  </a:lnTo>
                  <a:lnTo>
                    <a:pt x="141342" y="57779"/>
                  </a:lnTo>
                  <a:lnTo>
                    <a:pt x="129555" y="22442"/>
                  </a:lnTo>
                  <a:lnTo>
                    <a:pt x="120466" y="8065"/>
                  </a:lnTo>
                  <a:lnTo>
                    <a:pt x="108574" y="3402"/>
                  </a:lnTo>
                  <a:lnTo>
                    <a:pt x="64186" y="0"/>
                  </a:lnTo>
                  <a:lnTo>
                    <a:pt x="47577" y="876"/>
                  </a:lnTo>
                  <a:lnTo>
                    <a:pt x="0" y="919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312"/>
            <p:cNvSpPr/>
            <p:nvPr/>
          </p:nvSpPr>
          <p:spPr>
            <a:xfrm>
              <a:off x="5553075" y="5810250"/>
              <a:ext cx="123826" cy="252547"/>
            </a:xfrm>
            <a:custGeom>
              <a:avLst/>
              <a:gdLst/>
              <a:ahLst/>
              <a:cxnLst/>
              <a:rect l="0" t="0" r="0" b="0"/>
              <a:pathLst>
                <a:path w="123826" h="252547">
                  <a:moveTo>
                    <a:pt x="0" y="66675"/>
                  </a:moveTo>
                  <a:lnTo>
                    <a:pt x="1058" y="103598"/>
                  </a:lnTo>
                  <a:lnTo>
                    <a:pt x="2822" y="107165"/>
                  </a:lnTo>
                  <a:lnTo>
                    <a:pt x="5056" y="109543"/>
                  </a:lnTo>
                  <a:lnTo>
                    <a:pt x="19298" y="152296"/>
                  </a:lnTo>
                  <a:lnTo>
                    <a:pt x="31799" y="190479"/>
                  </a:lnTo>
                  <a:lnTo>
                    <a:pt x="37547" y="237535"/>
                  </a:lnTo>
                  <a:lnTo>
                    <a:pt x="38051" y="251818"/>
                  </a:lnTo>
                  <a:lnTo>
                    <a:pt x="37009" y="252546"/>
                  </a:lnTo>
                  <a:lnTo>
                    <a:pt x="35256" y="251972"/>
                  </a:lnTo>
                  <a:lnTo>
                    <a:pt x="33029" y="250531"/>
                  </a:lnTo>
                  <a:lnTo>
                    <a:pt x="31545" y="248513"/>
                  </a:lnTo>
                  <a:lnTo>
                    <a:pt x="29895" y="243447"/>
                  </a:lnTo>
                  <a:lnTo>
                    <a:pt x="28653" y="198339"/>
                  </a:lnTo>
                  <a:lnTo>
                    <a:pt x="28591" y="158769"/>
                  </a:lnTo>
                  <a:lnTo>
                    <a:pt x="30699" y="136181"/>
                  </a:lnTo>
                  <a:lnTo>
                    <a:pt x="46477" y="95809"/>
                  </a:lnTo>
                  <a:lnTo>
                    <a:pt x="65155" y="57260"/>
                  </a:lnTo>
                  <a:lnTo>
                    <a:pt x="89227" y="27734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313"/>
            <p:cNvSpPr/>
            <p:nvPr/>
          </p:nvSpPr>
          <p:spPr>
            <a:xfrm>
              <a:off x="5972175" y="5629275"/>
              <a:ext cx="76201" cy="447676"/>
            </a:xfrm>
            <a:custGeom>
              <a:avLst/>
              <a:gdLst/>
              <a:ahLst/>
              <a:cxnLst/>
              <a:rect l="0" t="0" r="0" b="0"/>
              <a:pathLst>
                <a:path w="76201" h="447676">
                  <a:moveTo>
                    <a:pt x="0" y="0"/>
                  </a:moveTo>
                  <a:lnTo>
                    <a:pt x="1058" y="39039"/>
                  </a:lnTo>
                  <a:lnTo>
                    <a:pt x="7539" y="74700"/>
                  </a:lnTo>
                  <a:lnTo>
                    <a:pt x="14581" y="122322"/>
                  </a:lnTo>
                  <a:lnTo>
                    <a:pt x="22356" y="162316"/>
                  </a:lnTo>
                  <a:lnTo>
                    <a:pt x="25811" y="204784"/>
                  </a:lnTo>
                  <a:lnTo>
                    <a:pt x="30169" y="245532"/>
                  </a:lnTo>
                  <a:lnTo>
                    <a:pt x="35633" y="284809"/>
                  </a:lnTo>
                  <a:lnTo>
                    <a:pt x="41590" y="323432"/>
                  </a:lnTo>
                  <a:lnTo>
                    <a:pt x="55949" y="370763"/>
                  </a:lnTo>
                  <a:lnTo>
                    <a:pt x="65615" y="416020"/>
                  </a:lnTo>
                  <a:lnTo>
                    <a:pt x="76200" y="4476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314"/>
            <p:cNvSpPr/>
            <p:nvPr/>
          </p:nvSpPr>
          <p:spPr>
            <a:xfrm>
              <a:off x="5905500" y="5810250"/>
              <a:ext cx="285751" cy="38101"/>
            </a:xfrm>
            <a:custGeom>
              <a:avLst/>
              <a:gdLst/>
              <a:ahLst/>
              <a:cxnLst/>
              <a:rect l="0" t="0" r="0" b="0"/>
              <a:pathLst>
                <a:path w="285751" h="38101">
                  <a:moveTo>
                    <a:pt x="0" y="38100"/>
                  </a:moveTo>
                  <a:lnTo>
                    <a:pt x="17900" y="30561"/>
                  </a:lnTo>
                  <a:lnTo>
                    <a:pt x="57586" y="21232"/>
                  </a:lnTo>
                  <a:lnTo>
                    <a:pt x="94204" y="12405"/>
                  </a:lnTo>
                  <a:lnTo>
                    <a:pt x="139155" y="5204"/>
                  </a:lnTo>
                  <a:lnTo>
                    <a:pt x="174030" y="6899"/>
                  </a:lnTo>
                  <a:lnTo>
                    <a:pt x="207875" y="5536"/>
                  </a:lnTo>
                  <a:lnTo>
                    <a:pt x="251034" y="1640"/>
                  </a:lnTo>
                  <a:lnTo>
                    <a:pt x="2857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7" name="SMARTInkShape-Group33"/>
          <p:cNvGrpSpPr/>
          <p:nvPr/>
        </p:nvGrpSpPr>
        <p:grpSpPr>
          <a:xfrm>
            <a:off x="4124325" y="5048250"/>
            <a:ext cx="381001" cy="609601"/>
            <a:chOff x="4124325" y="5048250"/>
            <a:chExt cx="381001" cy="609601"/>
          </a:xfrm>
        </p:grpSpPr>
        <p:sp>
          <p:nvSpPr>
            <p:cNvPr id="235" name="SMARTInkShape-315"/>
            <p:cNvSpPr/>
            <p:nvPr/>
          </p:nvSpPr>
          <p:spPr>
            <a:xfrm>
              <a:off x="4124325" y="5105400"/>
              <a:ext cx="266701" cy="276226"/>
            </a:xfrm>
            <a:custGeom>
              <a:avLst/>
              <a:gdLst/>
              <a:ahLst/>
              <a:cxnLst/>
              <a:rect l="0" t="0" r="0" b="0"/>
              <a:pathLst>
                <a:path w="266701" h="276226">
                  <a:moveTo>
                    <a:pt x="0" y="0"/>
                  </a:moveTo>
                  <a:lnTo>
                    <a:pt x="8201" y="0"/>
                  </a:lnTo>
                  <a:lnTo>
                    <a:pt x="16868" y="6546"/>
                  </a:lnTo>
                  <a:lnTo>
                    <a:pt x="26753" y="10759"/>
                  </a:lnTo>
                  <a:lnTo>
                    <a:pt x="59664" y="41941"/>
                  </a:lnTo>
                  <a:lnTo>
                    <a:pt x="95862" y="85765"/>
                  </a:lnTo>
                  <a:lnTo>
                    <a:pt x="134679" y="130177"/>
                  </a:lnTo>
                  <a:lnTo>
                    <a:pt x="170790" y="173436"/>
                  </a:lnTo>
                  <a:lnTo>
                    <a:pt x="188296" y="202403"/>
                  </a:lnTo>
                  <a:lnTo>
                    <a:pt x="207547" y="221113"/>
                  </a:lnTo>
                  <a:lnTo>
                    <a:pt x="247634" y="266642"/>
                  </a:lnTo>
                  <a:lnTo>
                    <a:pt x="253993" y="271966"/>
                  </a:lnTo>
                  <a:lnTo>
                    <a:pt x="266700" y="2762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316"/>
            <p:cNvSpPr/>
            <p:nvPr/>
          </p:nvSpPr>
          <p:spPr>
            <a:xfrm>
              <a:off x="4324350" y="5048250"/>
              <a:ext cx="180976" cy="609601"/>
            </a:xfrm>
            <a:custGeom>
              <a:avLst/>
              <a:gdLst/>
              <a:ahLst/>
              <a:cxnLst/>
              <a:rect l="0" t="0" r="0" b="0"/>
              <a:pathLst>
                <a:path w="180976" h="609601">
                  <a:moveTo>
                    <a:pt x="180975" y="0"/>
                  </a:moveTo>
                  <a:lnTo>
                    <a:pt x="179917" y="18363"/>
                  </a:lnTo>
                  <a:lnTo>
                    <a:pt x="167718" y="63371"/>
                  </a:lnTo>
                  <a:lnTo>
                    <a:pt x="158585" y="109441"/>
                  </a:lnTo>
                  <a:lnTo>
                    <a:pt x="152327" y="144948"/>
                  </a:lnTo>
                  <a:lnTo>
                    <a:pt x="144959" y="182955"/>
                  </a:lnTo>
                  <a:lnTo>
                    <a:pt x="134629" y="224541"/>
                  </a:lnTo>
                  <a:lnTo>
                    <a:pt x="122982" y="267718"/>
                  </a:lnTo>
                  <a:lnTo>
                    <a:pt x="109692" y="311603"/>
                  </a:lnTo>
                  <a:lnTo>
                    <a:pt x="93202" y="355801"/>
                  </a:lnTo>
                  <a:lnTo>
                    <a:pt x="78112" y="400140"/>
                  </a:lnTo>
                  <a:lnTo>
                    <a:pt x="63291" y="444540"/>
                  </a:lnTo>
                  <a:lnTo>
                    <a:pt x="46121" y="488968"/>
                  </a:lnTo>
                  <a:lnTo>
                    <a:pt x="33551" y="524941"/>
                  </a:lnTo>
                  <a:lnTo>
                    <a:pt x="17702" y="568994"/>
                  </a:lnTo>
                  <a:lnTo>
                    <a:pt x="0" y="609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5" name="SMARTInkShape-Group34"/>
          <p:cNvGrpSpPr/>
          <p:nvPr/>
        </p:nvGrpSpPr>
        <p:grpSpPr>
          <a:xfrm>
            <a:off x="4676906" y="4967376"/>
            <a:ext cx="3790820" cy="623800"/>
            <a:chOff x="4676906" y="4967376"/>
            <a:chExt cx="3790820" cy="623800"/>
          </a:xfrm>
        </p:grpSpPr>
        <p:sp>
          <p:nvSpPr>
            <p:cNvPr id="238" name="SMARTInkShape-317"/>
            <p:cNvSpPr/>
            <p:nvPr/>
          </p:nvSpPr>
          <p:spPr>
            <a:xfrm>
              <a:off x="4676906" y="5153752"/>
              <a:ext cx="228470" cy="265974"/>
            </a:xfrm>
            <a:custGeom>
              <a:avLst/>
              <a:gdLst/>
              <a:ahLst/>
              <a:cxnLst/>
              <a:rect l="0" t="0" r="0" b="0"/>
              <a:pathLst>
                <a:path w="228470" h="265974">
                  <a:moveTo>
                    <a:pt x="57019" y="75473"/>
                  </a:moveTo>
                  <a:lnTo>
                    <a:pt x="55961" y="116629"/>
                  </a:lnTo>
                  <a:lnTo>
                    <a:pt x="49480" y="156784"/>
                  </a:lnTo>
                  <a:lnTo>
                    <a:pt x="45260" y="178940"/>
                  </a:lnTo>
                  <a:lnTo>
                    <a:pt x="40129" y="198910"/>
                  </a:lnTo>
                  <a:lnTo>
                    <a:pt x="37871" y="210768"/>
                  </a:lnTo>
                  <a:lnTo>
                    <a:pt x="33339" y="219565"/>
                  </a:lnTo>
                  <a:lnTo>
                    <a:pt x="30649" y="221276"/>
                  </a:lnTo>
                  <a:lnTo>
                    <a:pt x="27798" y="221358"/>
                  </a:lnTo>
                  <a:lnTo>
                    <a:pt x="21806" y="218628"/>
                  </a:lnTo>
                  <a:lnTo>
                    <a:pt x="15616" y="213886"/>
                  </a:lnTo>
                  <a:lnTo>
                    <a:pt x="12159" y="205429"/>
                  </a:lnTo>
                  <a:lnTo>
                    <a:pt x="3212" y="167963"/>
                  </a:lnTo>
                  <a:lnTo>
                    <a:pt x="529" y="124748"/>
                  </a:lnTo>
                  <a:lnTo>
                    <a:pt x="0" y="85324"/>
                  </a:lnTo>
                  <a:lnTo>
                    <a:pt x="4964" y="61576"/>
                  </a:lnTo>
                  <a:lnTo>
                    <a:pt x="34024" y="16322"/>
                  </a:lnTo>
                  <a:lnTo>
                    <a:pt x="40802" y="7556"/>
                  </a:lnTo>
                  <a:lnTo>
                    <a:pt x="50164" y="2954"/>
                  </a:lnTo>
                  <a:lnTo>
                    <a:pt x="73421" y="0"/>
                  </a:lnTo>
                  <a:lnTo>
                    <a:pt x="92100" y="4545"/>
                  </a:lnTo>
                  <a:lnTo>
                    <a:pt x="130058" y="21682"/>
                  </a:lnTo>
                  <a:lnTo>
                    <a:pt x="139928" y="30752"/>
                  </a:lnTo>
                  <a:lnTo>
                    <a:pt x="173005" y="72468"/>
                  </a:lnTo>
                  <a:lnTo>
                    <a:pt x="190173" y="114431"/>
                  </a:lnTo>
                  <a:lnTo>
                    <a:pt x="205160" y="160253"/>
                  </a:lnTo>
                  <a:lnTo>
                    <a:pt x="215591" y="202111"/>
                  </a:lnTo>
                  <a:lnTo>
                    <a:pt x="219008" y="220357"/>
                  </a:lnTo>
                  <a:lnTo>
                    <a:pt x="225196" y="233995"/>
                  </a:lnTo>
                  <a:lnTo>
                    <a:pt x="228469" y="26597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318"/>
            <p:cNvSpPr/>
            <p:nvPr/>
          </p:nvSpPr>
          <p:spPr>
            <a:xfrm>
              <a:off x="5095875" y="4991100"/>
              <a:ext cx="9525" cy="381001"/>
            </a:xfrm>
            <a:custGeom>
              <a:avLst/>
              <a:gdLst/>
              <a:ahLst/>
              <a:cxnLst/>
              <a:rect l="0" t="0" r="0" b="0"/>
              <a:pathLst>
                <a:path w="9525" h="381001">
                  <a:moveTo>
                    <a:pt x="0" y="0"/>
                  </a:moveTo>
                  <a:lnTo>
                    <a:pt x="1058" y="42399"/>
                  </a:lnTo>
                  <a:lnTo>
                    <a:pt x="7539" y="87202"/>
                  </a:lnTo>
                  <a:lnTo>
                    <a:pt x="8937" y="127084"/>
                  </a:lnTo>
                  <a:lnTo>
                    <a:pt x="9351" y="172416"/>
                  </a:lnTo>
                  <a:lnTo>
                    <a:pt x="9473" y="219361"/>
                  </a:lnTo>
                  <a:lnTo>
                    <a:pt x="9509" y="263963"/>
                  </a:lnTo>
                  <a:lnTo>
                    <a:pt x="9520" y="301167"/>
                  </a:lnTo>
                  <a:lnTo>
                    <a:pt x="9524" y="344343"/>
                  </a:lnTo>
                  <a:lnTo>
                    <a:pt x="8466" y="363553"/>
                  </a:lnTo>
                  <a:lnTo>
                    <a:pt x="0" y="3810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319"/>
            <p:cNvSpPr/>
            <p:nvPr/>
          </p:nvSpPr>
          <p:spPr>
            <a:xfrm>
              <a:off x="4962525" y="4967376"/>
              <a:ext cx="571501" cy="471400"/>
            </a:xfrm>
            <a:custGeom>
              <a:avLst/>
              <a:gdLst/>
              <a:ahLst/>
              <a:cxnLst/>
              <a:rect l="0" t="0" r="0" b="0"/>
              <a:pathLst>
                <a:path w="571501" h="471400">
                  <a:moveTo>
                    <a:pt x="0" y="195174"/>
                  </a:moveTo>
                  <a:lnTo>
                    <a:pt x="16247" y="210362"/>
                  </a:lnTo>
                  <a:lnTo>
                    <a:pt x="59603" y="232387"/>
                  </a:lnTo>
                  <a:lnTo>
                    <a:pt x="105098" y="254611"/>
                  </a:lnTo>
                  <a:lnTo>
                    <a:pt x="147996" y="273119"/>
                  </a:lnTo>
                  <a:lnTo>
                    <a:pt x="179670" y="278594"/>
                  </a:lnTo>
                  <a:lnTo>
                    <a:pt x="209163" y="275159"/>
                  </a:lnTo>
                  <a:lnTo>
                    <a:pt x="241028" y="263459"/>
                  </a:lnTo>
                  <a:lnTo>
                    <a:pt x="258465" y="253393"/>
                  </a:lnTo>
                  <a:lnTo>
                    <a:pt x="271154" y="239040"/>
                  </a:lnTo>
                  <a:lnTo>
                    <a:pt x="291432" y="194679"/>
                  </a:lnTo>
                  <a:lnTo>
                    <a:pt x="301846" y="154154"/>
                  </a:lnTo>
                  <a:lnTo>
                    <a:pt x="303924" y="118109"/>
                  </a:lnTo>
                  <a:lnTo>
                    <a:pt x="304627" y="73059"/>
                  </a:lnTo>
                  <a:lnTo>
                    <a:pt x="297162" y="33587"/>
                  </a:lnTo>
                  <a:lnTo>
                    <a:pt x="287462" y="838"/>
                  </a:lnTo>
                  <a:lnTo>
                    <a:pt x="286891" y="0"/>
                  </a:lnTo>
                  <a:lnTo>
                    <a:pt x="286510" y="500"/>
                  </a:lnTo>
                  <a:lnTo>
                    <a:pt x="286257" y="1891"/>
                  </a:lnTo>
                  <a:lnTo>
                    <a:pt x="288797" y="6259"/>
                  </a:lnTo>
                  <a:lnTo>
                    <a:pt x="290957" y="8906"/>
                  </a:lnTo>
                  <a:lnTo>
                    <a:pt x="297528" y="47408"/>
                  </a:lnTo>
                  <a:lnTo>
                    <a:pt x="305467" y="85069"/>
                  </a:lnTo>
                  <a:lnTo>
                    <a:pt x="314523" y="132565"/>
                  </a:lnTo>
                  <a:lnTo>
                    <a:pt x="320763" y="168406"/>
                  </a:lnTo>
                  <a:lnTo>
                    <a:pt x="327064" y="205502"/>
                  </a:lnTo>
                  <a:lnTo>
                    <a:pt x="333392" y="243156"/>
                  </a:lnTo>
                  <a:lnTo>
                    <a:pt x="339733" y="280000"/>
                  </a:lnTo>
                  <a:lnTo>
                    <a:pt x="346078" y="314012"/>
                  </a:lnTo>
                  <a:lnTo>
                    <a:pt x="350545" y="357856"/>
                  </a:lnTo>
                  <a:lnTo>
                    <a:pt x="358600" y="401933"/>
                  </a:lnTo>
                  <a:lnTo>
                    <a:pt x="362016" y="424123"/>
                  </a:lnTo>
                  <a:lnTo>
                    <a:pt x="370505" y="446531"/>
                  </a:lnTo>
                  <a:lnTo>
                    <a:pt x="370829" y="446353"/>
                  </a:lnTo>
                  <a:lnTo>
                    <a:pt x="371463" y="402181"/>
                  </a:lnTo>
                  <a:lnTo>
                    <a:pt x="372531" y="365064"/>
                  </a:lnTo>
                  <a:lnTo>
                    <a:pt x="379013" y="318063"/>
                  </a:lnTo>
                  <a:lnTo>
                    <a:pt x="385664" y="273071"/>
                  </a:lnTo>
                  <a:lnTo>
                    <a:pt x="399198" y="248358"/>
                  </a:lnTo>
                  <a:lnTo>
                    <a:pt x="411557" y="232687"/>
                  </a:lnTo>
                  <a:lnTo>
                    <a:pt x="421392" y="227722"/>
                  </a:lnTo>
                  <a:lnTo>
                    <a:pt x="439896" y="224534"/>
                  </a:lnTo>
                  <a:lnTo>
                    <a:pt x="449862" y="229742"/>
                  </a:lnTo>
                  <a:lnTo>
                    <a:pt x="479713" y="257346"/>
                  </a:lnTo>
                  <a:lnTo>
                    <a:pt x="497502" y="283445"/>
                  </a:lnTo>
                  <a:lnTo>
                    <a:pt x="513531" y="329654"/>
                  </a:lnTo>
                  <a:lnTo>
                    <a:pt x="531945" y="374491"/>
                  </a:lnTo>
                  <a:lnTo>
                    <a:pt x="551840" y="420733"/>
                  </a:lnTo>
                  <a:lnTo>
                    <a:pt x="571500" y="47139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320"/>
            <p:cNvSpPr/>
            <p:nvPr/>
          </p:nvSpPr>
          <p:spPr>
            <a:xfrm>
              <a:off x="5581650" y="5210879"/>
              <a:ext cx="151827" cy="218372"/>
            </a:xfrm>
            <a:custGeom>
              <a:avLst/>
              <a:gdLst/>
              <a:ahLst/>
              <a:cxnLst/>
              <a:rect l="0" t="0" r="0" b="0"/>
              <a:pathLst>
                <a:path w="151827" h="218372">
                  <a:moveTo>
                    <a:pt x="0" y="75496"/>
                  </a:moveTo>
                  <a:lnTo>
                    <a:pt x="5056" y="80552"/>
                  </a:lnTo>
                  <a:lnTo>
                    <a:pt x="10361" y="83035"/>
                  </a:lnTo>
                  <a:lnTo>
                    <a:pt x="13257" y="83697"/>
                  </a:lnTo>
                  <a:lnTo>
                    <a:pt x="54128" y="104267"/>
                  </a:lnTo>
                  <a:lnTo>
                    <a:pt x="89597" y="111753"/>
                  </a:lnTo>
                  <a:lnTo>
                    <a:pt x="110390" y="107993"/>
                  </a:lnTo>
                  <a:lnTo>
                    <a:pt x="124901" y="100177"/>
                  </a:lnTo>
                  <a:lnTo>
                    <a:pt x="145866" y="81783"/>
                  </a:lnTo>
                  <a:lnTo>
                    <a:pt x="149496" y="67001"/>
                  </a:lnTo>
                  <a:lnTo>
                    <a:pt x="151826" y="38187"/>
                  </a:lnTo>
                  <a:lnTo>
                    <a:pt x="146500" y="26812"/>
                  </a:lnTo>
                  <a:lnTo>
                    <a:pt x="130891" y="7318"/>
                  </a:lnTo>
                  <a:lnTo>
                    <a:pt x="121321" y="2862"/>
                  </a:lnTo>
                  <a:lnTo>
                    <a:pt x="97930" y="0"/>
                  </a:lnTo>
                  <a:lnTo>
                    <a:pt x="85505" y="5253"/>
                  </a:lnTo>
                  <a:lnTo>
                    <a:pt x="60282" y="25873"/>
                  </a:lnTo>
                  <a:lnTo>
                    <a:pt x="35975" y="57933"/>
                  </a:lnTo>
                  <a:lnTo>
                    <a:pt x="16432" y="99210"/>
                  </a:lnTo>
                  <a:lnTo>
                    <a:pt x="11571" y="129559"/>
                  </a:lnTo>
                  <a:lnTo>
                    <a:pt x="15187" y="155250"/>
                  </a:lnTo>
                  <a:lnTo>
                    <a:pt x="22962" y="176267"/>
                  </a:lnTo>
                  <a:lnTo>
                    <a:pt x="49540" y="210067"/>
                  </a:lnTo>
                  <a:lnTo>
                    <a:pt x="76200" y="2183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321"/>
            <p:cNvSpPr/>
            <p:nvPr/>
          </p:nvSpPr>
          <p:spPr>
            <a:xfrm>
              <a:off x="5793246" y="5295900"/>
              <a:ext cx="167242" cy="283701"/>
            </a:xfrm>
            <a:custGeom>
              <a:avLst/>
              <a:gdLst/>
              <a:ahLst/>
              <a:cxnLst/>
              <a:rect l="0" t="0" r="0" b="0"/>
              <a:pathLst>
                <a:path w="167242" h="283701">
                  <a:moveTo>
                    <a:pt x="140829" y="0"/>
                  </a:moveTo>
                  <a:lnTo>
                    <a:pt x="118439" y="0"/>
                  </a:lnTo>
                  <a:lnTo>
                    <a:pt x="73900" y="19298"/>
                  </a:lnTo>
                  <a:lnTo>
                    <a:pt x="42371" y="33899"/>
                  </a:lnTo>
                  <a:lnTo>
                    <a:pt x="24402" y="37914"/>
                  </a:lnTo>
                  <a:lnTo>
                    <a:pt x="8314" y="45393"/>
                  </a:lnTo>
                  <a:lnTo>
                    <a:pt x="4861" y="46137"/>
                  </a:lnTo>
                  <a:lnTo>
                    <a:pt x="2558" y="47691"/>
                  </a:lnTo>
                  <a:lnTo>
                    <a:pt x="1024" y="49786"/>
                  </a:lnTo>
                  <a:lnTo>
                    <a:pt x="0" y="52241"/>
                  </a:lnTo>
                  <a:lnTo>
                    <a:pt x="376" y="53877"/>
                  </a:lnTo>
                  <a:lnTo>
                    <a:pt x="1686" y="54968"/>
                  </a:lnTo>
                  <a:lnTo>
                    <a:pt x="5962" y="57238"/>
                  </a:lnTo>
                  <a:lnTo>
                    <a:pt x="11391" y="61775"/>
                  </a:lnTo>
                  <a:lnTo>
                    <a:pt x="20154" y="64497"/>
                  </a:lnTo>
                  <a:lnTo>
                    <a:pt x="36987" y="68852"/>
                  </a:lnTo>
                  <a:lnTo>
                    <a:pt x="77058" y="85916"/>
                  </a:lnTo>
                  <a:lnTo>
                    <a:pt x="93437" y="93218"/>
                  </a:lnTo>
                  <a:lnTo>
                    <a:pt x="140657" y="126064"/>
                  </a:lnTo>
                  <a:lnTo>
                    <a:pt x="151336" y="137520"/>
                  </a:lnTo>
                  <a:lnTo>
                    <a:pt x="165675" y="175771"/>
                  </a:lnTo>
                  <a:lnTo>
                    <a:pt x="167241" y="200247"/>
                  </a:lnTo>
                  <a:lnTo>
                    <a:pt x="158548" y="241040"/>
                  </a:lnTo>
                  <a:lnTo>
                    <a:pt x="138524" y="267959"/>
                  </a:lnTo>
                  <a:lnTo>
                    <a:pt x="123330" y="278833"/>
                  </a:lnTo>
                  <a:lnTo>
                    <a:pt x="105423" y="283700"/>
                  </a:lnTo>
                  <a:lnTo>
                    <a:pt x="99233" y="282266"/>
                  </a:lnTo>
                  <a:lnTo>
                    <a:pt x="80409" y="270136"/>
                  </a:lnTo>
                  <a:lnTo>
                    <a:pt x="57907" y="247074"/>
                  </a:lnTo>
                  <a:lnTo>
                    <a:pt x="36054" y="2190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322"/>
            <p:cNvSpPr/>
            <p:nvPr/>
          </p:nvSpPr>
          <p:spPr>
            <a:xfrm>
              <a:off x="6057900" y="5372100"/>
              <a:ext cx="47626" cy="180976"/>
            </a:xfrm>
            <a:custGeom>
              <a:avLst/>
              <a:gdLst/>
              <a:ahLst/>
              <a:cxnLst/>
              <a:rect l="0" t="0" r="0" b="0"/>
              <a:pathLst>
                <a:path w="47626" h="180976">
                  <a:moveTo>
                    <a:pt x="0" y="0"/>
                  </a:moveTo>
                  <a:lnTo>
                    <a:pt x="1058" y="27242"/>
                  </a:lnTo>
                  <a:lnTo>
                    <a:pt x="9701" y="68509"/>
                  </a:lnTo>
                  <a:lnTo>
                    <a:pt x="22534" y="107959"/>
                  </a:lnTo>
                  <a:lnTo>
                    <a:pt x="33488" y="138174"/>
                  </a:lnTo>
                  <a:lnTo>
                    <a:pt x="47625" y="1809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323"/>
            <p:cNvSpPr/>
            <p:nvPr/>
          </p:nvSpPr>
          <p:spPr>
            <a:xfrm>
              <a:off x="6038850" y="51816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0"/>
                  </a:moveTo>
                  <a:lnTo>
                    <a:pt x="1324" y="8201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324"/>
            <p:cNvSpPr/>
            <p:nvPr/>
          </p:nvSpPr>
          <p:spPr>
            <a:xfrm>
              <a:off x="6172200" y="5305425"/>
              <a:ext cx="147210" cy="228601"/>
            </a:xfrm>
            <a:custGeom>
              <a:avLst/>
              <a:gdLst/>
              <a:ahLst/>
              <a:cxnLst/>
              <a:rect l="0" t="0" r="0" b="0"/>
              <a:pathLst>
                <a:path w="147210" h="228601">
                  <a:moveTo>
                    <a:pt x="114300" y="0"/>
                  </a:moveTo>
                  <a:lnTo>
                    <a:pt x="109244" y="0"/>
                  </a:lnTo>
                  <a:lnTo>
                    <a:pt x="107754" y="1058"/>
                  </a:lnTo>
                  <a:lnTo>
                    <a:pt x="106761" y="2822"/>
                  </a:lnTo>
                  <a:lnTo>
                    <a:pt x="106099" y="5056"/>
                  </a:lnTo>
                  <a:lnTo>
                    <a:pt x="104599" y="6546"/>
                  </a:lnTo>
                  <a:lnTo>
                    <a:pt x="58797" y="31881"/>
                  </a:lnTo>
                  <a:lnTo>
                    <a:pt x="19827" y="54333"/>
                  </a:lnTo>
                  <a:lnTo>
                    <a:pt x="16393" y="55272"/>
                  </a:lnTo>
                  <a:lnTo>
                    <a:pt x="14104" y="56956"/>
                  </a:lnTo>
                  <a:lnTo>
                    <a:pt x="12578" y="59137"/>
                  </a:lnTo>
                  <a:lnTo>
                    <a:pt x="10128" y="65186"/>
                  </a:lnTo>
                  <a:lnTo>
                    <a:pt x="14760" y="71290"/>
                  </a:lnTo>
                  <a:lnTo>
                    <a:pt x="22788" y="74018"/>
                  </a:lnTo>
                  <a:lnTo>
                    <a:pt x="39208" y="78375"/>
                  </a:lnTo>
                  <a:lnTo>
                    <a:pt x="76297" y="92619"/>
                  </a:lnTo>
                  <a:lnTo>
                    <a:pt x="95279" y="97293"/>
                  </a:lnTo>
                  <a:lnTo>
                    <a:pt x="130530" y="114479"/>
                  </a:lnTo>
                  <a:lnTo>
                    <a:pt x="137389" y="120730"/>
                  </a:lnTo>
                  <a:lnTo>
                    <a:pt x="147209" y="136536"/>
                  </a:lnTo>
                  <a:lnTo>
                    <a:pt x="146822" y="141824"/>
                  </a:lnTo>
                  <a:lnTo>
                    <a:pt x="140749" y="156166"/>
                  </a:lnTo>
                  <a:lnTo>
                    <a:pt x="102582" y="201910"/>
                  </a:lnTo>
                  <a:lnTo>
                    <a:pt x="90042" y="212504"/>
                  </a:lnTo>
                  <a:lnTo>
                    <a:pt x="66190" y="223361"/>
                  </a:lnTo>
                  <a:lnTo>
                    <a:pt x="22030" y="228294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325"/>
            <p:cNvSpPr/>
            <p:nvPr/>
          </p:nvSpPr>
          <p:spPr>
            <a:xfrm>
              <a:off x="6496050" y="5362575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0"/>
                  </a:moveTo>
                  <a:lnTo>
                    <a:pt x="46070" y="0"/>
                  </a:lnTo>
                  <a:lnTo>
                    <a:pt x="87936" y="9701"/>
                  </a:lnTo>
                  <a:lnTo>
                    <a:pt x="114300" y="19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326"/>
            <p:cNvSpPr/>
            <p:nvPr/>
          </p:nvSpPr>
          <p:spPr>
            <a:xfrm>
              <a:off x="6534150" y="5410200"/>
              <a:ext cx="104776" cy="28576"/>
            </a:xfrm>
            <a:custGeom>
              <a:avLst/>
              <a:gdLst/>
              <a:ahLst/>
              <a:cxnLst/>
              <a:rect l="0" t="0" r="0" b="0"/>
              <a:pathLst>
                <a:path w="104776" h="28576">
                  <a:moveTo>
                    <a:pt x="0" y="28575"/>
                  </a:moveTo>
                  <a:lnTo>
                    <a:pt x="13257" y="28575"/>
                  </a:lnTo>
                  <a:lnTo>
                    <a:pt x="19298" y="25753"/>
                  </a:lnTo>
                  <a:lnTo>
                    <a:pt x="22390" y="23519"/>
                  </a:lnTo>
                  <a:lnTo>
                    <a:pt x="67252" y="11707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327"/>
            <p:cNvSpPr/>
            <p:nvPr/>
          </p:nvSpPr>
          <p:spPr>
            <a:xfrm>
              <a:off x="6867525" y="5191125"/>
              <a:ext cx="47499" cy="304801"/>
            </a:xfrm>
            <a:custGeom>
              <a:avLst/>
              <a:gdLst/>
              <a:ahLst/>
              <a:cxnLst/>
              <a:rect l="0" t="0" r="0" b="0"/>
              <a:pathLst>
                <a:path w="47499" h="304801">
                  <a:moveTo>
                    <a:pt x="0" y="0"/>
                  </a:moveTo>
                  <a:lnTo>
                    <a:pt x="2822" y="41418"/>
                  </a:lnTo>
                  <a:lnTo>
                    <a:pt x="13257" y="81912"/>
                  </a:lnTo>
                  <a:lnTo>
                    <a:pt x="17334" y="118227"/>
                  </a:lnTo>
                  <a:lnTo>
                    <a:pt x="23598" y="155798"/>
                  </a:lnTo>
                  <a:lnTo>
                    <a:pt x="28650" y="198815"/>
                  </a:lnTo>
                  <a:lnTo>
                    <a:pt x="35920" y="237885"/>
                  </a:lnTo>
                  <a:lnTo>
                    <a:pt x="40276" y="263806"/>
                  </a:lnTo>
                  <a:lnTo>
                    <a:pt x="47195" y="292667"/>
                  </a:lnTo>
                  <a:lnTo>
                    <a:pt x="47498" y="299558"/>
                  </a:lnTo>
                  <a:lnTo>
                    <a:pt x="46482" y="301306"/>
                  </a:lnTo>
                  <a:lnTo>
                    <a:pt x="38100" y="304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328"/>
            <p:cNvSpPr/>
            <p:nvPr/>
          </p:nvSpPr>
          <p:spPr>
            <a:xfrm>
              <a:off x="6800850" y="5335928"/>
              <a:ext cx="347303" cy="136430"/>
            </a:xfrm>
            <a:custGeom>
              <a:avLst/>
              <a:gdLst/>
              <a:ahLst/>
              <a:cxnLst/>
              <a:rect l="0" t="0" r="0" b="0"/>
              <a:pathLst>
                <a:path w="347303" h="136430">
                  <a:moveTo>
                    <a:pt x="0" y="36172"/>
                  </a:moveTo>
                  <a:lnTo>
                    <a:pt x="8201" y="27971"/>
                  </a:lnTo>
                  <a:lnTo>
                    <a:pt x="50891" y="19160"/>
                  </a:lnTo>
                  <a:lnTo>
                    <a:pt x="94622" y="17390"/>
                  </a:lnTo>
                  <a:lnTo>
                    <a:pt x="136191" y="17146"/>
                  </a:lnTo>
                  <a:lnTo>
                    <a:pt x="182256" y="17123"/>
                  </a:lnTo>
                  <a:lnTo>
                    <a:pt x="186062" y="19239"/>
                  </a:lnTo>
                  <a:lnTo>
                    <a:pt x="206264" y="43069"/>
                  </a:lnTo>
                  <a:lnTo>
                    <a:pt x="214809" y="59500"/>
                  </a:lnTo>
                  <a:lnTo>
                    <a:pt x="229187" y="102911"/>
                  </a:lnTo>
                  <a:lnTo>
                    <a:pt x="241415" y="123203"/>
                  </a:lnTo>
                  <a:lnTo>
                    <a:pt x="247702" y="127770"/>
                  </a:lnTo>
                  <a:lnTo>
                    <a:pt x="265417" y="135757"/>
                  </a:lnTo>
                  <a:lnTo>
                    <a:pt x="270078" y="136429"/>
                  </a:lnTo>
                  <a:lnTo>
                    <a:pt x="288534" y="132291"/>
                  </a:lnTo>
                  <a:lnTo>
                    <a:pt x="321198" y="110040"/>
                  </a:lnTo>
                  <a:lnTo>
                    <a:pt x="330786" y="97577"/>
                  </a:lnTo>
                  <a:lnTo>
                    <a:pt x="347247" y="57322"/>
                  </a:lnTo>
                  <a:lnTo>
                    <a:pt x="347302" y="45220"/>
                  </a:lnTo>
                  <a:lnTo>
                    <a:pt x="343770" y="25259"/>
                  </a:lnTo>
                  <a:lnTo>
                    <a:pt x="341363" y="21488"/>
                  </a:lnTo>
                  <a:lnTo>
                    <a:pt x="321518" y="4579"/>
                  </a:lnTo>
                  <a:lnTo>
                    <a:pt x="311877" y="964"/>
                  </a:lnTo>
                  <a:lnTo>
                    <a:pt x="306343" y="0"/>
                  </a:lnTo>
                  <a:lnTo>
                    <a:pt x="283385" y="3700"/>
                  </a:lnTo>
                  <a:lnTo>
                    <a:pt x="255846" y="14431"/>
                  </a:lnTo>
                  <a:lnTo>
                    <a:pt x="238125" y="2664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329"/>
            <p:cNvSpPr/>
            <p:nvPr/>
          </p:nvSpPr>
          <p:spPr>
            <a:xfrm>
              <a:off x="7343775" y="5344691"/>
              <a:ext cx="323851" cy="178678"/>
            </a:xfrm>
            <a:custGeom>
              <a:avLst/>
              <a:gdLst/>
              <a:ahLst/>
              <a:cxnLst/>
              <a:rect l="0" t="0" r="0" b="0"/>
              <a:pathLst>
                <a:path w="323851" h="178678">
                  <a:moveTo>
                    <a:pt x="0" y="75034"/>
                  </a:moveTo>
                  <a:lnTo>
                    <a:pt x="23517" y="119247"/>
                  </a:lnTo>
                  <a:lnTo>
                    <a:pt x="47181" y="160459"/>
                  </a:lnTo>
                  <a:lnTo>
                    <a:pt x="55181" y="175987"/>
                  </a:lnTo>
                  <a:lnTo>
                    <a:pt x="56896" y="177261"/>
                  </a:lnTo>
                  <a:lnTo>
                    <a:pt x="61623" y="178677"/>
                  </a:lnTo>
                  <a:lnTo>
                    <a:pt x="63307" y="177996"/>
                  </a:lnTo>
                  <a:lnTo>
                    <a:pt x="64430" y="176484"/>
                  </a:lnTo>
                  <a:lnTo>
                    <a:pt x="65178" y="174417"/>
                  </a:lnTo>
                  <a:lnTo>
                    <a:pt x="64619" y="171981"/>
                  </a:lnTo>
                  <a:lnTo>
                    <a:pt x="61175" y="166452"/>
                  </a:lnTo>
                  <a:lnTo>
                    <a:pt x="58343" y="147276"/>
                  </a:lnTo>
                  <a:lnTo>
                    <a:pt x="63932" y="105807"/>
                  </a:lnTo>
                  <a:lnTo>
                    <a:pt x="68955" y="65943"/>
                  </a:lnTo>
                  <a:lnTo>
                    <a:pt x="79825" y="32551"/>
                  </a:lnTo>
                  <a:lnTo>
                    <a:pt x="94090" y="12117"/>
                  </a:lnTo>
                  <a:lnTo>
                    <a:pt x="105670" y="4738"/>
                  </a:lnTo>
                  <a:lnTo>
                    <a:pt x="125295" y="0"/>
                  </a:lnTo>
                  <a:lnTo>
                    <a:pt x="132593" y="2174"/>
                  </a:lnTo>
                  <a:lnTo>
                    <a:pt x="150957" y="17250"/>
                  </a:lnTo>
                  <a:lnTo>
                    <a:pt x="163732" y="34512"/>
                  </a:lnTo>
                  <a:lnTo>
                    <a:pt x="180795" y="75970"/>
                  </a:lnTo>
                  <a:lnTo>
                    <a:pt x="190280" y="116236"/>
                  </a:lnTo>
                  <a:lnTo>
                    <a:pt x="200609" y="146203"/>
                  </a:lnTo>
                  <a:lnTo>
                    <a:pt x="207784" y="157884"/>
                  </a:lnTo>
                  <a:lnTo>
                    <a:pt x="209201" y="165678"/>
                  </a:lnTo>
                  <a:lnTo>
                    <a:pt x="217747" y="120130"/>
                  </a:lnTo>
                  <a:lnTo>
                    <a:pt x="229262" y="74701"/>
                  </a:lnTo>
                  <a:lnTo>
                    <a:pt x="247708" y="28216"/>
                  </a:lnTo>
                  <a:lnTo>
                    <a:pt x="260362" y="7225"/>
                  </a:lnTo>
                  <a:lnTo>
                    <a:pt x="266705" y="2563"/>
                  </a:lnTo>
                  <a:lnTo>
                    <a:pt x="269878" y="1321"/>
                  </a:lnTo>
                  <a:lnTo>
                    <a:pt x="273052" y="1550"/>
                  </a:lnTo>
                  <a:lnTo>
                    <a:pt x="279401" y="4627"/>
                  </a:lnTo>
                  <a:lnTo>
                    <a:pt x="288925" y="17366"/>
                  </a:lnTo>
                  <a:lnTo>
                    <a:pt x="311150" y="59315"/>
                  </a:lnTo>
                  <a:lnTo>
                    <a:pt x="323850" y="8455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330"/>
            <p:cNvSpPr/>
            <p:nvPr/>
          </p:nvSpPr>
          <p:spPr>
            <a:xfrm>
              <a:off x="7772961" y="5410403"/>
              <a:ext cx="180415" cy="171248"/>
            </a:xfrm>
            <a:custGeom>
              <a:avLst/>
              <a:gdLst/>
              <a:ahLst/>
              <a:cxnLst/>
              <a:rect l="0" t="0" r="0" b="0"/>
              <a:pathLst>
                <a:path w="180415" h="171248">
                  <a:moveTo>
                    <a:pt x="123264" y="56947"/>
                  </a:moveTo>
                  <a:lnTo>
                    <a:pt x="108076" y="40700"/>
                  </a:lnTo>
                  <a:lnTo>
                    <a:pt x="105930" y="34557"/>
                  </a:lnTo>
                  <a:lnTo>
                    <a:pt x="99332" y="28299"/>
                  </a:lnTo>
                  <a:lnTo>
                    <a:pt x="90402" y="23048"/>
                  </a:lnTo>
                  <a:lnTo>
                    <a:pt x="78368" y="20092"/>
                  </a:lnTo>
                  <a:lnTo>
                    <a:pt x="49762" y="19011"/>
                  </a:lnTo>
                  <a:lnTo>
                    <a:pt x="40150" y="21742"/>
                  </a:lnTo>
                  <a:lnTo>
                    <a:pt x="25355" y="32119"/>
                  </a:lnTo>
                  <a:lnTo>
                    <a:pt x="5835" y="58848"/>
                  </a:lnTo>
                  <a:lnTo>
                    <a:pt x="2281" y="68728"/>
                  </a:lnTo>
                  <a:lnTo>
                    <a:pt x="0" y="87261"/>
                  </a:lnTo>
                  <a:lnTo>
                    <a:pt x="2511" y="94409"/>
                  </a:lnTo>
                  <a:lnTo>
                    <a:pt x="4662" y="97796"/>
                  </a:lnTo>
                  <a:lnTo>
                    <a:pt x="8212" y="100055"/>
                  </a:lnTo>
                  <a:lnTo>
                    <a:pt x="26298" y="106502"/>
                  </a:lnTo>
                  <a:lnTo>
                    <a:pt x="30045" y="109034"/>
                  </a:lnTo>
                  <a:lnTo>
                    <a:pt x="34659" y="109663"/>
                  </a:lnTo>
                  <a:lnTo>
                    <a:pt x="51267" y="105492"/>
                  </a:lnTo>
                  <a:lnTo>
                    <a:pt x="73020" y="94602"/>
                  </a:lnTo>
                  <a:lnTo>
                    <a:pt x="105912" y="64595"/>
                  </a:lnTo>
                  <a:lnTo>
                    <a:pt x="110260" y="54702"/>
                  </a:lnTo>
                  <a:lnTo>
                    <a:pt x="113251" y="44307"/>
                  </a:lnTo>
                  <a:lnTo>
                    <a:pt x="119827" y="31447"/>
                  </a:lnTo>
                  <a:lnTo>
                    <a:pt x="123252" y="0"/>
                  </a:lnTo>
                  <a:lnTo>
                    <a:pt x="129808" y="15046"/>
                  </a:lnTo>
                  <a:lnTo>
                    <a:pt x="135437" y="59918"/>
                  </a:lnTo>
                  <a:lnTo>
                    <a:pt x="152072" y="106819"/>
                  </a:lnTo>
                  <a:lnTo>
                    <a:pt x="173232" y="150376"/>
                  </a:lnTo>
                  <a:lnTo>
                    <a:pt x="180414" y="17124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331"/>
            <p:cNvSpPr/>
            <p:nvPr/>
          </p:nvSpPr>
          <p:spPr>
            <a:xfrm>
              <a:off x="8010525" y="5200650"/>
              <a:ext cx="19051" cy="342901"/>
            </a:xfrm>
            <a:custGeom>
              <a:avLst/>
              <a:gdLst/>
              <a:ahLst/>
              <a:cxnLst/>
              <a:rect l="0" t="0" r="0" b="0"/>
              <a:pathLst>
                <a:path w="19051" h="342901">
                  <a:moveTo>
                    <a:pt x="0" y="0"/>
                  </a:moveTo>
                  <a:lnTo>
                    <a:pt x="1058" y="27627"/>
                  </a:lnTo>
                  <a:lnTo>
                    <a:pt x="8201" y="72861"/>
                  </a:lnTo>
                  <a:lnTo>
                    <a:pt x="9133" y="113899"/>
                  </a:lnTo>
                  <a:lnTo>
                    <a:pt x="14466" y="159572"/>
                  </a:lnTo>
                  <a:lnTo>
                    <a:pt x="17691" y="201562"/>
                  </a:lnTo>
                  <a:lnTo>
                    <a:pt x="18648" y="240814"/>
                  </a:lnTo>
                  <a:lnTo>
                    <a:pt x="18931" y="279256"/>
                  </a:lnTo>
                  <a:lnTo>
                    <a:pt x="19039" y="324016"/>
                  </a:lnTo>
                  <a:lnTo>
                    <a:pt x="19050" y="342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332"/>
            <p:cNvSpPr/>
            <p:nvPr/>
          </p:nvSpPr>
          <p:spPr>
            <a:xfrm>
              <a:off x="8043611" y="5257800"/>
              <a:ext cx="157415" cy="333376"/>
            </a:xfrm>
            <a:custGeom>
              <a:avLst/>
              <a:gdLst/>
              <a:ahLst/>
              <a:cxnLst/>
              <a:rect l="0" t="0" r="0" b="0"/>
              <a:pathLst>
                <a:path w="157415" h="333376">
                  <a:moveTo>
                    <a:pt x="90739" y="0"/>
                  </a:moveTo>
                  <a:lnTo>
                    <a:pt x="90739" y="5056"/>
                  </a:lnTo>
                  <a:lnTo>
                    <a:pt x="91797" y="6546"/>
                  </a:lnTo>
                  <a:lnTo>
                    <a:pt x="93561" y="7539"/>
                  </a:lnTo>
                  <a:lnTo>
                    <a:pt x="95795" y="8201"/>
                  </a:lnTo>
                  <a:lnTo>
                    <a:pt x="96226" y="9701"/>
                  </a:lnTo>
                  <a:lnTo>
                    <a:pt x="92137" y="22534"/>
                  </a:lnTo>
                  <a:lnTo>
                    <a:pt x="85959" y="50195"/>
                  </a:lnTo>
                  <a:lnTo>
                    <a:pt x="60172" y="96800"/>
                  </a:lnTo>
                  <a:lnTo>
                    <a:pt x="50343" y="109344"/>
                  </a:lnTo>
                  <a:lnTo>
                    <a:pt x="3258" y="154174"/>
                  </a:lnTo>
                  <a:lnTo>
                    <a:pt x="669" y="156757"/>
                  </a:lnTo>
                  <a:lnTo>
                    <a:pt x="0" y="158480"/>
                  </a:lnTo>
                  <a:lnTo>
                    <a:pt x="613" y="159629"/>
                  </a:lnTo>
                  <a:lnTo>
                    <a:pt x="2080" y="160394"/>
                  </a:lnTo>
                  <a:lnTo>
                    <a:pt x="3058" y="161963"/>
                  </a:lnTo>
                  <a:lnTo>
                    <a:pt x="4145" y="166528"/>
                  </a:lnTo>
                  <a:lnTo>
                    <a:pt x="5493" y="168169"/>
                  </a:lnTo>
                  <a:lnTo>
                    <a:pt x="45698" y="188670"/>
                  </a:lnTo>
                  <a:lnTo>
                    <a:pt x="87975" y="235126"/>
                  </a:lnTo>
                  <a:lnTo>
                    <a:pt x="130980" y="279410"/>
                  </a:lnTo>
                  <a:lnTo>
                    <a:pt x="147058" y="307624"/>
                  </a:lnTo>
                  <a:lnTo>
                    <a:pt x="157414" y="3333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333"/>
            <p:cNvSpPr/>
            <p:nvPr/>
          </p:nvSpPr>
          <p:spPr>
            <a:xfrm>
              <a:off x="8286750" y="5307354"/>
              <a:ext cx="180976" cy="264772"/>
            </a:xfrm>
            <a:custGeom>
              <a:avLst/>
              <a:gdLst/>
              <a:ahLst/>
              <a:cxnLst/>
              <a:rect l="0" t="0" r="0" b="0"/>
              <a:pathLst>
                <a:path w="180976" h="264772">
                  <a:moveTo>
                    <a:pt x="0" y="121896"/>
                  </a:moveTo>
                  <a:lnTo>
                    <a:pt x="41941" y="121896"/>
                  </a:lnTo>
                  <a:lnTo>
                    <a:pt x="60523" y="120838"/>
                  </a:lnTo>
                  <a:lnTo>
                    <a:pt x="73113" y="116840"/>
                  </a:lnTo>
                  <a:lnTo>
                    <a:pt x="117480" y="86685"/>
                  </a:lnTo>
                  <a:lnTo>
                    <a:pt x="154518" y="51742"/>
                  </a:lnTo>
                  <a:lnTo>
                    <a:pt x="165963" y="33964"/>
                  </a:lnTo>
                  <a:lnTo>
                    <a:pt x="169824" y="21524"/>
                  </a:lnTo>
                  <a:lnTo>
                    <a:pt x="170728" y="14492"/>
                  </a:lnTo>
                  <a:lnTo>
                    <a:pt x="168852" y="11135"/>
                  </a:lnTo>
                  <a:lnTo>
                    <a:pt x="161123" y="4583"/>
                  </a:lnTo>
                  <a:lnTo>
                    <a:pt x="153454" y="965"/>
                  </a:lnTo>
                  <a:lnTo>
                    <a:pt x="149928" y="0"/>
                  </a:lnTo>
                  <a:lnTo>
                    <a:pt x="129795" y="3699"/>
                  </a:lnTo>
                  <a:lnTo>
                    <a:pt x="108778" y="16554"/>
                  </a:lnTo>
                  <a:lnTo>
                    <a:pt x="98441" y="30628"/>
                  </a:lnTo>
                  <a:lnTo>
                    <a:pt x="83180" y="70589"/>
                  </a:lnTo>
                  <a:lnTo>
                    <a:pt x="77579" y="112702"/>
                  </a:lnTo>
                  <a:lnTo>
                    <a:pt x="79294" y="157867"/>
                  </a:lnTo>
                  <a:lnTo>
                    <a:pt x="89464" y="187940"/>
                  </a:lnTo>
                  <a:lnTo>
                    <a:pt x="111864" y="221490"/>
                  </a:lnTo>
                  <a:lnTo>
                    <a:pt x="149290" y="253219"/>
                  </a:lnTo>
                  <a:lnTo>
                    <a:pt x="161954" y="259637"/>
                  </a:lnTo>
                  <a:lnTo>
                    <a:pt x="180975" y="2647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4162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0685" y="860669"/>
            <a:ext cx="6152243" cy="59973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How are these organisms arranged into groups?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2556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are the groups called?</a:t>
            </a:r>
            <a:endParaRPr lang="en-US" dirty="0"/>
          </a:p>
        </p:txBody>
      </p:sp>
      <p:grpSp>
        <p:nvGrpSpPr>
          <p:cNvPr id="12" name="SMARTInkShape-Group1"/>
          <p:cNvGrpSpPr/>
          <p:nvPr/>
        </p:nvGrpSpPr>
        <p:grpSpPr>
          <a:xfrm>
            <a:off x="609600" y="2486025"/>
            <a:ext cx="666751" cy="3138729"/>
            <a:chOff x="609600" y="2486025"/>
            <a:chExt cx="666751" cy="3138729"/>
          </a:xfrm>
        </p:grpSpPr>
        <p:sp>
          <p:nvSpPr>
            <p:cNvPr id="5" name="SMARTInkShape-1"/>
            <p:cNvSpPr/>
            <p:nvPr/>
          </p:nvSpPr>
          <p:spPr>
            <a:xfrm>
              <a:off x="762000" y="2486025"/>
              <a:ext cx="28576" cy="514351"/>
            </a:xfrm>
            <a:custGeom>
              <a:avLst/>
              <a:gdLst/>
              <a:ahLst/>
              <a:cxnLst/>
              <a:rect l="0" t="0" r="0" b="0"/>
              <a:pathLst>
                <a:path w="28576" h="514351">
                  <a:moveTo>
                    <a:pt x="28575" y="0"/>
                  </a:moveTo>
                  <a:lnTo>
                    <a:pt x="23518" y="5057"/>
                  </a:lnTo>
                  <a:lnTo>
                    <a:pt x="21036" y="10361"/>
                  </a:lnTo>
                  <a:lnTo>
                    <a:pt x="19166" y="50113"/>
                  </a:lnTo>
                  <a:lnTo>
                    <a:pt x="19073" y="87275"/>
                  </a:lnTo>
                  <a:lnTo>
                    <a:pt x="19055" y="131461"/>
                  </a:lnTo>
                  <a:lnTo>
                    <a:pt x="13994" y="176133"/>
                  </a:lnTo>
                  <a:lnTo>
                    <a:pt x="10849" y="218228"/>
                  </a:lnTo>
                  <a:lnTo>
                    <a:pt x="9917" y="259158"/>
                  </a:lnTo>
                  <a:lnTo>
                    <a:pt x="4585" y="298097"/>
                  </a:lnTo>
                  <a:lnTo>
                    <a:pt x="1358" y="336445"/>
                  </a:lnTo>
                  <a:lnTo>
                    <a:pt x="268" y="379725"/>
                  </a:lnTo>
                  <a:lnTo>
                    <a:pt x="35" y="423401"/>
                  </a:lnTo>
                  <a:lnTo>
                    <a:pt x="5" y="464469"/>
                  </a:lnTo>
                  <a:lnTo>
                    <a:pt x="0" y="514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"/>
            <p:cNvSpPr/>
            <p:nvPr/>
          </p:nvSpPr>
          <p:spPr>
            <a:xfrm>
              <a:off x="609600" y="3229419"/>
              <a:ext cx="466726" cy="313320"/>
            </a:xfrm>
            <a:custGeom>
              <a:avLst/>
              <a:gdLst/>
              <a:ahLst/>
              <a:cxnLst/>
              <a:rect l="0" t="0" r="0" b="0"/>
              <a:pathLst>
                <a:path w="466726" h="313320">
                  <a:moveTo>
                    <a:pt x="0" y="85281"/>
                  </a:moveTo>
                  <a:lnTo>
                    <a:pt x="5057" y="85281"/>
                  </a:lnTo>
                  <a:lnTo>
                    <a:pt x="6546" y="84223"/>
                  </a:lnTo>
                  <a:lnTo>
                    <a:pt x="7539" y="82459"/>
                  </a:lnTo>
                  <a:lnTo>
                    <a:pt x="8201" y="80225"/>
                  </a:lnTo>
                  <a:lnTo>
                    <a:pt x="19712" y="65983"/>
                  </a:lnTo>
                  <a:lnTo>
                    <a:pt x="22666" y="62891"/>
                  </a:lnTo>
                  <a:lnTo>
                    <a:pt x="67829" y="38935"/>
                  </a:lnTo>
                  <a:lnTo>
                    <a:pt x="106061" y="22661"/>
                  </a:lnTo>
                  <a:lnTo>
                    <a:pt x="150459" y="12077"/>
                  </a:lnTo>
                  <a:lnTo>
                    <a:pt x="190117" y="4617"/>
                  </a:lnTo>
                  <a:lnTo>
                    <a:pt x="234359" y="0"/>
                  </a:lnTo>
                  <a:lnTo>
                    <a:pt x="253825" y="4744"/>
                  </a:lnTo>
                  <a:lnTo>
                    <a:pt x="267942" y="12852"/>
                  </a:lnTo>
                  <a:lnTo>
                    <a:pt x="272544" y="18871"/>
                  </a:lnTo>
                  <a:lnTo>
                    <a:pt x="274589" y="26132"/>
                  </a:lnTo>
                  <a:lnTo>
                    <a:pt x="275498" y="36415"/>
                  </a:lnTo>
                  <a:lnTo>
                    <a:pt x="273080" y="45218"/>
                  </a:lnTo>
                  <a:lnTo>
                    <a:pt x="262904" y="69606"/>
                  </a:lnTo>
                  <a:lnTo>
                    <a:pt x="252285" y="106761"/>
                  </a:lnTo>
                  <a:lnTo>
                    <a:pt x="224781" y="152276"/>
                  </a:lnTo>
                  <a:lnTo>
                    <a:pt x="193590" y="194567"/>
                  </a:lnTo>
                  <a:lnTo>
                    <a:pt x="155568" y="239401"/>
                  </a:lnTo>
                  <a:lnTo>
                    <a:pt x="126895" y="284289"/>
                  </a:lnTo>
                  <a:lnTo>
                    <a:pt x="125871" y="287803"/>
                  </a:lnTo>
                  <a:lnTo>
                    <a:pt x="126248" y="291204"/>
                  </a:lnTo>
                  <a:lnTo>
                    <a:pt x="132206" y="307471"/>
                  </a:lnTo>
                  <a:lnTo>
                    <a:pt x="134704" y="309608"/>
                  </a:lnTo>
                  <a:lnTo>
                    <a:pt x="147274" y="312615"/>
                  </a:lnTo>
                  <a:lnTo>
                    <a:pt x="154708" y="313319"/>
                  </a:lnTo>
                  <a:lnTo>
                    <a:pt x="201064" y="300574"/>
                  </a:lnTo>
                  <a:lnTo>
                    <a:pt x="239388" y="288361"/>
                  </a:lnTo>
                  <a:lnTo>
                    <a:pt x="286627" y="272935"/>
                  </a:lnTo>
                  <a:lnTo>
                    <a:pt x="324110" y="258710"/>
                  </a:lnTo>
                  <a:lnTo>
                    <a:pt x="362027" y="250614"/>
                  </a:lnTo>
                  <a:lnTo>
                    <a:pt x="407709" y="247879"/>
                  </a:lnTo>
                  <a:lnTo>
                    <a:pt x="453304" y="247265"/>
                  </a:lnTo>
                  <a:lnTo>
                    <a:pt x="466725" y="2472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3"/>
            <p:cNvSpPr/>
            <p:nvPr/>
          </p:nvSpPr>
          <p:spPr>
            <a:xfrm>
              <a:off x="800100" y="3829360"/>
              <a:ext cx="308534" cy="418485"/>
            </a:xfrm>
            <a:custGeom>
              <a:avLst/>
              <a:gdLst/>
              <a:ahLst/>
              <a:cxnLst/>
              <a:rect l="0" t="0" r="0" b="0"/>
              <a:pathLst>
                <a:path w="308534" h="418485">
                  <a:moveTo>
                    <a:pt x="0" y="66365"/>
                  </a:moveTo>
                  <a:lnTo>
                    <a:pt x="5057" y="61309"/>
                  </a:lnTo>
                  <a:lnTo>
                    <a:pt x="7539" y="56004"/>
                  </a:lnTo>
                  <a:lnTo>
                    <a:pt x="8201" y="53108"/>
                  </a:lnTo>
                  <a:lnTo>
                    <a:pt x="9701" y="51177"/>
                  </a:lnTo>
                  <a:lnTo>
                    <a:pt x="50195" y="20951"/>
                  </a:lnTo>
                  <a:lnTo>
                    <a:pt x="82018" y="7636"/>
                  </a:lnTo>
                  <a:lnTo>
                    <a:pt x="123093" y="1260"/>
                  </a:lnTo>
                  <a:lnTo>
                    <a:pt x="161780" y="0"/>
                  </a:lnTo>
                  <a:lnTo>
                    <a:pt x="201927" y="789"/>
                  </a:lnTo>
                  <a:lnTo>
                    <a:pt x="220814" y="7307"/>
                  </a:lnTo>
                  <a:lnTo>
                    <a:pt x="229726" y="12953"/>
                  </a:lnTo>
                  <a:lnTo>
                    <a:pt x="240693" y="27138"/>
                  </a:lnTo>
                  <a:lnTo>
                    <a:pt x="241954" y="32805"/>
                  </a:lnTo>
                  <a:lnTo>
                    <a:pt x="240532" y="44747"/>
                  </a:lnTo>
                  <a:lnTo>
                    <a:pt x="225079" y="82293"/>
                  </a:lnTo>
                  <a:lnTo>
                    <a:pt x="205684" y="101306"/>
                  </a:lnTo>
                  <a:lnTo>
                    <a:pt x="161416" y="130220"/>
                  </a:lnTo>
                  <a:lnTo>
                    <a:pt x="114233" y="148544"/>
                  </a:lnTo>
                  <a:lnTo>
                    <a:pt x="71723" y="164741"/>
                  </a:lnTo>
                  <a:lnTo>
                    <a:pt x="44820" y="169876"/>
                  </a:lnTo>
                  <a:lnTo>
                    <a:pt x="20179" y="171091"/>
                  </a:lnTo>
                  <a:lnTo>
                    <a:pt x="24441" y="166069"/>
                  </a:lnTo>
                  <a:lnTo>
                    <a:pt x="32382" y="163595"/>
                  </a:lnTo>
                  <a:lnTo>
                    <a:pt x="48753" y="159379"/>
                  </a:lnTo>
                  <a:lnTo>
                    <a:pt x="62943" y="155330"/>
                  </a:lnTo>
                  <a:lnTo>
                    <a:pt x="103724" y="152730"/>
                  </a:lnTo>
                  <a:lnTo>
                    <a:pt x="147724" y="157273"/>
                  </a:lnTo>
                  <a:lnTo>
                    <a:pt x="189576" y="169420"/>
                  </a:lnTo>
                  <a:lnTo>
                    <a:pt x="228418" y="191105"/>
                  </a:lnTo>
                  <a:lnTo>
                    <a:pt x="274084" y="222061"/>
                  </a:lnTo>
                  <a:lnTo>
                    <a:pt x="289584" y="242084"/>
                  </a:lnTo>
                  <a:lnTo>
                    <a:pt x="307644" y="280946"/>
                  </a:lnTo>
                  <a:lnTo>
                    <a:pt x="308533" y="297201"/>
                  </a:lnTo>
                  <a:lnTo>
                    <a:pt x="300481" y="328450"/>
                  </a:lnTo>
                  <a:lnTo>
                    <a:pt x="291761" y="348514"/>
                  </a:lnTo>
                  <a:lnTo>
                    <a:pt x="272362" y="367864"/>
                  </a:lnTo>
                  <a:lnTo>
                    <a:pt x="225269" y="392184"/>
                  </a:lnTo>
                  <a:lnTo>
                    <a:pt x="182199" y="410947"/>
                  </a:lnTo>
                  <a:lnTo>
                    <a:pt x="136571" y="417241"/>
                  </a:lnTo>
                  <a:lnTo>
                    <a:pt x="95886" y="418484"/>
                  </a:lnTo>
                  <a:lnTo>
                    <a:pt x="56371" y="417692"/>
                  </a:lnTo>
                  <a:lnTo>
                    <a:pt x="46926" y="413716"/>
                  </a:lnTo>
                  <a:lnTo>
                    <a:pt x="25617" y="396398"/>
                  </a:lnTo>
                  <a:lnTo>
                    <a:pt x="21969" y="390141"/>
                  </a:lnTo>
                  <a:lnTo>
                    <a:pt x="19050" y="3806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4"/>
            <p:cNvSpPr/>
            <p:nvPr/>
          </p:nvSpPr>
          <p:spPr>
            <a:xfrm>
              <a:off x="923926" y="4514850"/>
              <a:ext cx="295275" cy="209415"/>
            </a:xfrm>
            <a:custGeom>
              <a:avLst/>
              <a:gdLst/>
              <a:ahLst/>
              <a:cxnLst/>
              <a:rect l="0" t="0" r="0" b="0"/>
              <a:pathLst>
                <a:path w="295275" h="209415">
                  <a:moveTo>
                    <a:pt x="28574" y="0"/>
                  </a:moveTo>
                  <a:lnTo>
                    <a:pt x="13386" y="37981"/>
                  </a:lnTo>
                  <a:lnTo>
                    <a:pt x="3317" y="79199"/>
                  </a:lnTo>
                  <a:lnTo>
                    <a:pt x="654" y="122222"/>
                  </a:lnTo>
                  <a:lnTo>
                    <a:pt x="85" y="163635"/>
                  </a:lnTo>
                  <a:lnTo>
                    <a:pt x="0" y="204342"/>
                  </a:lnTo>
                  <a:lnTo>
                    <a:pt x="1058" y="206078"/>
                  </a:lnTo>
                  <a:lnTo>
                    <a:pt x="2822" y="207235"/>
                  </a:lnTo>
                  <a:lnTo>
                    <a:pt x="10360" y="208864"/>
                  </a:lnTo>
                  <a:lnTo>
                    <a:pt x="22389" y="209414"/>
                  </a:lnTo>
                  <a:lnTo>
                    <a:pt x="62747" y="201337"/>
                  </a:lnTo>
                  <a:lnTo>
                    <a:pt x="105511" y="189836"/>
                  </a:lnTo>
                  <a:lnTo>
                    <a:pt x="143020" y="182725"/>
                  </a:lnTo>
                  <a:lnTo>
                    <a:pt x="187549" y="180262"/>
                  </a:lnTo>
                  <a:lnTo>
                    <a:pt x="218200" y="175590"/>
                  </a:lnTo>
                  <a:lnTo>
                    <a:pt x="261527" y="180057"/>
                  </a:lnTo>
                  <a:lnTo>
                    <a:pt x="295274" y="180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5"/>
            <p:cNvSpPr/>
            <p:nvPr/>
          </p:nvSpPr>
          <p:spPr>
            <a:xfrm>
              <a:off x="1105016" y="4552950"/>
              <a:ext cx="18935" cy="457201"/>
            </a:xfrm>
            <a:custGeom>
              <a:avLst/>
              <a:gdLst/>
              <a:ahLst/>
              <a:cxnLst/>
              <a:rect l="0" t="0" r="0" b="0"/>
              <a:pathLst>
                <a:path w="18935" h="457201">
                  <a:moveTo>
                    <a:pt x="18934" y="0"/>
                  </a:moveTo>
                  <a:lnTo>
                    <a:pt x="18934" y="5056"/>
                  </a:lnTo>
                  <a:lnTo>
                    <a:pt x="10292" y="36269"/>
                  </a:lnTo>
                  <a:lnTo>
                    <a:pt x="9525" y="82270"/>
                  </a:lnTo>
                  <a:lnTo>
                    <a:pt x="9443" y="118333"/>
                  </a:lnTo>
                  <a:lnTo>
                    <a:pt x="9419" y="155829"/>
                  </a:lnTo>
                  <a:lnTo>
                    <a:pt x="9412" y="198807"/>
                  </a:lnTo>
                  <a:lnTo>
                    <a:pt x="9410" y="239999"/>
                  </a:lnTo>
                  <a:lnTo>
                    <a:pt x="4353" y="279014"/>
                  </a:lnTo>
                  <a:lnTo>
                    <a:pt x="1208" y="317386"/>
                  </a:lnTo>
                  <a:lnTo>
                    <a:pt x="276" y="355566"/>
                  </a:lnTo>
                  <a:lnTo>
                    <a:pt x="0" y="393690"/>
                  </a:lnTo>
                  <a:lnTo>
                    <a:pt x="7438" y="441193"/>
                  </a:lnTo>
                  <a:lnTo>
                    <a:pt x="9409" y="457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6"/>
            <p:cNvSpPr/>
            <p:nvPr/>
          </p:nvSpPr>
          <p:spPr>
            <a:xfrm>
              <a:off x="952501" y="5191125"/>
              <a:ext cx="208942" cy="433629"/>
            </a:xfrm>
            <a:custGeom>
              <a:avLst/>
              <a:gdLst/>
              <a:ahLst/>
              <a:cxnLst/>
              <a:rect l="0" t="0" r="0" b="0"/>
              <a:pathLst>
                <a:path w="208942" h="433629">
                  <a:moveTo>
                    <a:pt x="47624" y="0"/>
                  </a:moveTo>
                  <a:lnTo>
                    <a:pt x="46566" y="15209"/>
                  </a:lnTo>
                  <a:lnTo>
                    <a:pt x="42568" y="26515"/>
                  </a:lnTo>
                  <a:lnTo>
                    <a:pt x="40020" y="30376"/>
                  </a:lnTo>
                  <a:lnTo>
                    <a:pt x="31377" y="38987"/>
                  </a:lnTo>
                  <a:lnTo>
                    <a:pt x="12666" y="85581"/>
                  </a:lnTo>
                  <a:lnTo>
                    <a:pt x="2815" y="113644"/>
                  </a:lnTo>
                  <a:lnTo>
                    <a:pt x="1" y="161256"/>
                  </a:lnTo>
                  <a:lnTo>
                    <a:pt x="0" y="161479"/>
                  </a:lnTo>
                  <a:lnTo>
                    <a:pt x="5056" y="156736"/>
                  </a:lnTo>
                  <a:lnTo>
                    <a:pt x="13183" y="154327"/>
                  </a:lnTo>
                  <a:lnTo>
                    <a:pt x="35647" y="152781"/>
                  </a:lnTo>
                  <a:lnTo>
                    <a:pt x="77130" y="162811"/>
                  </a:lnTo>
                  <a:lnTo>
                    <a:pt x="122888" y="178975"/>
                  </a:lnTo>
                  <a:lnTo>
                    <a:pt x="144831" y="196022"/>
                  </a:lnTo>
                  <a:lnTo>
                    <a:pt x="182984" y="241589"/>
                  </a:lnTo>
                  <a:lnTo>
                    <a:pt x="199167" y="279731"/>
                  </a:lnTo>
                  <a:lnTo>
                    <a:pt x="208182" y="326037"/>
                  </a:lnTo>
                  <a:lnTo>
                    <a:pt x="208941" y="343872"/>
                  </a:lnTo>
                  <a:lnTo>
                    <a:pt x="203635" y="359560"/>
                  </a:lnTo>
                  <a:lnTo>
                    <a:pt x="172954" y="406260"/>
                  </a:lnTo>
                  <a:lnTo>
                    <a:pt x="155079" y="420352"/>
                  </a:lnTo>
                  <a:lnTo>
                    <a:pt x="142654" y="424948"/>
                  </a:lnTo>
                  <a:lnTo>
                    <a:pt x="103491" y="433628"/>
                  </a:lnTo>
                  <a:lnTo>
                    <a:pt x="76877" y="429520"/>
                  </a:lnTo>
                  <a:lnTo>
                    <a:pt x="35262" y="412550"/>
                  </a:lnTo>
                  <a:lnTo>
                    <a:pt x="9524" y="400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7"/>
            <p:cNvSpPr/>
            <p:nvPr/>
          </p:nvSpPr>
          <p:spPr>
            <a:xfrm>
              <a:off x="1028700" y="5238750"/>
              <a:ext cx="247651" cy="47626"/>
            </a:xfrm>
            <a:custGeom>
              <a:avLst/>
              <a:gdLst/>
              <a:ahLst/>
              <a:cxnLst/>
              <a:rect l="0" t="0" r="0" b="0"/>
              <a:pathLst>
                <a:path w="247651" h="47626">
                  <a:moveTo>
                    <a:pt x="0" y="0"/>
                  </a:moveTo>
                  <a:lnTo>
                    <a:pt x="43312" y="0"/>
                  </a:lnTo>
                  <a:lnTo>
                    <a:pt x="79699" y="5056"/>
                  </a:lnTo>
                  <a:lnTo>
                    <a:pt x="110563" y="10361"/>
                  </a:lnTo>
                  <a:lnTo>
                    <a:pt x="144389" y="17305"/>
                  </a:lnTo>
                  <a:lnTo>
                    <a:pt x="177062" y="27446"/>
                  </a:lnTo>
                  <a:lnTo>
                    <a:pt x="220150" y="40000"/>
                  </a:lnTo>
                  <a:lnTo>
                    <a:pt x="247650" y="47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SMARTInkShape-Group2"/>
          <p:cNvGrpSpPr/>
          <p:nvPr/>
        </p:nvGrpSpPr>
        <p:grpSpPr>
          <a:xfrm>
            <a:off x="1324532" y="3838576"/>
            <a:ext cx="2103732" cy="807160"/>
            <a:chOff x="1324532" y="3838576"/>
            <a:chExt cx="2103732" cy="807160"/>
          </a:xfrm>
        </p:grpSpPr>
        <p:sp>
          <p:nvSpPr>
            <p:cNvPr id="13" name="SMARTInkShape-8"/>
            <p:cNvSpPr/>
            <p:nvPr/>
          </p:nvSpPr>
          <p:spPr>
            <a:xfrm>
              <a:off x="1324532" y="3838576"/>
              <a:ext cx="485219" cy="485775"/>
            </a:xfrm>
            <a:custGeom>
              <a:avLst/>
              <a:gdLst/>
              <a:ahLst/>
              <a:cxnLst/>
              <a:rect l="0" t="0" r="0" b="0"/>
              <a:pathLst>
                <a:path w="485219" h="485775">
                  <a:moveTo>
                    <a:pt x="56593" y="485774"/>
                  </a:moveTo>
                  <a:lnTo>
                    <a:pt x="56593" y="443833"/>
                  </a:lnTo>
                  <a:lnTo>
                    <a:pt x="56593" y="397188"/>
                  </a:lnTo>
                  <a:lnTo>
                    <a:pt x="56593" y="350989"/>
                  </a:lnTo>
                  <a:lnTo>
                    <a:pt x="53771" y="306711"/>
                  </a:lnTo>
                  <a:lnTo>
                    <a:pt x="48392" y="262020"/>
                  </a:lnTo>
                  <a:lnTo>
                    <a:pt x="42404" y="224979"/>
                  </a:lnTo>
                  <a:lnTo>
                    <a:pt x="30899" y="182140"/>
                  </a:lnTo>
                  <a:lnTo>
                    <a:pt x="18435" y="143105"/>
                  </a:lnTo>
                  <a:lnTo>
                    <a:pt x="3669" y="96338"/>
                  </a:lnTo>
                  <a:lnTo>
                    <a:pt x="0" y="60886"/>
                  </a:lnTo>
                  <a:lnTo>
                    <a:pt x="8590" y="16446"/>
                  </a:lnTo>
                  <a:lnTo>
                    <a:pt x="9775" y="14138"/>
                  </a:lnTo>
                  <a:lnTo>
                    <a:pt x="11622" y="12600"/>
                  </a:lnTo>
                  <a:lnTo>
                    <a:pt x="32797" y="3383"/>
                  </a:lnTo>
                  <a:lnTo>
                    <a:pt x="78559" y="197"/>
                  </a:lnTo>
                  <a:lnTo>
                    <a:pt x="119376" y="38"/>
                  </a:lnTo>
                  <a:lnTo>
                    <a:pt x="160803" y="10"/>
                  </a:lnTo>
                  <a:lnTo>
                    <a:pt x="201535" y="2"/>
                  </a:lnTo>
                  <a:lnTo>
                    <a:pt x="245471" y="0"/>
                  </a:lnTo>
                  <a:lnTo>
                    <a:pt x="292003" y="5056"/>
                  </a:lnTo>
                  <a:lnTo>
                    <a:pt x="334248" y="8200"/>
                  </a:lnTo>
                  <a:lnTo>
                    <a:pt x="373576" y="14188"/>
                  </a:lnTo>
                  <a:lnTo>
                    <a:pt x="412040" y="17609"/>
                  </a:lnTo>
                  <a:lnTo>
                    <a:pt x="454300" y="19823"/>
                  </a:lnTo>
                  <a:lnTo>
                    <a:pt x="485218" y="285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9"/>
            <p:cNvSpPr/>
            <p:nvPr/>
          </p:nvSpPr>
          <p:spPr>
            <a:xfrm>
              <a:off x="1428750" y="4124325"/>
              <a:ext cx="276226" cy="9526"/>
            </a:xfrm>
            <a:custGeom>
              <a:avLst/>
              <a:gdLst/>
              <a:ahLst/>
              <a:cxnLst/>
              <a:rect l="0" t="0" r="0" b="0"/>
              <a:pathLst>
                <a:path w="276226" h="9526">
                  <a:moveTo>
                    <a:pt x="0" y="9525"/>
                  </a:moveTo>
                  <a:lnTo>
                    <a:pt x="41832" y="9525"/>
                  </a:lnTo>
                  <a:lnTo>
                    <a:pt x="81994" y="9525"/>
                  </a:lnTo>
                  <a:lnTo>
                    <a:pt x="118251" y="9525"/>
                  </a:lnTo>
                  <a:lnTo>
                    <a:pt x="155805" y="4469"/>
                  </a:lnTo>
                  <a:lnTo>
                    <a:pt x="198800" y="1324"/>
                  </a:lnTo>
                  <a:lnTo>
                    <a:pt x="245053" y="392"/>
                  </a:lnTo>
                  <a:lnTo>
                    <a:pt x="2762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0"/>
            <p:cNvSpPr/>
            <p:nvPr/>
          </p:nvSpPr>
          <p:spPr>
            <a:xfrm>
              <a:off x="1762125" y="4114800"/>
              <a:ext cx="295276" cy="247651"/>
            </a:xfrm>
            <a:custGeom>
              <a:avLst/>
              <a:gdLst/>
              <a:ahLst/>
              <a:cxnLst/>
              <a:rect l="0" t="0" r="0" b="0"/>
              <a:pathLst>
                <a:path w="295276" h="247651">
                  <a:moveTo>
                    <a:pt x="0" y="0"/>
                  </a:moveTo>
                  <a:lnTo>
                    <a:pt x="0" y="42562"/>
                  </a:lnTo>
                  <a:lnTo>
                    <a:pt x="1058" y="86034"/>
                  </a:lnTo>
                  <a:lnTo>
                    <a:pt x="5056" y="100326"/>
                  </a:lnTo>
                  <a:lnTo>
                    <a:pt x="34152" y="145976"/>
                  </a:lnTo>
                  <a:lnTo>
                    <a:pt x="55755" y="177790"/>
                  </a:lnTo>
                  <a:lnTo>
                    <a:pt x="72122" y="194535"/>
                  </a:lnTo>
                  <a:lnTo>
                    <a:pt x="102736" y="207242"/>
                  </a:lnTo>
                  <a:lnTo>
                    <a:pt x="106591" y="208012"/>
                  </a:lnTo>
                  <a:lnTo>
                    <a:pt x="116518" y="206044"/>
                  </a:lnTo>
                  <a:lnTo>
                    <a:pt x="131185" y="198986"/>
                  </a:lnTo>
                  <a:lnTo>
                    <a:pt x="138738" y="192155"/>
                  </a:lnTo>
                  <a:lnTo>
                    <a:pt x="173263" y="145867"/>
                  </a:lnTo>
                  <a:lnTo>
                    <a:pt x="205413" y="101589"/>
                  </a:lnTo>
                  <a:lnTo>
                    <a:pt x="214556" y="82547"/>
                  </a:lnTo>
                  <a:lnTo>
                    <a:pt x="221005" y="59972"/>
                  </a:lnTo>
                  <a:lnTo>
                    <a:pt x="225224" y="52054"/>
                  </a:lnTo>
                  <a:lnTo>
                    <a:pt x="227600" y="43763"/>
                  </a:lnTo>
                  <a:lnTo>
                    <a:pt x="227933" y="43992"/>
                  </a:lnTo>
                  <a:lnTo>
                    <a:pt x="231417" y="86193"/>
                  </a:lnTo>
                  <a:lnTo>
                    <a:pt x="236138" y="107736"/>
                  </a:lnTo>
                  <a:lnTo>
                    <a:pt x="240358" y="131405"/>
                  </a:lnTo>
                  <a:lnTo>
                    <a:pt x="257371" y="178818"/>
                  </a:lnTo>
                  <a:lnTo>
                    <a:pt x="276242" y="216063"/>
                  </a:lnTo>
                  <a:lnTo>
                    <a:pt x="293394" y="236067"/>
                  </a:lnTo>
                  <a:lnTo>
                    <a:pt x="294439" y="240033"/>
                  </a:lnTo>
                  <a:lnTo>
                    <a:pt x="295275" y="247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1"/>
            <p:cNvSpPr/>
            <p:nvPr/>
          </p:nvSpPr>
          <p:spPr>
            <a:xfrm>
              <a:off x="2114550" y="4157427"/>
              <a:ext cx="304801" cy="185357"/>
            </a:xfrm>
            <a:custGeom>
              <a:avLst/>
              <a:gdLst/>
              <a:ahLst/>
              <a:cxnLst/>
              <a:rect l="0" t="0" r="0" b="0"/>
              <a:pathLst>
                <a:path w="304801" h="185357">
                  <a:moveTo>
                    <a:pt x="0" y="14523"/>
                  </a:moveTo>
                  <a:lnTo>
                    <a:pt x="0" y="19579"/>
                  </a:lnTo>
                  <a:lnTo>
                    <a:pt x="2822" y="24884"/>
                  </a:lnTo>
                  <a:lnTo>
                    <a:pt x="6546" y="30770"/>
                  </a:lnTo>
                  <a:lnTo>
                    <a:pt x="22666" y="69070"/>
                  </a:lnTo>
                  <a:lnTo>
                    <a:pt x="54177" y="114040"/>
                  </a:lnTo>
                  <a:lnTo>
                    <a:pt x="81592" y="158635"/>
                  </a:lnTo>
                  <a:lnTo>
                    <a:pt x="90733" y="171758"/>
                  </a:lnTo>
                  <a:lnTo>
                    <a:pt x="93242" y="178950"/>
                  </a:lnTo>
                  <a:lnTo>
                    <a:pt x="94970" y="181291"/>
                  </a:lnTo>
                  <a:lnTo>
                    <a:pt x="97180" y="182851"/>
                  </a:lnTo>
                  <a:lnTo>
                    <a:pt x="103275" y="185356"/>
                  </a:lnTo>
                  <a:lnTo>
                    <a:pt x="103775" y="184504"/>
                  </a:lnTo>
                  <a:lnTo>
                    <a:pt x="104764" y="144056"/>
                  </a:lnTo>
                  <a:lnTo>
                    <a:pt x="105831" y="110077"/>
                  </a:lnTo>
                  <a:lnTo>
                    <a:pt x="118032" y="70250"/>
                  </a:lnTo>
                  <a:lnTo>
                    <a:pt x="128373" y="27656"/>
                  </a:lnTo>
                  <a:lnTo>
                    <a:pt x="136782" y="17538"/>
                  </a:lnTo>
                  <a:lnTo>
                    <a:pt x="146517" y="10571"/>
                  </a:lnTo>
                  <a:lnTo>
                    <a:pt x="161390" y="3276"/>
                  </a:lnTo>
                  <a:lnTo>
                    <a:pt x="164743" y="675"/>
                  </a:lnTo>
                  <a:lnTo>
                    <a:pt x="169096" y="0"/>
                  </a:lnTo>
                  <a:lnTo>
                    <a:pt x="192320" y="4131"/>
                  </a:lnTo>
                  <a:lnTo>
                    <a:pt x="207855" y="14854"/>
                  </a:lnTo>
                  <a:lnTo>
                    <a:pt x="224463" y="30895"/>
                  </a:lnTo>
                  <a:lnTo>
                    <a:pt x="237935" y="56170"/>
                  </a:lnTo>
                  <a:lnTo>
                    <a:pt x="245449" y="72191"/>
                  </a:lnTo>
                  <a:lnTo>
                    <a:pt x="272160" y="113774"/>
                  </a:lnTo>
                  <a:lnTo>
                    <a:pt x="288808" y="147812"/>
                  </a:lnTo>
                  <a:lnTo>
                    <a:pt x="304800" y="1669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2"/>
            <p:cNvSpPr/>
            <p:nvPr/>
          </p:nvSpPr>
          <p:spPr>
            <a:xfrm>
              <a:off x="2419350" y="4153624"/>
              <a:ext cx="304517" cy="492112"/>
            </a:xfrm>
            <a:custGeom>
              <a:avLst/>
              <a:gdLst/>
              <a:ahLst/>
              <a:cxnLst/>
              <a:rect l="0" t="0" r="0" b="0"/>
              <a:pathLst>
                <a:path w="304517" h="492112">
                  <a:moveTo>
                    <a:pt x="228600" y="132626"/>
                  </a:moveTo>
                  <a:lnTo>
                    <a:pt x="233657" y="127570"/>
                  </a:lnTo>
                  <a:lnTo>
                    <a:pt x="237733" y="98890"/>
                  </a:lnTo>
                  <a:lnTo>
                    <a:pt x="237044" y="53646"/>
                  </a:lnTo>
                  <a:lnTo>
                    <a:pt x="233058" y="40726"/>
                  </a:lnTo>
                  <a:lnTo>
                    <a:pt x="211287" y="11646"/>
                  </a:lnTo>
                  <a:lnTo>
                    <a:pt x="207533" y="7523"/>
                  </a:lnTo>
                  <a:lnTo>
                    <a:pt x="197717" y="2942"/>
                  </a:lnTo>
                  <a:lnTo>
                    <a:pt x="174169" y="0"/>
                  </a:lnTo>
                  <a:lnTo>
                    <a:pt x="164545" y="2420"/>
                  </a:lnTo>
                  <a:lnTo>
                    <a:pt x="139849" y="16623"/>
                  </a:lnTo>
                  <a:lnTo>
                    <a:pt x="121088" y="44338"/>
                  </a:lnTo>
                  <a:lnTo>
                    <a:pt x="116311" y="62957"/>
                  </a:lnTo>
                  <a:lnTo>
                    <a:pt x="115756" y="89270"/>
                  </a:lnTo>
                  <a:lnTo>
                    <a:pt x="119533" y="105949"/>
                  </a:lnTo>
                  <a:lnTo>
                    <a:pt x="148699" y="149103"/>
                  </a:lnTo>
                  <a:lnTo>
                    <a:pt x="158163" y="162175"/>
                  </a:lnTo>
                  <a:lnTo>
                    <a:pt x="169425" y="171511"/>
                  </a:lnTo>
                  <a:lnTo>
                    <a:pt x="181486" y="176367"/>
                  </a:lnTo>
                  <a:lnTo>
                    <a:pt x="220399" y="180024"/>
                  </a:lnTo>
                  <a:lnTo>
                    <a:pt x="242189" y="172602"/>
                  </a:lnTo>
                  <a:lnTo>
                    <a:pt x="254395" y="166974"/>
                  </a:lnTo>
                  <a:lnTo>
                    <a:pt x="264053" y="158122"/>
                  </a:lnTo>
                  <a:lnTo>
                    <a:pt x="281168" y="135592"/>
                  </a:lnTo>
                  <a:lnTo>
                    <a:pt x="284845" y="112907"/>
                  </a:lnTo>
                  <a:lnTo>
                    <a:pt x="286406" y="101637"/>
                  </a:lnTo>
                  <a:lnTo>
                    <a:pt x="294357" y="85542"/>
                  </a:lnTo>
                  <a:lnTo>
                    <a:pt x="294867" y="80656"/>
                  </a:lnTo>
                  <a:lnTo>
                    <a:pt x="293944" y="78929"/>
                  </a:lnTo>
                  <a:lnTo>
                    <a:pt x="292271" y="77778"/>
                  </a:lnTo>
                  <a:lnTo>
                    <a:pt x="290097" y="77011"/>
                  </a:lnTo>
                  <a:lnTo>
                    <a:pt x="288648" y="77558"/>
                  </a:lnTo>
                  <a:lnTo>
                    <a:pt x="287682" y="78980"/>
                  </a:lnTo>
                  <a:lnTo>
                    <a:pt x="286323" y="86039"/>
                  </a:lnTo>
                  <a:lnTo>
                    <a:pt x="286831" y="127746"/>
                  </a:lnTo>
                  <a:lnTo>
                    <a:pt x="293954" y="171338"/>
                  </a:lnTo>
                  <a:lnTo>
                    <a:pt x="301560" y="216551"/>
                  </a:lnTo>
                  <a:lnTo>
                    <a:pt x="303840" y="254742"/>
                  </a:lnTo>
                  <a:lnTo>
                    <a:pt x="304516" y="298043"/>
                  </a:lnTo>
                  <a:lnTo>
                    <a:pt x="303657" y="338154"/>
                  </a:lnTo>
                  <a:lnTo>
                    <a:pt x="298229" y="376850"/>
                  </a:lnTo>
                  <a:lnTo>
                    <a:pt x="294034" y="414068"/>
                  </a:lnTo>
                  <a:lnTo>
                    <a:pt x="285551" y="435511"/>
                  </a:lnTo>
                  <a:lnTo>
                    <a:pt x="263819" y="460377"/>
                  </a:lnTo>
                  <a:lnTo>
                    <a:pt x="228031" y="480138"/>
                  </a:lnTo>
                  <a:lnTo>
                    <a:pt x="190388" y="491410"/>
                  </a:lnTo>
                  <a:lnTo>
                    <a:pt x="170342" y="492111"/>
                  </a:lnTo>
                  <a:lnTo>
                    <a:pt x="136314" y="485497"/>
                  </a:lnTo>
                  <a:lnTo>
                    <a:pt x="93013" y="462012"/>
                  </a:lnTo>
                  <a:lnTo>
                    <a:pt x="62132" y="436244"/>
                  </a:lnTo>
                  <a:lnTo>
                    <a:pt x="27678" y="394036"/>
                  </a:lnTo>
                  <a:lnTo>
                    <a:pt x="9847" y="352368"/>
                  </a:lnTo>
                  <a:lnTo>
                    <a:pt x="1945" y="307148"/>
                  </a:lnTo>
                  <a:lnTo>
                    <a:pt x="0" y="2755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3"/>
            <p:cNvSpPr/>
            <p:nvPr/>
          </p:nvSpPr>
          <p:spPr>
            <a:xfrm>
              <a:off x="2857500" y="4163009"/>
              <a:ext cx="209551" cy="208394"/>
            </a:xfrm>
            <a:custGeom>
              <a:avLst/>
              <a:gdLst/>
              <a:ahLst/>
              <a:cxnLst/>
              <a:rect l="0" t="0" r="0" b="0"/>
              <a:pathLst>
                <a:path w="209551" h="208394">
                  <a:moveTo>
                    <a:pt x="0" y="47041"/>
                  </a:moveTo>
                  <a:lnTo>
                    <a:pt x="0" y="91515"/>
                  </a:lnTo>
                  <a:lnTo>
                    <a:pt x="0" y="133243"/>
                  </a:lnTo>
                  <a:lnTo>
                    <a:pt x="1058" y="172746"/>
                  </a:lnTo>
                  <a:lnTo>
                    <a:pt x="5057" y="181579"/>
                  </a:lnTo>
                  <a:lnTo>
                    <a:pt x="13257" y="192502"/>
                  </a:lnTo>
                  <a:lnTo>
                    <a:pt x="27447" y="202442"/>
                  </a:lnTo>
                  <a:lnTo>
                    <a:pt x="40000" y="207033"/>
                  </a:lnTo>
                  <a:lnTo>
                    <a:pt x="55479" y="208393"/>
                  </a:lnTo>
                  <a:lnTo>
                    <a:pt x="73471" y="203740"/>
                  </a:lnTo>
                  <a:lnTo>
                    <a:pt x="92207" y="190602"/>
                  </a:lnTo>
                  <a:lnTo>
                    <a:pt x="121986" y="149716"/>
                  </a:lnTo>
                  <a:lnTo>
                    <a:pt x="128299" y="131833"/>
                  </a:lnTo>
                  <a:lnTo>
                    <a:pt x="139231" y="86077"/>
                  </a:lnTo>
                  <a:lnTo>
                    <a:pt x="142555" y="38739"/>
                  </a:lnTo>
                  <a:lnTo>
                    <a:pt x="142874" y="0"/>
                  </a:lnTo>
                  <a:lnTo>
                    <a:pt x="137818" y="4645"/>
                  </a:lnTo>
                  <a:lnTo>
                    <a:pt x="135336" y="9854"/>
                  </a:lnTo>
                  <a:lnTo>
                    <a:pt x="134674" y="12725"/>
                  </a:lnTo>
                  <a:lnTo>
                    <a:pt x="143128" y="57169"/>
                  </a:lnTo>
                  <a:lnTo>
                    <a:pt x="162126" y="104041"/>
                  </a:lnTo>
                  <a:lnTo>
                    <a:pt x="167306" y="117882"/>
                  </a:lnTo>
                  <a:lnTo>
                    <a:pt x="172339" y="141409"/>
                  </a:lnTo>
                  <a:lnTo>
                    <a:pt x="209550" y="1899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4"/>
            <p:cNvSpPr/>
            <p:nvPr/>
          </p:nvSpPr>
          <p:spPr>
            <a:xfrm>
              <a:off x="3238500" y="4133860"/>
              <a:ext cx="189764" cy="255672"/>
            </a:xfrm>
            <a:custGeom>
              <a:avLst/>
              <a:gdLst/>
              <a:ahLst/>
              <a:cxnLst/>
              <a:rect l="0" t="0" r="0" b="0"/>
              <a:pathLst>
                <a:path w="189764" h="255672">
                  <a:moveTo>
                    <a:pt x="95250" y="9515"/>
                  </a:moveTo>
                  <a:lnTo>
                    <a:pt x="95250" y="4459"/>
                  </a:lnTo>
                  <a:lnTo>
                    <a:pt x="94192" y="2969"/>
                  </a:lnTo>
                  <a:lnTo>
                    <a:pt x="92428" y="1976"/>
                  </a:lnTo>
                  <a:lnTo>
                    <a:pt x="85549" y="252"/>
                  </a:lnTo>
                  <a:lnTo>
                    <a:pt x="55168" y="0"/>
                  </a:lnTo>
                  <a:lnTo>
                    <a:pt x="48155" y="2817"/>
                  </a:lnTo>
                  <a:lnTo>
                    <a:pt x="25431" y="22380"/>
                  </a:lnTo>
                  <a:lnTo>
                    <a:pt x="13764" y="48040"/>
                  </a:lnTo>
                  <a:lnTo>
                    <a:pt x="11409" y="57681"/>
                  </a:lnTo>
                  <a:lnTo>
                    <a:pt x="13184" y="68317"/>
                  </a:lnTo>
                  <a:lnTo>
                    <a:pt x="18560" y="80099"/>
                  </a:lnTo>
                  <a:lnTo>
                    <a:pt x="52373" y="117530"/>
                  </a:lnTo>
                  <a:lnTo>
                    <a:pt x="95875" y="149224"/>
                  </a:lnTo>
                  <a:lnTo>
                    <a:pt x="140135" y="180966"/>
                  </a:lnTo>
                  <a:lnTo>
                    <a:pt x="184905" y="224161"/>
                  </a:lnTo>
                  <a:lnTo>
                    <a:pt x="188013" y="231208"/>
                  </a:lnTo>
                  <a:lnTo>
                    <a:pt x="189763" y="241125"/>
                  </a:lnTo>
                  <a:lnTo>
                    <a:pt x="187892" y="243297"/>
                  </a:lnTo>
                  <a:lnTo>
                    <a:pt x="157964" y="253805"/>
                  </a:lnTo>
                  <a:lnTo>
                    <a:pt x="145700" y="255671"/>
                  </a:lnTo>
                  <a:lnTo>
                    <a:pt x="99718" y="248833"/>
                  </a:lnTo>
                  <a:lnTo>
                    <a:pt x="56484" y="237436"/>
                  </a:lnTo>
                  <a:lnTo>
                    <a:pt x="13125" y="221828"/>
                  </a:lnTo>
                  <a:lnTo>
                    <a:pt x="0" y="2190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MARTInkShape-Group3"/>
          <p:cNvGrpSpPr/>
          <p:nvPr/>
        </p:nvGrpSpPr>
        <p:grpSpPr>
          <a:xfrm>
            <a:off x="3495675" y="3857625"/>
            <a:ext cx="1733551" cy="542926"/>
            <a:chOff x="3495675" y="3857625"/>
            <a:chExt cx="1733551" cy="542926"/>
          </a:xfrm>
        </p:grpSpPr>
        <p:sp>
          <p:nvSpPr>
            <p:cNvPr id="21" name="SMARTInkShape-15"/>
            <p:cNvSpPr/>
            <p:nvPr/>
          </p:nvSpPr>
          <p:spPr>
            <a:xfrm>
              <a:off x="3495675" y="4076700"/>
              <a:ext cx="28576" cy="19051"/>
            </a:xfrm>
            <a:custGeom>
              <a:avLst/>
              <a:gdLst/>
              <a:ahLst/>
              <a:cxnLst/>
              <a:rect l="0" t="0" r="0" b="0"/>
              <a:pathLst>
                <a:path w="28576" h="19051">
                  <a:moveTo>
                    <a:pt x="0" y="19050"/>
                  </a:moveTo>
                  <a:lnTo>
                    <a:pt x="0" y="13994"/>
                  </a:lnTo>
                  <a:lnTo>
                    <a:pt x="1058" y="12504"/>
                  </a:lnTo>
                  <a:lnTo>
                    <a:pt x="2822" y="11511"/>
                  </a:lnTo>
                  <a:lnTo>
                    <a:pt x="9701" y="9787"/>
                  </a:lnTo>
                  <a:lnTo>
                    <a:pt x="14189" y="9641"/>
                  </a:lnTo>
                  <a:lnTo>
                    <a:pt x="19712" y="6755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6"/>
            <p:cNvSpPr/>
            <p:nvPr/>
          </p:nvSpPr>
          <p:spPr>
            <a:xfrm>
              <a:off x="3619500" y="3962568"/>
              <a:ext cx="238126" cy="133183"/>
            </a:xfrm>
            <a:custGeom>
              <a:avLst/>
              <a:gdLst/>
              <a:ahLst/>
              <a:cxnLst/>
              <a:rect l="0" t="0" r="0" b="0"/>
              <a:pathLst>
                <a:path w="238126" h="133183">
                  <a:moveTo>
                    <a:pt x="0" y="9357"/>
                  </a:moveTo>
                  <a:lnTo>
                    <a:pt x="0" y="22614"/>
                  </a:lnTo>
                  <a:lnTo>
                    <a:pt x="1058" y="24545"/>
                  </a:lnTo>
                  <a:lnTo>
                    <a:pt x="2822" y="25832"/>
                  </a:lnTo>
                  <a:lnTo>
                    <a:pt x="5057" y="26690"/>
                  </a:lnTo>
                  <a:lnTo>
                    <a:pt x="6546" y="29379"/>
                  </a:lnTo>
                  <a:lnTo>
                    <a:pt x="9701" y="42219"/>
                  </a:lnTo>
                  <a:lnTo>
                    <a:pt x="19712" y="56574"/>
                  </a:lnTo>
                  <a:lnTo>
                    <a:pt x="24636" y="63151"/>
                  </a:lnTo>
                  <a:lnTo>
                    <a:pt x="30619" y="75996"/>
                  </a:lnTo>
                  <a:lnTo>
                    <a:pt x="37971" y="85391"/>
                  </a:lnTo>
                  <a:lnTo>
                    <a:pt x="33005" y="85508"/>
                  </a:lnTo>
                  <a:lnTo>
                    <a:pt x="31528" y="84466"/>
                  </a:lnTo>
                  <a:lnTo>
                    <a:pt x="30544" y="82713"/>
                  </a:lnTo>
                  <a:lnTo>
                    <a:pt x="27776" y="69308"/>
                  </a:lnTo>
                  <a:lnTo>
                    <a:pt x="22106" y="60046"/>
                  </a:lnTo>
                  <a:lnTo>
                    <a:pt x="19955" y="49541"/>
                  </a:lnTo>
                  <a:lnTo>
                    <a:pt x="19085" y="16098"/>
                  </a:lnTo>
                  <a:lnTo>
                    <a:pt x="21888" y="9531"/>
                  </a:lnTo>
                  <a:lnTo>
                    <a:pt x="24117" y="6298"/>
                  </a:lnTo>
                  <a:lnTo>
                    <a:pt x="29416" y="2705"/>
                  </a:lnTo>
                  <a:lnTo>
                    <a:pt x="38349" y="684"/>
                  </a:lnTo>
                  <a:lnTo>
                    <a:pt x="45793" y="0"/>
                  </a:lnTo>
                  <a:lnTo>
                    <a:pt x="61413" y="7470"/>
                  </a:lnTo>
                  <a:lnTo>
                    <a:pt x="68923" y="13104"/>
                  </a:lnTo>
                  <a:lnTo>
                    <a:pt x="72966" y="21958"/>
                  </a:lnTo>
                  <a:lnTo>
                    <a:pt x="80618" y="44890"/>
                  </a:lnTo>
                  <a:lnTo>
                    <a:pt x="92591" y="65751"/>
                  </a:lnTo>
                  <a:lnTo>
                    <a:pt x="95204" y="84054"/>
                  </a:lnTo>
                  <a:lnTo>
                    <a:pt x="96277" y="84556"/>
                  </a:lnTo>
                  <a:lnTo>
                    <a:pt x="100293" y="85112"/>
                  </a:lnTo>
                  <a:lnTo>
                    <a:pt x="100728" y="84202"/>
                  </a:lnTo>
                  <a:lnTo>
                    <a:pt x="96646" y="75137"/>
                  </a:lnTo>
                  <a:lnTo>
                    <a:pt x="95260" y="30386"/>
                  </a:lnTo>
                  <a:lnTo>
                    <a:pt x="95252" y="16098"/>
                  </a:lnTo>
                  <a:lnTo>
                    <a:pt x="97368" y="13851"/>
                  </a:lnTo>
                  <a:lnTo>
                    <a:pt x="105364" y="11355"/>
                  </a:lnTo>
                  <a:lnTo>
                    <a:pt x="131830" y="9532"/>
                  </a:lnTo>
                  <a:lnTo>
                    <a:pt x="140788" y="12257"/>
                  </a:lnTo>
                  <a:lnTo>
                    <a:pt x="160219" y="27687"/>
                  </a:lnTo>
                  <a:lnTo>
                    <a:pt x="176836" y="44571"/>
                  </a:lnTo>
                  <a:lnTo>
                    <a:pt x="206350" y="91801"/>
                  </a:lnTo>
                  <a:lnTo>
                    <a:pt x="238125" y="1331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7"/>
            <p:cNvSpPr/>
            <p:nvPr/>
          </p:nvSpPr>
          <p:spPr>
            <a:xfrm>
              <a:off x="3905250" y="3962400"/>
              <a:ext cx="152401" cy="123826"/>
            </a:xfrm>
            <a:custGeom>
              <a:avLst/>
              <a:gdLst/>
              <a:ahLst/>
              <a:cxnLst/>
              <a:rect l="0" t="0" r="0" b="0"/>
              <a:pathLst>
                <a:path w="152401" h="123826">
                  <a:moveTo>
                    <a:pt x="0" y="0"/>
                  </a:moveTo>
                  <a:lnTo>
                    <a:pt x="1058" y="42800"/>
                  </a:lnTo>
                  <a:lnTo>
                    <a:pt x="7605" y="59719"/>
                  </a:lnTo>
                  <a:lnTo>
                    <a:pt x="26569" y="88764"/>
                  </a:lnTo>
                  <a:lnTo>
                    <a:pt x="49491" y="107514"/>
                  </a:lnTo>
                  <a:lnTo>
                    <a:pt x="59390" y="111284"/>
                  </a:lnTo>
                  <a:lnTo>
                    <a:pt x="88137" y="119390"/>
                  </a:lnTo>
                  <a:lnTo>
                    <a:pt x="96675" y="117268"/>
                  </a:lnTo>
                  <a:lnTo>
                    <a:pt x="107431" y="110123"/>
                  </a:lnTo>
                  <a:lnTo>
                    <a:pt x="111247" y="104330"/>
                  </a:lnTo>
                  <a:lnTo>
                    <a:pt x="113395" y="95118"/>
                  </a:lnTo>
                  <a:lnTo>
                    <a:pt x="113697" y="91987"/>
                  </a:lnTo>
                  <a:lnTo>
                    <a:pt x="116854" y="85686"/>
                  </a:lnTo>
                  <a:lnTo>
                    <a:pt x="119178" y="82524"/>
                  </a:lnTo>
                  <a:lnTo>
                    <a:pt x="119669" y="79358"/>
                  </a:lnTo>
                  <a:lnTo>
                    <a:pt x="118938" y="76188"/>
                  </a:lnTo>
                  <a:lnTo>
                    <a:pt x="116361" y="69845"/>
                  </a:lnTo>
                  <a:lnTo>
                    <a:pt x="114324" y="48182"/>
                  </a:lnTo>
                  <a:lnTo>
                    <a:pt x="114300" y="79428"/>
                  </a:lnTo>
                  <a:lnTo>
                    <a:pt x="119357" y="93972"/>
                  </a:lnTo>
                  <a:lnTo>
                    <a:pt x="127557" y="106630"/>
                  </a:lnTo>
                  <a:lnTo>
                    <a:pt x="133598" y="110892"/>
                  </a:lnTo>
                  <a:lnTo>
                    <a:pt x="136690" y="112028"/>
                  </a:lnTo>
                  <a:lnTo>
                    <a:pt x="138752" y="113843"/>
                  </a:lnTo>
                  <a:lnTo>
                    <a:pt x="141042" y="118683"/>
                  </a:lnTo>
                  <a:lnTo>
                    <a:pt x="142711" y="120397"/>
                  </a:lnTo>
                  <a:lnTo>
                    <a:pt x="152400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8"/>
            <p:cNvSpPr/>
            <p:nvPr/>
          </p:nvSpPr>
          <p:spPr>
            <a:xfrm>
              <a:off x="4048125" y="3962516"/>
              <a:ext cx="141728" cy="131949"/>
            </a:xfrm>
            <a:custGeom>
              <a:avLst/>
              <a:gdLst/>
              <a:ahLst/>
              <a:cxnLst/>
              <a:rect l="0" t="0" r="0" b="0"/>
              <a:pathLst>
                <a:path w="141728" h="131949">
                  <a:moveTo>
                    <a:pt x="95250" y="9409"/>
                  </a:moveTo>
                  <a:lnTo>
                    <a:pt x="90193" y="9409"/>
                  </a:lnTo>
                  <a:lnTo>
                    <a:pt x="62381" y="473"/>
                  </a:lnTo>
                  <a:lnTo>
                    <a:pt x="45483" y="0"/>
                  </a:lnTo>
                  <a:lnTo>
                    <a:pt x="38559" y="2757"/>
                  </a:lnTo>
                  <a:lnTo>
                    <a:pt x="30547" y="8095"/>
                  </a:lnTo>
                  <a:lnTo>
                    <a:pt x="30948" y="9591"/>
                  </a:lnTo>
                  <a:lnTo>
                    <a:pt x="47062" y="27608"/>
                  </a:lnTo>
                  <a:lnTo>
                    <a:pt x="87836" y="55387"/>
                  </a:lnTo>
                  <a:lnTo>
                    <a:pt x="129803" y="92093"/>
                  </a:lnTo>
                  <a:lnTo>
                    <a:pt x="137065" y="101896"/>
                  </a:lnTo>
                  <a:lnTo>
                    <a:pt x="141153" y="113365"/>
                  </a:lnTo>
                  <a:lnTo>
                    <a:pt x="141727" y="116813"/>
                  </a:lnTo>
                  <a:lnTo>
                    <a:pt x="141051" y="120170"/>
                  </a:lnTo>
                  <a:lnTo>
                    <a:pt x="137478" y="126722"/>
                  </a:lnTo>
                  <a:lnTo>
                    <a:pt x="133986" y="128893"/>
                  </a:lnTo>
                  <a:lnTo>
                    <a:pt x="117899" y="131948"/>
                  </a:lnTo>
                  <a:lnTo>
                    <a:pt x="93494" y="131795"/>
                  </a:lnTo>
                  <a:lnTo>
                    <a:pt x="52450" y="119926"/>
                  </a:lnTo>
                  <a:lnTo>
                    <a:pt x="12845" y="101431"/>
                  </a:lnTo>
                  <a:lnTo>
                    <a:pt x="5709" y="95110"/>
                  </a:lnTo>
                  <a:lnTo>
                    <a:pt x="2537" y="88773"/>
                  </a:lnTo>
                  <a:lnTo>
                    <a:pt x="0" y="760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9"/>
            <p:cNvSpPr/>
            <p:nvPr/>
          </p:nvSpPr>
          <p:spPr>
            <a:xfrm>
              <a:off x="4200525" y="3857625"/>
              <a:ext cx="209551" cy="238126"/>
            </a:xfrm>
            <a:custGeom>
              <a:avLst/>
              <a:gdLst/>
              <a:ahLst/>
              <a:cxnLst/>
              <a:rect l="0" t="0" r="0" b="0"/>
              <a:pathLst>
                <a:path w="209551" h="238126">
                  <a:moveTo>
                    <a:pt x="0" y="0"/>
                  </a:moveTo>
                  <a:lnTo>
                    <a:pt x="5057" y="5056"/>
                  </a:lnTo>
                  <a:lnTo>
                    <a:pt x="7539" y="10361"/>
                  </a:lnTo>
                  <a:lnTo>
                    <a:pt x="12173" y="23932"/>
                  </a:lnTo>
                  <a:lnTo>
                    <a:pt x="22748" y="50471"/>
                  </a:lnTo>
                  <a:lnTo>
                    <a:pt x="30630" y="95625"/>
                  </a:lnTo>
                  <a:lnTo>
                    <a:pt x="43662" y="141866"/>
                  </a:lnTo>
                  <a:lnTo>
                    <a:pt x="52160" y="177249"/>
                  </a:lnTo>
                  <a:lnTo>
                    <a:pt x="66854" y="206655"/>
                  </a:lnTo>
                  <a:lnTo>
                    <a:pt x="85171" y="227992"/>
                  </a:lnTo>
                  <a:lnTo>
                    <a:pt x="90617" y="223363"/>
                  </a:lnTo>
                  <a:lnTo>
                    <a:pt x="93191" y="218159"/>
                  </a:lnTo>
                  <a:lnTo>
                    <a:pt x="95069" y="189583"/>
                  </a:lnTo>
                  <a:lnTo>
                    <a:pt x="96228" y="178451"/>
                  </a:lnTo>
                  <a:lnTo>
                    <a:pt x="102773" y="159858"/>
                  </a:lnTo>
                  <a:lnTo>
                    <a:pt x="103441" y="154197"/>
                  </a:lnTo>
                  <a:lnTo>
                    <a:pt x="104944" y="150423"/>
                  </a:lnTo>
                  <a:lnTo>
                    <a:pt x="107004" y="147907"/>
                  </a:lnTo>
                  <a:lnTo>
                    <a:pt x="117915" y="138812"/>
                  </a:lnTo>
                  <a:lnTo>
                    <a:pt x="120943" y="138050"/>
                  </a:lnTo>
                  <a:lnTo>
                    <a:pt x="124021" y="138600"/>
                  </a:lnTo>
                  <a:lnTo>
                    <a:pt x="130262" y="140975"/>
                  </a:lnTo>
                  <a:lnTo>
                    <a:pt x="139726" y="143370"/>
                  </a:lnTo>
                  <a:lnTo>
                    <a:pt x="165298" y="160131"/>
                  </a:lnTo>
                  <a:lnTo>
                    <a:pt x="183758" y="182869"/>
                  </a:lnTo>
                  <a:lnTo>
                    <a:pt x="187503" y="192753"/>
                  </a:lnTo>
                  <a:lnTo>
                    <a:pt x="190226" y="203143"/>
                  </a:lnTo>
                  <a:lnTo>
                    <a:pt x="200598" y="218436"/>
                  </a:lnTo>
                  <a:lnTo>
                    <a:pt x="205572" y="225141"/>
                  </a:lnTo>
                  <a:lnTo>
                    <a:pt x="209550" y="2381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0"/>
            <p:cNvSpPr/>
            <p:nvPr/>
          </p:nvSpPr>
          <p:spPr>
            <a:xfrm>
              <a:off x="4457700" y="3962400"/>
              <a:ext cx="123826" cy="122306"/>
            </a:xfrm>
            <a:custGeom>
              <a:avLst/>
              <a:gdLst/>
              <a:ahLst/>
              <a:cxnLst/>
              <a:rect l="0" t="0" r="0" b="0"/>
              <a:pathLst>
                <a:path w="123826" h="122306">
                  <a:moveTo>
                    <a:pt x="0" y="57150"/>
                  </a:moveTo>
                  <a:lnTo>
                    <a:pt x="0" y="70407"/>
                  </a:lnTo>
                  <a:lnTo>
                    <a:pt x="1058" y="72338"/>
                  </a:lnTo>
                  <a:lnTo>
                    <a:pt x="2822" y="73625"/>
                  </a:lnTo>
                  <a:lnTo>
                    <a:pt x="5056" y="74483"/>
                  </a:lnTo>
                  <a:lnTo>
                    <a:pt x="6546" y="76114"/>
                  </a:lnTo>
                  <a:lnTo>
                    <a:pt x="19712" y="102970"/>
                  </a:lnTo>
                  <a:lnTo>
                    <a:pt x="26824" y="112062"/>
                  </a:lnTo>
                  <a:lnTo>
                    <a:pt x="28421" y="122305"/>
                  </a:lnTo>
                  <a:lnTo>
                    <a:pt x="29632" y="90956"/>
                  </a:lnTo>
                  <a:lnTo>
                    <a:pt x="36179" y="79984"/>
                  </a:lnTo>
                  <a:lnTo>
                    <a:pt x="64591" y="42173"/>
                  </a:lnTo>
                  <a:lnTo>
                    <a:pt x="109982" y="12723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1"/>
            <p:cNvSpPr/>
            <p:nvPr/>
          </p:nvSpPr>
          <p:spPr>
            <a:xfrm>
              <a:off x="4638791" y="3981450"/>
              <a:ext cx="102642" cy="122334"/>
            </a:xfrm>
            <a:custGeom>
              <a:avLst/>
              <a:gdLst/>
              <a:ahLst/>
              <a:cxnLst/>
              <a:rect l="0" t="0" r="0" b="0"/>
              <a:pathLst>
                <a:path w="102642" h="122334">
                  <a:moveTo>
                    <a:pt x="9409" y="0"/>
                  </a:moveTo>
                  <a:lnTo>
                    <a:pt x="9409" y="45783"/>
                  </a:lnTo>
                  <a:lnTo>
                    <a:pt x="9409" y="49572"/>
                  </a:lnTo>
                  <a:lnTo>
                    <a:pt x="6587" y="56604"/>
                  </a:lnTo>
                  <a:lnTo>
                    <a:pt x="4353" y="59961"/>
                  </a:lnTo>
                  <a:lnTo>
                    <a:pt x="1208" y="74799"/>
                  </a:lnTo>
                  <a:lnTo>
                    <a:pt x="0" y="98023"/>
                  </a:lnTo>
                  <a:lnTo>
                    <a:pt x="2757" y="104597"/>
                  </a:lnTo>
                  <a:lnTo>
                    <a:pt x="4975" y="107831"/>
                  </a:lnTo>
                  <a:lnTo>
                    <a:pt x="10261" y="111425"/>
                  </a:lnTo>
                  <a:lnTo>
                    <a:pt x="16137" y="114081"/>
                  </a:lnTo>
                  <a:lnTo>
                    <a:pt x="22277" y="118789"/>
                  </a:lnTo>
                  <a:lnTo>
                    <a:pt x="41797" y="122333"/>
                  </a:lnTo>
                  <a:lnTo>
                    <a:pt x="53084" y="120340"/>
                  </a:lnTo>
                  <a:lnTo>
                    <a:pt x="83276" y="104469"/>
                  </a:lnTo>
                  <a:lnTo>
                    <a:pt x="97849" y="92015"/>
                  </a:lnTo>
                  <a:lnTo>
                    <a:pt x="101632" y="85698"/>
                  </a:lnTo>
                  <a:lnTo>
                    <a:pt x="102641" y="82532"/>
                  </a:lnTo>
                  <a:lnTo>
                    <a:pt x="100940" y="73370"/>
                  </a:lnTo>
                  <a:lnTo>
                    <a:pt x="92821" y="48213"/>
                  </a:lnTo>
                  <a:lnTo>
                    <a:pt x="72774" y="25434"/>
                  </a:lnTo>
                  <a:lnTo>
                    <a:pt x="47509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2"/>
            <p:cNvSpPr/>
            <p:nvPr/>
          </p:nvSpPr>
          <p:spPr>
            <a:xfrm>
              <a:off x="4791513" y="4019550"/>
              <a:ext cx="84720" cy="104737"/>
            </a:xfrm>
            <a:custGeom>
              <a:avLst/>
              <a:gdLst/>
              <a:ahLst/>
              <a:cxnLst/>
              <a:rect l="0" t="0" r="0" b="0"/>
              <a:pathLst>
                <a:path w="84720" h="104737">
                  <a:moveTo>
                    <a:pt x="37662" y="38100"/>
                  </a:moveTo>
                  <a:lnTo>
                    <a:pt x="37662" y="43156"/>
                  </a:lnTo>
                  <a:lnTo>
                    <a:pt x="36604" y="44646"/>
                  </a:lnTo>
                  <a:lnTo>
                    <a:pt x="34840" y="45639"/>
                  </a:lnTo>
                  <a:lnTo>
                    <a:pt x="29461" y="47233"/>
                  </a:lnTo>
                  <a:lnTo>
                    <a:pt x="4549" y="71220"/>
                  </a:lnTo>
                  <a:lnTo>
                    <a:pt x="1779" y="76808"/>
                  </a:lnTo>
                  <a:lnTo>
                    <a:pt x="0" y="89020"/>
                  </a:lnTo>
                  <a:lnTo>
                    <a:pt x="912" y="91097"/>
                  </a:lnTo>
                  <a:lnTo>
                    <a:pt x="2579" y="92481"/>
                  </a:lnTo>
                  <a:lnTo>
                    <a:pt x="7253" y="95078"/>
                  </a:lnTo>
                  <a:lnTo>
                    <a:pt x="15834" y="101431"/>
                  </a:lnTo>
                  <a:lnTo>
                    <a:pt x="25080" y="103784"/>
                  </a:lnTo>
                  <a:lnTo>
                    <a:pt x="58567" y="104736"/>
                  </a:lnTo>
                  <a:lnTo>
                    <a:pt x="65650" y="101935"/>
                  </a:lnTo>
                  <a:lnTo>
                    <a:pt x="78821" y="91514"/>
                  </a:lnTo>
                  <a:lnTo>
                    <a:pt x="82414" y="85476"/>
                  </a:lnTo>
                  <a:lnTo>
                    <a:pt x="84719" y="72976"/>
                  </a:lnTo>
                  <a:lnTo>
                    <a:pt x="82212" y="66653"/>
                  </a:lnTo>
                  <a:lnTo>
                    <a:pt x="70065" y="44251"/>
                  </a:lnTo>
                  <a:lnTo>
                    <a:pt x="66313" y="32632"/>
                  </a:lnTo>
                  <a:lnTo>
                    <a:pt x="53129" y="15991"/>
                  </a:lnTo>
                  <a:lnTo>
                    <a:pt x="47006" y="12398"/>
                  </a:lnTo>
                  <a:lnTo>
                    <a:pt x="43891" y="11441"/>
                  </a:lnTo>
                  <a:lnTo>
                    <a:pt x="41814" y="9744"/>
                  </a:lnTo>
                  <a:lnTo>
                    <a:pt x="3766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3"/>
            <p:cNvSpPr/>
            <p:nvPr/>
          </p:nvSpPr>
          <p:spPr>
            <a:xfrm>
              <a:off x="4914900" y="4048125"/>
              <a:ext cx="314326" cy="142876"/>
            </a:xfrm>
            <a:custGeom>
              <a:avLst/>
              <a:gdLst/>
              <a:ahLst/>
              <a:cxnLst/>
              <a:rect l="0" t="0" r="0" b="0"/>
              <a:pathLst>
                <a:path w="314326" h="142876">
                  <a:moveTo>
                    <a:pt x="0" y="0"/>
                  </a:moveTo>
                  <a:lnTo>
                    <a:pt x="27606" y="28665"/>
                  </a:lnTo>
                  <a:lnTo>
                    <a:pt x="59087" y="73276"/>
                  </a:lnTo>
                  <a:lnTo>
                    <a:pt x="74210" y="92833"/>
                  </a:lnTo>
                  <a:lnTo>
                    <a:pt x="78138" y="94176"/>
                  </a:lnTo>
                  <a:lnTo>
                    <a:pt x="84226" y="95038"/>
                  </a:lnTo>
                  <a:lnTo>
                    <a:pt x="84726" y="94050"/>
                  </a:lnTo>
                  <a:lnTo>
                    <a:pt x="88542" y="49589"/>
                  </a:lnTo>
                  <a:lnTo>
                    <a:pt x="92269" y="41089"/>
                  </a:lnTo>
                  <a:lnTo>
                    <a:pt x="93925" y="30257"/>
                  </a:lnTo>
                  <a:lnTo>
                    <a:pt x="96483" y="25463"/>
                  </a:lnTo>
                  <a:lnTo>
                    <a:pt x="116592" y="6777"/>
                  </a:lnTo>
                  <a:lnTo>
                    <a:pt x="123433" y="3012"/>
                  </a:lnTo>
                  <a:lnTo>
                    <a:pt x="133102" y="397"/>
                  </a:lnTo>
                  <a:lnTo>
                    <a:pt x="137826" y="176"/>
                  </a:lnTo>
                  <a:lnTo>
                    <a:pt x="143453" y="2901"/>
                  </a:lnTo>
                  <a:lnTo>
                    <a:pt x="149482" y="6581"/>
                  </a:lnTo>
                  <a:lnTo>
                    <a:pt x="158826" y="9711"/>
                  </a:lnTo>
                  <a:lnTo>
                    <a:pt x="165133" y="14194"/>
                  </a:lnTo>
                  <a:lnTo>
                    <a:pt x="168643" y="19714"/>
                  </a:lnTo>
                  <a:lnTo>
                    <a:pt x="180313" y="56579"/>
                  </a:lnTo>
                  <a:lnTo>
                    <a:pt x="180963" y="66500"/>
                  </a:lnTo>
                  <a:lnTo>
                    <a:pt x="194231" y="66659"/>
                  </a:lnTo>
                  <a:lnTo>
                    <a:pt x="196162" y="65606"/>
                  </a:lnTo>
                  <a:lnTo>
                    <a:pt x="197450" y="63846"/>
                  </a:lnTo>
                  <a:lnTo>
                    <a:pt x="198308" y="61614"/>
                  </a:lnTo>
                  <a:lnTo>
                    <a:pt x="209629" y="53416"/>
                  </a:lnTo>
                  <a:lnTo>
                    <a:pt x="221332" y="49341"/>
                  </a:lnTo>
                  <a:lnTo>
                    <a:pt x="266101" y="47645"/>
                  </a:lnTo>
                  <a:lnTo>
                    <a:pt x="269476" y="47638"/>
                  </a:lnTo>
                  <a:lnTo>
                    <a:pt x="276047" y="50454"/>
                  </a:lnTo>
                  <a:lnTo>
                    <a:pt x="279282" y="52686"/>
                  </a:lnTo>
                  <a:lnTo>
                    <a:pt x="301618" y="83894"/>
                  </a:lnTo>
                  <a:lnTo>
                    <a:pt x="310090" y="105997"/>
                  </a:lnTo>
                  <a:lnTo>
                    <a:pt x="314325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4"/>
            <p:cNvSpPr/>
            <p:nvPr/>
          </p:nvSpPr>
          <p:spPr>
            <a:xfrm>
              <a:off x="3571875" y="4295775"/>
              <a:ext cx="95251" cy="28576"/>
            </a:xfrm>
            <a:custGeom>
              <a:avLst/>
              <a:gdLst/>
              <a:ahLst/>
              <a:cxnLst/>
              <a:rect l="0" t="0" r="0" b="0"/>
              <a:pathLst>
                <a:path w="95251" h="28576">
                  <a:moveTo>
                    <a:pt x="0" y="28575"/>
                  </a:moveTo>
                  <a:lnTo>
                    <a:pt x="0" y="20374"/>
                  </a:lnTo>
                  <a:lnTo>
                    <a:pt x="1058" y="19933"/>
                  </a:lnTo>
                  <a:lnTo>
                    <a:pt x="13184" y="16402"/>
                  </a:lnTo>
                  <a:lnTo>
                    <a:pt x="23851" y="12581"/>
                  </a:lnTo>
                  <a:lnTo>
                    <a:pt x="66770" y="6882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5"/>
            <p:cNvSpPr/>
            <p:nvPr/>
          </p:nvSpPr>
          <p:spPr>
            <a:xfrm>
              <a:off x="3781425" y="4257840"/>
              <a:ext cx="266701" cy="95036"/>
            </a:xfrm>
            <a:custGeom>
              <a:avLst/>
              <a:gdLst/>
              <a:ahLst/>
              <a:cxnLst/>
              <a:rect l="0" t="0" r="0" b="0"/>
              <a:pathLst>
                <a:path w="266701" h="95036">
                  <a:moveTo>
                    <a:pt x="0" y="28410"/>
                  </a:moveTo>
                  <a:lnTo>
                    <a:pt x="0" y="41667"/>
                  </a:lnTo>
                  <a:lnTo>
                    <a:pt x="1058" y="43598"/>
                  </a:lnTo>
                  <a:lnTo>
                    <a:pt x="2822" y="44885"/>
                  </a:lnTo>
                  <a:lnTo>
                    <a:pt x="5057" y="45743"/>
                  </a:lnTo>
                  <a:lnTo>
                    <a:pt x="6546" y="48432"/>
                  </a:lnTo>
                  <a:lnTo>
                    <a:pt x="9701" y="61272"/>
                  </a:lnTo>
                  <a:lnTo>
                    <a:pt x="19712" y="75627"/>
                  </a:lnTo>
                  <a:lnTo>
                    <a:pt x="36257" y="93180"/>
                  </a:lnTo>
                  <a:lnTo>
                    <a:pt x="40103" y="94238"/>
                  </a:lnTo>
                  <a:lnTo>
                    <a:pt x="47185" y="95035"/>
                  </a:lnTo>
                  <a:lnTo>
                    <a:pt x="47623" y="50426"/>
                  </a:lnTo>
                  <a:lnTo>
                    <a:pt x="47625" y="26671"/>
                  </a:lnTo>
                  <a:lnTo>
                    <a:pt x="50447" y="19523"/>
                  </a:lnTo>
                  <a:lnTo>
                    <a:pt x="60882" y="6311"/>
                  </a:lnTo>
                  <a:lnTo>
                    <a:pt x="66923" y="2713"/>
                  </a:lnTo>
                  <a:lnTo>
                    <a:pt x="70015" y="1754"/>
                  </a:lnTo>
                  <a:lnTo>
                    <a:pt x="73135" y="2173"/>
                  </a:lnTo>
                  <a:lnTo>
                    <a:pt x="102795" y="19207"/>
                  </a:lnTo>
                  <a:lnTo>
                    <a:pt x="117084" y="31649"/>
                  </a:lnTo>
                  <a:lnTo>
                    <a:pt x="140983" y="64238"/>
                  </a:lnTo>
                  <a:lnTo>
                    <a:pt x="142034" y="68322"/>
                  </a:lnTo>
                  <a:lnTo>
                    <a:pt x="142826" y="75583"/>
                  </a:lnTo>
                  <a:lnTo>
                    <a:pt x="142871" y="62738"/>
                  </a:lnTo>
                  <a:lnTo>
                    <a:pt x="145695" y="56720"/>
                  </a:lnTo>
                  <a:lnTo>
                    <a:pt x="149420" y="50517"/>
                  </a:lnTo>
                  <a:lnTo>
                    <a:pt x="151811" y="37912"/>
                  </a:lnTo>
                  <a:lnTo>
                    <a:pt x="152008" y="34744"/>
                  </a:lnTo>
                  <a:lnTo>
                    <a:pt x="155048" y="28403"/>
                  </a:lnTo>
                  <a:lnTo>
                    <a:pt x="167565" y="12534"/>
                  </a:lnTo>
                  <a:lnTo>
                    <a:pt x="169723" y="6185"/>
                  </a:lnTo>
                  <a:lnTo>
                    <a:pt x="172416" y="4068"/>
                  </a:lnTo>
                  <a:lnTo>
                    <a:pt x="185259" y="1089"/>
                  </a:lnTo>
                  <a:lnTo>
                    <a:pt x="202928" y="0"/>
                  </a:lnTo>
                  <a:lnTo>
                    <a:pt x="209429" y="2731"/>
                  </a:lnTo>
                  <a:lnTo>
                    <a:pt x="222226" y="13107"/>
                  </a:lnTo>
                  <a:lnTo>
                    <a:pt x="241298" y="39836"/>
                  </a:lnTo>
                  <a:lnTo>
                    <a:pt x="244827" y="49716"/>
                  </a:lnTo>
                  <a:lnTo>
                    <a:pt x="247454" y="60104"/>
                  </a:lnTo>
                  <a:lnTo>
                    <a:pt x="254941" y="75397"/>
                  </a:lnTo>
                  <a:lnTo>
                    <a:pt x="255686" y="78784"/>
                  </a:lnTo>
                  <a:lnTo>
                    <a:pt x="257240" y="81043"/>
                  </a:lnTo>
                  <a:lnTo>
                    <a:pt x="259335" y="82549"/>
                  </a:lnTo>
                  <a:lnTo>
                    <a:pt x="266700" y="855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6"/>
            <p:cNvSpPr/>
            <p:nvPr/>
          </p:nvSpPr>
          <p:spPr>
            <a:xfrm>
              <a:off x="4107155" y="4219575"/>
              <a:ext cx="111850" cy="123787"/>
            </a:xfrm>
            <a:custGeom>
              <a:avLst/>
              <a:gdLst/>
              <a:ahLst/>
              <a:cxnLst/>
              <a:rect l="0" t="0" r="0" b="0"/>
              <a:pathLst>
                <a:path w="111850" h="123787">
                  <a:moveTo>
                    <a:pt x="55270" y="57150"/>
                  </a:moveTo>
                  <a:lnTo>
                    <a:pt x="32880" y="57150"/>
                  </a:lnTo>
                  <a:lnTo>
                    <a:pt x="26622" y="59972"/>
                  </a:lnTo>
                  <a:lnTo>
                    <a:pt x="4466" y="79540"/>
                  </a:lnTo>
                  <a:lnTo>
                    <a:pt x="940" y="85798"/>
                  </a:lnTo>
                  <a:lnTo>
                    <a:pt x="0" y="88949"/>
                  </a:lnTo>
                  <a:lnTo>
                    <a:pt x="432" y="92108"/>
                  </a:lnTo>
                  <a:lnTo>
                    <a:pt x="7931" y="110069"/>
                  </a:lnTo>
                  <a:lnTo>
                    <a:pt x="9952" y="111480"/>
                  </a:lnTo>
                  <a:lnTo>
                    <a:pt x="15021" y="114105"/>
                  </a:lnTo>
                  <a:lnTo>
                    <a:pt x="20801" y="118799"/>
                  </a:lnTo>
                  <a:lnTo>
                    <a:pt x="29720" y="121591"/>
                  </a:lnTo>
                  <a:lnTo>
                    <a:pt x="76555" y="123738"/>
                  </a:lnTo>
                  <a:lnTo>
                    <a:pt x="85191" y="123786"/>
                  </a:lnTo>
                  <a:lnTo>
                    <a:pt x="92557" y="120985"/>
                  </a:lnTo>
                  <a:lnTo>
                    <a:pt x="105910" y="110564"/>
                  </a:lnTo>
                  <a:lnTo>
                    <a:pt x="109526" y="101703"/>
                  </a:lnTo>
                  <a:lnTo>
                    <a:pt x="111849" y="83825"/>
                  </a:lnTo>
                  <a:lnTo>
                    <a:pt x="109344" y="76766"/>
                  </a:lnTo>
                  <a:lnTo>
                    <a:pt x="76401" y="30960"/>
                  </a:lnTo>
                  <a:lnTo>
                    <a:pt x="54427" y="11564"/>
                  </a:lnTo>
                  <a:lnTo>
                    <a:pt x="3622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7"/>
            <p:cNvSpPr/>
            <p:nvPr/>
          </p:nvSpPr>
          <p:spPr>
            <a:xfrm>
              <a:off x="4324350" y="4191000"/>
              <a:ext cx="66676" cy="190501"/>
            </a:xfrm>
            <a:custGeom>
              <a:avLst/>
              <a:gdLst/>
              <a:ahLst/>
              <a:cxnLst/>
              <a:rect l="0" t="0" r="0" b="0"/>
              <a:pathLst>
                <a:path w="66676" h="190501">
                  <a:moveTo>
                    <a:pt x="0" y="0"/>
                  </a:moveTo>
                  <a:lnTo>
                    <a:pt x="0" y="5056"/>
                  </a:lnTo>
                  <a:lnTo>
                    <a:pt x="2822" y="10361"/>
                  </a:lnTo>
                  <a:lnTo>
                    <a:pt x="5057" y="13257"/>
                  </a:lnTo>
                  <a:lnTo>
                    <a:pt x="7539" y="22120"/>
                  </a:lnTo>
                  <a:lnTo>
                    <a:pt x="11759" y="39010"/>
                  </a:lnTo>
                  <a:lnTo>
                    <a:pt x="25949" y="83819"/>
                  </a:lnTo>
                  <a:lnTo>
                    <a:pt x="30619" y="104210"/>
                  </a:lnTo>
                  <a:lnTo>
                    <a:pt x="35883" y="123658"/>
                  </a:lnTo>
                  <a:lnTo>
                    <a:pt x="40266" y="142825"/>
                  </a:lnTo>
                  <a:lnTo>
                    <a:pt x="57039" y="185010"/>
                  </a:lnTo>
                  <a:lnTo>
                    <a:pt x="59193" y="186841"/>
                  </a:lnTo>
                  <a:lnTo>
                    <a:pt x="66675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8"/>
            <p:cNvSpPr/>
            <p:nvPr/>
          </p:nvSpPr>
          <p:spPr>
            <a:xfrm>
              <a:off x="4444042" y="4238625"/>
              <a:ext cx="108871" cy="161926"/>
            </a:xfrm>
            <a:custGeom>
              <a:avLst/>
              <a:gdLst/>
              <a:ahLst/>
              <a:cxnLst/>
              <a:rect l="0" t="0" r="0" b="0"/>
              <a:pathLst>
                <a:path w="108871" h="161926">
                  <a:moveTo>
                    <a:pt x="80333" y="0"/>
                  </a:moveTo>
                  <a:lnTo>
                    <a:pt x="72132" y="16402"/>
                  </a:lnTo>
                  <a:lnTo>
                    <a:pt x="70842" y="63762"/>
                  </a:lnTo>
                  <a:lnTo>
                    <a:pt x="79746" y="106771"/>
                  </a:lnTo>
                  <a:lnTo>
                    <a:pt x="81130" y="117304"/>
                  </a:lnTo>
                  <a:lnTo>
                    <a:pt x="87860" y="129184"/>
                  </a:lnTo>
                  <a:lnTo>
                    <a:pt x="97657" y="140863"/>
                  </a:lnTo>
                  <a:lnTo>
                    <a:pt x="101438" y="141981"/>
                  </a:lnTo>
                  <a:lnTo>
                    <a:pt x="107433" y="142698"/>
                  </a:lnTo>
                  <a:lnTo>
                    <a:pt x="107924" y="141699"/>
                  </a:lnTo>
                  <a:lnTo>
                    <a:pt x="108870" y="120480"/>
                  </a:lnTo>
                  <a:lnTo>
                    <a:pt x="106069" y="114224"/>
                  </a:lnTo>
                  <a:lnTo>
                    <a:pt x="102355" y="107916"/>
                  </a:lnTo>
                  <a:lnTo>
                    <a:pt x="100703" y="101585"/>
                  </a:lnTo>
                  <a:lnTo>
                    <a:pt x="94326" y="95243"/>
                  </a:lnTo>
                  <a:lnTo>
                    <a:pt x="71200" y="79022"/>
                  </a:lnTo>
                  <a:lnTo>
                    <a:pt x="58577" y="77036"/>
                  </a:lnTo>
                  <a:lnTo>
                    <a:pt x="35349" y="76365"/>
                  </a:lnTo>
                  <a:lnTo>
                    <a:pt x="25768" y="79096"/>
                  </a:lnTo>
                  <a:lnTo>
                    <a:pt x="17982" y="82779"/>
                  </a:lnTo>
                  <a:lnTo>
                    <a:pt x="7648" y="85910"/>
                  </a:lnTo>
                  <a:lnTo>
                    <a:pt x="1109" y="90393"/>
                  </a:lnTo>
                  <a:lnTo>
                    <a:pt x="0" y="93071"/>
                  </a:lnTo>
                  <a:lnTo>
                    <a:pt x="320" y="95914"/>
                  </a:lnTo>
                  <a:lnTo>
                    <a:pt x="3497" y="101895"/>
                  </a:lnTo>
                  <a:lnTo>
                    <a:pt x="8436" y="108081"/>
                  </a:lnTo>
                  <a:lnTo>
                    <a:pt x="52050" y="140895"/>
                  </a:lnTo>
                  <a:lnTo>
                    <a:pt x="64588" y="147286"/>
                  </a:lnTo>
                  <a:lnTo>
                    <a:pt x="87061" y="154212"/>
                  </a:lnTo>
                  <a:lnTo>
                    <a:pt x="99383" y="161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SMARTInkShape-Group4"/>
          <p:cNvGrpSpPr/>
          <p:nvPr/>
        </p:nvGrpSpPr>
        <p:grpSpPr>
          <a:xfrm>
            <a:off x="1343025" y="2463227"/>
            <a:ext cx="2390776" cy="543598"/>
            <a:chOff x="1343025" y="2463227"/>
            <a:chExt cx="2390776" cy="543598"/>
          </a:xfrm>
        </p:grpSpPr>
        <p:sp>
          <p:nvSpPr>
            <p:cNvPr id="36" name="SMARTInkShape-29"/>
            <p:cNvSpPr/>
            <p:nvPr/>
          </p:nvSpPr>
          <p:spPr>
            <a:xfrm>
              <a:off x="1343025" y="2463227"/>
              <a:ext cx="376177" cy="543598"/>
            </a:xfrm>
            <a:custGeom>
              <a:avLst/>
              <a:gdLst/>
              <a:ahLst/>
              <a:cxnLst/>
              <a:rect l="0" t="0" r="0" b="0"/>
              <a:pathLst>
                <a:path w="376177" h="543598">
                  <a:moveTo>
                    <a:pt x="0" y="213298"/>
                  </a:moveTo>
                  <a:lnTo>
                    <a:pt x="0" y="257588"/>
                  </a:lnTo>
                  <a:lnTo>
                    <a:pt x="0" y="299838"/>
                  </a:lnTo>
                  <a:lnTo>
                    <a:pt x="10361" y="346755"/>
                  </a:lnTo>
                  <a:lnTo>
                    <a:pt x="18964" y="387741"/>
                  </a:lnTo>
                  <a:lnTo>
                    <a:pt x="29185" y="417795"/>
                  </a:lnTo>
                  <a:lnTo>
                    <a:pt x="34138" y="428010"/>
                  </a:lnTo>
                  <a:lnTo>
                    <a:pt x="38054" y="459317"/>
                  </a:lnTo>
                  <a:lnTo>
                    <a:pt x="39156" y="442489"/>
                  </a:lnTo>
                  <a:lnTo>
                    <a:pt x="46301" y="402622"/>
                  </a:lnTo>
                  <a:lnTo>
                    <a:pt x="47363" y="356803"/>
                  </a:lnTo>
                  <a:lnTo>
                    <a:pt x="46489" y="313203"/>
                  </a:lnTo>
                  <a:lnTo>
                    <a:pt x="39998" y="266771"/>
                  </a:lnTo>
                  <a:lnTo>
                    <a:pt x="32430" y="219499"/>
                  </a:lnTo>
                  <a:lnTo>
                    <a:pt x="29717" y="173037"/>
                  </a:lnTo>
                  <a:lnTo>
                    <a:pt x="28913" y="133048"/>
                  </a:lnTo>
                  <a:lnTo>
                    <a:pt x="31464" y="90554"/>
                  </a:lnTo>
                  <a:lnTo>
                    <a:pt x="44830" y="43049"/>
                  </a:lnTo>
                  <a:lnTo>
                    <a:pt x="50969" y="27918"/>
                  </a:lnTo>
                  <a:lnTo>
                    <a:pt x="60047" y="16960"/>
                  </a:lnTo>
                  <a:lnTo>
                    <a:pt x="83122" y="1301"/>
                  </a:lnTo>
                  <a:lnTo>
                    <a:pt x="89282" y="0"/>
                  </a:lnTo>
                  <a:lnTo>
                    <a:pt x="125757" y="3045"/>
                  </a:lnTo>
                  <a:lnTo>
                    <a:pt x="140911" y="9080"/>
                  </a:lnTo>
                  <a:lnTo>
                    <a:pt x="174366" y="30713"/>
                  </a:lnTo>
                  <a:lnTo>
                    <a:pt x="201284" y="66409"/>
                  </a:lnTo>
                  <a:lnTo>
                    <a:pt x="218823" y="109249"/>
                  </a:lnTo>
                  <a:lnTo>
                    <a:pt x="223196" y="127896"/>
                  </a:lnTo>
                  <a:lnTo>
                    <a:pt x="221612" y="146766"/>
                  </a:lnTo>
                  <a:lnTo>
                    <a:pt x="214558" y="162914"/>
                  </a:lnTo>
                  <a:lnTo>
                    <a:pt x="186730" y="203606"/>
                  </a:lnTo>
                  <a:lnTo>
                    <a:pt x="158985" y="231688"/>
                  </a:lnTo>
                  <a:lnTo>
                    <a:pt x="132479" y="248380"/>
                  </a:lnTo>
                  <a:lnTo>
                    <a:pt x="86669" y="265817"/>
                  </a:lnTo>
                  <a:lnTo>
                    <a:pt x="41163" y="270177"/>
                  </a:lnTo>
                  <a:lnTo>
                    <a:pt x="36967" y="270267"/>
                  </a:lnTo>
                  <a:lnTo>
                    <a:pt x="34170" y="269269"/>
                  </a:lnTo>
                  <a:lnTo>
                    <a:pt x="32305" y="267545"/>
                  </a:lnTo>
                  <a:lnTo>
                    <a:pt x="31062" y="265338"/>
                  </a:lnTo>
                  <a:lnTo>
                    <a:pt x="31291" y="262808"/>
                  </a:lnTo>
                  <a:lnTo>
                    <a:pt x="34368" y="257175"/>
                  </a:lnTo>
                  <a:lnTo>
                    <a:pt x="42051" y="248053"/>
                  </a:lnTo>
                  <a:lnTo>
                    <a:pt x="56086" y="238648"/>
                  </a:lnTo>
                  <a:lnTo>
                    <a:pt x="95001" y="227046"/>
                  </a:lnTo>
                  <a:lnTo>
                    <a:pt x="131042" y="224074"/>
                  </a:lnTo>
                  <a:lnTo>
                    <a:pt x="169590" y="224252"/>
                  </a:lnTo>
                  <a:lnTo>
                    <a:pt x="212997" y="232654"/>
                  </a:lnTo>
                  <a:lnTo>
                    <a:pt x="253140" y="254311"/>
                  </a:lnTo>
                  <a:lnTo>
                    <a:pt x="290787" y="280836"/>
                  </a:lnTo>
                  <a:lnTo>
                    <a:pt x="337252" y="327712"/>
                  </a:lnTo>
                  <a:lnTo>
                    <a:pt x="362520" y="372267"/>
                  </a:lnTo>
                  <a:lnTo>
                    <a:pt x="372528" y="412739"/>
                  </a:lnTo>
                  <a:lnTo>
                    <a:pt x="376176" y="432113"/>
                  </a:lnTo>
                  <a:lnTo>
                    <a:pt x="374270" y="451308"/>
                  </a:lnTo>
                  <a:lnTo>
                    <a:pt x="367073" y="467599"/>
                  </a:lnTo>
                  <a:lnTo>
                    <a:pt x="355760" y="481896"/>
                  </a:lnTo>
                  <a:lnTo>
                    <a:pt x="309744" y="520103"/>
                  </a:lnTo>
                  <a:lnTo>
                    <a:pt x="267990" y="536290"/>
                  </a:lnTo>
                  <a:lnTo>
                    <a:pt x="235685" y="543597"/>
                  </a:lnTo>
                  <a:lnTo>
                    <a:pt x="202124" y="542940"/>
                  </a:lnTo>
                  <a:lnTo>
                    <a:pt x="181908" y="537605"/>
                  </a:lnTo>
                  <a:lnTo>
                    <a:pt x="142875" y="5180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30"/>
            <p:cNvSpPr/>
            <p:nvPr/>
          </p:nvSpPr>
          <p:spPr>
            <a:xfrm>
              <a:off x="1819885" y="2724823"/>
              <a:ext cx="304191" cy="237453"/>
            </a:xfrm>
            <a:custGeom>
              <a:avLst/>
              <a:gdLst/>
              <a:ahLst/>
              <a:cxnLst/>
              <a:rect l="0" t="0" r="0" b="0"/>
              <a:pathLst>
                <a:path w="304191" h="237453">
                  <a:moveTo>
                    <a:pt x="170840" y="66002"/>
                  </a:moveTo>
                  <a:lnTo>
                    <a:pt x="175896" y="60945"/>
                  </a:lnTo>
                  <a:lnTo>
                    <a:pt x="178379" y="55641"/>
                  </a:lnTo>
                  <a:lnTo>
                    <a:pt x="179973" y="43612"/>
                  </a:lnTo>
                  <a:lnTo>
                    <a:pt x="177368" y="37354"/>
                  </a:lnTo>
                  <a:lnTo>
                    <a:pt x="157965" y="6997"/>
                  </a:lnTo>
                  <a:lnTo>
                    <a:pt x="148890" y="2736"/>
                  </a:lnTo>
                  <a:lnTo>
                    <a:pt x="120761" y="0"/>
                  </a:lnTo>
                  <a:lnTo>
                    <a:pt x="74051" y="12644"/>
                  </a:lnTo>
                  <a:lnTo>
                    <a:pt x="58678" y="24296"/>
                  </a:lnTo>
                  <a:lnTo>
                    <a:pt x="26130" y="60235"/>
                  </a:lnTo>
                  <a:lnTo>
                    <a:pt x="6335" y="104597"/>
                  </a:lnTo>
                  <a:lnTo>
                    <a:pt x="762" y="148846"/>
                  </a:lnTo>
                  <a:lnTo>
                    <a:pt x="0" y="169496"/>
                  </a:lnTo>
                  <a:lnTo>
                    <a:pt x="5305" y="186435"/>
                  </a:lnTo>
                  <a:lnTo>
                    <a:pt x="25959" y="214557"/>
                  </a:lnTo>
                  <a:lnTo>
                    <a:pt x="44186" y="229022"/>
                  </a:lnTo>
                  <a:lnTo>
                    <a:pt x="56694" y="233705"/>
                  </a:lnTo>
                  <a:lnTo>
                    <a:pt x="81970" y="236712"/>
                  </a:lnTo>
                  <a:lnTo>
                    <a:pt x="100999" y="232176"/>
                  </a:lnTo>
                  <a:lnTo>
                    <a:pt x="126392" y="213558"/>
                  </a:lnTo>
                  <a:lnTo>
                    <a:pt x="158140" y="178201"/>
                  </a:lnTo>
                  <a:lnTo>
                    <a:pt x="172134" y="151104"/>
                  </a:lnTo>
                  <a:lnTo>
                    <a:pt x="182103" y="104020"/>
                  </a:lnTo>
                  <a:lnTo>
                    <a:pt x="189206" y="60128"/>
                  </a:lnTo>
                  <a:lnTo>
                    <a:pt x="189878" y="38048"/>
                  </a:lnTo>
                  <a:lnTo>
                    <a:pt x="190948" y="80874"/>
                  </a:lnTo>
                  <a:lnTo>
                    <a:pt x="206137" y="126600"/>
                  </a:lnTo>
                  <a:lnTo>
                    <a:pt x="216459" y="151690"/>
                  </a:lnTo>
                  <a:lnTo>
                    <a:pt x="250596" y="198208"/>
                  </a:lnTo>
                  <a:lnTo>
                    <a:pt x="291865" y="232205"/>
                  </a:lnTo>
                  <a:lnTo>
                    <a:pt x="304190" y="2374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31"/>
            <p:cNvSpPr/>
            <p:nvPr/>
          </p:nvSpPr>
          <p:spPr>
            <a:xfrm>
              <a:off x="2174324" y="2728735"/>
              <a:ext cx="273602" cy="221955"/>
            </a:xfrm>
            <a:custGeom>
              <a:avLst/>
              <a:gdLst/>
              <a:ahLst/>
              <a:cxnLst/>
              <a:rect l="0" t="0" r="0" b="0"/>
              <a:pathLst>
                <a:path w="273602" h="221955">
                  <a:moveTo>
                    <a:pt x="140251" y="14465"/>
                  </a:moveTo>
                  <a:lnTo>
                    <a:pt x="135195" y="9408"/>
                  </a:lnTo>
                  <a:lnTo>
                    <a:pt x="129890" y="6926"/>
                  </a:lnTo>
                  <a:lnTo>
                    <a:pt x="114741" y="4143"/>
                  </a:lnTo>
                  <a:lnTo>
                    <a:pt x="108452" y="0"/>
                  </a:lnTo>
                  <a:lnTo>
                    <a:pt x="96485" y="275"/>
                  </a:lnTo>
                  <a:lnTo>
                    <a:pt x="82699" y="3925"/>
                  </a:lnTo>
                  <a:lnTo>
                    <a:pt x="51546" y="22981"/>
                  </a:lnTo>
                  <a:lnTo>
                    <a:pt x="35181" y="40507"/>
                  </a:lnTo>
                  <a:lnTo>
                    <a:pt x="9266" y="82061"/>
                  </a:lnTo>
                  <a:lnTo>
                    <a:pt x="899" y="109988"/>
                  </a:lnTo>
                  <a:lnTo>
                    <a:pt x="0" y="128886"/>
                  </a:lnTo>
                  <a:lnTo>
                    <a:pt x="8046" y="164067"/>
                  </a:lnTo>
                  <a:lnTo>
                    <a:pt x="14818" y="178321"/>
                  </a:lnTo>
                  <a:lnTo>
                    <a:pt x="30531" y="197188"/>
                  </a:lnTo>
                  <a:lnTo>
                    <a:pt x="49651" y="209951"/>
                  </a:lnTo>
                  <a:lnTo>
                    <a:pt x="74954" y="219378"/>
                  </a:lnTo>
                  <a:lnTo>
                    <a:pt x="93238" y="221954"/>
                  </a:lnTo>
                  <a:lnTo>
                    <a:pt x="126439" y="213292"/>
                  </a:lnTo>
                  <a:lnTo>
                    <a:pt x="167979" y="191401"/>
                  </a:lnTo>
                  <a:lnTo>
                    <a:pt x="196092" y="170842"/>
                  </a:lnTo>
                  <a:lnTo>
                    <a:pt x="227913" y="124220"/>
                  </a:lnTo>
                  <a:lnTo>
                    <a:pt x="252303" y="76971"/>
                  </a:lnTo>
                  <a:lnTo>
                    <a:pt x="270796" y="30967"/>
                  </a:lnTo>
                  <a:lnTo>
                    <a:pt x="273601" y="239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32"/>
            <p:cNvSpPr/>
            <p:nvPr/>
          </p:nvSpPr>
          <p:spPr>
            <a:xfrm>
              <a:off x="2391609" y="2476937"/>
              <a:ext cx="122992" cy="418664"/>
            </a:xfrm>
            <a:custGeom>
              <a:avLst/>
              <a:gdLst/>
              <a:ahLst/>
              <a:cxnLst/>
              <a:rect l="0" t="0" r="0" b="0"/>
              <a:pathLst>
                <a:path w="122992" h="418664">
                  <a:moveTo>
                    <a:pt x="46791" y="28138"/>
                  </a:moveTo>
                  <a:lnTo>
                    <a:pt x="30544" y="12950"/>
                  </a:lnTo>
                  <a:lnTo>
                    <a:pt x="18143" y="7029"/>
                  </a:lnTo>
                  <a:lnTo>
                    <a:pt x="11833" y="2881"/>
                  </a:lnTo>
                  <a:lnTo>
                    <a:pt x="1043" y="0"/>
                  </a:lnTo>
                  <a:lnTo>
                    <a:pt x="0" y="5402"/>
                  </a:lnTo>
                  <a:lnTo>
                    <a:pt x="334" y="39686"/>
                  </a:lnTo>
                  <a:lnTo>
                    <a:pt x="9549" y="78985"/>
                  </a:lnTo>
                  <a:lnTo>
                    <a:pt x="18470" y="117640"/>
                  </a:lnTo>
                  <a:lnTo>
                    <a:pt x="27816" y="159785"/>
                  </a:lnTo>
                  <a:lnTo>
                    <a:pt x="40111" y="201905"/>
                  </a:lnTo>
                  <a:lnTo>
                    <a:pt x="57159" y="247900"/>
                  </a:lnTo>
                  <a:lnTo>
                    <a:pt x="72793" y="292219"/>
                  </a:lnTo>
                  <a:lnTo>
                    <a:pt x="84129" y="329340"/>
                  </a:lnTo>
                  <a:lnTo>
                    <a:pt x="97441" y="370327"/>
                  </a:lnTo>
                  <a:lnTo>
                    <a:pt x="113446" y="405386"/>
                  </a:lnTo>
                  <a:lnTo>
                    <a:pt x="122991" y="4186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33"/>
            <p:cNvSpPr/>
            <p:nvPr/>
          </p:nvSpPr>
          <p:spPr>
            <a:xfrm>
              <a:off x="2324100" y="2647950"/>
              <a:ext cx="752476" cy="245198"/>
            </a:xfrm>
            <a:custGeom>
              <a:avLst/>
              <a:gdLst/>
              <a:ahLst/>
              <a:cxnLst/>
              <a:rect l="0" t="0" r="0" b="0"/>
              <a:pathLst>
                <a:path w="752476" h="245198">
                  <a:moveTo>
                    <a:pt x="0" y="76200"/>
                  </a:moveTo>
                  <a:lnTo>
                    <a:pt x="44057" y="77258"/>
                  </a:lnTo>
                  <a:lnTo>
                    <a:pt x="87529" y="83739"/>
                  </a:lnTo>
                  <a:lnTo>
                    <a:pt x="127182" y="87959"/>
                  </a:lnTo>
                  <a:lnTo>
                    <a:pt x="169623" y="93090"/>
                  </a:lnTo>
                  <a:lnTo>
                    <a:pt x="211831" y="94610"/>
                  </a:lnTo>
                  <a:lnTo>
                    <a:pt x="255029" y="92238"/>
                  </a:lnTo>
                  <a:lnTo>
                    <a:pt x="302495" y="81955"/>
                  </a:lnTo>
                  <a:lnTo>
                    <a:pt x="342445" y="69733"/>
                  </a:lnTo>
                  <a:lnTo>
                    <a:pt x="369223" y="59232"/>
                  </a:lnTo>
                  <a:lnTo>
                    <a:pt x="380352" y="48903"/>
                  </a:lnTo>
                  <a:lnTo>
                    <a:pt x="386004" y="40079"/>
                  </a:lnTo>
                  <a:lnTo>
                    <a:pt x="389185" y="29162"/>
                  </a:lnTo>
                  <a:lnTo>
                    <a:pt x="389632" y="25791"/>
                  </a:lnTo>
                  <a:lnTo>
                    <a:pt x="385204" y="10935"/>
                  </a:lnTo>
                  <a:lnTo>
                    <a:pt x="382744" y="7290"/>
                  </a:lnTo>
                  <a:lnTo>
                    <a:pt x="377189" y="3240"/>
                  </a:lnTo>
                  <a:lnTo>
                    <a:pt x="363055" y="960"/>
                  </a:lnTo>
                  <a:lnTo>
                    <a:pt x="322741" y="10488"/>
                  </a:lnTo>
                  <a:lnTo>
                    <a:pt x="305366" y="17361"/>
                  </a:lnTo>
                  <a:lnTo>
                    <a:pt x="283683" y="34189"/>
                  </a:lnTo>
                  <a:lnTo>
                    <a:pt x="264912" y="58813"/>
                  </a:lnTo>
                  <a:lnTo>
                    <a:pt x="245076" y="104994"/>
                  </a:lnTo>
                  <a:lnTo>
                    <a:pt x="240185" y="133415"/>
                  </a:lnTo>
                  <a:lnTo>
                    <a:pt x="243792" y="161944"/>
                  </a:lnTo>
                  <a:lnTo>
                    <a:pt x="256620" y="185450"/>
                  </a:lnTo>
                  <a:lnTo>
                    <a:pt x="296456" y="218828"/>
                  </a:lnTo>
                  <a:lnTo>
                    <a:pt x="333608" y="239370"/>
                  </a:lnTo>
                  <a:lnTo>
                    <a:pt x="367076" y="245197"/>
                  </a:lnTo>
                  <a:lnTo>
                    <a:pt x="403803" y="241867"/>
                  </a:lnTo>
                  <a:lnTo>
                    <a:pt x="446535" y="230201"/>
                  </a:lnTo>
                  <a:lnTo>
                    <a:pt x="485550" y="205790"/>
                  </a:lnTo>
                  <a:lnTo>
                    <a:pt x="518774" y="170707"/>
                  </a:lnTo>
                  <a:lnTo>
                    <a:pt x="541835" y="123727"/>
                  </a:lnTo>
                  <a:lnTo>
                    <a:pt x="549305" y="95221"/>
                  </a:lnTo>
                  <a:lnTo>
                    <a:pt x="552174" y="48459"/>
                  </a:lnTo>
                  <a:lnTo>
                    <a:pt x="552445" y="28920"/>
                  </a:lnTo>
                  <a:lnTo>
                    <a:pt x="553508" y="61089"/>
                  </a:lnTo>
                  <a:lnTo>
                    <a:pt x="568925" y="107642"/>
                  </a:lnTo>
                  <a:lnTo>
                    <a:pt x="572472" y="125099"/>
                  </a:lnTo>
                  <a:lnTo>
                    <a:pt x="592808" y="166561"/>
                  </a:lnTo>
                  <a:lnTo>
                    <a:pt x="631409" y="212123"/>
                  </a:lnTo>
                  <a:lnTo>
                    <a:pt x="644443" y="224248"/>
                  </a:lnTo>
                  <a:lnTo>
                    <a:pt x="650839" y="226666"/>
                  </a:lnTo>
                  <a:lnTo>
                    <a:pt x="652968" y="226252"/>
                  </a:lnTo>
                  <a:lnTo>
                    <a:pt x="654387" y="224918"/>
                  </a:lnTo>
                  <a:lnTo>
                    <a:pt x="655963" y="220614"/>
                  </a:lnTo>
                  <a:lnTo>
                    <a:pt x="663738" y="178424"/>
                  </a:lnTo>
                  <a:lnTo>
                    <a:pt x="671410" y="133014"/>
                  </a:lnTo>
                  <a:lnTo>
                    <a:pt x="685996" y="93220"/>
                  </a:lnTo>
                  <a:lnTo>
                    <a:pt x="708247" y="48416"/>
                  </a:lnTo>
                  <a:lnTo>
                    <a:pt x="720908" y="27634"/>
                  </a:lnTo>
                  <a:lnTo>
                    <a:pt x="7524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4"/>
            <p:cNvSpPr/>
            <p:nvPr/>
          </p:nvSpPr>
          <p:spPr>
            <a:xfrm>
              <a:off x="3233012" y="2647950"/>
              <a:ext cx="53114" cy="266701"/>
            </a:xfrm>
            <a:custGeom>
              <a:avLst/>
              <a:gdLst/>
              <a:ahLst/>
              <a:cxnLst/>
              <a:rect l="0" t="0" r="0" b="0"/>
              <a:pathLst>
                <a:path w="53114" h="266701">
                  <a:moveTo>
                    <a:pt x="5488" y="0"/>
                  </a:moveTo>
                  <a:lnTo>
                    <a:pt x="431" y="5057"/>
                  </a:lnTo>
                  <a:lnTo>
                    <a:pt x="0" y="8663"/>
                  </a:lnTo>
                  <a:lnTo>
                    <a:pt x="5212" y="56101"/>
                  </a:lnTo>
                  <a:lnTo>
                    <a:pt x="5433" y="96101"/>
                  </a:lnTo>
                  <a:lnTo>
                    <a:pt x="8299" y="140848"/>
                  </a:lnTo>
                  <a:lnTo>
                    <a:pt x="18743" y="180575"/>
                  </a:lnTo>
                  <a:lnTo>
                    <a:pt x="34136" y="225725"/>
                  </a:lnTo>
                  <a:lnTo>
                    <a:pt x="53113" y="266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5"/>
            <p:cNvSpPr/>
            <p:nvPr/>
          </p:nvSpPr>
          <p:spPr>
            <a:xfrm>
              <a:off x="3190875" y="2562225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19050"/>
                  </a:moveTo>
                  <a:lnTo>
                    <a:pt x="13993" y="13993"/>
                  </a:lnTo>
                  <a:lnTo>
                    <a:pt x="8689" y="11511"/>
                  </a:lnTo>
                  <a:lnTo>
                    <a:pt x="1717" y="9917"/>
                  </a:lnTo>
                  <a:lnTo>
                    <a:pt x="1144" y="872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6"/>
            <p:cNvSpPr/>
            <p:nvPr/>
          </p:nvSpPr>
          <p:spPr>
            <a:xfrm>
              <a:off x="3440657" y="2724150"/>
              <a:ext cx="293144" cy="200026"/>
            </a:xfrm>
            <a:custGeom>
              <a:avLst/>
              <a:gdLst/>
              <a:ahLst/>
              <a:cxnLst/>
              <a:rect l="0" t="0" r="0" b="0"/>
              <a:pathLst>
                <a:path w="293144" h="200026">
                  <a:moveTo>
                    <a:pt x="188368" y="0"/>
                  </a:moveTo>
                  <a:lnTo>
                    <a:pt x="163896" y="1058"/>
                  </a:lnTo>
                  <a:lnTo>
                    <a:pt x="123984" y="18314"/>
                  </a:lnTo>
                  <a:lnTo>
                    <a:pt x="82987" y="36269"/>
                  </a:lnTo>
                  <a:lnTo>
                    <a:pt x="49664" y="59430"/>
                  </a:lnTo>
                  <a:lnTo>
                    <a:pt x="16592" y="100019"/>
                  </a:lnTo>
                  <a:lnTo>
                    <a:pt x="2664" y="126688"/>
                  </a:lnTo>
                  <a:lnTo>
                    <a:pt x="0" y="139561"/>
                  </a:lnTo>
                  <a:lnTo>
                    <a:pt x="1638" y="152338"/>
                  </a:lnTo>
                  <a:lnTo>
                    <a:pt x="5893" y="164014"/>
                  </a:lnTo>
                  <a:lnTo>
                    <a:pt x="11313" y="172731"/>
                  </a:lnTo>
                  <a:lnTo>
                    <a:pt x="25370" y="183589"/>
                  </a:lnTo>
                  <a:lnTo>
                    <a:pt x="42941" y="188452"/>
                  </a:lnTo>
                  <a:lnTo>
                    <a:pt x="61552" y="189893"/>
                  </a:lnTo>
                  <a:lnTo>
                    <a:pt x="71328" y="187408"/>
                  </a:lnTo>
                  <a:lnTo>
                    <a:pt x="96340" y="172133"/>
                  </a:lnTo>
                  <a:lnTo>
                    <a:pt x="112535" y="154836"/>
                  </a:lnTo>
                  <a:lnTo>
                    <a:pt x="130848" y="120905"/>
                  </a:lnTo>
                  <a:lnTo>
                    <a:pt x="148365" y="75293"/>
                  </a:lnTo>
                  <a:lnTo>
                    <a:pt x="159351" y="57767"/>
                  </a:lnTo>
                  <a:lnTo>
                    <a:pt x="187228" y="101946"/>
                  </a:lnTo>
                  <a:lnTo>
                    <a:pt x="227572" y="140934"/>
                  </a:lnTo>
                  <a:lnTo>
                    <a:pt x="273354" y="180804"/>
                  </a:lnTo>
                  <a:lnTo>
                    <a:pt x="293143" y="2000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5"/>
          <p:cNvGrpSpPr/>
          <p:nvPr/>
        </p:nvGrpSpPr>
        <p:grpSpPr>
          <a:xfrm>
            <a:off x="3533775" y="4448175"/>
            <a:ext cx="1190626" cy="266701"/>
            <a:chOff x="3533775" y="4448175"/>
            <a:chExt cx="1190626" cy="266701"/>
          </a:xfrm>
        </p:grpSpPr>
        <p:sp>
          <p:nvSpPr>
            <p:cNvPr id="45" name="SMARTInkShape-37"/>
            <p:cNvSpPr/>
            <p:nvPr/>
          </p:nvSpPr>
          <p:spPr>
            <a:xfrm>
              <a:off x="3533775" y="4514850"/>
              <a:ext cx="95251" cy="47626"/>
            </a:xfrm>
            <a:custGeom>
              <a:avLst/>
              <a:gdLst/>
              <a:ahLst/>
              <a:cxnLst/>
              <a:rect l="0" t="0" r="0" b="0"/>
              <a:pathLst>
                <a:path w="95251" h="47626">
                  <a:moveTo>
                    <a:pt x="0" y="0"/>
                  </a:moveTo>
                  <a:lnTo>
                    <a:pt x="5057" y="0"/>
                  </a:lnTo>
                  <a:lnTo>
                    <a:pt x="48905" y="29659"/>
                  </a:lnTo>
                  <a:lnTo>
                    <a:pt x="95250" y="47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38"/>
            <p:cNvSpPr/>
            <p:nvPr/>
          </p:nvSpPr>
          <p:spPr>
            <a:xfrm>
              <a:off x="3771900" y="4514850"/>
              <a:ext cx="133351" cy="104776"/>
            </a:xfrm>
            <a:custGeom>
              <a:avLst/>
              <a:gdLst/>
              <a:ahLst/>
              <a:cxnLst/>
              <a:rect l="0" t="0" r="0" b="0"/>
              <a:pathLst>
                <a:path w="133351" h="104776">
                  <a:moveTo>
                    <a:pt x="0" y="0"/>
                  </a:moveTo>
                  <a:lnTo>
                    <a:pt x="5057" y="5056"/>
                  </a:lnTo>
                  <a:lnTo>
                    <a:pt x="7539" y="10361"/>
                  </a:lnTo>
                  <a:lnTo>
                    <a:pt x="8201" y="13257"/>
                  </a:lnTo>
                  <a:lnTo>
                    <a:pt x="9701" y="15188"/>
                  </a:lnTo>
                  <a:lnTo>
                    <a:pt x="14189" y="17333"/>
                  </a:lnTo>
                  <a:lnTo>
                    <a:pt x="19712" y="23932"/>
                  </a:lnTo>
                  <a:lnTo>
                    <a:pt x="26753" y="32862"/>
                  </a:lnTo>
                  <a:lnTo>
                    <a:pt x="73202" y="68445"/>
                  </a:lnTo>
                  <a:lnTo>
                    <a:pt x="116427" y="91993"/>
                  </a:lnTo>
                  <a:lnTo>
                    <a:pt x="133350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39"/>
            <p:cNvSpPr/>
            <p:nvPr/>
          </p:nvSpPr>
          <p:spPr>
            <a:xfrm>
              <a:off x="3905250" y="4457700"/>
              <a:ext cx="38101" cy="257176"/>
            </a:xfrm>
            <a:custGeom>
              <a:avLst/>
              <a:gdLst/>
              <a:ahLst/>
              <a:cxnLst/>
              <a:rect l="0" t="0" r="0" b="0"/>
              <a:pathLst>
                <a:path w="38101" h="257176">
                  <a:moveTo>
                    <a:pt x="38100" y="0"/>
                  </a:moveTo>
                  <a:lnTo>
                    <a:pt x="37042" y="24472"/>
                  </a:lnTo>
                  <a:lnTo>
                    <a:pt x="30561" y="50891"/>
                  </a:lnTo>
                  <a:lnTo>
                    <a:pt x="26341" y="74345"/>
                  </a:lnTo>
                  <a:lnTo>
                    <a:pt x="22290" y="90193"/>
                  </a:lnTo>
                  <a:lnTo>
                    <a:pt x="19690" y="132037"/>
                  </a:lnTo>
                  <a:lnTo>
                    <a:pt x="18076" y="174256"/>
                  </a:lnTo>
                  <a:lnTo>
                    <a:pt x="9357" y="220183"/>
                  </a:lnTo>
                  <a:lnTo>
                    <a:pt x="1441" y="240610"/>
                  </a:lnTo>
                  <a:lnTo>
                    <a:pt x="0" y="2571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40"/>
            <p:cNvSpPr/>
            <p:nvPr/>
          </p:nvSpPr>
          <p:spPr>
            <a:xfrm>
              <a:off x="4038804" y="4505490"/>
              <a:ext cx="113921" cy="152236"/>
            </a:xfrm>
            <a:custGeom>
              <a:avLst/>
              <a:gdLst/>
              <a:ahLst/>
              <a:cxnLst/>
              <a:rect l="0" t="0" r="0" b="0"/>
              <a:pathLst>
                <a:path w="113921" h="152236">
                  <a:moveTo>
                    <a:pt x="9321" y="76035"/>
                  </a:moveTo>
                  <a:lnTo>
                    <a:pt x="25723" y="67834"/>
                  </a:lnTo>
                  <a:lnTo>
                    <a:pt x="72799" y="56832"/>
                  </a:lnTo>
                  <a:lnTo>
                    <a:pt x="92847" y="46803"/>
                  </a:lnTo>
                  <a:lnTo>
                    <a:pt x="107312" y="34630"/>
                  </a:lnTo>
                  <a:lnTo>
                    <a:pt x="111081" y="28352"/>
                  </a:lnTo>
                  <a:lnTo>
                    <a:pt x="113500" y="15698"/>
                  </a:lnTo>
                  <a:lnTo>
                    <a:pt x="113920" y="6182"/>
                  </a:lnTo>
                  <a:lnTo>
                    <a:pt x="112920" y="4066"/>
                  </a:lnTo>
                  <a:lnTo>
                    <a:pt x="111195" y="2655"/>
                  </a:lnTo>
                  <a:lnTo>
                    <a:pt x="106457" y="1088"/>
                  </a:lnTo>
                  <a:lnTo>
                    <a:pt x="86645" y="0"/>
                  </a:lnTo>
                  <a:lnTo>
                    <a:pt x="69038" y="4940"/>
                  </a:lnTo>
                  <a:lnTo>
                    <a:pt x="26361" y="37422"/>
                  </a:lnTo>
                  <a:lnTo>
                    <a:pt x="15836" y="45115"/>
                  </a:lnTo>
                  <a:lnTo>
                    <a:pt x="7630" y="55590"/>
                  </a:lnTo>
                  <a:lnTo>
                    <a:pt x="3278" y="67301"/>
                  </a:lnTo>
                  <a:lnTo>
                    <a:pt x="0" y="111007"/>
                  </a:lnTo>
                  <a:lnTo>
                    <a:pt x="2049" y="116283"/>
                  </a:lnTo>
                  <a:lnTo>
                    <a:pt x="9969" y="124968"/>
                  </a:lnTo>
                  <a:lnTo>
                    <a:pt x="44582" y="145721"/>
                  </a:lnTo>
                  <a:lnTo>
                    <a:pt x="66471" y="1522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41"/>
            <p:cNvSpPr/>
            <p:nvPr/>
          </p:nvSpPr>
          <p:spPr>
            <a:xfrm>
              <a:off x="4219743" y="4515498"/>
              <a:ext cx="152233" cy="142228"/>
            </a:xfrm>
            <a:custGeom>
              <a:avLst/>
              <a:gdLst/>
              <a:ahLst/>
              <a:cxnLst/>
              <a:rect l="0" t="0" r="0" b="0"/>
              <a:pathLst>
                <a:path w="152233" h="142228">
                  <a:moveTo>
                    <a:pt x="95082" y="56502"/>
                  </a:moveTo>
                  <a:lnTo>
                    <a:pt x="95082" y="38188"/>
                  </a:lnTo>
                  <a:lnTo>
                    <a:pt x="94024" y="34768"/>
                  </a:lnTo>
                  <a:lnTo>
                    <a:pt x="92260" y="32488"/>
                  </a:lnTo>
                  <a:lnTo>
                    <a:pt x="90025" y="30967"/>
                  </a:lnTo>
                  <a:lnTo>
                    <a:pt x="69572" y="4274"/>
                  </a:lnTo>
                  <a:lnTo>
                    <a:pt x="63283" y="1539"/>
                  </a:lnTo>
                  <a:lnTo>
                    <a:pt x="53793" y="0"/>
                  </a:lnTo>
                  <a:lnTo>
                    <a:pt x="39221" y="4601"/>
                  </a:lnTo>
                  <a:lnTo>
                    <a:pt x="22939" y="15636"/>
                  </a:lnTo>
                  <a:lnTo>
                    <a:pt x="12793" y="25931"/>
                  </a:lnTo>
                  <a:lnTo>
                    <a:pt x="6298" y="36213"/>
                  </a:lnTo>
                  <a:lnTo>
                    <a:pt x="1748" y="53901"/>
                  </a:lnTo>
                  <a:lnTo>
                    <a:pt x="0" y="91477"/>
                  </a:lnTo>
                  <a:lnTo>
                    <a:pt x="2729" y="101327"/>
                  </a:lnTo>
                  <a:lnTo>
                    <a:pt x="16088" y="125121"/>
                  </a:lnTo>
                  <a:lnTo>
                    <a:pt x="22227" y="129333"/>
                  </a:lnTo>
                  <a:lnTo>
                    <a:pt x="49323" y="132406"/>
                  </a:lnTo>
                  <a:lnTo>
                    <a:pt x="64826" y="127558"/>
                  </a:lnTo>
                  <a:lnTo>
                    <a:pt x="73874" y="119480"/>
                  </a:lnTo>
                  <a:lnTo>
                    <a:pt x="112089" y="74867"/>
                  </a:lnTo>
                  <a:lnTo>
                    <a:pt x="118516" y="62547"/>
                  </a:lnTo>
                  <a:lnTo>
                    <a:pt x="123205" y="32330"/>
                  </a:lnTo>
                  <a:lnTo>
                    <a:pt x="123640" y="19007"/>
                  </a:lnTo>
                  <a:lnTo>
                    <a:pt x="123652" y="23638"/>
                  </a:lnTo>
                  <a:lnTo>
                    <a:pt x="115456" y="49009"/>
                  </a:lnTo>
                  <a:lnTo>
                    <a:pt x="116073" y="52565"/>
                  </a:lnTo>
                  <a:lnTo>
                    <a:pt x="120939" y="63685"/>
                  </a:lnTo>
                  <a:lnTo>
                    <a:pt x="126320" y="101540"/>
                  </a:lnTo>
                  <a:lnTo>
                    <a:pt x="130132" y="110386"/>
                  </a:lnTo>
                  <a:lnTo>
                    <a:pt x="131826" y="121372"/>
                  </a:lnTo>
                  <a:lnTo>
                    <a:pt x="134395" y="126207"/>
                  </a:lnTo>
                  <a:lnTo>
                    <a:pt x="152232" y="1422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42"/>
            <p:cNvSpPr/>
            <p:nvPr/>
          </p:nvSpPr>
          <p:spPr>
            <a:xfrm>
              <a:off x="4459224" y="4514853"/>
              <a:ext cx="93514" cy="171388"/>
            </a:xfrm>
            <a:custGeom>
              <a:avLst/>
              <a:gdLst/>
              <a:ahLst/>
              <a:cxnLst/>
              <a:rect l="0" t="0" r="0" b="0"/>
              <a:pathLst>
                <a:path w="93514" h="171388">
                  <a:moveTo>
                    <a:pt x="74676" y="9522"/>
                  </a:moveTo>
                  <a:lnTo>
                    <a:pt x="69620" y="4466"/>
                  </a:lnTo>
                  <a:lnTo>
                    <a:pt x="64315" y="1983"/>
                  </a:lnTo>
                  <a:lnTo>
                    <a:pt x="19506" y="13"/>
                  </a:lnTo>
                  <a:lnTo>
                    <a:pt x="10273" y="0"/>
                  </a:lnTo>
                  <a:lnTo>
                    <a:pt x="3618" y="5054"/>
                  </a:lnTo>
                  <a:lnTo>
                    <a:pt x="761" y="10358"/>
                  </a:lnTo>
                  <a:lnTo>
                    <a:pt x="0" y="13255"/>
                  </a:lnTo>
                  <a:lnTo>
                    <a:pt x="1975" y="22117"/>
                  </a:lnTo>
                  <a:lnTo>
                    <a:pt x="20906" y="63676"/>
                  </a:lnTo>
                  <a:lnTo>
                    <a:pt x="59185" y="107957"/>
                  </a:lnTo>
                  <a:lnTo>
                    <a:pt x="85545" y="134642"/>
                  </a:lnTo>
                  <a:lnTo>
                    <a:pt x="90090" y="144859"/>
                  </a:lnTo>
                  <a:lnTo>
                    <a:pt x="93513" y="169124"/>
                  </a:lnTo>
                  <a:lnTo>
                    <a:pt x="92526" y="169899"/>
                  </a:lnTo>
                  <a:lnTo>
                    <a:pt x="88607" y="170759"/>
                  </a:lnTo>
                  <a:lnTo>
                    <a:pt x="63129" y="171387"/>
                  </a:lnTo>
                  <a:lnTo>
                    <a:pt x="56139" y="168598"/>
                  </a:lnTo>
                  <a:lnTo>
                    <a:pt x="27051" y="1428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43"/>
            <p:cNvSpPr/>
            <p:nvPr/>
          </p:nvSpPr>
          <p:spPr>
            <a:xfrm>
              <a:off x="4667250" y="4448175"/>
              <a:ext cx="9526" cy="257176"/>
            </a:xfrm>
            <a:custGeom>
              <a:avLst/>
              <a:gdLst/>
              <a:ahLst/>
              <a:cxnLst/>
              <a:rect l="0" t="0" r="0" b="0"/>
              <a:pathLst>
                <a:path w="9526" h="257176">
                  <a:moveTo>
                    <a:pt x="9525" y="0"/>
                  </a:moveTo>
                  <a:lnTo>
                    <a:pt x="9525" y="45988"/>
                  </a:lnTo>
                  <a:lnTo>
                    <a:pt x="1986" y="86764"/>
                  </a:lnTo>
                  <a:lnTo>
                    <a:pt x="262" y="133487"/>
                  </a:lnTo>
                  <a:lnTo>
                    <a:pt x="34" y="180993"/>
                  </a:lnTo>
                  <a:lnTo>
                    <a:pt x="3" y="224869"/>
                  </a:lnTo>
                  <a:lnTo>
                    <a:pt x="0" y="2571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44"/>
            <p:cNvSpPr/>
            <p:nvPr/>
          </p:nvSpPr>
          <p:spPr>
            <a:xfrm>
              <a:off x="4667250" y="4629150"/>
              <a:ext cx="57151" cy="19051"/>
            </a:xfrm>
            <a:custGeom>
              <a:avLst/>
              <a:gdLst/>
              <a:ahLst/>
              <a:cxnLst/>
              <a:rect l="0" t="0" r="0" b="0"/>
              <a:pathLst>
                <a:path w="57151" h="19051">
                  <a:moveTo>
                    <a:pt x="0" y="0"/>
                  </a:moveTo>
                  <a:lnTo>
                    <a:pt x="8201" y="0"/>
                  </a:lnTo>
                  <a:lnTo>
                    <a:pt x="42979" y="9701"/>
                  </a:lnTo>
                  <a:lnTo>
                    <a:pt x="5715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SMARTInkShape-Group6"/>
          <p:cNvGrpSpPr/>
          <p:nvPr/>
        </p:nvGrpSpPr>
        <p:grpSpPr>
          <a:xfrm>
            <a:off x="1485900" y="4564667"/>
            <a:ext cx="1465828" cy="435959"/>
            <a:chOff x="1485900" y="4564667"/>
            <a:chExt cx="1465828" cy="435959"/>
          </a:xfrm>
        </p:grpSpPr>
        <p:sp>
          <p:nvSpPr>
            <p:cNvPr id="54" name="SMARTInkShape-45"/>
            <p:cNvSpPr/>
            <p:nvPr/>
          </p:nvSpPr>
          <p:spPr>
            <a:xfrm>
              <a:off x="1485900" y="4564667"/>
              <a:ext cx="265524" cy="385845"/>
            </a:xfrm>
            <a:custGeom>
              <a:avLst/>
              <a:gdLst/>
              <a:ahLst/>
              <a:cxnLst/>
              <a:rect l="0" t="0" r="0" b="0"/>
              <a:pathLst>
                <a:path w="265524" h="385845">
                  <a:moveTo>
                    <a:pt x="0" y="188308"/>
                  </a:moveTo>
                  <a:lnTo>
                    <a:pt x="15188" y="226289"/>
                  </a:lnTo>
                  <a:lnTo>
                    <a:pt x="26315" y="272995"/>
                  </a:lnTo>
                  <a:lnTo>
                    <a:pt x="35459" y="311928"/>
                  </a:lnTo>
                  <a:lnTo>
                    <a:pt x="40140" y="337825"/>
                  </a:lnTo>
                  <a:lnTo>
                    <a:pt x="57034" y="382733"/>
                  </a:lnTo>
                  <a:lnTo>
                    <a:pt x="59189" y="384600"/>
                  </a:lnTo>
                  <a:lnTo>
                    <a:pt x="61684" y="385844"/>
                  </a:lnTo>
                  <a:lnTo>
                    <a:pt x="63348" y="385615"/>
                  </a:lnTo>
                  <a:lnTo>
                    <a:pt x="64457" y="384405"/>
                  </a:lnTo>
                  <a:lnTo>
                    <a:pt x="65196" y="382539"/>
                  </a:lnTo>
                  <a:lnTo>
                    <a:pt x="64631" y="380237"/>
                  </a:lnTo>
                  <a:lnTo>
                    <a:pt x="58941" y="368938"/>
                  </a:lnTo>
                  <a:lnTo>
                    <a:pt x="46946" y="326658"/>
                  </a:lnTo>
                  <a:lnTo>
                    <a:pt x="34791" y="284546"/>
                  </a:lnTo>
                  <a:lnTo>
                    <a:pt x="25360" y="245163"/>
                  </a:lnTo>
                  <a:lnTo>
                    <a:pt x="15863" y="205036"/>
                  </a:lnTo>
                  <a:lnTo>
                    <a:pt x="6346" y="166336"/>
                  </a:lnTo>
                  <a:lnTo>
                    <a:pt x="1880" y="128058"/>
                  </a:lnTo>
                  <a:lnTo>
                    <a:pt x="5614" y="89905"/>
                  </a:lnTo>
                  <a:lnTo>
                    <a:pt x="17415" y="53238"/>
                  </a:lnTo>
                  <a:lnTo>
                    <a:pt x="33147" y="27990"/>
                  </a:lnTo>
                  <a:lnTo>
                    <a:pt x="45071" y="17219"/>
                  </a:lnTo>
                  <a:lnTo>
                    <a:pt x="73797" y="5206"/>
                  </a:lnTo>
                  <a:lnTo>
                    <a:pt x="104063" y="0"/>
                  </a:lnTo>
                  <a:lnTo>
                    <a:pt x="138195" y="3514"/>
                  </a:lnTo>
                  <a:lnTo>
                    <a:pt x="175120" y="16315"/>
                  </a:lnTo>
                  <a:lnTo>
                    <a:pt x="216860" y="39603"/>
                  </a:lnTo>
                  <a:lnTo>
                    <a:pt x="246585" y="67408"/>
                  </a:lnTo>
                  <a:lnTo>
                    <a:pt x="257760" y="83774"/>
                  </a:lnTo>
                  <a:lnTo>
                    <a:pt x="264051" y="105947"/>
                  </a:lnTo>
                  <a:lnTo>
                    <a:pt x="265523" y="123128"/>
                  </a:lnTo>
                  <a:lnTo>
                    <a:pt x="260532" y="138526"/>
                  </a:lnTo>
                  <a:lnTo>
                    <a:pt x="250200" y="152424"/>
                  </a:lnTo>
                  <a:lnTo>
                    <a:pt x="226533" y="171090"/>
                  </a:lnTo>
                  <a:lnTo>
                    <a:pt x="199413" y="182736"/>
                  </a:lnTo>
                  <a:lnTo>
                    <a:pt x="152319" y="192631"/>
                  </a:lnTo>
                  <a:lnTo>
                    <a:pt x="108796" y="190260"/>
                  </a:lnTo>
                  <a:lnTo>
                    <a:pt x="77621" y="185872"/>
                  </a:lnTo>
                  <a:lnTo>
                    <a:pt x="47625" y="1787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46"/>
            <p:cNvSpPr/>
            <p:nvPr/>
          </p:nvSpPr>
          <p:spPr>
            <a:xfrm>
              <a:off x="1809750" y="4600575"/>
              <a:ext cx="66676" cy="400051"/>
            </a:xfrm>
            <a:custGeom>
              <a:avLst/>
              <a:gdLst/>
              <a:ahLst/>
              <a:cxnLst/>
              <a:rect l="0" t="0" r="0" b="0"/>
              <a:pathLst>
                <a:path w="66676" h="400051">
                  <a:moveTo>
                    <a:pt x="0" y="0"/>
                  </a:moveTo>
                  <a:lnTo>
                    <a:pt x="15188" y="37981"/>
                  </a:lnTo>
                  <a:lnTo>
                    <a:pt x="23598" y="79699"/>
                  </a:lnTo>
                  <a:lnTo>
                    <a:pt x="27100" y="117571"/>
                  </a:lnTo>
                  <a:lnTo>
                    <a:pt x="28138" y="160660"/>
                  </a:lnTo>
                  <a:lnTo>
                    <a:pt x="33502" y="201884"/>
                  </a:lnTo>
                  <a:lnTo>
                    <a:pt x="36738" y="240910"/>
                  </a:lnTo>
                  <a:lnTo>
                    <a:pt x="37696" y="279285"/>
                  </a:lnTo>
                  <a:lnTo>
                    <a:pt x="45625" y="322573"/>
                  </a:lnTo>
                  <a:lnTo>
                    <a:pt x="60480" y="366251"/>
                  </a:lnTo>
                  <a:lnTo>
                    <a:pt x="66675" y="400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47"/>
            <p:cNvSpPr/>
            <p:nvPr/>
          </p:nvSpPr>
          <p:spPr>
            <a:xfrm>
              <a:off x="1973994" y="4753706"/>
              <a:ext cx="197707" cy="198650"/>
            </a:xfrm>
            <a:custGeom>
              <a:avLst/>
              <a:gdLst/>
              <a:ahLst/>
              <a:cxnLst/>
              <a:rect l="0" t="0" r="0" b="0"/>
              <a:pathLst>
                <a:path w="197707" h="198650">
                  <a:moveTo>
                    <a:pt x="131031" y="132619"/>
                  </a:moveTo>
                  <a:lnTo>
                    <a:pt x="131031" y="89307"/>
                  </a:lnTo>
                  <a:lnTo>
                    <a:pt x="129973" y="78444"/>
                  </a:lnTo>
                  <a:lnTo>
                    <a:pt x="120272" y="34873"/>
                  </a:lnTo>
                  <a:lnTo>
                    <a:pt x="111785" y="21796"/>
                  </a:lnTo>
                  <a:lnTo>
                    <a:pt x="95107" y="7590"/>
                  </a:lnTo>
                  <a:lnTo>
                    <a:pt x="81817" y="1734"/>
                  </a:lnTo>
                  <a:lnTo>
                    <a:pt x="66119" y="0"/>
                  </a:lnTo>
                  <a:lnTo>
                    <a:pt x="48063" y="4542"/>
                  </a:lnTo>
                  <a:lnTo>
                    <a:pt x="38417" y="15371"/>
                  </a:lnTo>
                  <a:lnTo>
                    <a:pt x="5509" y="62597"/>
                  </a:lnTo>
                  <a:lnTo>
                    <a:pt x="0" y="86825"/>
                  </a:lnTo>
                  <a:lnTo>
                    <a:pt x="5525" y="130038"/>
                  </a:lnTo>
                  <a:lnTo>
                    <a:pt x="11931" y="162565"/>
                  </a:lnTo>
                  <a:lnTo>
                    <a:pt x="20365" y="180063"/>
                  </a:lnTo>
                  <a:lnTo>
                    <a:pt x="34624" y="191949"/>
                  </a:lnTo>
                  <a:lnTo>
                    <a:pt x="46203" y="196030"/>
                  </a:lnTo>
                  <a:lnTo>
                    <a:pt x="70883" y="198649"/>
                  </a:lnTo>
                  <a:lnTo>
                    <a:pt x="89809" y="194047"/>
                  </a:lnTo>
                  <a:lnTo>
                    <a:pt x="108822" y="180924"/>
                  </a:lnTo>
                  <a:lnTo>
                    <a:pt x="126605" y="157526"/>
                  </a:lnTo>
                  <a:lnTo>
                    <a:pt x="135952" y="137764"/>
                  </a:lnTo>
                  <a:lnTo>
                    <a:pt x="140152" y="92214"/>
                  </a:lnTo>
                  <a:lnTo>
                    <a:pt x="139378" y="72552"/>
                  </a:lnTo>
                  <a:lnTo>
                    <a:pt x="132339" y="50691"/>
                  </a:lnTo>
                  <a:lnTo>
                    <a:pt x="122945" y="39026"/>
                  </a:lnTo>
                  <a:lnTo>
                    <a:pt x="122465" y="39532"/>
                  </a:lnTo>
                  <a:lnTo>
                    <a:pt x="121632" y="55829"/>
                  </a:lnTo>
                  <a:lnTo>
                    <a:pt x="129135" y="79154"/>
                  </a:lnTo>
                  <a:lnTo>
                    <a:pt x="152978" y="125946"/>
                  </a:lnTo>
                  <a:lnTo>
                    <a:pt x="181443" y="171622"/>
                  </a:lnTo>
                  <a:lnTo>
                    <a:pt x="197706" y="1897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48"/>
            <p:cNvSpPr/>
            <p:nvPr/>
          </p:nvSpPr>
          <p:spPr>
            <a:xfrm>
              <a:off x="2228850" y="4763536"/>
              <a:ext cx="200026" cy="208515"/>
            </a:xfrm>
            <a:custGeom>
              <a:avLst/>
              <a:gdLst/>
              <a:ahLst/>
              <a:cxnLst/>
              <a:rect l="0" t="0" r="0" b="0"/>
              <a:pathLst>
                <a:path w="200026" h="208515">
                  <a:moveTo>
                    <a:pt x="0" y="46589"/>
                  </a:moveTo>
                  <a:lnTo>
                    <a:pt x="0" y="78388"/>
                  </a:lnTo>
                  <a:lnTo>
                    <a:pt x="9701" y="122301"/>
                  </a:lnTo>
                  <a:lnTo>
                    <a:pt x="16890" y="143311"/>
                  </a:lnTo>
                  <a:lnTo>
                    <a:pt x="19148" y="154135"/>
                  </a:lnTo>
                  <a:lnTo>
                    <a:pt x="27125" y="168061"/>
                  </a:lnTo>
                  <a:lnTo>
                    <a:pt x="28666" y="168845"/>
                  </a:lnTo>
                  <a:lnTo>
                    <a:pt x="36649" y="170208"/>
                  </a:lnTo>
                  <a:lnTo>
                    <a:pt x="37132" y="169218"/>
                  </a:lnTo>
                  <a:lnTo>
                    <a:pt x="38083" y="123863"/>
                  </a:lnTo>
                  <a:lnTo>
                    <a:pt x="38098" y="77244"/>
                  </a:lnTo>
                  <a:lnTo>
                    <a:pt x="40922" y="53908"/>
                  </a:lnTo>
                  <a:lnTo>
                    <a:pt x="48461" y="32530"/>
                  </a:lnTo>
                  <a:lnTo>
                    <a:pt x="60490" y="10768"/>
                  </a:lnTo>
                  <a:lnTo>
                    <a:pt x="64669" y="6834"/>
                  </a:lnTo>
                  <a:lnTo>
                    <a:pt x="74956" y="2461"/>
                  </a:lnTo>
                  <a:lnTo>
                    <a:pt x="87591" y="0"/>
                  </a:lnTo>
                  <a:lnTo>
                    <a:pt x="103093" y="4328"/>
                  </a:lnTo>
                  <a:lnTo>
                    <a:pt x="116036" y="12312"/>
                  </a:lnTo>
                  <a:lnTo>
                    <a:pt x="143522" y="40808"/>
                  </a:lnTo>
                  <a:lnTo>
                    <a:pt x="163346" y="75904"/>
                  </a:lnTo>
                  <a:lnTo>
                    <a:pt x="180744" y="120064"/>
                  </a:lnTo>
                  <a:lnTo>
                    <a:pt x="197183" y="165367"/>
                  </a:lnTo>
                  <a:lnTo>
                    <a:pt x="200025" y="2085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49"/>
            <p:cNvSpPr/>
            <p:nvPr/>
          </p:nvSpPr>
          <p:spPr>
            <a:xfrm>
              <a:off x="2571750" y="4619625"/>
              <a:ext cx="38101" cy="333376"/>
            </a:xfrm>
            <a:custGeom>
              <a:avLst/>
              <a:gdLst/>
              <a:ahLst/>
              <a:cxnLst/>
              <a:rect l="0" t="0" r="0" b="0"/>
              <a:pathLst>
                <a:path w="38101" h="333376">
                  <a:moveTo>
                    <a:pt x="0" y="0"/>
                  </a:moveTo>
                  <a:lnTo>
                    <a:pt x="0" y="41832"/>
                  </a:lnTo>
                  <a:lnTo>
                    <a:pt x="5057" y="81993"/>
                  </a:lnTo>
                  <a:lnTo>
                    <a:pt x="8201" y="118251"/>
                  </a:lnTo>
                  <a:lnTo>
                    <a:pt x="14189" y="155805"/>
                  </a:lnTo>
                  <a:lnTo>
                    <a:pt x="18090" y="199875"/>
                  </a:lnTo>
                  <a:lnTo>
                    <a:pt x="18860" y="245425"/>
                  </a:lnTo>
                  <a:lnTo>
                    <a:pt x="21816" y="272744"/>
                  </a:lnTo>
                  <a:lnTo>
                    <a:pt x="30804" y="314020"/>
                  </a:lnTo>
                  <a:lnTo>
                    <a:pt x="38100" y="3333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50"/>
            <p:cNvSpPr/>
            <p:nvPr/>
          </p:nvSpPr>
          <p:spPr>
            <a:xfrm>
              <a:off x="2533650" y="4733925"/>
              <a:ext cx="418078" cy="209109"/>
            </a:xfrm>
            <a:custGeom>
              <a:avLst/>
              <a:gdLst/>
              <a:ahLst/>
              <a:cxnLst/>
              <a:rect l="0" t="0" r="0" b="0"/>
              <a:pathLst>
                <a:path w="418078" h="209109">
                  <a:moveTo>
                    <a:pt x="0" y="19050"/>
                  </a:moveTo>
                  <a:lnTo>
                    <a:pt x="0" y="13994"/>
                  </a:lnTo>
                  <a:lnTo>
                    <a:pt x="1058" y="12504"/>
                  </a:lnTo>
                  <a:lnTo>
                    <a:pt x="2822" y="11511"/>
                  </a:lnTo>
                  <a:lnTo>
                    <a:pt x="13257" y="9917"/>
                  </a:lnTo>
                  <a:lnTo>
                    <a:pt x="59867" y="9548"/>
                  </a:lnTo>
                  <a:lnTo>
                    <a:pt x="105939" y="9530"/>
                  </a:lnTo>
                  <a:lnTo>
                    <a:pt x="143220" y="9527"/>
                  </a:lnTo>
                  <a:lnTo>
                    <a:pt x="183899" y="6703"/>
                  </a:lnTo>
                  <a:lnTo>
                    <a:pt x="226644" y="1987"/>
                  </a:lnTo>
                  <a:lnTo>
                    <a:pt x="268901" y="392"/>
                  </a:lnTo>
                  <a:lnTo>
                    <a:pt x="313570" y="3"/>
                  </a:lnTo>
                  <a:lnTo>
                    <a:pt x="292800" y="0"/>
                  </a:lnTo>
                  <a:lnTo>
                    <a:pt x="246210" y="17333"/>
                  </a:lnTo>
                  <a:lnTo>
                    <a:pt x="235464" y="23598"/>
                  </a:lnTo>
                  <a:lnTo>
                    <a:pt x="225577" y="32157"/>
                  </a:lnTo>
                  <a:lnTo>
                    <a:pt x="221965" y="41103"/>
                  </a:lnTo>
                  <a:lnTo>
                    <a:pt x="221002" y="46452"/>
                  </a:lnTo>
                  <a:lnTo>
                    <a:pt x="222753" y="55217"/>
                  </a:lnTo>
                  <a:lnTo>
                    <a:pt x="236493" y="79316"/>
                  </a:lnTo>
                  <a:lnTo>
                    <a:pt x="271348" y="107862"/>
                  </a:lnTo>
                  <a:lnTo>
                    <a:pt x="314937" y="131627"/>
                  </a:lnTo>
                  <a:lnTo>
                    <a:pt x="358033" y="154803"/>
                  </a:lnTo>
                  <a:lnTo>
                    <a:pt x="401621" y="180744"/>
                  </a:lnTo>
                  <a:lnTo>
                    <a:pt x="411331" y="187222"/>
                  </a:lnTo>
                  <a:lnTo>
                    <a:pt x="418077" y="198131"/>
                  </a:lnTo>
                  <a:lnTo>
                    <a:pt x="413001" y="202005"/>
                  </a:lnTo>
                  <a:lnTo>
                    <a:pt x="403689" y="206197"/>
                  </a:lnTo>
                  <a:lnTo>
                    <a:pt x="374293" y="209108"/>
                  </a:lnTo>
                  <a:lnTo>
                    <a:pt x="332492" y="201953"/>
                  </a:lnTo>
                  <a:lnTo>
                    <a:pt x="286692" y="193733"/>
                  </a:lnTo>
                  <a:lnTo>
                    <a:pt x="245895" y="189726"/>
                  </a:lnTo>
                  <a:lnTo>
                    <a:pt x="219075" y="180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SMARTInkShape-Group7"/>
          <p:cNvGrpSpPr/>
          <p:nvPr/>
        </p:nvGrpSpPr>
        <p:grpSpPr>
          <a:xfrm>
            <a:off x="1362075" y="3120644"/>
            <a:ext cx="2057401" cy="489332"/>
            <a:chOff x="1362075" y="3120644"/>
            <a:chExt cx="2057401" cy="489332"/>
          </a:xfrm>
        </p:grpSpPr>
        <p:sp>
          <p:nvSpPr>
            <p:cNvPr id="61" name="SMARTInkShape-51"/>
            <p:cNvSpPr/>
            <p:nvPr/>
          </p:nvSpPr>
          <p:spPr>
            <a:xfrm>
              <a:off x="1362075" y="3120644"/>
              <a:ext cx="308113" cy="449087"/>
            </a:xfrm>
            <a:custGeom>
              <a:avLst/>
              <a:gdLst/>
              <a:ahLst/>
              <a:cxnLst/>
              <a:rect l="0" t="0" r="0" b="0"/>
              <a:pathLst>
                <a:path w="308113" h="449087">
                  <a:moveTo>
                    <a:pt x="76200" y="155956"/>
                  </a:moveTo>
                  <a:lnTo>
                    <a:pt x="75142" y="172223"/>
                  </a:lnTo>
                  <a:lnTo>
                    <a:pt x="67558" y="212248"/>
                  </a:lnTo>
                  <a:lnTo>
                    <a:pt x="66937" y="248247"/>
                  </a:lnTo>
                  <a:lnTo>
                    <a:pt x="67811" y="286195"/>
                  </a:lnTo>
                  <a:lnTo>
                    <a:pt x="73244" y="324250"/>
                  </a:lnTo>
                  <a:lnTo>
                    <a:pt x="75324" y="362337"/>
                  </a:lnTo>
                  <a:lnTo>
                    <a:pt x="76027" y="407488"/>
                  </a:lnTo>
                  <a:lnTo>
                    <a:pt x="77182" y="422265"/>
                  </a:lnTo>
                  <a:lnTo>
                    <a:pt x="84391" y="443993"/>
                  </a:lnTo>
                  <a:lnTo>
                    <a:pt x="83777" y="446406"/>
                  </a:lnTo>
                  <a:lnTo>
                    <a:pt x="82310" y="448014"/>
                  </a:lnTo>
                  <a:lnTo>
                    <a:pt x="80273" y="449086"/>
                  </a:lnTo>
                  <a:lnTo>
                    <a:pt x="78916" y="448743"/>
                  </a:lnTo>
                  <a:lnTo>
                    <a:pt x="78010" y="447456"/>
                  </a:lnTo>
                  <a:lnTo>
                    <a:pt x="77005" y="442145"/>
                  </a:lnTo>
                  <a:lnTo>
                    <a:pt x="71249" y="410471"/>
                  </a:lnTo>
                  <a:lnTo>
                    <a:pt x="59974" y="373447"/>
                  </a:lnTo>
                  <a:lnTo>
                    <a:pt x="47556" y="326466"/>
                  </a:lnTo>
                  <a:lnTo>
                    <a:pt x="38079" y="286205"/>
                  </a:lnTo>
                  <a:lnTo>
                    <a:pt x="28569" y="243585"/>
                  </a:lnTo>
                  <a:lnTo>
                    <a:pt x="21870" y="204145"/>
                  </a:lnTo>
                  <a:lnTo>
                    <a:pt x="17063" y="162826"/>
                  </a:lnTo>
                  <a:lnTo>
                    <a:pt x="14581" y="122713"/>
                  </a:lnTo>
                  <a:lnTo>
                    <a:pt x="18167" y="80716"/>
                  </a:lnTo>
                  <a:lnTo>
                    <a:pt x="28901" y="51465"/>
                  </a:lnTo>
                  <a:lnTo>
                    <a:pt x="45488" y="27747"/>
                  </a:lnTo>
                  <a:lnTo>
                    <a:pt x="68864" y="12370"/>
                  </a:lnTo>
                  <a:lnTo>
                    <a:pt x="95899" y="1111"/>
                  </a:lnTo>
                  <a:lnTo>
                    <a:pt x="117410" y="0"/>
                  </a:lnTo>
                  <a:lnTo>
                    <a:pt x="153322" y="5325"/>
                  </a:lnTo>
                  <a:lnTo>
                    <a:pt x="190773" y="13605"/>
                  </a:lnTo>
                  <a:lnTo>
                    <a:pt x="216021" y="21780"/>
                  </a:lnTo>
                  <a:lnTo>
                    <a:pt x="252978" y="43175"/>
                  </a:lnTo>
                  <a:lnTo>
                    <a:pt x="282390" y="64449"/>
                  </a:lnTo>
                  <a:lnTo>
                    <a:pt x="306696" y="103767"/>
                  </a:lnTo>
                  <a:lnTo>
                    <a:pt x="308112" y="120061"/>
                  </a:lnTo>
                  <a:lnTo>
                    <a:pt x="304155" y="136828"/>
                  </a:lnTo>
                  <a:lnTo>
                    <a:pt x="295341" y="151335"/>
                  </a:lnTo>
                  <a:lnTo>
                    <a:pt x="273422" y="171402"/>
                  </a:lnTo>
                  <a:lnTo>
                    <a:pt x="236707" y="185698"/>
                  </a:lnTo>
                  <a:lnTo>
                    <a:pt x="197371" y="196636"/>
                  </a:lnTo>
                  <a:lnTo>
                    <a:pt x="153848" y="206580"/>
                  </a:lnTo>
                  <a:lnTo>
                    <a:pt x="112495" y="211172"/>
                  </a:lnTo>
                  <a:lnTo>
                    <a:pt x="73431" y="212533"/>
                  </a:lnTo>
                  <a:lnTo>
                    <a:pt x="30968" y="206447"/>
                  </a:lnTo>
                  <a:lnTo>
                    <a:pt x="0" y="2035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52"/>
            <p:cNvSpPr/>
            <p:nvPr/>
          </p:nvSpPr>
          <p:spPr>
            <a:xfrm>
              <a:off x="1685925" y="3362325"/>
              <a:ext cx="142876" cy="161342"/>
            </a:xfrm>
            <a:custGeom>
              <a:avLst/>
              <a:gdLst/>
              <a:ahLst/>
              <a:cxnLst/>
              <a:rect l="0" t="0" r="0" b="0"/>
              <a:pathLst>
                <a:path w="142876" h="161342">
                  <a:moveTo>
                    <a:pt x="0" y="95250"/>
                  </a:moveTo>
                  <a:lnTo>
                    <a:pt x="5056" y="100306"/>
                  </a:lnTo>
                  <a:lnTo>
                    <a:pt x="7539" y="108433"/>
                  </a:lnTo>
                  <a:lnTo>
                    <a:pt x="10560" y="148536"/>
                  </a:lnTo>
                  <a:lnTo>
                    <a:pt x="18657" y="161341"/>
                  </a:lnTo>
                  <a:lnTo>
                    <a:pt x="23990" y="156695"/>
                  </a:lnTo>
                  <a:lnTo>
                    <a:pt x="26537" y="151487"/>
                  </a:lnTo>
                  <a:lnTo>
                    <a:pt x="33512" y="116864"/>
                  </a:lnTo>
                  <a:lnTo>
                    <a:pt x="59156" y="71120"/>
                  </a:lnTo>
                  <a:lnTo>
                    <a:pt x="69504" y="46120"/>
                  </a:lnTo>
                  <a:lnTo>
                    <a:pt x="81691" y="33550"/>
                  </a:lnTo>
                  <a:lnTo>
                    <a:pt x="123471" y="5245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53"/>
            <p:cNvSpPr/>
            <p:nvPr/>
          </p:nvSpPr>
          <p:spPr>
            <a:xfrm>
              <a:off x="1982445" y="3381375"/>
              <a:ext cx="167756" cy="185975"/>
            </a:xfrm>
            <a:custGeom>
              <a:avLst/>
              <a:gdLst/>
              <a:ahLst/>
              <a:cxnLst/>
              <a:rect l="0" t="0" r="0" b="0"/>
              <a:pathLst>
                <a:path w="167756" h="185975">
                  <a:moveTo>
                    <a:pt x="17805" y="0"/>
                  </a:moveTo>
                  <a:lnTo>
                    <a:pt x="17805" y="5056"/>
                  </a:lnTo>
                  <a:lnTo>
                    <a:pt x="14983" y="10361"/>
                  </a:lnTo>
                  <a:lnTo>
                    <a:pt x="11259" y="16247"/>
                  </a:lnTo>
                  <a:lnTo>
                    <a:pt x="8104" y="25510"/>
                  </a:lnTo>
                  <a:lnTo>
                    <a:pt x="3616" y="31799"/>
                  </a:lnTo>
                  <a:lnTo>
                    <a:pt x="3054" y="36016"/>
                  </a:lnTo>
                  <a:lnTo>
                    <a:pt x="7383" y="69118"/>
                  </a:lnTo>
                  <a:lnTo>
                    <a:pt x="0" y="115839"/>
                  </a:lnTo>
                  <a:lnTo>
                    <a:pt x="4180" y="138275"/>
                  </a:lnTo>
                  <a:lnTo>
                    <a:pt x="15075" y="163760"/>
                  </a:lnTo>
                  <a:lnTo>
                    <a:pt x="21178" y="172618"/>
                  </a:lnTo>
                  <a:lnTo>
                    <a:pt x="33062" y="177261"/>
                  </a:lnTo>
                  <a:lnTo>
                    <a:pt x="69164" y="185974"/>
                  </a:lnTo>
                  <a:lnTo>
                    <a:pt x="108490" y="181842"/>
                  </a:lnTo>
                  <a:lnTo>
                    <a:pt x="121962" y="175716"/>
                  </a:lnTo>
                  <a:lnTo>
                    <a:pt x="153190" y="154020"/>
                  </a:lnTo>
                  <a:lnTo>
                    <a:pt x="161937" y="139362"/>
                  </a:lnTo>
                  <a:lnTo>
                    <a:pt x="167755" y="118316"/>
                  </a:lnTo>
                  <a:lnTo>
                    <a:pt x="166294" y="105149"/>
                  </a:lnTo>
                  <a:lnTo>
                    <a:pt x="147751" y="60347"/>
                  </a:lnTo>
                  <a:lnTo>
                    <a:pt x="133062" y="50457"/>
                  </a:lnTo>
                  <a:lnTo>
                    <a:pt x="92210" y="33181"/>
                  </a:lnTo>
                  <a:lnTo>
                    <a:pt x="68525" y="26663"/>
                  </a:lnTo>
                  <a:lnTo>
                    <a:pt x="60455" y="22434"/>
                  </a:lnTo>
                  <a:lnTo>
                    <a:pt x="46652" y="19718"/>
                  </a:lnTo>
                  <a:lnTo>
                    <a:pt x="36855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54"/>
            <p:cNvSpPr/>
            <p:nvPr/>
          </p:nvSpPr>
          <p:spPr>
            <a:xfrm>
              <a:off x="2257425" y="3143250"/>
              <a:ext cx="123826" cy="428626"/>
            </a:xfrm>
            <a:custGeom>
              <a:avLst/>
              <a:gdLst/>
              <a:ahLst/>
              <a:cxnLst/>
              <a:rect l="0" t="0" r="0" b="0"/>
              <a:pathLst>
                <a:path w="123826" h="428626">
                  <a:moveTo>
                    <a:pt x="0" y="0"/>
                  </a:moveTo>
                  <a:lnTo>
                    <a:pt x="1058" y="27627"/>
                  </a:lnTo>
                  <a:lnTo>
                    <a:pt x="8201" y="72861"/>
                  </a:lnTo>
                  <a:lnTo>
                    <a:pt x="14189" y="113898"/>
                  </a:lnTo>
                  <a:lnTo>
                    <a:pt x="22666" y="154515"/>
                  </a:lnTo>
                  <a:lnTo>
                    <a:pt x="31881" y="193361"/>
                  </a:lnTo>
                  <a:lnTo>
                    <a:pt x="46370" y="236738"/>
                  </a:lnTo>
                  <a:lnTo>
                    <a:pt x="64069" y="272992"/>
                  </a:lnTo>
                  <a:lnTo>
                    <a:pt x="82466" y="320232"/>
                  </a:lnTo>
                  <a:lnTo>
                    <a:pt x="102564" y="361235"/>
                  </a:lnTo>
                  <a:lnTo>
                    <a:pt x="110822" y="387491"/>
                  </a:lnTo>
                  <a:lnTo>
                    <a:pt x="113813" y="400818"/>
                  </a:lnTo>
                  <a:lnTo>
                    <a:pt x="123825" y="428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55"/>
            <p:cNvSpPr/>
            <p:nvPr/>
          </p:nvSpPr>
          <p:spPr>
            <a:xfrm>
              <a:off x="2209800" y="3307009"/>
              <a:ext cx="390526" cy="236292"/>
            </a:xfrm>
            <a:custGeom>
              <a:avLst/>
              <a:gdLst/>
              <a:ahLst/>
              <a:cxnLst/>
              <a:rect l="0" t="0" r="0" b="0"/>
              <a:pathLst>
                <a:path w="390526" h="236292">
                  <a:moveTo>
                    <a:pt x="0" y="17216"/>
                  </a:moveTo>
                  <a:lnTo>
                    <a:pt x="5056" y="17216"/>
                  </a:lnTo>
                  <a:lnTo>
                    <a:pt x="22793" y="5182"/>
                  </a:lnTo>
                  <a:lnTo>
                    <a:pt x="26837" y="4960"/>
                  </a:lnTo>
                  <a:lnTo>
                    <a:pt x="30591" y="5871"/>
                  </a:lnTo>
                  <a:lnTo>
                    <a:pt x="68092" y="785"/>
                  </a:lnTo>
                  <a:lnTo>
                    <a:pt x="111310" y="0"/>
                  </a:lnTo>
                  <a:lnTo>
                    <a:pt x="145779" y="3568"/>
                  </a:lnTo>
                  <a:lnTo>
                    <a:pt x="179444" y="8680"/>
                  </a:lnTo>
                  <a:lnTo>
                    <a:pt x="212044" y="15539"/>
                  </a:lnTo>
                  <a:lnTo>
                    <a:pt x="258032" y="32359"/>
                  </a:lnTo>
                  <a:lnTo>
                    <a:pt x="303088" y="65951"/>
                  </a:lnTo>
                  <a:lnTo>
                    <a:pt x="347618" y="103160"/>
                  </a:lnTo>
                  <a:lnTo>
                    <a:pt x="369463" y="131581"/>
                  </a:lnTo>
                  <a:lnTo>
                    <a:pt x="385267" y="162024"/>
                  </a:lnTo>
                  <a:lnTo>
                    <a:pt x="390063" y="201257"/>
                  </a:lnTo>
                  <a:lnTo>
                    <a:pt x="390525" y="2362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56"/>
            <p:cNvSpPr/>
            <p:nvPr/>
          </p:nvSpPr>
          <p:spPr>
            <a:xfrm>
              <a:off x="2466975" y="32099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0"/>
                  </a:moveTo>
                  <a:lnTo>
                    <a:pt x="5057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57"/>
            <p:cNvSpPr/>
            <p:nvPr/>
          </p:nvSpPr>
          <p:spPr>
            <a:xfrm>
              <a:off x="2754935" y="3314700"/>
              <a:ext cx="243497" cy="285497"/>
            </a:xfrm>
            <a:custGeom>
              <a:avLst/>
              <a:gdLst/>
              <a:ahLst/>
              <a:cxnLst/>
              <a:rect l="0" t="0" r="0" b="0"/>
              <a:pathLst>
                <a:path w="243497" h="285497">
                  <a:moveTo>
                    <a:pt x="169240" y="0"/>
                  </a:moveTo>
                  <a:lnTo>
                    <a:pt x="169240" y="5056"/>
                  </a:lnTo>
                  <a:lnTo>
                    <a:pt x="168182" y="6546"/>
                  </a:lnTo>
                  <a:lnTo>
                    <a:pt x="166418" y="7539"/>
                  </a:lnTo>
                  <a:lnTo>
                    <a:pt x="164183" y="8201"/>
                  </a:lnTo>
                  <a:lnTo>
                    <a:pt x="119127" y="31881"/>
                  </a:lnTo>
                  <a:lnTo>
                    <a:pt x="73663" y="40103"/>
                  </a:lnTo>
                  <a:lnTo>
                    <a:pt x="28439" y="54239"/>
                  </a:lnTo>
                  <a:lnTo>
                    <a:pt x="8979" y="66727"/>
                  </a:lnTo>
                  <a:lnTo>
                    <a:pt x="2763" y="73048"/>
                  </a:lnTo>
                  <a:lnTo>
                    <a:pt x="0" y="79385"/>
                  </a:lnTo>
                  <a:lnTo>
                    <a:pt x="1380" y="82557"/>
                  </a:lnTo>
                  <a:lnTo>
                    <a:pt x="8558" y="88903"/>
                  </a:lnTo>
                  <a:lnTo>
                    <a:pt x="44939" y="107597"/>
                  </a:lnTo>
                  <a:lnTo>
                    <a:pt x="83374" y="124661"/>
                  </a:lnTo>
                  <a:lnTo>
                    <a:pt x="121573" y="143123"/>
                  </a:lnTo>
                  <a:lnTo>
                    <a:pt x="159703" y="161998"/>
                  </a:lnTo>
                  <a:lnTo>
                    <a:pt x="205456" y="187339"/>
                  </a:lnTo>
                  <a:lnTo>
                    <a:pt x="230300" y="206379"/>
                  </a:lnTo>
                  <a:lnTo>
                    <a:pt x="238711" y="219077"/>
                  </a:lnTo>
                  <a:lnTo>
                    <a:pt x="243446" y="238126"/>
                  </a:lnTo>
                  <a:lnTo>
                    <a:pt x="243496" y="249767"/>
                  </a:lnTo>
                  <a:lnTo>
                    <a:pt x="239990" y="258469"/>
                  </a:lnTo>
                  <a:lnTo>
                    <a:pt x="232082" y="265864"/>
                  </a:lnTo>
                  <a:lnTo>
                    <a:pt x="209758" y="279235"/>
                  </a:lnTo>
                  <a:lnTo>
                    <a:pt x="191241" y="283819"/>
                  </a:lnTo>
                  <a:lnTo>
                    <a:pt x="149324" y="285496"/>
                  </a:lnTo>
                  <a:lnTo>
                    <a:pt x="121358" y="282853"/>
                  </a:lnTo>
                  <a:lnTo>
                    <a:pt x="88521" y="272478"/>
                  </a:lnTo>
                  <a:lnTo>
                    <a:pt x="64465" y="2571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58"/>
            <p:cNvSpPr/>
            <p:nvPr/>
          </p:nvSpPr>
          <p:spPr>
            <a:xfrm>
              <a:off x="3133725" y="3152775"/>
              <a:ext cx="133351" cy="457201"/>
            </a:xfrm>
            <a:custGeom>
              <a:avLst/>
              <a:gdLst/>
              <a:ahLst/>
              <a:cxnLst/>
              <a:rect l="0" t="0" r="0" b="0"/>
              <a:pathLst>
                <a:path w="133351" h="457201">
                  <a:moveTo>
                    <a:pt x="0" y="0"/>
                  </a:moveTo>
                  <a:lnTo>
                    <a:pt x="5057" y="5056"/>
                  </a:lnTo>
                  <a:lnTo>
                    <a:pt x="7539" y="10361"/>
                  </a:lnTo>
                  <a:lnTo>
                    <a:pt x="8201" y="13257"/>
                  </a:lnTo>
                  <a:lnTo>
                    <a:pt x="22666" y="41912"/>
                  </a:lnTo>
                  <a:lnTo>
                    <a:pt x="28466" y="84557"/>
                  </a:lnTo>
                  <a:lnTo>
                    <a:pt x="35833" y="122303"/>
                  </a:lnTo>
                  <a:lnTo>
                    <a:pt x="44719" y="166531"/>
                  </a:lnTo>
                  <a:lnTo>
                    <a:pt x="57230" y="213149"/>
                  </a:lnTo>
                  <a:lnTo>
                    <a:pt x="83162" y="259417"/>
                  </a:lnTo>
                  <a:lnTo>
                    <a:pt x="97901" y="300408"/>
                  </a:lnTo>
                  <a:lnTo>
                    <a:pt x="104855" y="339365"/>
                  </a:lnTo>
                  <a:lnTo>
                    <a:pt x="118322" y="376660"/>
                  </a:lnTo>
                  <a:lnTo>
                    <a:pt x="130068" y="421065"/>
                  </a:lnTo>
                  <a:lnTo>
                    <a:pt x="133350" y="457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59"/>
            <p:cNvSpPr/>
            <p:nvPr/>
          </p:nvSpPr>
          <p:spPr>
            <a:xfrm>
              <a:off x="3114675" y="3381375"/>
              <a:ext cx="304801" cy="47626"/>
            </a:xfrm>
            <a:custGeom>
              <a:avLst/>
              <a:gdLst/>
              <a:ahLst/>
              <a:cxnLst/>
              <a:rect l="0" t="0" r="0" b="0"/>
              <a:pathLst>
                <a:path w="304801" h="47626">
                  <a:moveTo>
                    <a:pt x="0" y="0"/>
                  </a:moveTo>
                  <a:lnTo>
                    <a:pt x="46052" y="2822"/>
                  </a:lnTo>
                  <a:lnTo>
                    <a:pt x="90471" y="8201"/>
                  </a:lnTo>
                  <a:lnTo>
                    <a:pt x="132522" y="14189"/>
                  </a:lnTo>
                  <a:lnTo>
                    <a:pt x="178495" y="22666"/>
                  </a:lnTo>
                  <a:lnTo>
                    <a:pt x="225631" y="31881"/>
                  </a:lnTo>
                  <a:lnTo>
                    <a:pt x="273111" y="41314"/>
                  </a:lnTo>
                  <a:lnTo>
                    <a:pt x="304800" y="47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SMARTInkShape-Group8"/>
          <p:cNvGrpSpPr/>
          <p:nvPr/>
        </p:nvGrpSpPr>
        <p:grpSpPr>
          <a:xfrm>
            <a:off x="3535536" y="1981200"/>
            <a:ext cx="750715" cy="847726"/>
            <a:chOff x="3535536" y="1981200"/>
            <a:chExt cx="750715" cy="847726"/>
          </a:xfrm>
        </p:grpSpPr>
        <p:sp>
          <p:nvSpPr>
            <p:cNvPr id="71" name="SMARTInkShape-60"/>
            <p:cNvSpPr/>
            <p:nvPr/>
          </p:nvSpPr>
          <p:spPr>
            <a:xfrm>
              <a:off x="3535536" y="1981200"/>
              <a:ext cx="365303" cy="533401"/>
            </a:xfrm>
            <a:custGeom>
              <a:avLst/>
              <a:gdLst/>
              <a:ahLst/>
              <a:cxnLst/>
              <a:rect l="0" t="0" r="0" b="0"/>
              <a:pathLst>
                <a:path w="365303" h="533401">
                  <a:moveTo>
                    <a:pt x="36339" y="533400"/>
                  </a:moveTo>
                  <a:lnTo>
                    <a:pt x="31282" y="533400"/>
                  </a:lnTo>
                  <a:lnTo>
                    <a:pt x="25978" y="530578"/>
                  </a:lnTo>
                  <a:lnTo>
                    <a:pt x="10024" y="517590"/>
                  </a:lnTo>
                  <a:lnTo>
                    <a:pt x="4182" y="515790"/>
                  </a:lnTo>
                  <a:lnTo>
                    <a:pt x="2201" y="514252"/>
                  </a:lnTo>
                  <a:lnTo>
                    <a:pt x="0" y="509720"/>
                  </a:lnTo>
                  <a:lnTo>
                    <a:pt x="471" y="508088"/>
                  </a:lnTo>
                  <a:lnTo>
                    <a:pt x="1844" y="507000"/>
                  </a:lnTo>
                  <a:lnTo>
                    <a:pt x="3817" y="506275"/>
                  </a:lnTo>
                  <a:lnTo>
                    <a:pt x="5133" y="504734"/>
                  </a:lnTo>
                  <a:lnTo>
                    <a:pt x="6595" y="500198"/>
                  </a:lnTo>
                  <a:lnTo>
                    <a:pt x="10432" y="475223"/>
                  </a:lnTo>
                  <a:lnTo>
                    <a:pt x="29870" y="427699"/>
                  </a:lnTo>
                  <a:lnTo>
                    <a:pt x="57874" y="385285"/>
                  </a:lnTo>
                  <a:lnTo>
                    <a:pt x="79644" y="348638"/>
                  </a:lnTo>
                  <a:lnTo>
                    <a:pt x="104556" y="310969"/>
                  </a:lnTo>
                  <a:lnTo>
                    <a:pt x="132046" y="267940"/>
                  </a:lnTo>
                  <a:lnTo>
                    <a:pt x="160300" y="226733"/>
                  </a:lnTo>
                  <a:lnTo>
                    <a:pt x="188779" y="187713"/>
                  </a:lnTo>
                  <a:lnTo>
                    <a:pt x="221359" y="143147"/>
                  </a:lnTo>
                  <a:lnTo>
                    <a:pt x="260721" y="97499"/>
                  </a:lnTo>
                  <a:lnTo>
                    <a:pt x="296134" y="55525"/>
                  </a:lnTo>
                  <a:lnTo>
                    <a:pt x="340882" y="9800"/>
                  </a:lnTo>
                  <a:lnTo>
                    <a:pt x="347375" y="4355"/>
                  </a:lnTo>
                  <a:lnTo>
                    <a:pt x="358293" y="574"/>
                  </a:lnTo>
                  <a:lnTo>
                    <a:pt x="365302" y="113"/>
                  </a:lnTo>
                  <a:lnTo>
                    <a:pt x="36018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61"/>
            <p:cNvSpPr/>
            <p:nvPr/>
          </p:nvSpPr>
          <p:spPr>
            <a:xfrm>
              <a:off x="3782589" y="2562225"/>
              <a:ext cx="503662" cy="266701"/>
            </a:xfrm>
            <a:custGeom>
              <a:avLst/>
              <a:gdLst/>
              <a:ahLst/>
              <a:cxnLst/>
              <a:rect l="0" t="0" r="0" b="0"/>
              <a:pathLst>
                <a:path w="503662" h="266701">
                  <a:moveTo>
                    <a:pt x="17886" y="266700"/>
                  </a:moveTo>
                  <a:lnTo>
                    <a:pt x="5630" y="266700"/>
                  </a:lnTo>
                  <a:lnTo>
                    <a:pt x="6541" y="266700"/>
                  </a:lnTo>
                  <a:lnTo>
                    <a:pt x="0" y="266700"/>
                  </a:lnTo>
                  <a:lnTo>
                    <a:pt x="4237" y="266700"/>
                  </a:lnTo>
                  <a:lnTo>
                    <a:pt x="5612" y="265642"/>
                  </a:lnTo>
                  <a:lnTo>
                    <a:pt x="7139" y="261643"/>
                  </a:lnTo>
                  <a:lnTo>
                    <a:pt x="9663" y="260154"/>
                  </a:lnTo>
                  <a:lnTo>
                    <a:pt x="22270" y="256999"/>
                  </a:lnTo>
                  <a:lnTo>
                    <a:pt x="64246" y="235107"/>
                  </a:lnTo>
                  <a:lnTo>
                    <a:pt x="111245" y="205978"/>
                  </a:lnTo>
                  <a:lnTo>
                    <a:pt x="153685" y="178074"/>
                  </a:lnTo>
                  <a:lnTo>
                    <a:pt x="192884" y="154363"/>
                  </a:lnTo>
                  <a:lnTo>
                    <a:pt x="232367" y="133932"/>
                  </a:lnTo>
                  <a:lnTo>
                    <a:pt x="269819" y="111650"/>
                  </a:lnTo>
                  <a:lnTo>
                    <a:pt x="311608" y="87762"/>
                  </a:lnTo>
                  <a:lnTo>
                    <a:pt x="350801" y="70101"/>
                  </a:lnTo>
                  <a:lnTo>
                    <a:pt x="396914" y="49595"/>
                  </a:lnTo>
                  <a:lnTo>
                    <a:pt x="440607" y="29252"/>
                  </a:lnTo>
                  <a:lnTo>
                    <a:pt x="468155" y="13848"/>
                  </a:lnTo>
                  <a:lnTo>
                    <a:pt x="50366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SMARTInkShape-Group9"/>
          <p:cNvGrpSpPr/>
          <p:nvPr/>
        </p:nvGrpSpPr>
        <p:grpSpPr>
          <a:xfrm>
            <a:off x="1533525" y="5143500"/>
            <a:ext cx="1864960" cy="578979"/>
            <a:chOff x="1533525" y="5143500"/>
            <a:chExt cx="1864960" cy="578979"/>
          </a:xfrm>
        </p:grpSpPr>
        <p:sp>
          <p:nvSpPr>
            <p:cNvPr id="74" name="SMARTInkShape-62"/>
            <p:cNvSpPr/>
            <p:nvPr/>
          </p:nvSpPr>
          <p:spPr>
            <a:xfrm>
              <a:off x="1533525" y="5202876"/>
              <a:ext cx="266701" cy="388300"/>
            </a:xfrm>
            <a:custGeom>
              <a:avLst/>
              <a:gdLst/>
              <a:ahLst/>
              <a:cxnLst/>
              <a:rect l="0" t="0" r="0" b="0"/>
              <a:pathLst>
                <a:path w="266701" h="388300">
                  <a:moveTo>
                    <a:pt x="0" y="388299"/>
                  </a:moveTo>
                  <a:lnTo>
                    <a:pt x="0" y="383243"/>
                  </a:lnTo>
                  <a:lnTo>
                    <a:pt x="16247" y="338938"/>
                  </a:lnTo>
                  <a:lnTo>
                    <a:pt x="28648" y="299409"/>
                  </a:lnTo>
                  <a:lnTo>
                    <a:pt x="40944" y="263536"/>
                  </a:lnTo>
                  <a:lnTo>
                    <a:pt x="55170" y="226096"/>
                  </a:lnTo>
                  <a:lnTo>
                    <a:pt x="68911" y="188192"/>
                  </a:lnTo>
                  <a:lnTo>
                    <a:pt x="83565" y="150150"/>
                  </a:lnTo>
                  <a:lnTo>
                    <a:pt x="94610" y="112067"/>
                  </a:lnTo>
                  <a:lnTo>
                    <a:pt x="112880" y="66329"/>
                  </a:lnTo>
                  <a:lnTo>
                    <a:pt x="129923" y="22716"/>
                  </a:lnTo>
                  <a:lnTo>
                    <a:pt x="132885" y="13093"/>
                  </a:lnTo>
                  <a:lnTo>
                    <a:pt x="137730" y="5287"/>
                  </a:lnTo>
                  <a:lnTo>
                    <a:pt x="143410" y="1113"/>
                  </a:lnTo>
                  <a:lnTo>
                    <a:pt x="146407" y="0"/>
                  </a:lnTo>
                  <a:lnTo>
                    <a:pt x="149463" y="316"/>
                  </a:lnTo>
                  <a:lnTo>
                    <a:pt x="155681" y="3490"/>
                  </a:lnTo>
                  <a:lnTo>
                    <a:pt x="165131" y="11227"/>
                  </a:lnTo>
                  <a:lnTo>
                    <a:pt x="174634" y="30335"/>
                  </a:lnTo>
                  <a:lnTo>
                    <a:pt x="182962" y="74499"/>
                  </a:lnTo>
                  <a:lnTo>
                    <a:pt x="194068" y="112177"/>
                  </a:lnTo>
                  <a:lnTo>
                    <a:pt x="207511" y="156740"/>
                  </a:lnTo>
                  <a:lnTo>
                    <a:pt x="221411" y="188455"/>
                  </a:lnTo>
                  <a:lnTo>
                    <a:pt x="230002" y="233740"/>
                  </a:lnTo>
                  <a:lnTo>
                    <a:pt x="241577" y="273572"/>
                  </a:lnTo>
                  <a:lnTo>
                    <a:pt x="255318" y="317854"/>
                  </a:lnTo>
                  <a:lnTo>
                    <a:pt x="266700" y="3597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63"/>
            <p:cNvSpPr/>
            <p:nvPr/>
          </p:nvSpPr>
          <p:spPr>
            <a:xfrm>
              <a:off x="1571625" y="5364680"/>
              <a:ext cx="523876" cy="188396"/>
            </a:xfrm>
            <a:custGeom>
              <a:avLst/>
              <a:gdLst/>
              <a:ahLst/>
              <a:cxnLst/>
              <a:rect l="0" t="0" r="0" b="0"/>
              <a:pathLst>
                <a:path w="523876" h="188396">
                  <a:moveTo>
                    <a:pt x="0" y="150295"/>
                  </a:moveTo>
                  <a:lnTo>
                    <a:pt x="0" y="142094"/>
                  </a:lnTo>
                  <a:lnTo>
                    <a:pt x="5056" y="136106"/>
                  </a:lnTo>
                  <a:lnTo>
                    <a:pt x="50768" y="109315"/>
                  </a:lnTo>
                  <a:lnTo>
                    <a:pt x="95664" y="87670"/>
                  </a:lnTo>
                  <a:lnTo>
                    <a:pt x="142929" y="71035"/>
                  </a:lnTo>
                  <a:lnTo>
                    <a:pt x="190507" y="47521"/>
                  </a:lnTo>
                  <a:lnTo>
                    <a:pt x="216255" y="39410"/>
                  </a:lnTo>
                  <a:lnTo>
                    <a:pt x="263360" y="36195"/>
                  </a:lnTo>
                  <a:lnTo>
                    <a:pt x="268707" y="38245"/>
                  </a:lnTo>
                  <a:lnTo>
                    <a:pt x="277470" y="46167"/>
                  </a:lnTo>
                  <a:lnTo>
                    <a:pt x="291719" y="69558"/>
                  </a:lnTo>
                  <a:lnTo>
                    <a:pt x="307547" y="100833"/>
                  </a:lnTo>
                  <a:lnTo>
                    <a:pt x="316604" y="114554"/>
                  </a:lnTo>
                  <a:lnTo>
                    <a:pt x="333787" y="156950"/>
                  </a:lnTo>
                  <a:lnTo>
                    <a:pt x="338850" y="164894"/>
                  </a:lnTo>
                  <a:lnTo>
                    <a:pt x="341100" y="171953"/>
                  </a:lnTo>
                  <a:lnTo>
                    <a:pt x="342758" y="174259"/>
                  </a:lnTo>
                  <a:lnTo>
                    <a:pt x="344922" y="175796"/>
                  </a:lnTo>
                  <a:lnTo>
                    <a:pt x="350943" y="178262"/>
                  </a:lnTo>
                  <a:lnTo>
                    <a:pt x="357042" y="173634"/>
                  </a:lnTo>
                  <a:lnTo>
                    <a:pt x="359769" y="165607"/>
                  </a:lnTo>
                  <a:lnTo>
                    <a:pt x="364126" y="149187"/>
                  </a:lnTo>
                  <a:lnTo>
                    <a:pt x="377053" y="109736"/>
                  </a:lnTo>
                  <a:lnTo>
                    <a:pt x="381947" y="76659"/>
                  </a:lnTo>
                  <a:lnTo>
                    <a:pt x="395862" y="47338"/>
                  </a:lnTo>
                  <a:lnTo>
                    <a:pt x="431327" y="4998"/>
                  </a:lnTo>
                  <a:lnTo>
                    <a:pt x="437940" y="1051"/>
                  </a:lnTo>
                  <a:lnTo>
                    <a:pt x="441185" y="0"/>
                  </a:lnTo>
                  <a:lnTo>
                    <a:pt x="444407" y="356"/>
                  </a:lnTo>
                  <a:lnTo>
                    <a:pt x="450809" y="3575"/>
                  </a:lnTo>
                  <a:lnTo>
                    <a:pt x="460363" y="16394"/>
                  </a:lnTo>
                  <a:lnTo>
                    <a:pt x="482599" y="59432"/>
                  </a:lnTo>
                  <a:lnTo>
                    <a:pt x="498475" y="103248"/>
                  </a:lnTo>
                  <a:lnTo>
                    <a:pt x="509324" y="146613"/>
                  </a:lnTo>
                  <a:lnTo>
                    <a:pt x="522110" y="171918"/>
                  </a:lnTo>
                  <a:lnTo>
                    <a:pt x="523875" y="1883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64"/>
            <p:cNvSpPr/>
            <p:nvPr/>
          </p:nvSpPr>
          <p:spPr>
            <a:xfrm>
              <a:off x="2200275" y="5372100"/>
              <a:ext cx="28576" cy="171451"/>
            </a:xfrm>
            <a:custGeom>
              <a:avLst/>
              <a:gdLst/>
              <a:ahLst/>
              <a:cxnLst/>
              <a:rect l="0" t="0" r="0" b="0"/>
              <a:pathLst>
                <a:path w="28576" h="171451">
                  <a:moveTo>
                    <a:pt x="0" y="0"/>
                  </a:moveTo>
                  <a:lnTo>
                    <a:pt x="0" y="43229"/>
                  </a:lnTo>
                  <a:lnTo>
                    <a:pt x="1058" y="86401"/>
                  </a:lnTo>
                  <a:lnTo>
                    <a:pt x="13258" y="128382"/>
                  </a:lnTo>
                  <a:lnTo>
                    <a:pt x="28575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65"/>
            <p:cNvSpPr/>
            <p:nvPr/>
          </p:nvSpPr>
          <p:spPr>
            <a:xfrm>
              <a:off x="2190750" y="5248275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19050" y="0"/>
                  </a:moveTo>
                  <a:lnTo>
                    <a:pt x="5792" y="0"/>
                  </a:lnTo>
                  <a:lnTo>
                    <a:pt x="3862" y="1058"/>
                  </a:lnTo>
                  <a:lnTo>
                    <a:pt x="2575" y="2822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66"/>
            <p:cNvSpPr/>
            <p:nvPr/>
          </p:nvSpPr>
          <p:spPr>
            <a:xfrm>
              <a:off x="2352675" y="5359603"/>
              <a:ext cx="342901" cy="238597"/>
            </a:xfrm>
            <a:custGeom>
              <a:avLst/>
              <a:gdLst/>
              <a:ahLst/>
              <a:cxnLst/>
              <a:rect l="0" t="0" r="0" b="0"/>
              <a:pathLst>
                <a:path w="342901" h="238597">
                  <a:moveTo>
                    <a:pt x="0" y="50597"/>
                  </a:moveTo>
                  <a:lnTo>
                    <a:pt x="17334" y="93465"/>
                  </a:lnTo>
                  <a:lnTo>
                    <a:pt x="26363" y="128679"/>
                  </a:lnTo>
                  <a:lnTo>
                    <a:pt x="28446" y="175268"/>
                  </a:lnTo>
                  <a:lnTo>
                    <a:pt x="28564" y="183185"/>
                  </a:lnTo>
                  <a:lnTo>
                    <a:pt x="28572" y="178665"/>
                  </a:lnTo>
                  <a:lnTo>
                    <a:pt x="38275" y="134572"/>
                  </a:lnTo>
                  <a:lnTo>
                    <a:pt x="51241" y="88467"/>
                  </a:lnTo>
                  <a:lnTo>
                    <a:pt x="66733" y="43864"/>
                  </a:lnTo>
                  <a:lnTo>
                    <a:pt x="79387" y="16224"/>
                  </a:lnTo>
                  <a:lnTo>
                    <a:pt x="88552" y="6039"/>
                  </a:lnTo>
                  <a:lnTo>
                    <a:pt x="93960" y="1842"/>
                  </a:lnTo>
                  <a:lnTo>
                    <a:pt x="98623" y="102"/>
                  </a:lnTo>
                  <a:lnTo>
                    <a:pt x="102791" y="0"/>
                  </a:lnTo>
                  <a:lnTo>
                    <a:pt x="110243" y="2709"/>
                  </a:lnTo>
                  <a:lnTo>
                    <a:pt x="117083" y="7441"/>
                  </a:lnTo>
                  <a:lnTo>
                    <a:pt x="146223" y="52298"/>
                  </a:lnTo>
                  <a:lnTo>
                    <a:pt x="161332" y="91856"/>
                  </a:lnTo>
                  <a:lnTo>
                    <a:pt x="168452" y="127733"/>
                  </a:lnTo>
                  <a:lnTo>
                    <a:pt x="175914" y="172725"/>
                  </a:lnTo>
                  <a:lnTo>
                    <a:pt x="180531" y="218165"/>
                  </a:lnTo>
                  <a:lnTo>
                    <a:pt x="183600" y="228436"/>
                  </a:lnTo>
                  <a:lnTo>
                    <a:pt x="189137" y="238596"/>
                  </a:lnTo>
                  <a:lnTo>
                    <a:pt x="189591" y="238371"/>
                  </a:lnTo>
                  <a:lnTo>
                    <a:pt x="206723" y="197180"/>
                  </a:lnTo>
                  <a:lnTo>
                    <a:pt x="216321" y="153596"/>
                  </a:lnTo>
                  <a:lnTo>
                    <a:pt x="223588" y="109278"/>
                  </a:lnTo>
                  <a:lnTo>
                    <a:pt x="236272" y="71007"/>
                  </a:lnTo>
                  <a:lnTo>
                    <a:pt x="259061" y="40376"/>
                  </a:lnTo>
                  <a:lnTo>
                    <a:pt x="266127" y="35471"/>
                  </a:lnTo>
                  <a:lnTo>
                    <a:pt x="269493" y="34163"/>
                  </a:lnTo>
                  <a:lnTo>
                    <a:pt x="272795" y="34349"/>
                  </a:lnTo>
                  <a:lnTo>
                    <a:pt x="293948" y="45034"/>
                  </a:lnTo>
                  <a:lnTo>
                    <a:pt x="302799" y="56591"/>
                  </a:lnTo>
                  <a:lnTo>
                    <a:pt x="320411" y="97953"/>
                  </a:lnTo>
                  <a:lnTo>
                    <a:pt x="342900" y="1458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67"/>
            <p:cNvSpPr/>
            <p:nvPr/>
          </p:nvSpPr>
          <p:spPr>
            <a:xfrm>
              <a:off x="2791492" y="5383836"/>
              <a:ext cx="189834" cy="254965"/>
            </a:xfrm>
            <a:custGeom>
              <a:avLst/>
              <a:gdLst/>
              <a:ahLst/>
              <a:cxnLst/>
              <a:rect l="0" t="0" r="0" b="0"/>
              <a:pathLst>
                <a:path w="189834" h="254965">
                  <a:moveTo>
                    <a:pt x="123158" y="73989"/>
                  </a:moveTo>
                  <a:lnTo>
                    <a:pt x="118101" y="73989"/>
                  </a:lnTo>
                  <a:lnTo>
                    <a:pt x="116612" y="72931"/>
                  </a:lnTo>
                  <a:lnTo>
                    <a:pt x="115619" y="71167"/>
                  </a:lnTo>
                  <a:lnTo>
                    <a:pt x="114957" y="68933"/>
                  </a:lnTo>
                  <a:lnTo>
                    <a:pt x="103446" y="54691"/>
                  </a:lnTo>
                  <a:lnTo>
                    <a:pt x="77624" y="29530"/>
                  </a:lnTo>
                  <a:lnTo>
                    <a:pt x="62630" y="21070"/>
                  </a:lnTo>
                  <a:lnTo>
                    <a:pt x="49955" y="18092"/>
                  </a:lnTo>
                  <a:lnTo>
                    <a:pt x="39118" y="17396"/>
                  </a:lnTo>
                  <a:lnTo>
                    <a:pt x="30068" y="19909"/>
                  </a:lnTo>
                  <a:lnTo>
                    <a:pt x="26173" y="22060"/>
                  </a:lnTo>
                  <a:lnTo>
                    <a:pt x="15635" y="35202"/>
                  </a:lnTo>
                  <a:lnTo>
                    <a:pt x="4396" y="76089"/>
                  </a:lnTo>
                  <a:lnTo>
                    <a:pt x="0" y="121891"/>
                  </a:lnTo>
                  <a:lnTo>
                    <a:pt x="2353" y="150271"/>
                  </a:lnTo>
                  <a:lnTo>
                    <a:pt x="9753" y="173143"/>
                  </a:lnTo>
                  <a:lnTo>
                    <a:pt x="15826" y="186623"/>
                  </a:lnTo>
                  <a:lnTo>
                    <a:pt x="18305" y="193899"/>
                  </a:lnTo>
                  <a:lnTo>
                    <a:pt x="22934" y="200660"/>
                  </a:lnTo>
                  <a:lnTo>
                    <a:pt x="25651" y="201828"/>
                  </a:lnTo>
                  <a:lnTo>
                    <a:pt x="28520" y="201548"/>
                  </a:lnTo>
                  <a:lnTo>
                    <a:pt x="37614" y="198920"/>
                  </a:lnTo>
                  <a:lnTo>
                    <a:pt x="40729" y="198552"/>
                  </a:lnTo>
                  <a:lnTo>
                    <a:pt x="47012" y="192497"/>
                  </a:lnTo>
                  <a:lnTo>
                    <a:pt x="66013" y="156425"/>
                  </a:lnTo>
                  <a:lnTo>
                    <a:pt x="80825" y="111656"/>
                  </a:lnTo>
                  <a:lnTo>
                    <a:pt x="89557" y="64407"/>
                  </a:lnTo>
                  <a:lnTo>
                    <a:pt x="102343" y="17422"/>
                  </a:lnTo>
                  <a:lnTo>
                    <a:pt x="103953" y="0"/>
                  </a:lnTo>
                  <a:lnTo>
                    <a:pt x="104106" y="47185"/>
                  </a:lnTo>
                  <a:lnTo>
                    <a:pt x="106930" y="74514"/>
                  </a:lnTo>
                  <a:lnTo>
                    <a:pt x="112309" y="117249"/>
                  </a:lnTo>
                  <a:lnTo>
                    <a:pt x="120976" y="159910"/>
                  </a:lnTo>
                  <a:lnTo>
                    <a:pt x="132879" y="202360"/>
                  </a:lnTo>
                  <a:lnTo>
                    <a:pt x="140178" y="217826"/>
                  </a:lnTo>
                  <a:lnTo>
                    <a:pt x="163120" y="246441"/>
                  </a:lnTo>
                  <a:lnTo>
                    <a:pt x="173022" y="251176"/>
                  </a:lnTo>
                  <a:lnTo>
                    <a:pt x="189833" y="2549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68"/>
            <p:cNvSpPr/>
            <p:nvPr/>
          </p:nvSpPr>
          <p:spPr>
            <a:xfrm>
              <a:off x="3042590" y="5143500"/>
              <a:ext cx="53036" cy="400051"/>
            </a:xfrm>
            <a:custGeom>
              <a:avLst/>
              <a:gdLst/>
              <a:ahLst/>
              <a:cxnLst/>
              <a:rect l="0" t="0" r="0" b="0"/>
              <a:pathLst>
                <a:path w="53036" h="400051">
                  <a:moveTo>
                    <a:pt x="14935" y="0"/>
                  </a:moveTo>
                  <a:lnTo>
                    <a:pt x="14935" y="16402"/>
                  </a:lnTo>
                  <a:lnTo>
                    <a:pt x="6734" y="63647"/>
                  </a:lnTo>
                  <a:lnTo>
                    <a:pt x="5802" y="104466"/>
                  </a:lnTo>
                  <a:lnTo>
                    <a:pt x="2762" y="137446"/>
                  </a:lnTo>
                  <a:lnTo>
                    <a:pt x="0" y="172212"/>
                  </a:lnTo>
                  <a:lnTo>
                    <a:pt x="2300" y="205303"/>
                  </a:lnTo>
                  <a:lnTo>
                    <a:pt x="4028" y="237648"/>
                  </a:lnTo>
                  <a:lnTo>
                    <a:pt x="6912" y="268605"/>
                  </a:lnTo>
                  <a:lnTo>
                    <a:pt x="19378" y="308775"/>
                  </a:lnTo>
                  <a:lnTo>
                    <a:pt x="33608" y="351329"/>
                  </a:lnTo>
                  <a:lnTo>
                    <a:pt x="53035" y="400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69"/>
            <p:cNvSpPr/>
            <p:nvPr/>
          </p:nvSpPr>
          <p:spPr>
            <a:xfrm>
              <a:off x="3231021" y="5419725"/>
              <a:ext cx="167464" cy="302754"/>
            </a:xfrm>
            <a:custGeom>
              <a:avLst/>
              <a:gdLst/>
              <a:ahLst/>
              <a:cxnLst/>
              <a:rect l="0" t="0" r="0" b="0"/>
              <a:pathLst>
                <a:path w="167464" h="302754">
                  <a:moveTo>
                    <a:pt x="150354" y="0"/>
                  </a:moveTo>
                  <a:lnTo>
                    <a:pt x="113417" y="0"/>
                  </a:lnTo>
                  <a:lnTo>
                    <a:pt x="104657" y="2822"/>
                  </a:lnTo>
                  <a:lnTo>
                    <a:pt x="96177" y="6546"/>
                  </a:lnTo>
                  <a:lnTo>
                    <a:pt x="48622" y="17610"/>
                  </a:lnTo>
                  <a:lnTo>
                    <a:pt x="11900" y="28666"/>
                  </a:lnTo>
                  <a:lnTo>
                    <a:pt x="4858" y="33202"/>
                  </a:lnTo>
                  <a:lnTo>
                    <a:pt x="1022" y="38745"/>
                  </a:lnTo>
                  <a:lnTo>
                    <a:pt x="0" y="41705"/>
                  </a:lnTo>
                  <a:lnTo>
                    <a:pt x="376" y="44737"/>
                  </a:lnTo>
                  <a:lnTo>
                    <a:pt x="6334" y="60363"/>
                  </a:lnTo>
                  <a:lnTo>
                    <a:pt x="12615" y="66692"/>
                  </a:lnTo>
                  <a:lnTo>
                    <a:pt x="48852" y="85727"/>
                  </a:lnTo>
                  <a:lnTo>
                    <a:pt x="65025" y="93134"/>
                  </a:lnTo>
                  <a:lnTo>
                    <a:pt x="112206" y="119767"/>
                  </a:lnTo>
                  <a:lnTo>
                    <a:pt x="141698" y="136409"/>
                  </a:lnTo>
                  <a:lnTo>
                    <a:pt x="152846" y="151072"/>
                  </a:lnTo>
                  <a:lnTo>
                    <a:pt x="165036" y="181536"/>
                  </a:lnTo>
                  <a:lnTo>
                    <a:pt x="167463" y="195688"/>
                  </a:lnTo>
                  <a:lnTo>
                    <a:pt x="165719" y="209034"/>
                  </a:lnTo>
                  <a:lnTo>
                    <a:pt x="152020" y="253970"/>
                  </a:lnTo>
                  <a:lnTo>
                    <a:pt x="145450" y="266687"/>
                  </a:lnTo>
                  <a:lnTo>
                    <a:pt x="135474" y="278336"/>
                  </a:lnTo>
                  <a:lnTo>
                    <a:pt x="105617" y="297892"/>
                  </a:lnTo>
                  <a:lnTo>
                    <a:pt x="81712" y="302753"/>
                  </a:lnTo>
                  <a:lnTo>
                    <a:pt x="34194" y="294980"/>
                  </a:lnTo>
                  <a:lnTo>
                    <a:pt x="17004" y="285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SMARTInkShape-Group10"/>
          <p:cNvGrpSpPr/>
          <p:nvPr/>
        </p:nvGrpSpPr>
        <p:grpSpPr>
          <a:xfrm>
            <a:off x="3762375" y="447675"/>
            <a:ext cx="3228976" cy="2121021"/>
            <a:chOff x="3762375" y="447675"/>
            <a:chExt cx="3228976" cy="2121021"/>
          </a:xfrm>
        </p:grpSpPr>
        <p:sp>
          <p:nvSpPr>
            <p:cNvPr id="83" name="SMARTInkShape-70"/>
            <p:cNvSpPr/>
            <p:nvPr/>
          </p:nvSpPr>
          <p:spPr>
            <a:xfrm>
              <a:off x="3762375" y="1525198"/>
              <a:ext cx="352426" cy="495507"/>
            </a:xfrm>
            <a:custGeom>
              <a:avLst/>
              <a:gdLst/>
              <a:ahLst/>
              <a:cxnLst/>
              <a:rect l="0" t="0" r="0" b="0"/>
              <a:pathLst>
                <a:path w="352426" h="495507">
                  <a:moveTo>
                    <a:pt x="0" y="84527"/>
                  </a:moveTo>
                  <a:lnTo>
                    <a:pt x="0" y="111042"/>
                  </a:lnTo>
                  <a:lnTo>
                    <a:pt x="15209" y="151814"/>
                  </a:lnTo>
                  <a:lnTo>
                    <a:pt x="32493" y="194540"/>
                  </a:lnTo>
                  <a:lnTo>
                    <a:pt x="52079" y="241772"/>
                  </a:lnTo>
                  <a:lnTo>
                    <a:pt x="68654" y="277180"/>
                  </a:lnTo>
                  <a:lnTo>
                    <a:pt x="83782" y="311262"/>
                  </a:lnTo>
                  <a:lnTo>
                    <a:pt x="97562" y="344048"/>
                  </a:lnTo>
                  <a:lnTo>
                    <a:pt x="117219" y="391198"/>
                  </a:lnTo>
                  <a:lnTo>
                    <a:pt x="135391" y="431391"/>
                  </a:lnTo>
                  <a:lnTo>
                    <a:pt x="148727" y="471131"/>
                  </a:lnTo>
                  <a:lnTo>
                    <a:pt x="151826" y="484951"/>
                  </a:lnTo>
                  <a:lnTo>
                    <a:pt x="156731" y="494621"/>
                  </a:lnTo>
                  <a:lnTo>
                    <a:pt x="158462" y="495506"/>
                  </a:lnTo>
                  <a:lnTo>
                    <a:pt x="159617" y="493980"/>
                  </a:lnTo>
                  <a:lnTo>
                    <a:pt x="160386" y="490846"/>
                  </a:lnTo>
                  <a:lnTo>
                    <a:pt x="143822" y="451497"/>
                  </a:lnTo>
                  <a:lnTo>
                    <a:pt x="130808" y="410923"/>
                  </a:lnTo>
                  <a:lnTo>
                    <a:pt x="118462" y="376700"/>
                  </a:lnTo>
                  <a:lnTo>
                    <a:pt x="102391" y="340323"/>
                  </a:lnTo>
                  <a:lnTo>
                    <a:pt x="87488" y="300167"/>
                  </a:lnTo>
                  <a:lnTo>
                    <a:pt x="73809" y="257625"/>
                  </a:lnTo>
                  <a:lnTo>
                    <a:pt x="60673" y="214023"/>
                  </a:lnTo>
                  <a:lnTo>
                    <a:pt x="47780" y="172773"/>
                  </a:lnTo>
                  <a:lnTo>
                    <a:pt x="36052" y="134331"/>
                  </a:lnTo>
                  <a:lnTo>
                    <a:pt x="27312" y="99606"/>
                  </a:lnTo>
                  <a:lnTo>
                    <a:pt x="11385" y="60420"/>
                  </a:lnTo>
                  <a:lnTo>
                    <a:pt x="2249" y="26339"/>
                  </a:lnTo>
                  <a:lnTo>
                    <a:pt x="296" y="2846"/>
                  </a:lnTo>
                  <a:lnTo>
                    <a:pt x="1256" y="1498"/>
                  </a:lnTo>
                  <a:lnTo>
                    <a:pt x="5144" y="0"/>
                  </a:lnTo>
                  <a:lnTo>
                    <a:pt x="7663" y="1718"/>
                  </a:lnTo>
                  <a:lnTo>
                    <a:pt x="45059" y="48670"/>
                  </a:lnTo>
                  <a:lnTo>
                    <a:pt x="78633" y="91516"/>
                  </a:lnTo>
                  <a:lnTo>
                    <a:pt x="122110" y="134473"/>
                  </a:lnTo>
                  <a:lnTo>
                    <a:pt x="166643" y="178354"/>
                  </a:lnTo>
                  <a:lnTo>
                    <a:pt x="208600" y="217596"/>
                  </a:lnTo>
                  <a:lnTo>
                    <a:pt x="247462" y="253099"/>
                  </a:lnTo>
                  <a:lnTo>
                    <a:pt x="294422" y="293824"/>
                  </a:lnTo>
                  <a:lnTo>
                    <a:pt x="324796" y="325794"/>
                  </a:lnTo>
                  <a:lnTo>
                    <a:pt x="332950" y="343809"/>
                  </a:lnTo>
                  <a:lnTo>
                    <a:pt x="347951" y="359914"/>
                  </a:lnTo>
                  <a:lnTo>
                    <a:pt x="352425" y="37027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71"/>
            <p:cNvSpPr/>
            <p:nvPr/>
          </p:nvSpPr>
          <p:spPr>
            <a:xfrm>
              <a:off x="3848100" y="1504950"/>
              <a:ext cx="342901" cy="409576"/>
            </a:xfrm>
            <a:custGeom>
              <a:avLst/>
              <a:gdLst/>
              <a:ahLst/>
              <a:cxnLst/>
              <a:rect l="0" t="0" r="0" b="0"/>
              <a:pathLst>
                <a:path w="342901" h="409576">
                  <a:moveTo>
                    <a:pt x="0" y="409575"/>
                  </a:moveTo>
                  <a:lnTo>
                    <a:pt x="1058" y="399854"/>
                  </a:lnTo>
                  <a:lnTo>
                    <a:pt x="11759" y="357409"/>
                  </a:lnTo>
                  <a:lnTo>
                    <a:pt x="22534" y="332030"/>
                  </a:lnTo>
                  <a:lnTo>
                    <a:pt x="45138" y="289953"/>
                  </a:lnTo>
                  <a:lnTo>
                    <a:pt x="76532" y="248480"/>
                  </a:lnTo>
                  <a:lnTo>
                    <a:pt x="104213" y="209714"/>
                  </a:lnTo>
                  <a:lnTo>
                    <a:pt x="135393" y="163005"/>
                  </a:lnTo>
                  <a:lnTo>
                    <a:pt x="148727" y="137013"/>
                  </a:lnTo>
                  <a:lnTo>
                    <a:pt x="151826" y="128628"/>
                  </a:lnTo>
                  <a:lnTo>
                    <a:pt x="159617" y="114621"/>
                  </a:lnTo>
                  <a:lnTo>
                    <a:pt x="161469" y="106720"/>
                  </a:lnTo>
                  <a:lnTo>
                    <a:pt x="162679" y="107130"/>
                  </a:lnTo>
                  <a:lnTo>
                    <a:pt x="175142" y="118203"/>
                  </a:lnTo>
                  <a:lnTo>
                    <a:pt x="202867" y="165023"/>
                  </a:lnTo>
                  <a:lnTo>
                    <a:pt x="238375" y="208986"/>
                  </a:lnTo>
                  <a:lnTo>
                    <a:pt x="263574" y="229782"/>
                  </a:lnTo>
                  <a:lnTo>
                    <a:pt x="309721" y="262432"/>
                  </a:lnTo>
                  <a:lnTo>
                    <a:pt x="312279" y="264803"/>
                  </a:lnTo>
                  <a:lnTo>
                    <a:pt x="316238" y="265857"/>
                  </a:lnTo>
                  <a:lnTo>
                    <a:pt x="318775" y="266138"/>
                  </a:lnTo>
                  <a:lnTo>
                    <a:pt x="320467" y="265267"/>
                  </a:lnTo>
                  <a:lnTo>
                    <a:pt x="321595" y="263628"/>
                  </a:lnTo>
                  <a:lnTo>
                    <a:pt x="323182" y="256265"/>
                  </a:lnTo>
                  <a:lnTo>
                    <a:pt x="322704" y="225971"/>
                  </a:lnTo>
                  <a:lnTo>
                    <a:pt x="316293" y="187159"/>
                  </a:lnTo>
                  <a:lnTo>
                    <a:pt x="312086" y="151410"/>
                  </a:lnTo>
                  <a:lnTo>
                    <a:pt x="306959" y="114007"/>
                  </a:lnTo>
                  <a:lnTo>
                    <a:pt x="305226" y="68498"/>
                  </a:lnTo>
                  <a:lnTo>
                    <a:pt x="309983" y="38640"/>
                  </a:lnTo>
                  <a:lnTo>
                    <a:pt x="318095" y="19798"/>
                  </a:lnTo>
                  <a:lnTo>
                    <a:pt x="327201" y="7512"/>
                  </a:lnTo>
                  <a:lnTo>
                    <a:pt x="333453" y="3339"/>
                  </a:lnTo>
                  <a:lnTo>
                    <a:pt x="3429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72"/>
            <p:cNvSpPr/>
            <p:nvPr/>
          </p:nvSpPr>
          <p:spPr>
            <a:xfrm>
              <a:off x="4296683" y="1134149"/>
              <a:ext cx="494393" cy="482611"/>
            </a:xfrm>
            <a:custGeom>
              <a:avLst/>
              <a:gdLst/>
              <a:ahLst/>
              <a:cxnLst/>
              <a:rect l="0" t="0" r="0" b="0"/>
              <a:pathLst>
                <a:path w="494393" h="482611">
                  <a:moveTo>
                    <a:pt x="113392" y="266026"/>
                  </a:moveTo>
                  <a:lnTo>
                    <a:pt x="113392" y="260970"/>
                  </a:lnTo>
                  <a:lnTo>
                    <a:pt x="111275" y="259480"/>
                  </a:lnTo>
                  <a:lnTo>
                    <a:pt x="79656" y="251091"/>
                  </a:lnTo>
                  <a:lnTo>
                    <a:pt x="62004" y="255486"/>
                  </a:lnTo>
                  <a:lnTo>
                    <a:pt x="43368" y="264549"/>
                  </a:lnTo>
                  <a:lnTo>
                    <a:pt x="30764" y="274542"/>
                  </a:lnTo>
                  <a:lnTo>
                    <a:pt x="16825" y="297124"/>
                  </a:lnTo>
                  <a:lnTo>
                    <a:pt x="3692" y="334258"/>
                  </a:lnTo>
                  <a:lnTo>
                    <a:pt x="0" y="378439"/>
                  </a:lnTo>
                  <a:lnTo>
                    <a:pt x="1612" y="398537"/>
                  </a:lnTo>
                  <a:lnTo>
                    <a:pt x="14420" y="426644"/>
                  </a:lnTo>
                  <a:lnTo>
                    <a:pt x="44635" y="467774"/>
                  </a:lnTo>
                  <a:lnTo>
                    <a:pt x="59550" y="476695"/>
                  </a:lnTo>
                  <a:lnTo>
                    <a:pt x="80741" y="482610"/>
                  </a:lnTo>
                  <a:lnTo>
                    <a:pt x="93941" y="481172"/>
                  </a:lnTo>
                  <a:lnTo>
                    <a:pt x="106864" y="475946"/>
                  </a:lnTo>
                  <a:lnTo>
                    <a:pt x="143825" y="444332"/>
                  </a:lnTo>
                  <a:lnTo>
                    <a:pt x="166036" y="417635"/>
                  </a:lnTo>
                  <a:lnTo>
                    <a:pt x="185958" y="371507"/>
                  </a:lnTo>
                  <a:lnTo>
                    <a:pt x="200980" y="328912"/>
                  </a:lnTo>
                  <a:lnTo>
                    <a:pt x="206372" y="287952"/>
                  </a:lnTo>
                  <a:lnTo>
                    <a:pt x="206911" y="242771"/>
                  </a:lnTo>
                  <a:lnTo>
                    <a:pt x="199780" y="195871"/>
                  </a:lnTo>
                  <a:lnTo>
                    <a:pt x="184732" y="148461"/>
                  </a:lnTo>
                  <a:lnTo>
                    <a:pt x="165809" y="101958"/>
                  </a:lnTo>
                  <a:lnTo>
                    <a:pt x="140565" y="61956"/>
                  </a:lnTo>
                  <a:lnTo>
                    <a:pt x="106412" y="25103"/>
                  </a:lnTo>
                  <a:lnTo>
                    <a:pt x="76352" y="2739"/>
                  </a:lnTo>
                  <a:lnTo>
                    <a:pt x="67858" y="0"/>
                  </a:lnTo>
                  <a:lnTo>
                    <a:pt x="67161" y="834"/>
                  </a:lnTo>
                  <a:lnTo>
                    <a:pt x="66180" y="7064"/>
                  </a:lnTo>
                  <a:lnTo>
                    <a:pt x="65951" y="12643"/>
                  </a:lnTo>
                  <a:lnTo>
                    <a:pt x="74466" y="40056"/>
                  </a:lnTo>
                  <a:lnTo>
                    <a:pt x="101419" y="85397"/>
                  </a:lnTo>
                  <a:lnTo>
                    <a:pt x="134898" y="130824"/>
                  </a:lnTo>
                  <a:lnTo>
                    <a:pt x="175535" y="177740"/>
                  </a:lnTo>
                  <a:lnTo>
                    <a:pt x="209628" y="217895"/>
                  </a:lnTo>
                  <a:lnTo>
                    <a:pt x="253575" y="255598"/>
                  </a:lnTo>
                  <a:lnTo>
                    <a:pt x="299358" y="291019"/>
                  </a:lnTo>
                  <a:lnTo>
                    <a:pt x="311356" y="302191"/>
                  </a:lnTo>
                  <a:lnTo>
                    <a:pt x="312043" y="301778"/>
                  </a:lnTo>
                  <a:lnTo>
                    <a:pt x="312807" y="298496"/>
                  </a:lnTo>
                  <a:lnTo>
                    <a:pt x="297135" y="253673"/>
                  </a:lnTo>
                  <a:lnTo>
                    <a:pt x="284761" y="207690"/>
                  </a:lnTo>
                  <a:lnTo>
                    <a:pt x="275293" y="170425"/>
                  </a:lnTo>
                  <a:lnTo>
                    <a:pt x="268607" y="132572"/>
                  </a:lnTo>
                  <a:lnTo>
                    <a:pt x="266348" y="86912"/>
                  </a:lnTo>
                  <a:lnTo>
                    <a:pt x="268862" y="72472"/>
                  </a:lnTo>
                  <a:lnTo>
                    <a:pt x="271013" y="67140"/>
                  </a:lnTo>
                  <a:lnTo>
                    <a:pt x="274565" y="63586"/>
                  </a:lnTo>
                  <a:lnTo>
                    <a:pt x="284155" y="59636"/>
                  </a:lnTo>
                  <a:lnTo>
                    <a:pt x="306511" y="57412"/>
                  </a:lnTo>
                  <a:lnTo>
                    <a:pt x="321284" y="62537"/>
                  </a:lnTo>
                  <a:lnTo>
                    <a:pt x="362078" y="96628"/>
                  </a:lnTo>
                  <a:lnTo>
                    <a:pt x="403747" y="142471"/>
                  </a:lnTo>
                  <a:lnTo>
                    <a:pt x="437012" y="182323"/>
                  </a:lnTo>
                  <a:lnTo>
                    <a:pt x="464960" y="227267"/>
                  </a:lnTo>
                  <a:lnTo>
                    <a:pt x="494392" y="27555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73"/>
            <p:cNvSpPr/>
            <p:nvPr/>
          </p:nvSpPr>
          <p:spPr>
            <a:xfrm>
              <a:off x="4781550" y="1053415"/>
              <a:ext cx="180976" cy="249446"/>
            </a:xfrm>
            <a:custGeom>
              <a:avLst/>
              <a:gdLst/>
              <a:ahLst/>
              <a:cxnLst/>
              <a:rect l="0" t="0" r="0" b="0"/>
              <a:pathLst>
                <a:path w="180976" h="249446">
                  <a:moveTo>
                    <a:pt x="0" y="194360"/>
                  </a:moveTo>
                  <a:lnTo>
                    <a:pt x="7604" y="185697"/>
                  </a:lnTo>
                  <a:lnTo>
                    <a:pt x="15188" y="171567"/>
                  </a:lnTo>
                  <a:lnTo>
                    <a:pt x="23598" y="148372"/>
                  </a:lnTo>
                  <a:lnTo>
                    <a:pt x="49597" y="106618"/>
                  </a:lnTo>
                  <a:lnTo>
                    <a:pt x="69744" y="64566"/>
                  </a:lnTo>
                  <a:lnTo>
                    <a:pt x="81471" y="38860"/>
                  </a:lnTo>
                  <a:lnTo>
                    <a:pt x="83834" y="26118"/>
                  </a:lnTo>
                  <a:lnTo>
                    <a:pt x="82063" y="16222"/>
                  </a:lnTo>
                  <a:lnTo>
                    <a:pt x="75115" y="4700"/>
                  </a:lnTo>
                  <a:lnTo>
                    <a:pt x="72301" y="1245"/>
                  </a:lnTo>
                  <a:lnTo>
                    <a:pt x="68309" y="0"/>
                  </a:lnTo>
                  <a:lnTo>
                    <a:pt x="58229" y="1439"/>
                  </a:lnTo>
                  <a:lnTo>
                    <a:pt x="45710" y="8199"/>
                  </a:lnTo>
                  <a:lnTo>
                    <a:pt x="30242" y="21961"/>
                  </a:lnTo>
                  <a:lnTo>
                    <a:pt x="17309" y="44501"/>
                  </a:lnTo>
                  <a:lnTo>
                    <a:pt x="10004" y="81620"/>
                  </a:lnTo>
                  <a:lnTo>
                    <a:pt x="2290" y="128620"/>
                  </a:lnTo>
                  <a:lnTo>
                    <a:pt x="3134" y="152442"/>
                  </a:lnTo>
                  <a:lnTo>
                    <a:pt x="21592" y="198326"/>
                  </a:lnTo>
                  <a:lnTo>
                    <a:pt x="41220" y="233544"/>
                  </a:lnTo>
                  <a:lnTo>
                    <a:pt x="60897" y="244540"/>
                  </a:lnTo>
                  <a:lnTo>
                    <a:pt x="81779" y="249445"/>
                  </a:lnTo>
                  <a:lnTo>
                    <a:pt x="106428" y="245842"/>
                  </a:lnTo>
                  <a:lnTo>
                    <a:pt x="149796" y="224592"/>
                  </a:lnTo>
                  <a:lnTo>
                    <a:pt x="162884" y="216263"/>
                  </a:lnTo>
                  <a:lnTo>
                    <a:pt x="180975" y="19436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74"/>
            <p:cNvSpPr/>
            <p:nvPr/>
          </p:nvSpPr>
          <p:spPr>
            <a:xfrm>
              <a:off x="4954363" y="1000964"/>
              <a:ext cx="246288" cy="241298"/>
            </a:xfrm>
            <a:custGeom>
              <a:avLst/>
              <a:gdLst/>
              <a:ahLst/>
              <a:cxnLst/>
              <a:rect l="0" t="0" r="0" b="0"/>
              <a:pathLst>
                <a:path w="246288" h="241298">
                  <a:moveTo>
                    <a:pt x="122462" y="46786"/>
                  </a:moveTo>
                  <a:lnTo>
                    <a:pt x="122462" y="36673"/>
                  </a:lnTo>
                  <a:lnTo>
                    <a:pt x="119640" y="28886"/>
                  </a:lnTo>
                  <a:lnTo>
                    <a:pt x="117406" y="25328"/>
                  </a:lnTo>
                  <a:lnTo>
                    <a:pt x="114858" y="22955"/>
                  </a:lnTo>
                  <a:lnTo>
                    <a:pt x="109205" y="20320"/>
                  </a:lnTo>
                  <a:lnTo>
                    <a:pt x="103164" y="13504"/>
                  </a:lnTo>
                  <a:lnTo>
                    <a:pt x="100072" y="8723"/>
                  </a:lnTo>
                  <a:lnTo>
                    <a:pt x="95894" y="5536"/>
                  </a:lnTo>
                  <a:lnTo>
                    <a:pt x="85607" y="1994"/>
                  </a:lnTo>
                  <a:lnTo>
                    <a:pt x="67915" y="0"/>
                  </a:lnTo>
                  <a:lnTo>
                    <a:pt x="55533" y="5178"/>
                  </a:lnTo>
                  <a:lnTo>
                    <a:pt x="30337" y="25750"/>
                  </a:lnTo>
                  <a:lnTo>
                    <a:pt x="16379" y="43963"/>
                  </a:lnTo>
                  <a:lnTo>
                    <a:pt x="5540" y="72878"/>
                  </a:lnTo>
                  <a:lnTo>
                    <a:pt x="0" y="119517"/>
                  </a:lnTo>
                  <a:lnTo>
                    <a:pt x="1729" y="160401"/>
                  </a:lnTo>
                  <a:lnTo>
                    <a:pt x="11948" y="199051"/>
                  </a:lnTo>
                  <a:lnTo>
                    <a:pt x="20781" y="212531"/>
                  </a:lnTo>
                  <a:lnTo>
                    <a:pt x="49061" y="240127"/>
                  </a:lnTo>
                  <a:lnTo>
                    <a:pt x="53420" y="241297"/>
                  </a:lnTo>
                  <a:lnTo>
                    <a:pt x="63907" y="239774"/>
                  </a:lnTo>
                  <a:lnTo>
                    <a:pt x="92191" y="224247"/>
                  </a:lnTo>
                  <a:lnTo>
                    <a:pt x="101247" y="212441"/>
                  </a:lnTo>
                  <a:lnTo>
                    <a:pt x="117944" y="176394"/>
                  </a:lnTo>
                  <a:lnTo>
                    <a:pt x="121867" y="132018"/>
                  </a:lnTo>
                  <a:lnTo>
                    <a:pt x="119561" y="84821"/>
                  </a:lnTo>
                  <a:lnTo>
                    <a:pt x="112078" y="61936"/>
                  </a:lnTo>
                  <a:lnTo>
                    <a:pt x="95718" y="39472"/>
                  </a:lnTo>
                  <a:lnTo>
                    <a:pt x="91879" y="38244"/>
                  </a:lnTo>
                  <a:lnTo>
                    <a:pt x="85847" y="37455"/>
                  </a:lnTo>
                  <a:lnTo>
                    <a:pt x="87844" y="40170"/>
                  </a:lnTo>
                  <a:lnTo>
                    <a:pt x="89858" y="42375"/>
                  </a:lnTo>
                  <a:lnTo>
                    <a:pt x="92096" y="50470"/>
                  </a:lnTo>
                  <a:lnTo>
                    <a:pt x="92693" y="55592"/>
                  </a:lnTo>
                  <a:lnTo>
                    <a:pt x="99001" y="66928"/>
                  </a:lnTo>
                  <a:lnTo>
                    <a:pt x="132436" y="106854"/>
                  </a:lnTo>
                  <a:lnTo>
                    <a:pt x="163796" y="150887"/>
                  </a:lnTo>
                  <a:lnTo>
                    <a:pt x="201842" y="191440"/>
                  </a:lnTo>
                  <a:lnTo>
                    <a:pt x="232333" y="213601"/>
                  </a:lnTo>
                  <a:lnTo>
                    <a:pt x="246287" y="21823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75"/>
            <p:cNvSpPr/>
            <p:nvPr/>
          </p:nvSpPr>
          <p:spPr>
            <a:xfrm>
              <a:off x="5067300" y="781050"/>
              <a:ext cx="360206" cy="397965"/>
            </a:xfrm>
            <a:custGeom>
              <a:avLst/>
              <a:gdLst/>
              <a:ahLst/>
              <a:cxnLst/>
              <a:rect l="0" t="0" r="0" b="0"/>
              <a:pathLst>
                <a:path w="360206" h="397965">
                  <a:moveTo>
                    <a:pt x="0" y="0"/>
                  </a:moveTo>
                  <a:lnTo>
                    <a:pt x="1058" y="16267"/>
                  </a:lnTo>
                  <a:lnTo>
                    <a:pt x="7604" y="37981"/>
                  </a:lnTo>
                  <a:lnTo>
                    <a:pt x="22390" y="74643"/>
                  </a:lnTo>
                  <a:lnTo>
                    <a:pt x="41912" y="114427"/>
                  </a:lnTo>
                  <a:lnTo>
                    <a:pt x="62748" y="154672"/>
                  </a:lnTo>
                  <a:lnTo>
                    <a:pt x="87384" y="193407"/>
                  </a:lnTo>
                  <a:lnTo>
                    <a:pt x="114792" y="231696"/>
                  </a:lnTo>
                  <a:lnTo>
                    <a:pt x="151629" y="274542"/>
                  </a:lnTo>
                  <a:lnTo>
                    <a:pt x="182893" y="303816"/>
                  </a:lnTo>
                  <a:lnTo>
                    <a:pt x="196641" y="312249"/>
                  </a:lnTo>
                  <a:lnTo>
                    <a:pt x="204079" y="313710"/>
                  </a:lnTo>
                  <a:lnTo>
                    <a:pt x="205903" y="312857"/>
                  </a:lnTo>
                  <a:lnTo>
                    <a:pt x="207119" y="311229"/>
                  </a:lnTo>
                  <a:lnTo>
                    <a:pt x="207929" y="309086"/>
                  </a:lnTo>
                  <a:lnTo>
                    <a:pt x="207411" y="306599"/>
                  </a:lnTo>
                  <a:lnTo>
                    <a:pt x="202684" y="296984"/>
                  </a:lnTo>
                  <a:lnTo>
                    <a:pt x="195319" y="259151"/>
                  </a:lnTo>
                  <a:lnTo>
                    <a:pt x="183848" y="212919"/>
                  </a:lnTo>
                  <a:lnTo>
                    <a:pt x="174213" y="172116"/>
                  </a:lnTo>
                  <a:lnTo>
                    <a:pt x="171996" y="138538"/>
                  </a:lnTo>
                  <a:lnTo>
                    <a:pt x="173930" y="132575"/>
                  </a:lnTo>
                  <a:lnTo>
                    <a:pt x="181725" y="123128"/>
                  </a:lnTo>
                  <a:lnTo>
                    <a:pt x="192244" y="118224"/>
                  </a:lnTo>
                  <a:lnTo>
                    <a:pt x="221301" y="115075"/>
                  </a:lnTo>
                  <a:lnTo>
                    <a:pt x="239114" y="120289"/>
                  </a:lnTo>
                  <a:lnTo>
                    <a:pt x="266993" y="137947"/>
                  </a:lnTo>
                  <a:lnTo>
                    <a:pt x="313305" y="181580"/>
                  </a:lnTo>
                  <a:lnTo>
                    <a:pt x="342071" y="222017"/>
                  </a:lnTo>
                  <a:lnTo>
                    <a:pt x="353115" y="244724"/>
                  </a:lnTo>
                  <a:lnTo>
                    <a:pt x="360205" y="285172"/>
                  </a:lnTo>
                  <a:lnTo>
                    <a:pt x="360116" y="303485"/>
                  </a:lnTo>
                  <a:lnTo>
                    <a:pt x="353058" y="326753"/>
                  </a:lnTo>
                  <a:lnTo>
                    <a:pt x="326272" y="366801"/>
                  </a:lnTo>
                  <a:lnTo>
                    <a:pt x="307752" y="381849"/>
                  </a:lnTo>
                  <a:lnTo>
                    <a:pt x="283802" y="393011"/>
                  </a:lnTo>
                  <a:lnTo>
                    <a:pt x="256598" y="397964"/>
                  </a:lnTo>
                  <a:lnTo>
                    <a:pt x="218961" y="392034"/>
                  </a:lnTo>
                  <a:lnTo>
                    <a:pt x="176492" y="377606"/>
                  </a:lnTo>
                  <a:lnTo>
                    <a:pt x="152400" y="3714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76"/>
            <p:cNvSpPr/>
            <p:nvPr/>
          </p:nvSpPr>
          <p:spPr>
            <a:xfrm>
              <a:off x="5497263" y="841606"/>
              <a:ext cx="227263" cy="253424"/>
            </a:xfrm>
            <a:custGeom>
              <a:avLst/>
              <a:gdLst/>
              <a:ahLst/>
              <a:cxnLst/>
              <a:rect l="0" t="0" r="0" b="0"/>
              <a:pathLst>
                <a:path w="227263" h="253424">
                  <a:moveTo>
                    <a:pt x="103437" y="72794"/>
                  </a:moveTo>
                  <a:lnTo>
                    <a:pt x="102379" y="57585"/>
                  </a:lnTo>
                  <a:lnTo>
                    <a:pt x="98381" y="46279"/>
                  </a:lnTo>
                  <a:lnTo>
                    <a:pt x="95833" y="42417"/>
                  </a:lnTo>
                  <a:lnTo>
                    <a:pt x="84139" y="30575"/>
                  </a:lnTo>
                  <a:lnTo>
                    <a:pt x="71638" y="8480"/>
                  </a:lnTo>
                  <a:lnTo>
                    <a:pt x="67421" y="4518"/>
                  </a:lnTo>
                  <a:lnTo>
                    <a:pt x="57091" y="116"/>
                  </a:lnTo>
                  <a:lnTo>
                    <a:pt x="52432" y="0"/>
                  </a:lnTo>
                  <a:lnTo>
                    <a:pt x="44432" y="2694"/>
                  </a:lnTo>
                  <a:lnTo>
                    <a:pt x="28922" y="15217"/>
                  </a:lnTo>
                  <a:lnTo>
                    <a:pt x="15977" y="32333"/>
                  </a:lnTo>
                  <a:lnTo>
                    <a:pt x="3180" y="72289"/>
                  </a:lnTo>
                  <a:lnTo>
                    <a:pt x="0" y="108510"/>
                  </a:lnTo>
                  <a:lnTo>
                    <a:pt x="1749" y="155853"/>
                  </a:lnTo>
                  <a:lnTo>
                    <a:pt x="11972" y="196092"/>
                  </a:lnTo>
                  <a:lnTo>
                    <a:pt x="38667" y="240465"/>
                  </a:lnTo>
                  <a:lnTo>
                    <a:pt x="43323" y="244900"/>
                  </a:lnTo>
                  <a:lnTo>
                    <a:pt x="54142" y="249827"/>
                  </a:lnTo>
                  <a:lnTo>
                    <a:pt x="85812" y="253423"/>
                  </a:lnTo>
                  <a:lnTo>
                    <a:pt x="89571" y="251422"/>
                  </a:lnTo>
                  <a:lnTo>
                    <a:pt x="99916" y="238492"/>
                  </a:lnTo>
                  <a:lnTo>
                    <a:pt x="116091" y="203923"/>
                  </a:lnTo>
                  <a:lnTo>
                    <a:pt x="121224" y="160001"/>
                  </a:lnTo>
                  <a:lnTo>
                    <a:pt x="119415" y="113382"/>
                  </a:lnTo>
                  <a:lnTo>
                    <a:pt x="109230" y="83056"/>
                  </a:lnTo>
                  <a:lnTo>
                    <a:pt x="84895" y="45956"/>
                  </a:lnTo>
                  <a:lnTo>
                    <a:pt x="76844" y="36919"/>
                  </a:lnTo>
                  <a:lnTo>
                    <a:pt x="76184" y="38294"/>
                  </a:lnTo>
                  <a:lnTo>
                    <a:pt x="75449" y="45466"/>
                  </a:lnTo>
                  <a:lnTo>
                    <a:pt x="80093" y="61404"/>
                  </a:lnTo>
                  <a:lnTo>
                    <a:pt x="104544" y="99556"/>
                  </a:lnTo>
                  <a:lnTo>
                    <a:pt x="135333" y="140484"/>
                  </a:lnTo>
                  <a:lnTo>
                    <a:pt x="166956" y="182171"/>
                  </a:lnTo>
                  <a:lnTo>
                    <a:pt x="212426" y="210962"/>
                  </a:lnTo>
                  <a:lnTo>
                    <a:pt x="227262" y="21566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77"/>
            <p:cNvSpPr/>
            <p:nvPr/>
          </p:nvSpPr>
          <p:spPr>
            <a:xfrm>
              <a:off x="5696238" y="800100"/>
              <a:ext cx="256888" cy="236367"/>
            </a:xfrm>
            <a:custGeom>
              <a:avLst/>
              <a:gdLst/>
              <a:ahLst/>
              <a:cxnLst/>
              <a:rect l="0" t="0" r="0" b="0"/>
              <a:pathLst>
                <a:path w="256888" h="236367">
                  <a:moveTo>
                    <a:pt x="56862" y="0"/>
                  </a:moveTo>
                  <a:lnTo>
                    <a:pt x="51806" y="0"/>
                  </a:lnTo>
                  <a:lnTo>
                    <a:pt x="31328" y="8201"/>
                  </a:lnTo>
                  <a:lnTo>
                    <a:pt x="14737" y="24472"/>
                  </a:lnTo>
                  <a:lnTo>
                    <a:pt x="7095" y="35924"/>
                  </a:lnTo>
                  <a:lnTo>
                    <a:pt x="1171" y="74673"/>
                  </a:lnTo>
                  <a:lnTo>
                    <a:pt x="0" y="116820"/>
                  </a:lnTo>
                  <a:lnTo>
                    <a:pt x="4825" y="160541"/>
                  </a:lnTo>
                  <a:lnTo>
                    <a:pt x="18043" y="190090"/>
                  </a:lnTo>
                  <a:lnTo>
                    <a:pt x="29378" y="203723"/>
                  </a:lnTo>
                  <a:lnTo>
                    <a:pt x="61239" y="230145"/>
                  </a:lnTo>
                  <a:lnTo>
                    <a:pt x="86734" y="235761"/>
                  </a:lnTo>
                  <a:lnTo>
                    <a:pt x="113338" y="236366"/>
                  </a:lnTo>
                  <a:lnTo>
                    <a:pt x="136155" y="229255"/>
                  </a:lnTo>
                  <a:lnTo>
                    <a:pt x="171773" y="205603"/>
                  </a:lnTo>
                  <a:lnTo>
                    <a:pt x="204326" y="170670"/>
                  </a:lnTo>
                  <a:lnTo>
                    <a:pt x="230081" y="126650"/>
                  </a:lnTo>
                  <a:lnTo>
                    <a:pt x="246457" y="86283"/>
                  </a:lnTo>
                  <a:lnTo>
                    <a:pt x="256887" y="57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78"/>
            <p:cNvSpPr/>
            <p:nvPr/>
          </p:nvSpPr>
          <p:spPr>
            <a:xfrm>
              <a:off x="5852465" y="609600"/>
              <a:ext cx="186386" cy="381001"/>
            </a:xfrm>
            <a:custGeom>
              <a:avLst/>
              <a:gdLst/>
              <a:ahLst/>
              <a:cxnLst/>
              <a:rect l="0" t="0" r="0" b="0"/>
              <a:pathLst>
                <a:path w="186386" h="381001">
                  <a:moveTo>
                    <a:pt x="14935" y="0"/>
                  </a:moveTo>
                  <a:lnTo>
                    <a:pt x="5802" y="0"/>
                  </a:lnTo>
                  <a:lnTo>
                    <a:pt x="470" y="5056"/>
                  </a:lnTo>
                  <a:lnTo>
                    <a:pt x="0" y="7604"/>
                  </a:lnTo>
                  <a:lnTo>
                    <a:pt x="744" y="10361"/>
                  </a:lnTo>
                  <a:lnTo>
                    <a:pt x="2300" y="13257"/>
                  </a:lnTo>
                  <a:lnTo>
                    <a:pt x="10645" y="52193"/>
                  </a:lnTo>
                  <a:lnTo>
                    <a:pt x="26788" y="99327"/>
                  </a:lnTo>
                  <a:lnTo>
                    <a:pt x="41965" y="141849"/>
                  </a:lnTo>
                  <a:lnTo>
                    <a:pt x="59868" y="182905"/>
                  </a:lnTo>
                  <a:lnTo>
                    <a:pt x="78578" y="221881"/>
                  </a:lnTo>
                  <a:lnTo>
                    <a:pt x="102584" y="260241"/>
                  </a:lnTo>
                  <a:lnTo>
                    <a:pt x="131536" y="303524"/>
                  </a:lnTo>
                  <a:lnTo>
                    <a:pt x="158988" y="347201"/>
                  </a:lnTo>
                  <a:lnTo>
                    <a:pt x="186385" y="3810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79"/>
            <p:cNvSpPr/>
            <p:nvPr/>
          </p:nvSpPr>
          <p:spPr>
            <a:xfrm>
              <a:off x="5857875" y="561975"/>
              <a:ext cx="619126" cy="370161"/>
            </a:xfrm>
            <a:custGeom>
              <a:avLst/>
              <a:gdLst/>
              <a:ahLst/>
              <a:cxnLst/>
              <a:rect l="0" t="0" r="0" b="0"/>
              <a:pathLst>
                <a:path w="619126" h="370161">
                  <a:moveTo>
                    <a:pt x="0" y="295275"/>
                  </a:moveTo>
                  <a:lnTo>
                    <a:pt x="41636" y="295275"/>
                  </a:lnTo>
                  <a:lnTo>
                    <a:pt x="89012" y="287736"/>
                  </a:lnTo>
                  <a:lnTo>
                    <a:pt x="124799" y="283516"/>
                  </a:lnTo>
                  <a:lnTo>
                    <a:pt x="159391" y="272741"/>
                  </a:lnTo>
                  <a:lnTo>
                    <a:pt x="199524" y="255193"/>
                  </a:lnTo>
                  <a:lnTo>
                    <a:pt x="244762" y="212843"/>
                  </a:lnTo>
                  <a:lnTo>
                    <a:pt x="275135" y="179278"/>
                  </a:lnTo>
                  <a:lnTo>
                    <a:pt x="282605" y="164244"/>
                  </a:lnTo>
                  <a:lnTo>
                    <a:pt x="285336" y="139809"/>
                  </a:lnTo>
                  <a:lnTo>
                    <a:pt x="285566" y="131635"/>
                  </a:lnTo>
                  <a:lnTo>
                    <a:pt x="282846" y="124474"/>
                  </a:lnTo>
                  <a:lnTo>
                    <a:pt x="280639" y="121083"/>
                  </a:lnTo>
                  <a:lnTo>
                    <a:pt x="277051" y="118822"/>
                  </a:lnTo>
                  <a:lnTo>
                    <a:pt x="267420" y="116310"/>
                  </a:lnTo>
                  <a:lnTo>
                    <a:pt x="256084" y="118015"/>
                  </a:lnTo>
                  <a:lnTo>
                    <a:pt x="250098" y="119952"/>
                  </a:lnTo>
                  <a:lnTo>
                    <a:pt x="237802" y="133393"/>
                  </a:lnTo>
                  <a:lnTo>
                    <a:pt x="207391" y="180981"/>
                  </a:lnTo>
                  <a:lnTo>
                    <a:pt x="195975" y="210610"/>
                  </a:lnTo>
                  <a:lnTo>
                    <a:pt x="191581" y="258012"/>
                  </a:lnTo>
                  <a:lnTo>
                    <a:pt x="193642" y="292701"/>
                  </a:lnTo>
                  <a:lnTo>
                    <a:pt x="203821" y="332867"/>
                  </a:lnTo>
                  <a:lnTo>
                    <a:pt x="217965" y="356743"/>
                  </a:lnTo>
                  <a:lnTo>
                    <a:pt x="223627" y="360595"/>
                  </a:lnTo>
                  <a:lnTo>
                    <a:pt x="229518" y="362105"/>
                  </a:lnTo>
                  <a:lnTo>
                    <a:pt x="250744" y="364818"/>
                  </a:lnTo>
                  <a:lnTo>
                    <a:pt x="296474" y="370160"/>
                  </a:lnTo>
                  <a:lnTo>
                    <a:pt x="334709" y="363611"/>
                  </a:lnTo>
                  <a:lnTo>
                    <a:pt x="353018" y="358102"/>
                  </a:lnTo>
                  <a:lnTo>
                    <a:pt x="360228" y="353035"/>
                  </a:lnTo>
                  <a:lnTo>
                    <a:pt x="388169" y="313151"/>
                  </a:lnTo>
                  <a:lnTo>
                    <a:pt x="411853" y="268389"/>
                  </a:lnTo>
                  <a:lnTo>
                    <a:pt x="423185" y="231335"/>
                  </a:lnTo>
                  <a:lnTo>
                    <a:pt x="427013" y="193545"/>
                  </a:lnTo>
                  <a:lnTo>
                    <a:pt x="427089" y="156595"/>
                  </a:lnTo>
                  <a:lnTo>
                    <a:pt x="415304" y="110384"/>
                  </a:lnTo>
                  <a:lnTo>
                    <a:pt x="406216" y="94678"/>
                  </a:lnTo>
                  <a:lnTo>
                    <a:pt x="399969" y="89704"/>
                  </a:lnTo>
                  <a:lnTo>
                    <a:pt x="392391" y="86511"/>
                  </a:lnTo>
                  <a:lnTo>
                    <a:pt x="386021" y="85958"/>
                  </a:lnTo>
                  <a:lnTo>
                    <a:pt x="385406" y="87997"/>
                  </a:lnTo>
                  <a:lnTo>
                    <a:pt x="389596" y="100980"/>
                  </a:lnTo>
                  <a:lnTo>
                    <a:pt x="412529" y="145847"/>
                  </a:lnTo>
                  <a:lnTo>
                    <a:pt x="447934" y="192747"/>
                  </a:lnTo>
                  <a:lnTo>
                    <a:pt x="485797" y="237486"/>
                  </a:lnTo>
                  <a:lnTo>
                    <a:pt x="530030" y="272654"/>
                  </a:lnTo>
                  <a:lnTo>
                    <a:pt x="549079" y="283816"/>
                  </a:lnTo>
                  <a:lnTo>
                    <a:pt x="560355" y="285580"/>
                  </a:lnTo>
                  <a:lnTo>
                    <a:pt x="561495" y="275587"/>
                  </a:lnTo>
                  <a:lnTo>
                    <a:pt x="560822" y="252188"/>
                  </a:lnTo>
                  <a:lnTo>
                    <a:pt x="554417" y="215268"/>
                  </a:lnTo>
                  <a:lnTo>
                    <a:pt x="552838" y="172579"/>
                  </a:lnTo>
                  <a:lnTo>
                    <a:pt x="552527" y="127027"/>
                  </a:lnTo>
                  <a:lnTo>
                    <a:pt x="555288" y="86358"/>
                  </a:lnTo>
                  <a:lnTo>
                    <a:pt x="565710" y="52806"/>
                  </a:lnTo>
                  <a:lnTo>
                    <a:pt x="579897" y="32345"/>
                  </a:lnTo>
                  <a:lnTo>
                    <a:pt x="6191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80"/>
            <p:cNvSpPr/>
            <p:nvPr/>
          </p:nvSpPr>
          <p:spPr>
            <a:xfrm>
              <a:off x="6591300" y="638175"/>
              <a:ext cx="76201" cy="171451"/>
            </a:xfrm>
            <a:custGeom>
              <a:avLst/>
              <a:gdLst/>
              <a:ahLst/>
              <a:cxnLst/>
              <a:rect l="0" t="0" r="0" b="0"/>
              <a:pathLst>
                <a:path w="76201" h="171451">
                  <a:moveTo>
                    <a:pt x="0" y="0"/>
                  </a:moveTo>
                  <a:lnTo>
                    <a:pt x="1058" y="16267"/>
                  </a:lnTo>
                  <a:lnTo>
                    <a:pt x="9700" y="55233"/>
                  </a:lnTo>
                  <a:lnTo>
                    <a:pt x="22534" y="94558"/>
                  </a:lnTo>
                  <a:lnTo>
                    <a:pt x="47095" y="141978"/>
                  </a:lnTo>
                  <a:lnTo>
                    <a:pt x="60220" y="163041"/>
                  </a:lnTo>
                  <a:lnTo>
                    <a:pt x="66628" y="167713"/>
                  </a:lnTo>
                  <a:lnTo>
                    <a:pt x="76200" y="171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81"/>
            <p:cNvSpPr/>
            <p:nvPr/>
          </p:nvSpPr>
          <p:spPr>
            <a:xfrm>
              <a:off x="6524625" y="44767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95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82"/>
            <p:cNvSpPr/>
            <p:nvPr/>
          </p:nvSpPr>
          <p:spPr>
            <a:xfrm>
              <a:off x="6754067" y="536586"/>
              <a:ext cx="237284" cy="215576"/>
            </a:xfrm>
            <a:custGeom>
              <a:avLst/>
              <a:gdLst/>
              <a:ahLst/>
              <a:cxnLst/>
              <a:rect l="0" t="0" r="0" b="0"/>
              <a:pathLst>
                <a:path w="237284" h="215576">
                  <a:moveTo>
                    <a:pt x="84883" y="44439"/>
                  </a:moveTo>
                  <a:lnTo>
                    <a:pt x="84883" y="39383"/>
                  </a:lnTo>
                  <a:lnTo>
                    <a:pt x="82061" y="34078"/>
                  </a:lnTo>
                  <a:lnTo>
                    <a:pt x="78337" y="28192"/>
                  </a:lnTo>
                  <a:lnTo>
                    <a:pt x="76682" y="22049"/>
                  </a:lnTo>
                  <a:lnTo>
                    <a:pt x="65637" y="7584"/>
                  </a:lnTo>
                  <a:lnTo>
                    <a:pt x="54810" y="1600"/>
                  </a:lnTo>
                  <a:lnTo>
                    <a:pt x="48959" y="5"/>
                  </a:lnTo>
                  <a:lnTo>
                    <a:pt x="44000" y="0"/>
                  </a:lnTo>
                  <a:lnTo>
                    <a:pt x="35669" y="2816"/>
                  </a:lnTo>
                  <a:lnTo>
                    <a:pt x="28438" y="10418"/>
                  </a:lnTo>
                  <a:lnTo>
                    <a:pt x="15173" y="37601"/>
                  </a:lnTo>
                  <a:lnTo>
                    <a:pt x="3419" y="80091"/>
                  </a:lnTo>
                  <a:lnTo>
                    <a:pt x="0" y="122978"/>
                  </a:lnTo>
                  <a:lnTo>
                    <a:pt x="2230" y="156610"/>
                  </a:lnTo>
                  <a:lnTo>
                    <a:pt x="9593" y="181039"/>
                  </a:lnTo>
                  <a:lnTo>
                    <a:pt x="26619" y="203831"/>
                  </a:lnTo>
                  <a:lnTo>
                    <a:pt x="35352" y="210530"/>
                  </a:lnTo>
                  <a:lnTo>
                    <a:pt x="46218" y="214301"/>
                  </a:lnTo>
                  <a:lnTo>
                    <a:pt x="59371" y="215575"/>
                  </a:lnTo>
                  <a:lnTo>
                    <a:pt x="65783" y="212927"/>
                  </a:lnTo>
                  <a:lnTo>
                    <a:pt x="68975" y="210740"/>
                  </a:lnTo>
                  <a:lnTo>
                    <a:pt x="81702" y="192020"/>
                  </a:lnTo>
                  <a:lnTo>
                    <a:pt x="97582" y="151584"/>
                  </a:lnTo>
                  <a:lnTo>
                    <a:pt x="102679" y="105036"/>
                  </a:lnTo>
                  <a:lnTo>
                    <a:pt x="103768" y="59474"/>
                  </a:lnTo>
                  <a:lnTo>
                    <a:pt x="103918" y="29357"/>
                  </a:lnTo>
                  <a:lnTo>
                    <a:pt x="104982" y="29093"/>
                  </a:lnTo>
                  <a:lnTo>
                    <a:pt x="108985" y="31621"/>
                  </a:lnTo>
                  <a:lnTo>
                    <a:pt x="131379" y="52939"/>
                  </a:lnTo>
                  <a:lnTo>
                    <a:pt x="156635" y="93183"/>
                  </a:lnTo>
                  <a:lnTo>
                    <a:pt x="190661" y="130385"/>
                  </a:lnTo>
                  <a:lnTo>
                    <a:pt x="228949" y="176891"/>
                  </a:lnTo>
                  <a:lnTo>
                    <a:pt x="237283" y="18731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83"/>
            <p:cNvSpPr/>
            <p:nvPr/>
          </p:nvSpPr>
          <p:spPr>
            <a:xfrm>
              <a:off x="4250979" y="2100085"/>
              <a:ext cx="482947" cy="468611"/>
            </a:xfrm>
            <a:custGeom>
              <a:avLst/>
              <a:gdLst/>
              <a:ahLst/>
              <a:cxnLst/>
              <a:rect l="0" t="0" r="0" b="0"/>
              <a:pathLst>
                <a:path w="482947" h="468611">
                  <a:moveTo>
                    <a:pt x="130521" y="14465"/>
                  </a:moveTo>
                  <a:lnTo>
                    <a:pt x="125465" y="14465"/>
                  </a:lnTo>
                  <a:lnTo>
                    <a:pt x="97652" y="5528"/>
                  </a:lnTo>
                  <a:lnTo>
                    <a:pt x="87338" y="4143"/>
                  </a:lnTo>
                  <a:lnTo>
                    <a:pt x="75698" y="0"/>
                  </a:lnTo>
                  <a:lnTo>
                    <a:pt x="63469" y="275"/>
                  </a:lnTo>
                  <a:lnTo>
                    <a:pt x="57245" y="1830"/>
                  </a:lnTo>
                  <a:lnTo>
                    <a:pt x="47506" y="9202"/>
                  </a:lnTo>
                  <a:lnTo>
                    <a:pt x="32631" y="31182"/>
                  </a:lnTo>
                  <a:lnTo>
                    <a:pt x="16292" y="75384"/>
                  </a:lnTo>
                  <a:lnTo>
                    <a:pt x="6717" y="110832"/>
                  </a:lnTo>
                  <a:lnTo>
                    <a:pt x="0" y="150968"/>
                  </a:lnTo>
                  <a:lnTo>
                    <a:pt x="831" y="190730"/>
                  </a:lnTo>
                  <a:lnTo>
                    <a:pt x="6206" y="211338"/>
                  </a:lnTo>
                  <a:lnTo>
                    <a:pt x="15650" y="227553"/>
                  </a:lnTo>
                  <a:lnTo>
                    <a:pt x="32868" y="243525"/>
                  </a:lnTo>
                  <a:lnTo>
                    <a:pt x="56431" y="254961"/>
                  </a:lnTo>
                  <a:lnTo>
                    <a:pt x="74309" y="256113"/>
                  </a:lnTo>
                  <a:lnTo>
                    <a:pt x="120061" y="245450"/>
                  </a:lnTo>
                  <a:lnTo>
                    <a:pt x="160436" y="225204"/>
                  </a:lnTo>
                  <a:lnTo>
                    <a:pt x="203220" y="197435"/>
                  </a:lnTo>
                  <a:lnTo>
                    <a:pt x="204387" y="197828"/>
                  </a:lnTo>
                  <a:lnTo>
                    <a:pt x="205165" y="199149"/>
                  </a:lnTo>
                  <a:lnTo>
                    <a:pt x="206414" y="208873"/>
                  </a:lnTo>
                  <a:lnTo>
                    <a:pt x="209503" y="247656"/>
                  </a:lnTo>
                  <a:lnTo>
                    <a:pt x="219971" y="294772"/>
                  </a:lnTo>
                  <a:lnTo>
                    <a:pt x="229109" y="337290"/>
                  </a:lnTo>
                  <a:lnTo>
                    <a:pt x="243576" y="378346"/>
                  </a:lnTo>
                  <a:lnTo>
                    <a:pt x="267427" y="422540"/>
                  </a:lnTo>
                  <a:lnTo>
                    <a:pt x="287267" y="450054"/>
                  </a:lnTo>
                  <a:lnTo>
                    <a:pt x="303903" y="461355"/>
                  </a:lnTo>
                  <a:lnTo>
                    <a:pt x="331118" y="468610"/>
                  </a:lnTo>
                  <a:lnTo>
                    <a:pt x="349850" y="464663"/>
                  </a:lnTo>
                  <a:lnTo>
                    <a:pt x="387746" y="444882"/>
                  </a:lnTo>
                  <a:lnTo>
                    <a:pt x="416286" y="421749"/>
                  </a:lnTo>
                  <a:lnTo>
                    <a:pt x="446770" y="378941"/>
                  </a:lnTo>
                  <a:lnTo>
                    <a:pt x="474550" y="334179"/>
                  </a:lnTo>
                  <a:lnTo>
                    <a:pt x="482946" y="31926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84"/>
            <p:cNvSpPr/>
            <p:nvPr/>
          </p:nvSpPr>
          <p:spPr>
            <a:xfrm>
              <a:off x="4676775" y="2107004"/>
              <a:ext cx="276226" cy="216918"/>
            </a:xfrm>
            <a:custGeom>
              <a:avLst/>
              <a:gdLst/>
              <a:ahLst/>
              <a:cxnLst/>
              <a:rect l="0" t="0" r="0" b="0"/>
              <a:pathLst>
                <a:path w="276226" h="216918">
                  <a:moveTo>
                    <a:pt x="0" y="112321"/>
                  </a:moveTo>
                  <a:lnTo>
                    <a:pt x="0" y="117377"/>
                  </a:lnTo>
                  <a:lnTo>
                    <a:pt x="2822" y="122682"/>
                  </a:lnTo>
                  <a:lnTo>
                    <a:pt x="45056" y="166868"/>
                  </a:lnTo>
                  <a:lnTo>
                    <a:pt x="90804" y="199390"/>
                  </a:lnTo>
                  <a:lnTo>
                    <a:pt x="123770" y="212501"/>
                  </a:lnTo>
                  <a:lnTo>
                    <a:pt x="171261" y="216827"/>
                  </a:lnTo>
                  <a:lnTo>
                    <a:pt x="177674" y="216917"/>
                  </a:lnTo>
                  <a:lnTo>
                    <a:pt x="183008" y="214860"/>
                  </a:lnTo>
                  <a:lnTo>
                    <a:pt x="202632" y="195622"/>
                  </a:lnTo>
                  <a:lnTo>
                    <a:pt x="206475" y="183210"/>
                  </a:lnTo>
                  <a:lnTo>
                    <a:pt x="209280" y="138444"/>
                  </a:lnTo>
                  <a:lnTo>
                    <a:pt x="206648" y="111594"/>
                  </a:lnTo>
                  <a:lnTo>
                    <a:pt x="192234" y="64600"/>
                  </a:lnTo>
                  <a:lnTo>
                    <a:pt x="169549" y="27171"/>
                  </a:lnTo>
                  <a:lnTo>
                    <a:pt x="135657" y="0"/>
                  </a:lnTo>
                  <a:lnTo>
                    <a:pt x="134888" y="399"/>
                  </a:lnTo>
                  <a:lnTo>
                    <a:pt x="134033" y="3664"/>
                  </a:lnTo>
                  <a:lnTo>
                    <a:pt x="133553" y="11452"/>
                  </a:lnTo>
                  <a:lnTo>
                    <a:pt x="138467" y="25519"/>
                  </a:lnTo>
                  <a:lnTo>
                    <a:pt x="149383" y="34231"/>
                  </a:lnTo>
                  <a:lnTo>
                    <a:pt x="193057" y="62544"/>
                  </a:lnTo>
                  <a:lnTo>
                    <a:pt x="237513" y="83557"/>
                  </a:lnTo>
                  <a:lnTo>
                    <a:pt x="250553" y="88954"/>
                  </a:lnTo>
                  <a:lnTo>
                    <a:pt x="276225" y="932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85"/>
            <p:cNvSpPr/>
            <p:nvPr/>
          </p:nvSpPr>
          <p:spPr>
            <a:xfrm>
              <a:off x="4743450" y="1924050"/>
              <a:ext cx="418491" cy="247003"/>
            </a:xfrm>
            <a:custGeom>
              <a:avLst/>
              <a:gdLst/>
              <a:ahLst/>
              <a:cxnLst/>
              <a:rect l="0" t="0" r="0" b="0"/>
              <a:pathLst>
                <a:path w="418491" h="247003">
                  <a:moveTo>
                    <a:pt x="0" y="0"/>
                  </a:moveTo>
                  <a:lnTo>
                    <a:pt x="0" y="5056"/>
                  </a:lnTo>
                  <a:lnTo>
                    <a:pt x="2822" y="10361"/>
                  </a:lnTo>
                  <a:lnTo>
                    <a:pt x="40719" y="50166"/>
                  </a:lnTo>
                  <a:lnTo>
                    <a:pt x="79539" y="86227"/>
                  </a:lnTo>
                  <a:lnTo>
                    <a:pt x="115289" y="114449"/>
                  </a:lnTo>
                  <a:lnTo>
                    <a:pt x="152693" y="145741"/>
                  </a:lnTo>
                  <a:lnTo>
                    <a:pt x="198201" y="184128"/>
                  </a:lnTo>
                  <a:lnTo>
                    <a:pt x="244587" y="223371"/>
                  </a:lnTo>
                  <a:lnTo>
                    <a:pt x="281808" y="245463"/>
                  </a:lnTo>
                  <a:lnTo>
                    <a:pt x="289639" y="247002"/>
                  </a:lnTo>
                  <a:lnTo>
                    <a:pt x="291517" y="246160"/>
                  </a:lnTo>
                  <a:lnTo>
                    <a:pt x="292770" y="244540"/>
                  </a:lnTo>
                  <a:lnTo>
                    <a:pt x="294162" y="239918"/>
                  </a:lnTo>
                  <a:lnTo>
                    <a:pt x="294780" y="234336"/>
                  </a:lnTo>
                  <a:lnTo>
                    <a:pt x="284849" y="195450"/>
                  </a:lnTo>
                  <a:lnTo>
                    <a:pt x="267815" y="148321"/>
                  </a:lnTo>
                  <a:lnTo>
                    <a:pt x="252731" y="105851"/>
                  </a:lnTo>
                  <a:lnTo>
                    <a:pt x="248319" y="62348"/>
                  </a:lnTo>
                  <a:lnTo>
                    <a:pt x="253591" y="48524"/>
                  </a:lnTo>
                  <a:lnTo>
                    <a:pt x="257961" y="41875"/>
                  </a:lnTo>
                  <a:lnTo>
                    <a:pt x="262991" y="37441"/>
                  </a:lnTo>
                  <a:lnTo>
                    <a:pt x="274224" y="32515"/>
                  </a:lnTo>
                  <a:lnTo>
                    <a:pt x="316309" y="28921"/>
                  </a:lnTo>
                  <a:lnTo>
                    <a:pt x="334257" y="34373"/>
                  </a:lnTo>
                  <a:lnTo>
                    <a:pt x="359389" y="49343"/>
                  </a:lnTo>
                  <a:lnTo>
                    <a:pt x="392305" y="79601"/>
                  </a:lnTo>
                  <a:lnTo>
                    <a:pt x="408672" y="107642"/>
                  </a:lnTo>
                  <a:lnTo>
                    <a:pt x="416010" y="131377"/>
                  </a:lnTo>
                  <a:lnTo>
                    <a:pt x="418490" y="163417"/>
                  </a:lnTo>
                  <a:lnTo>
                    <a:pt x="413862" y="185886"/>
                  </a:lnTo>
                  <a:lnTo>
                    <a:pt x="405836" y="196563"/>
                  </a:lnTo>
                  <a:lnTo>
                    <a:pt x="364906" y="222047"/>
                  </a:lnTo>
                  <a:lnTo>
                    <a:pt x="346010" y="226659"/>
                  </a:lnTo>
                  <a:lnTo>
                    <a:pt x="313058" y="220612"/>
                  </a:lnTo>
                  <a:lnTo>
                    <a:pt x="265726" y="203056"/>
                  </a:lnTo>
                  <a:lnTo>
                    <a:pt x="247650" y="190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86"/>
            <p:cNvSpPr/>
            <p:nvPr/>
          </p:nvSpPr>
          <p:spPr>
            <a:xfrm>
              <a:off x="5183529" y="1791034"/>
              <a:ext cx="245722" cy="198955"/>
            </a:xfrm>
            <a:custGeom>
              <a:avLst/>
              <a:gdLst/>
              <a:ahLst/>
              <a:cxnLst/>
              <a:rect l="0" t="0" r="0" b="0"/>
              <a:pathLst>
                <a:path w="245722" h="198955">
                  <a:moveTo>
                    <a:pt x="112371" y="123491"/>
                  </a:moveTo>
                  <a:lnTo>
                    <a:pt x="112371" y="118435"/>
                  </a:lnTo>
                  <a:lnTo>
                    <a:pt x="98182" y="77503"/>
                  </a:lnTo>
                  <a:lnTo>
                    <a:pt x="85618" y="47849"/>
                  </a:lnTo>
                  <a:lnTo>
                    <a:pt x="69754" y="33463"/>
                  </a:lnTo>
                  <a:lnTo>
                    <a:pt x="51648" y="23556"/>
                  </a:lnTo>
                  <a:lnTo>
                    <a:pt x="39169" y="20867"/>
                  </a:lnTo>
                  <a:lnTo>
                    <a:pt x="29389" y="22494"/>
                  </a:lnTo>
                  <a:lnTo>
                    <a:pt x="25300" y="24410"/>
                  </a:lnTo>
                  <a:lnTo>
                    <a:pt x="17934" y="32183"/>
                  </a:lnTo>
                  <a:lnTo>
                    <a:pt x="4581" y="54420"/>
                  </a:lnTo>
                  <a:lnTo>
                    <a:pt x="0" y="77978"/>
                  </a:lnTo>
                  <a:lnTo>
                    <a:pt x="6057" y="114383"/>
                  </a:lnTo>
                  <a:lnTo>
                    <a:pt x="11498" y="133201"/>
                  </a:lnTo>
                  <a:lnTo>
                    <a:pt x="23089" y="149326"/>
                  </a:lnTo>
                  <a:lnTo>
                    <a:pt x="64434" y="187103"/>
                  </a:lnTo>
                  <a:lnTo>
                    <a:pt x="78365" y="194096"/>
                  </a:lnTo>
                  <a:lnTo>
                    <a:pt x="117379" y="198954"/>
                  </a:lnTo>
                  <a:lnTo>
                    <a:pt x="137373" y="194416"/>
                  </a:lnTo>
                  <a:lnTo>
                    <a:pt x="151647" y="186369"/>
                  </a:lnTo>
                  <a:lnTo>
                    <a:pt x="162579" y="172225"/>
                  </a:lnTo>
                  <a:lnTo>
                    <a:pt x="172521" y="154629"/>
                  </a:lnTo>
                  <a:lnTo>
                    <a:pt x="177757" y="122116"/>
                  </a:lnTo>
                  <a:lnTo>
                    <a:pt x="178473" y="103830"/>
                  </a:lnTo>
                  <a:lnTo>
                    <a:pt x="173147" y="85120"/>
                  </a:lnTo>
                  <a:lnTo>
                    <a:pt x="147967" y="38578"/>
                  </a:lnTo>
                  <a:lnTo>
                    <a:pt x="119520" y="12526"/>
                  </a:lnTo>
                  <a:lnTo>
                    <a:pt x="102730" y="3476"/>
                  </a:lnTo>
                  <a:lnTo>
                    <a:pt x="85946" y="0"/>
                  </a:lnTo>
                  <a:lnTo>
                    <a:pt x="85230" y="947"/>
                  </a:lnTo>
                  <a:lnTo>
                    <a:pt x="84433" y="4822"/>
                  </a:lnTo>
                  <a:lnTo>
                    <a:pt x="86901" y="10071"/>
                  </a:lnTo>
                  <a:lnTo>
                    <a:pt x="102166" y="27121"/>
                  </a:lnTo>
                  <a:lnTo>
                    <a:pt x="145326" y="60994"/>
                  </a:lnTo>
                  <a:lnTo>
                    <a:pt x="179911" y="82767"/>
                  </a:lnTo>
                  <a:lnTo>
                    <a:pt x="222373" y="102629"/>
                  </a:lnTo>
                  <a:lnTo>
                    <a:pt x="245721" y="11396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87"/>
            <p:cNvSpPr/>
            <p:nvPr/>
          </p:nvSpPr>
          <p:spPr>
            <a:xfrm>
              <a:off x="5364639" y="1666875"/>
              <a:ext cx="264637" cy="188808"/>
            </a:xfrm>
            <a:custGeom>
              <a:avLst/>
              <a:gdLst/>
              <a:ahLst/>
              <a:cxnLst/>
              <a:rect l="0" t="0" r="0" b="0"/>
              <a:pathLst>
                <a:path w="264637" h="188808">
                  <a:moveTo>
                    <a:pt x="36036" y="0"/>
                  </a:moveTo>
                  <a:lnTo>
                    <a:pt x="18136" y="20723"/>
                  </a:lnTo>
                  <a:lnTo>
                    <a:pt x="10624" y="35773"/>
                  </a:lnTo>
                  <a:lnTo>
                    <a:pt x="199" y="77668"/>
                  </a:lnTo>
                  <a:lnTo>
                    <a:pt x="0" y="95902"/>
                  </a:lnTo>
                  <a:lnTo>
                    <a:pt x="3440" y="114590"/>
                  </a:lnTo>
                  <a:lnTo>
                    <a:pt x="16383" y="137904"/>
                  </a:lnTo>
                  <a:lnTo>
                    <a:pt x="56260" y="171214"/>
                  </a:lnTo>
                  <a:lnTo>
                    <a:pt x="74658" y="181928"/>
                  </a:lnTo>
                  <a:lnTo>
                    <a:pt x="112339" y="188807"/>
                  </a:lnTo>
                  <a:lnTo>
                    <a:pt x="140841" y="187176"/>
                  </a:lnTo>
                  <a:lnTo>
                    <a:pt x="173861" y="177143"/>
                  </a:lnTo>
                  <a:lnTo>
                    <a:pt x="207239" y="151477"/>
                  </a:lnTo>
                  <a:lnTo>
                    <a:pt x="232837" y="121761"/>
                  </a:lnTo>
                  <a:lnTo>
                    <a:pt x="254268" y="75928"/>
                  </a:lnTo>
                  <a:lnTo>
                    <a:pt x="264636" y="285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88"/>
            <p:cNvSpPr/>
            <p:nvPr/>
          </p:nvSpPr>
          <p:spPr>
            <a:xfrm>
              <a:off x="5467350" y="1419225"/>
              <a:ext cx="285751" cy="314326"/>
            </a:xfrm>
            <a:custGeom>
              <a:avLst/>
              <a:gdLst/>
              <a:ahLst/>
              <a:cxnLst/>
              <a:rect l="0" t="0" r="0" b="0"/>
              <a:pathLst>
                <a:path w="285751" h="314326">
                  <a:moveTo>
                    <a:pt x="0" y="0"/>
                  </a:moveTo>
                  <a:lnTo>
                    <a:pt x="0" y="18314"/>
                  </a:lnTo>
                  <a:lnTo>
                    <a:pt x="2822" y="26837"/>
                  </a:lnTo>
                  <a:lnTo>
                    <a:pt x="35303" y="71017"/>
                  </a:lnTo>
                  <a:lnTo>
                    <a:pt x="80704" y="113276"/>
                  </a:lnTo>
                  <a:lnTo>
                    <a:pt x="123892" y="158744"/>
                  </a:lnTo>
                  <a:lnTo>
                    <a:pt x="169268" y="202219"/>
                  </a:lnTo>
                  <a:lnTo>
                    <a:pt x="209119" y="246202"/>
                  </a:lnTo>
                  <a:lnTo>
                    <a:pt x="253405" y="286359"/>
                  </a:lnTo>
                  <a:lnTo>
                    <a:pt x="285750" y="3143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89"/>
            <p:cNvSpPr/>
            <p:nvPr/>
          </p:nvSpPr>
          <p:spPr>
            <a:xfrm>
              <a:off x="5505450" y="1247775"/>
              <a:ext cx="609428" cy="415064"/>
            </a:xfrm>
            <a:custGeom>
              <a:avLst/>
              <a:gdLst/>
              <a:ahLst/>
              <a:cxnLst/>
              <a:rect l="0" t="0" r="0" b="0"/>
              <a:pathLst>
                <a:path w="609428" h="415064">
                  <a:moveTo>
                    <a:pt x="0" y="409575"/>
                  </a:moveTo>
                  <a:lnTo>
                    <a:pt x="5056" y="414631"/>
                  </a:lnTo>
                  <a:lnTo>
                    <a:pt x="7604" y="415063"/>
                  </a:lnTo>
                  <a:lnTo>
                    <a:pt x="10361" y="414292"/>
                  </a:lnTo>
                  <a:lnTo>
                    <a:pt x="16247" y="411671"/>
                  </a:lnTo>
                  <a:lnTo>
                    <a:pt x="62748" y="404600"/>
                  </a:lnTo>
                  <a:lnTo>
                    <a:pt x="103960" y="385740"/>
                  </a:lnTo>
                  <a:lnTo>
                    <a:pt x="150044" y="361632"/>
                  </a:lnTo>
                  <a:lnTo>
                    <a:pt x="190034" y="336487"/>
                  </a:lnTo>
                  <a:lnTo>
                    <a:pt x="227450" y="310079"/>
                  </a:lnTo>
                  <a:lnTo>
                    <a:pt x="268437" y="264407"/>
                  </a:lnTo>
                  <a:lnTo>
                    <a:pt x="280150" y="244736"/>
                  </a:lnTo>
                  <a:lnTo>
                    <a:pt x="284644" y="219127"/>
                  </a:lnTo>
                  <a:lnTo>
                    <a:pt x="284200" y="206398"/>
                  </a:lnTo>
                  <a:lnTo>
                    <a:pt x="278000" y="188390"/>
                  </a:lnTo>
                  <a:lnTo>
                    <a:pt x="263341" y="168833"/>
                  </a:lnTo>
                  <a:lnTo>
                    <a:pt x="251449" y="164995"/>
                  </a:lnTo>
                  <a:lnTo>
                    <a:pt x="243832" y="163972"/>
                  </a:lnTo>
                  <a:lnTo>
                    <a:pt x="229726" y="168479"/>
                  </a:lnTo>
                  <a:lnTo>
                    <a:pt x="217459" y="177538"/>
                  </a:lnTo>
                  <a:lnTo>
                    <a:pt x="197473" y="206759"/>
                  </a:lnTo>
                  <a:lnTo>
                    <a:pt x="192566" y="235652"/>
                  </a:lnTo>
                  <a:lnTo>
                    <a:pt x="198512" y="275736"/>
                  </a:lnTo>
                  <a:lnTo>
                    <a:pt x="212701" y="314228"/>
                  </a:lnTo>
                  <a:lnTo>
                    <a:pt x="224708" y="332274"/>
                  </a:lnTo>
                  <a:lnTo>
                    <a:pt x="249319" y="353275"/>
                  </a:lnTo>
                  <a:lnTo>
                    <a:pt x="295495" y="373926"/>
                  </a:lnTo>
                  <a:lnTo>
                    <a:pt x="342929" y="380068"/>
                  </a:lnTo>
                  <a:lnTo>
                    <a:pt x="371484" y="377902"/>
                  </a:lnTo>
                  <a:lnTo>
                    <a:pt x="389470" y="372215"/>
                  </a:lnTo>
                  <a:lnTo>
                    <a:pt x="424893" y="345336"/>
                  </a:lnTo>
                  <a:lnTo>
                    <a:pt x="439279" y="326806"/>
                  </a:lnTo>
                  <a:lnTo>
                    <a:pt x="456931" y="284885"/>
                  </a:lnTo>
                  <a:lnTo>
                    <a:pt x="461314" y="267374"/>
                  </a:lnTo>
                  <a:lnTo>
                    <a:pt x="457950" y="222169"/>
                  </a:lnTo>
                  <a:lnTo>
                    <a:pt x="446938" y="179396"/>
                  </a:lnTo>
                  <a:lnTo>
                    <a:pt x="437931" y="157577"/>
                  </a:lnTo>
                  <a:lnTo>
                    <a:pt x="419653" y="133997"/>
                  </a:lnTo>
                  <a:lnTo>
                    <a:pt x="432356" y="143796"/>
                  </a:lnTo>
                  <a:lnTo>
                    <a:pt x="454762" y="160813"/>
                  </a:lnTo>
                  <a:lnTo>
                    <a:pt x="497246" y="197031"/>
                  </a:lnTo>
                  <a:lnTo>
                    <a:pt x="539364" y="234966"/>
                  </a:lnTo>
                  <a:lnTo>
                    <a:pt x="563742" y="248948"/>
                  </a:lnTo>
                  <a:lnTo>
                    <a:pt x="570561" y="248515"/>
                  </a:lnTo>
                  <a:lnTo>
                    <a:pt x="576166" y="245052"/>
                  </a:lnTo>
                  <a:lnTo>
                    <a:pt x="580961" y="239568"/>
                  </a:lnTo>
                  <a:lnTo>
                    <a:pt x="585215" y="236970"/>
                  </a:lnTo>
                  <a:lnTo>
                    <a:pt x="589111" y="236297"/>
                  </a:lnTo>
                  <a:lnTo>
                    <a:pt x="607634" y="238018"/>
                  </a:lnTo>
                  <a:lnTo>
                    <a:pt x="608290" y="236995"/>
                  </a:lnTo>
                  <a:lnTo>
                    <a:pt x="609427" y="224858"/>
                  </a:lnTo>
                  <a:lnTo>
                    <a:pt x="603020" y="183254"/>
                  </a:lnTo>
                  <a:lnTo>
                    <a:pt x="599889" y="145785"/>
                  </a:lnTo>
                  <a:lnTo>
                    <a:pt x="593788" y="107871"/>
                  </a:lnTo>
                  <a:lnTo>
                    <a:pt x="591509" y="69827"/>
                  </a:lnTo>
                  <a:lnTo>
                    <a:pt x="593561" y="24690"/>
                  </a:lnTo>
                  <a:lnTo>
                    <a:pt x="60007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90"/>
            <p:cNvSpPr/>
            <p:nvPr/>
          </p:nvSpPr>
          <p:spPr>
            <a:xfrm>
              <a:off x="6257925" y="1304925"/>
              <a:ext cx="66676" cy="95251"/>
            </a:xfrm>
            <a:custGeom>
              <a:avLst/>
              <a:gdLst/>
              <a:ahLst/>
              <a:cxnLst/>
              <a:rect l="0" t="0" r="0" b="0"/>
              <a:pathLst>
                <a:path w="66676" h="95251">
                  <a:moveTo>
                    <a:pt x="0" y="0"/>
                  </a:moveTo>
                  <a:lnTo>
                    <a:pt x="16476" y="35773"/>
                  </a:lnTo>
                  <a:lnTo>
                    <a:pt x="23598" y="55397"/>
                  </a:lnTo>
                  <a:lnTo>
                    <a:pt x="49596" y="87143"/>
                  </a:lnTo>
                  <a:lnTo>
                    <a:pt x="56615" y="91647"/>
                  </a:lnTo>
                  <a:lnTo>
                    <a:pt x="66675" y="95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91"/>
            <p:cNvSpPr/>
            <p:nvPr/>
          </p:nvSpPr>
          <p:spPr>
            <a:xfrm>
              <a:off x="6096000" y="11239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9525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92"/>
            <p:cNvSpPr/>
            <p:nvPr/>
          </p:nvSpPr>
          <p:spPr>
            <a:xfrm>
              <a:off x="6364626" y="1134074"/>
              <a:ext cx="264775" cy="217890"/>
            </a:xfrm>
            <a:custGeom>
              <a:avLst/>
              <a:gdLst/>
              <a:ahLst/>
              <a:cxnLst/>
              <a:rect l="0" t="0" r="0" b="0"/>
              <a:pathLst>
                <a:path w="264775" h="217890">
                  <a:moveTo>
                    <a:pt x="74274" y="75601"/>
                  </a:moveTo>
                  <a:lnTo>
                    <a:pt x="74274" y="58267"/>
                  </a:lnTo>
                  <a:lnTo>
                    <a:pt x="81813" y="36055"/>
                  </a:lnTo>
                  <a:lnTo>
                    <a:pt x="83407" y="16872"/>
                  </a:lnTo>
                  <a:lnTo>
                    <a:pt x="80802" y="9635"/>
                  </a:lnTo>
                  <a:lnTo>
                    <a:pt x="78626" y="6224"/>
                  </a:lnTo>
                  <a:lnTo>
                    <a:pt x="76117" y="3950"/>
                  </a:lnTo>
                  <a:lnTo>
                    <a:pt x="70508" y="1423"/>
                  </a:lnTo>
                  <a:lnTo>
                    <a:pt x="56343" y="0"/>
                  </a:lnTo>
                  <a:lnTo>
                    <a:pt x="44785" y="5312"/>
                  </a:lnTo>
                  <a:lnTo>
                    <a:pt x="33651" y="14728"/>
                  </a:lnTo>
                  <a:lnTo>
                    <a:pt x="21433" y="32988"/>
                  </a:lnTo>
                  <a:lnTo>
                    <a:pt x="4573" y="76261"/>
                  </a:lnTo>
                  <a:lnTo>
                    <a:pt x="0" y="109428"/>
                  </a:lnTo>
                  <a:lnTo>
                    <a:pt x="6059" y="150957"/>
                  </a:lnTo>
                  <a:lnTo>
                    <a:pt x="17447" y="184090"/>
                  </a:lnTo>
                  <a:lnTo>
                    <a:pt x="24676" y="193668"/>
                  </a:lnTo>
                  <a:lnTo>
                    <a:pt x="51179" y="214016"/>
                  </a:lnTo>
                  <a:lnTo>
                    <a:pt x="61316" y="217154"/>
                  </a:lnTo>
                  <a:lnTo>
                    <a:pt x="67810" y="217889"/>
                  </a:lnTo>
                  <a:lnTo>
                    <a:pt x="74224" y="215393"/>
                  </a:lnTo>
                  <a:lnTo>
                    <a:pt x="86964" y="205167"/>
                  </a:lnTo>
                  <a:lnTo>
                    <a:pt x="90497" y="196333"/>
                  </a:lnTo>
                  <a:lnTo>
                    <a:pt x="101360" y="149739"/>
                  </a:lnTo>
                  <a:lnTo>
                    <a:pt x="101496" y="119840"/>
                  </a:lnTo>
                  <a:lnTo>
                    <a:pt x="89553" y="75155"/>
                  </a:lnTo>
                  <a:lnTo>
                    <a:pt x="65793" y="33809"/>
                  </a:lnTo>
                  <a:lnTo>
                    <a:pt x="56825" y="28744"/>
                  </a:lnTo>
                  <a:lnTo>
                    <a:pt x="56291" y="29546"/>
                  </a:lnTo>
                  <a:lnTo>
                    <a:pt x="55698" y="33260"/>
                  </a:lnTo>
                  <a:lnTo>
                    <a:pt x="60421" y="46358"/>
                  </a:lnTo>
                  <a:lnTo>
                    <a:pt x="73579" y="63644"/>
                  </a:lnTo>
                  <a:lnTo>
                    <a:pt x="116359" y="87210"/>
                  </a:lnTo>
                  <a:lnTo>
                    <a:pt x="158904" y="105881"/>
                  </a:lnTo>
                  <a:lnTo>
                    <a:pt x="204429" y="113215"/>
                  </a:lnTo>
                  <a:lnTo>
                    <a:pt x="249772" y="126755"/>
                  </a:lnTo>
                  <a:lnTo>
                    <a:pt x="264774" y="13275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SMARTInkShape-Group11"/>
          <p:cNvGrpSpPr/>
          <p:nvPr/>
        </p:nvGrpSpPr>
        <p:grpSpPr>
          <a:xfrm>
            <a:off x="247650" y="3200452"/>
            <a:ext cx="704851" cy="2523502"/>
            <a:chOff x="247650" y="3200452"/>
            <a:chExt cx="704851" cy="2523502"/>
          </a:xfrm>
        </p:grpSpPr>
        <p:sp>
          <p:nvSpPr>
            <p:cNvPr id="107" name="SMARTInkShape-93"/>
            <p:cNvSpPr/>
            <p:nvPr/>
          </p:nvSpPr>
          <p:spPr>
            <a:xfrm>
              <a:off x="515782" y="3200452"/>
              <a:ext cx="436719" cy="2523502"/>
            </a:xfrm>
            <a:custGeom>
              <a:avLst/>
              <a:gdLst/>
              <a:ahLst/>
              <a:cxnLst/>
              <a:rect l="0" t="0" r="0" b="0"/>
              <a:pathLst>
                <a:path w="436719" h="2523502">
                  <a:moveTo>
                    <a:pt x="360518" y="9473"/>
                  </a:moveTo>
                  <a:lnTo>
                    <a:pt x="338128" y="9473"/>
                  </a:lnTo>
                  <a:lnTo>
                    <a:pt x="331870" y="6651"/>
                  </a:lnTo>
                  <a:lnTo>
                    <a:pt x="328719" y="4417"/>
                  </a:lnTo>
                  <a:lnTo>
                    <a:pt x="314172" y="1272"/>
                  </a:lnTo>
                  <a:lnTo>
                    <a:pt x="268016" y="0"/>
                  </a:lnTo>
                  <a:lnTo>
                    <a:pt x="223729" y="1008"/>
                  </a:lnTo>
                  <a:lnTo>
                    <a:pt x="185870" y="8590"/>
                  </a:lnTo>
                  <a:lnTo>
                    <a:pt x="167894" y="10270"/>
                  </a:lnTo>
                  <a:lnTo>
                    <a:pt x="125175" y="31853"/>
                  </a:lnTo>
                  <a:lnTo>
                    <a:pt x="82153" y="54990"/>
                  </a:lnTo>
                  <a:lnTo>
                    <a:pt x="42932" y="99366"/>
                  </a:lnTo>
                  <a:lnTo>
                    <a:pt x="14563" y="144155"/>
                  </a:lnTo>
                  <a:lnTo>
                    <a:pt x="4954" y="160033"/>
                  </a:lnTo>
                  <a:lnTo>
                    <a:pt x="460" y="178143"/>
                  </a:lnTo>
                  <a:lnTo>
                    <a:pt x="0" y="204284"/>
                  </a:lnTo>
                  <a:lnTo>
                    <a:pt x="4166" y="228767"/>
                  </a:lnTo>
                  <a:lnTo>
                    <a:pt x="1755" y="249897"/>
                  </a:lnTo>
                  <a:lnTo>
                    <a:pt x="7397" y="295342"/>
                  </a:lnTo>
                  <a:lnTo>
                    <a:pt x="8945" y="316543"/>
                  </a:lnTo>
                  <a:lnTo>
                    <a:pt x="17776" y="362015"/>
                  </a:lnTo>
                  <a:lnTo>
                    <a:pt x="33786" y="403963"/>
                  </a:lnTo>
                  <a:lnTo>
                    <a:pt x="51510" y="449892"/>
                  </a:lnTo>
                  <a:lnTo>
                    <a:pt x="56588" y="470638"/>
                  </a:lnTo>
                  <a:lnTo>
                    <a:pt x="80498" y="516567"/>
                  </a:lnTo>
                  <a:lnTo>
                    <a:pt x="106129" y="561870"/>
                  </a:lnTo>
                  <a:lnTo>
                    <a:pt x="139755" y="606370"/>
                  </a:lnTo>
                  <a:lnTo>
                    <a:pt x="163241" y="644473"/>
                  </a:lnTo>
                  <a:lnTo>
                    <a:pt x="182681" y="690774"/>
                  </a:lnTo>
                  <a:lnTo>
                    <a:pt x="194352" y="718295"/>
                  </a:lnTo>
                  <a:lnTo>
                    <a:pt x="205825" y="764217"/>
                  </a:lnTo>
                  <a:lnTo>
                    <a:pt x="223012" y="809690"/>
                  </a:lnTo>
                  <a:lnTo>
                    <a:pt x="226803" y="857125"/>
                  </a:lnTo>
                  <a:lnTo>
                    <a:pt x="226078" y="904734"/>
                  </a:lnTo>
                  <a:lnTo>
                    <a:pt x="218963" y="944375"/>
                  </a:lnTo>
                  <a:lnTo>
                    <a:pt x="207456" y="987917"/>
                  </a:lnTo>
                  <a:lnTo>
                    <a:pt x="201219" y="1008819"/>
                  </a:lnTo>
                  <a:lnTo>
                    <a:pt x="191335" y="1047792"/>
                  </a:lnTo>
                  <a:lnTo>
                    <a:pt x="181390" y="1069010"/>
                  </a:lnTo>
                  <a:lnTo>
                    <a:pt x="151541" y="1114320"/>
                  </a:lnTo>
                  <a:lnTo>
                    <a:pt x="120576" y="1158820"/>
                  </a:lnTo>
                  <a:lnTo>
                    <a:pt x="107844" y="1184222"/>
                  </a:lnTo>
                  <a:lnTo>
                    <a:pt x="102560" y="1203273"/>
                  </a:lnTo>
                  <a:lnTo>
                    <a:pt x="62151" y="1250733"/>
                  </a:lnTo>
                  <a:lnTo>
                    <a:pt x="49384" y="1262507"/>
                  </a:lnTo>
                  <a:lnTo>
                    <a:pt x="36671" y="1268753"/>
                  </a:lnTo>
                  <a:lnTo>
                    <a:pt x="27308" y="1276167"/>
                  </a:lnTo>
                  <a:lnTo>
                    <a:pt x="18015" y="1276295"/>
                  </a:lnTo>
                  <a:lnTo>
                    <a:pt x="26761" y="1276298"/>
                  </a:lnTo>
                  <a:lnTo>
                    <a:pt x="27030" y="1281354"/>
                  </a:lnTo>
                  <a:lnTo>
                    <a:pt x="28126" y="1282844"/>
                  </a:lnTo>
                  <a:lnTo>
                    <a:pt x="32166" y="1284499"/>
                  </a:lnTo>
                  <a:lnTo>
                    <a:pt x="59197" y="1286804"/>
                  </a:lnTo>
                  <a:lnTo>
                    <a:pt x="70742" y="1293404"/>
                  </a:lnTo>
                  <a:lnTo>
                    <a:pt x="77565" y="1299070"/>
                  </a:lnTo>
                  <a:lnTo>
                    <a:pt x="86947" y="1302294"/>
                  </a:lnTo>
                  <a:lnTo>
                    <a:pt x="92412" y="1303154"/>
                  </a:lnTo>
                  <a:lnTo>
                    <a:pt x="97114" y="1305843"/>
                  </a:lnTo>
                  <a:lnTo>
                    <a:pt x="118950" y="1330719"/>
                  </a:lnTo>
                  <a:lnTo>
                    <a:pt x="144608" y="1378039"/>
                  </a:lnTo>
                  <a:lnTo>
                    <a:pt x="156258" y="1403326"/>
                  </a:lnTo>
                  <a:lnTo>
                    <a:pt x="167726" y="1447946"/>
                  </a:lnTo>
                  <a:lnTo>
                    <a:pt x="176895" y="1475735"/>
                  </a:lnTo>
                  <a:lnTo>
                    <a:pt x="179194" y="1515600"/>
                  </a:lnTo>
                  <a:lnTo>
                    <a:pt x="179497" y="1562203"/>
                  </a:lnTo>
                  <a:lnTo>
                    <a:pt x="172988" y="1601237"/>
                  </a:lnTo>
                  <a:lnTo>
                    <a:pt x="167782" y="1645793"/>
                  </a:lnTo>
                  <a:lnTo>
                    <a:pt x="156876" y="1685482"/>
                  </a:lnTo>
                  <a:lnTo>
                    <a:pt x="151077" y="1730442"/>
                  </a:lnTo>
                  <a:lnTo>
                    <a:pt x="143660" y="1773816"/>
                  </a:lnTo>
                  <a:lnTo>
                    <a:pt x="140311" y="1796926"/>
                  </a:lnTo>
                  <a:lnTo>
                    <a:pt x="126560" y="1840453"/>
                  </a:lnTo>
                  <a:lnTo>
                    <a:pt x="118160" y="1884448"/>
                  </a:lnTo>
                  <a:lnTo>
                    <a:pt x="106309" y="1930257"/>
                  </a:lnTo>
                  <a:lnTo>
                    <a:pt x="93777" y="1973800"/>
                  </a:lnTo>
                  <a:lnTo>
                    <a:pt x="81110" y="2017796"/>
                  </a:lnTo>
                  <a:lnTo>
                    <a:pt x="69475" y="2063607"/>
                  </a:lnTo>
                  <a:lnTo>
                    <a:pt x="63257" y="2107150"/>
                  </a:lnTo>
                  <a:lnTo>
                    <a:pt x="57207" y="2151146"/>
                  </a:lnTo>
                  <a:lnTo>
                    <a:pt x="57070" y="2196957"/>
                  </a:lnTo>
                  <a:lnTo>
                    <a:pt x="63315" y="2240500"/>
                  </a:lnTo>
                  <a:lnTo>
                    <a:pt x="67494" y="2277068"/>
                  </a:lnTo>
                  <a:lnTo>
                    <a:pt x="78257" y="2314714"/>
                  </a:lnTo>
                  <a:lnTo>
                    <a:pt x="95801" y="2360304"/>
                  </a:lnTo>
                  <a:lnTo>
                    <a:pt x="117062" y="2399884"/>
                  </a:lnTo>
                  <a:lnTo>
                    <a:pt x="147927" y="2442769"/>
                  </a:lnTo>
                  <a:lnTo>
                    <a:pt x="190961" y="2482628"/>
                  </a:lnTo>
                  <a:lnTo>
                    <a:pt x="236942" y="2504165"/>
                  </a:lnTo>
                  <a:lnTo>
                    <a:pt x="277805" y="2519727"/>
                  </a:lnTo>
                  <a:lnTo>
                    <a:pt x="322815" y="2523501"/>
                  </a:lnTo>
                  <a:lnTo>
                    <a:pt x="362556" y="2513636"/>
                  </a:lnTo>
                  <a:lnTo>
                    <a:pt x="384052" y="2504752"/>
                  </a:lnTo>
                  <a:lnTo>
                    <a:pt x="393203" y="2499611"/>
                  </a:lnTo>
                  <a:lnTo>
                    <a:pt x="404304" y="2495658"/>
                  </a:lnTo>
                  <a:lnTo>
                    <a:pt x="427154" y="2479094"/>
                  </a:lnTo>
                  <a:lnTo>
                    <a:pt x="434829" y="2476970"/>
                  </a:lnTo>
                  <a:lnTo>
                    <a:pt x="435459" y="2475738"/>
                  </a:lnTo>
                  <a:lnTo>
                    <a:pt x="436718" y="245739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94"/>
            <p:cNvSpPr/>
            <p:nvPr/>
          </p:nvSpPr>
          <p:spPr>
            <a:xfrm>
              <a:off x="280317" y="4991100"/>
              <a:ext cx="291095" cy="266531"/>
            </a:xfrm>
            <a:custGeom>
              <a:avLst/>
              <a:gdLst/>
              <a:ahLst/>
              <a:cxnLst/>
              <a:rect l="0" t="0" r="0" b="0"/>
              <a:pathLst>
                <a:path w="291095" h="266531">
                  <a:moveTo>
                    <a:pt x="5433" y="95250"/>
                  </a:moveTo>
                  <a:lnTo>
                    <a:pt x="10489" y="95250"/>
                  </a:lnTo>
                  <a:lnTo>
                    <a:pt x="10921" y="96308"/>
                  </a:lnTo>
                  <a:lnTo>
                    <a:pt x="6054" y="104951"/>
                  </a:lnTo>
                  <a:lnTo>
                    <a:pt x="5709" y="109439"/>
                  </a:lnTo>
                  <a:lnTo>
                    <a:pt x="2733" y="114962"/>
                  </a:lnTo>
                  <a:lnTo>
                    <a:pt x="458" y="117916"/>
                  </a:lnTo>
                  <a:lnTo>
                    <a:pt x="0" y="120945"/>
                  </a:lnTo>
                  <a:lnTo>
                    <a:pt x="753" y="124021"/>
                  </a:lnTo>
                  <a:lnTo>
                    <a:pt x="3353" y="131321"/>
                  </a:lnTo>
                  <a:lnTo>
                    <a:pt x="8133" y="174525"/>
                  </a:lnTo>
                  <a:lnTo>
                    <a:pt x="18666" y="205101"/>
                  </a:lnTo>
                  <a:lnTo>
                    <a:pt x="45431" y="239307"/>
                  </a:lnTo>
                  <a:lnTo>
                    <a:pt x="78903" y="260175"/>
                  </a:lnTo>
                  <a:lnTo>
                    <a:pt x="92583" y="264766"/>
                  </a:lnTo>
                  <a:lnTo>
                    <a:pt x="126487" y="266530"/>
                  </a:lnTo>
                  <a:lnTo>
                    <a:pt x="136140" y="263803"/>
                  </a:lnTo>
                  <a:lnTo>
                    <a:pt x="140196" y="261593"/>
                  </a:lnTo>
                  <a:lnTo>
                    <a:pt x="150961" y="248371"/>
                  </a:lnTo>
                  <a:lnTo>
                    <a:pt x="172619" y="206232"/>
                  </a:lnTo>
                  <a:lnTo>
                    <a:pt x="176322" y="174606"/>
                  </a:lnTo>
                  <a:lnTo>
                    <a:pt x="166551" y="127371"/>
                  </a:lnTo>
                  <a:lnTo>
                    <a:pt x="162413" y="120815"/>
                  </a:lnTo>
                  <a:lnTo>
                    <a:pt x="157047" y="117195"/>
                  </a:lnTo>
                  <a:lnTo>
                    <a:pt x="150034" y="114872"/>
                  </a:lnTo>
                  <a:lnTo>
                    <a:pt x="138706" y="119526"/>
                  </a:lnTo>
                  <a:lnTo>
                    <a:pt x="135557" y="122017"/>
                  </a:lnTo>
                  <a:lnTo>
                    <a:pt x="132058" y="127608"/>
                  </a:lnTo>
                  <a:lnTo>
                    <a:pt x="130088" y="136705"/>
                  </a:lnTo>
                  <a:lnTo>
                    <a:pt x="132449" y="142955"/>
                  </a:lnTo>
                  <a:lnTo>
                    <a:pt x="144495" y="165306"/>
                  </a:lnTo>
                  <a:lnTo>
                    <a:pt x="146613" y="173306"/>
                  </a:lnTo>
                  <a:lnTo>
                    <a:pt x="153199" y="180388"/>
                  </a:lnTo>
                  <a:lnTo>
                    <a:pt x="174156" y="195714"/>
                  </a:lnTo>
                  <a:lnTo>
                    <a:pt x="197704" y="199457"/>
                  </a:lnTo>
                  <a:lnTo>
                    <a:pt x="213273" y="194801"/>
                  </a:lnTo>
                  <a:lnTo>
                    <a:pt x="260795" y="159089"/>
                  </a:lnTo>
                  <a:lnTo>
                    <a:pt x="273830" y="144269"/>
                  </a:lnTo>
                  <a:lnTo>
                    <a:pt x="278179" y="132558"/>
                  </a:lnTo>
                  <a:lnTo>
                    <a:pt x="289655" y="88853"/>
                  </a:lnTo>
                  <a:lnTo>
                    <a:pt x="291094" y="45505"/>
                  </a:lnTo>
                  <a:lnTo>
                    <a:pt x="290098" y="31945"/>
                  </a:lnTo>
                  <a:lnTo>
                    <a:pt x="283571" y="16050"/>
                  </a:lnTo>
                  <a:lnTo>
                    <a:pt x="277922" y="7839"/>
                  </a:lnTo>
                  <a:lnTo>
                    <a:pt x="271884" y="3484"/>
                  </a:lnTo>
                  <a:lnTo>
                    <a:pt x="264614" y="1549"/>
                  </a:lnTo>
                  <a:lnTo>
                    <a:pt x="24355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95"/>
            <p:cNvSpPr/>
            <p:nvPr/>
          </p:nvSpPr>
          <p:spPr>
            <a:xfrm>
              <a:off x="428625" y="4791075"/>
              <a:ext cx="152401" cy="180976"/>
            </a:xfrm>
            <a:custGeom>
              <a:avLst/>
              <a:gdLst/>
              <a:ahLst/>
              <a:cxnLst/>
              <a:rect l="0" t="0" r="0" b="0"/>
              <a:pathLst>
                <a:path w="152401" h="180976">
                  <a:moveTo>
                    <a:pt x="0" y="180975"/>
                  </a:moveTo>
                  <a:lnTo>
                    <a:pt x="0" y="172774"/>
                  </a:lnTo>
                  <a:lnTo>
                    <a:pt x="45538" y="163926"/>
                  </a:lnTo>
                  <a:lnTo>
                    <a:pt x="59354" y="159696"/>
                  </a:lnTo>
                  <a:lnTo>
                    <a:pt x="106818" y="140831"/>
                  </a:lnTo>
                  <a:lnTo>
                    <a:pt x="116266" y="135617"/>
                  </a:lnTo>
                  <a:lnTo>
                    <a:pt x="129707" y="117395"/>
                  </a:lnTo>
                  <a:lnTo>
                    <a:pt x="132271" y="107927"/>
                  </a:lnTo>
                  <a:lnTo>
                    <a:pt x="132870" y="101589"/>
                  </a:lnTo>
                  <a:lnTo>
                    <a:pt x="123621" y="70732"/>
                  </a:lnTo>
                  <a:lnTo>
                    <a:pt x="119148" y="63892"/>
                  </a:lnTo>
                  <a:lnTo>
                    <a:pt x="82903" y="34935"/>
                  </a:lnTo>
                  <a:lnTo>
                    <a:pt x="73535" y="31402"/>
                  </a:lnTo>
                  <a:lnTo>
                    <a:pt x="26843" y="28624"/>
                  </a:lnTo>
                  <a:lnTo>
                    <a:pt x="19691" y="31419"/>
                  </a:lnTo>
                  <a:lnTo>
                    <a:pt x="9577" y="38066"/>
                  </a:lnTo>
                  <a:lnTo>
                    <a:pt x="31917" y="38099"/>
                  </a:lnTo>
                  <a:lnTo>
                    <a:pt x="38174" y="35278"/>
                  </a:lnTo>
                  <a:lnTo>
                    <a:pt x="41324" y="33043"/>
                  </a:lnTo>
                  <a:lnTo>
                    <a:pt x="85975" y="21210"/>
                  </a:lnTo>
                  <a:lnTo>
                    <a:pt x="97478" y="18952"/>
                  </a:lnTo>
                  <a:lnTo>
                    <a:pt x="110962" y="12788"/>
                  </a:lnTo>
                  <a:lnTo>
                    <a:pt x="135040" y="9954"/>
                  </a:lnTo>
                  <a:lnTo>
                    <a:pt x="137652" y="8753"/>
                  </a:lnTo>
                  <a:lnTo>
                    <a:pt x="139393" y="6894"/>
                  </a:lnTo>
                  <a:lnTo>
                    <a:pt x="140554" y="4596"/>
                  </a:lnTo>
                  <a:lnTo>
                    <a:pt x="142386" y="3064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96"/>
            <p:cNvSpPr/>
            <p:nvPr/>
          </p:nvSpPr>
          <p:spPr>
            <a:xfrm>
              <a:off x="247650" y="4667537"/>
              <a:ext cx="304801" cy="37814"/>
            </a:xfrm>
            <a:custGeom>
              <a:avLst/>
              <a:gdLst/>
              <a:ahLst/>
              <a:cxnLst/>
              <a:rect l="0" t="0" r="0" b="0"/>
              <a:pathLst>
                <a:path w="304801" h="37814">
                  <a:moveTo>
                    <a:pt x="0" y="37813"/>
                  </a:moveTo>
                  <a:lnTo>
                    <a:pt x="5056" y="37813"/>
                  </a:lnTo>
                  <a:lnTo>
                    <a:pt x="6546" y="36755"/>
                  </a:lnTo>
                  <a:lnTo>
                    <a:pt x="7539" y="34991"/>
                  </a:lnTo>
                  <a:lnTo>
                    <a:pt x="8201" y="32757"/>
                  </a:lnTo>
                  <a:lnTo>
                    <a:pt x="9701" y="31267"/>
                  </a:lnTo>
                  <a:lnTo>
                    <a:pt x="34357" y="22003"/>
                  </a:lnTo>
                  <a:lnTo>
                    <a:pt x="76961" y="14133"/>
                  </a:lnTo>
                  <a:lnTo>
                    <a:pt x="120996" y="9147"/>
                  </a:lnTo>
                  <a:lnTo>
                    <a:pt x="161366" y="1890"/>
                  </a:lnTo>
                  <a:lnTo>
                    <a:pt x="208418" y="0"/>
                  </a:lnTo>
                  <a:lnTo>
                    <a:pt x="255935" y="797"/>
                  </a:lnTo>
                  <a:lnTo>
                    <a:pt x="287396" y="9416"/>
                  </a:lnTo>
                  <a:lnTo>
                    <a:pt x="290023" y="11474"/>
                  </a:lnTo>
                  <a:lnTo>
                    <a:pt x="291773" y="13904"/>
                  </a:lnTo>
                  <a:lnTo>
                    <a:pt x="293999" y="15523"/>
                  </a:lnTo>
                  <a:lnTo>
                    <a:pt x="299294" y="17323"/>
                  </a:lnTo>
                  <a:lnTo>
                    <a:pt x="301129" y="18861"/>
                  </a:lnTo>
                  <a:lnTo>
                    <a:pt x="303169" y="23393"/>
                  </a:lnTo>
                  <a:lnTo>
                    <a:pt x="303712" y="23966"/>
                  </a:lnTo>
                  <a:lnTo>
                    <a:pt x="304075" y="23290"/>
                  </a:lnTo>
                  <a:lnTo>
                    <a:pt x="304800" y="1876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97"/>
            <p:cNvSpPr/>
            <p:nvPr/>
          </p:nvSpPr>
          <p:spPr>
            <a:xfrm>
              <a:off x="276225" y="4383053"/>
              <a:ext cx="314326" cy="320357"/>
            </a:xfrm>
            <a:custGeom>
              <a:avLst/>
              <a:gdLst/>
              <a:ahLst/>
              <a:cxnLst/>
              <a:rect l="0" t="0" r="0" b="0"/>
              <a:pathLst>
                <a:path w="314326" h="320357">
                  <a:moveTo>
                    <a:pt x="0" y="160372"/>
                  </a:moveTo>
                  <a:lnTo>
                    <a:pt x="5056" y="165428"/>
                  </a:lnTo>
                  <a:lnTo>
                    <a:pt x="7539" y="170733"/>
                  </a:lnTo>
                  <a:lnTo>
                    <a:pt x="8201" y="173629"/>
                  </a:lnTo>
                  <a:lnTo>
                    <a:pt x="14581" y="179670"/>
                  </a:lnTo>
                  <a:lnTo>
                    <a:pt x="23414" y="186941"/>
                  </a:lnTo>
                  <a:lnTo>
                    <a:pt x="63980" y="233566"/>
                  </a:lnTo>
                  <a:lnTo>
                    <a:pt x="104787" y="279713"/>
                  </a:lnTo>
                  <a:lnTo>
                    <a:pt x="130404" y="312473"/>
                  </a:lnTo>
                  <a:lnTo>
                    <a:pt x="132768" y="320356"/>
                  </a:lnTo>
                  <a:lnTo>
                    <a:pt x="132962" y="319945"/>
                  </a:lnTo>
                  <a:lnTo>
                    <a:pt x="134293" y="313251"/>
                  </a:lnTo>
                  <a:lnTo>
                    <a:pt x="138355" y="303813"/>
                  </a:lnTo>
                  <a:lnTo>
                    <a:pt x="138044" y="289740"/>
                  </a:lnTo>
                  <a:lnTo>
                    <a:pt x="133968" y="243456"/>
                  </a:lnTo>
                  <a:lnTo>
                    <a:pt x="133533" y="203217"/>
                  </a:lnTo>
                  <a:lnTo>
                    <a:pt x="134463" y="164012"/>
                  </a:lnTo>
                  <a:lnTo>
                    <a:pt x="140970" y="125585"/>
                  </a:lnTo>
                  <a:lnTo>
                    <a:pt x="150660" y="88446"/>
                  </a:lnTo>
                  <a:lnTo>
                    <a:pt x="173351" y="42166"/>
                  </a:lnTo>
                  <a:lnTo>
                    <a:pt x="188875" y="28108"/>
                  </a:lnTo>
                  <a:lnTo>
                    <a:pt x="229248" y="4078"/>
                  </a:lnTo>
                  <a:lnTo>
                    <a:pt x="244902" y="115"/>
                  </a:lnTo>
                  <a:lnTo>
                    <a:pt x="267650" y="0"/>
                  </a:lnTo>
                  <a:lnTo>
                    <a:pt x="287207" y="6198"/>
                  </a:lnTo>
                  <a:lnTo>
                    <a:pt x="314325" y="1749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SMARTInkShape-Group12"/>
          <p:cNvGrpSpPr/>
          <p:nvPr/>
        </p:nvGrpSpPr>
        <p:grpSpPr>
          <a:xfrm>
            <a:off x="238359" y="1752600"/>
            <a:ext cx="714142" cy="1333501"/>
            <a:chOff x="238359" y="1752600"/>
            <a:chExt cx="714142" cy="1333501"/>
          </a:xfrm>
        </p:grpSpPr>
        <p:sp>
          <p:nvSpPr>
            <p:cNvPr id="113" name="SMARTInkShape-98"/>
            <p:cNvSpPr/>
            <p:nvPr/>
          </p:nvSpPr>
          <p:spPr>
            <a:xfrm>
              <a:off x="543497" y="2171700"/>
              <a:ext cx="409004" cy="914401"/>
            </a:xfrm>
            <a:custGeom>
              <a:avLst/>
              <a:gdLst/>
              <a:ahLst/>
              <a:cxnLst/>
              <a:rect l="0" t="0" r="0" b="0"/>
              <a:pathLst>
                <a:path w="409004" h="914401">
                  <a:moveTo>
                    <a:pt x="180403" y="914400"/>
                  </a:moveTo>
                  <a:lnTo>
                    <a:pt x="148522" y="914400"/>
                  </a:lnTo>
                  <a:lnTo>
                    <a:pt x="116334" y="901143"/>
                  </a:lnTo>
                  <a:lnTo>
                    <a:pt x="72420" y="869742"/>
                  </a:lnTo>
                  <a:lnTo>
                    <a:pt x="35408" y="834728"/>
                  </a:lnTo>
                  <a:lnTo>
                    <a:pt x="3771" y="787568"/>
                  </a:lnTo>
                  <a:lnTo>
                    <a:pt x="286" y="772185"/>
                  </a:lnTo>
                  <a:lnTo>
                    <a:pt x="0" y="768790"/>
                  </a:lnTo>
                  <a:lnTo>
                    <a:pt x="2504" y="762196"/>
                  </a:lnTo>
                  <a:lnTo>
                    <a:pt x="31231" y="716064"/>
                  </a:lnTo>
                  <a:lnTo>
                    <a:pt x="59952" y="673013"/>
                  </a:lnTo>
                  <a:lnTo>
                    <a:pt x="84979" y="628645"/>
                  </a:lnTo>
                  <a:lnTo>
                    <a:pt x="90367" y="614890"/>
                  </a:lnTo>
                  <a:lnTo>
                    <a:pt x="94110" y="570942"/>
                  </a:lnTo>
                  <a:lnTo>
                    <a:pt x="93508" y="532231"/>
                  </a:lnTo>
                  <a:lnTo>
                    <a:pt x="84295" y="487739"/>
                  </a:lnTo>
                  <a:lnTo>
                    <a:pt x="77340" y="448063"/>
                  </a:lnTo>
                  <a:lnTo>
                    <a:pt x="73031" y="410462"/>
                  </a:lnTo>
                  <a:lnTo>
                    <a:pt x="70722" y="403817"/>
                  </a:lnTo>
                  <a:lnTo>
                    <a:pt x="70978" y="390788"/>
                  </a:lnTo>
                  <a:lnTo>
                    <a:pt x="74710" y="370234"/>
                  </a:lnTo>
                  <a:lnTo>
                    <a:pt x="77132" y="366414"/>
                  </a:lnTo>
                  <a:lnTo>
                    <a:pt x="120086" y="327941"/>
                  </a:lnTo>
                  <a:lnTo>
                    <a:pt x="162771" y="293460"/>
                  </a:lnTo>
                  <a:lnTo>
                    <a:pt x="193196" y="246104"/>
                  </a:lnTo>
                  <a:lnTo>
                    <a:pt x="211747" y="204878"/>
                  </a:lnTo>
                  <a:lnTo>
                    <a:pt x="220436" y="161310"/>
                  </a:lnTo>
                  <a:lnTo>
                    <a:pt x="233574" y="115277"/>
                  </a:lnTo>
                  <a:lnTo>
                    <a:pt x="238491" y="93305"/>
                  </a:lnTo>
                  <a:lnTo>
                    <a:pt x="263397" y="55141"/>
                  </a:lnTo>
                  <a:lnTo>
                    <a:pt x="292005" y="35497"/>
                  </a:lnTo>
                  <a:lnTo>
                    <a:pt x="334726" y="15925"/>
                  </a:lnTo>
                  <a:lnTo>
                    <a:pt x="370320" y="2829"/>
                  </a:lnTo>
                  <a:lnTo>
                    <a:pt x="409003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99"/>
            <p:cNvSpPr/>
            <p:nvPr/>
          </p:nvSpPr>
          <p:spPr>
            <a:xfrm>
              <a:off x="238359" y="2210003"/>
              <a:ext cx="313365" cy="256972"/>
            </a:xfrm>
            <a:custGeom>
              <a:avLst/>
              <a:gdLst/>
              <a:ahLst/>
              <a:cxnLst/>
              <a:rect l="0" t="0" r="0" b="0"/>
              <a:pathLst>
                <a:path w="313365" h="256972">
                  <a:moveTo>
                    <a:pt x="142641" y="209347"/>
                  </a:moveTo>
                  <a:lnTo>
                    <a:pt x="142641" y="217548"/>
                  </a:lnTo>
                  <a:lnTo>
                    <a:pt x="143699" y="217989"/>
                  </a:lnTo>
                  <a:lnTo>
                    <a:pt x="155824" y="221520"/>
                  </a:lnTo>
                  <a:lnTo>
                    <a:pt x="201887" y="241252"/>
                  </a:lnTo>
                  <a:lnTo>
                    <a:pt x="244870" y="254170"/>
                  </a:lnTo>
                  <a:lnTo>
                    <a:pt x="291717" y="256808"/>
                  </a:lnTo>
                  <a:lnTo>
                    <a:pt x="313364" y="256968"/>
                  </a:lnTo>
                  <a:lnTo>
                    <a:pt x="308819" y="256971"/>
                  </a:lnTo>
                  <a:lnTo>
                    <a:pt x="303634" y="254149"/>
                  </a:lnTo>
                  <a:lnTo>
                    <a:pt x="265755" y="232062"/>
                  </a:lnTo>
                  <a:lnTo>
                    <a:pt x="220896" y="201487"/>
                  </a:lnTo>
                  <a:lnTo>
                    <a:pt x="185230" y="175621"/>
                  </a:lnTo>
                  <a:lnTo>
                    <a:pt x="141149" y="146790"/>
                  </a:lnTo>
                  <a:lnTo>
                    <a:pt x="97396" y="122020"/>
                  </a:lnTo>
                  <a:lnTo>
                    <a:pt x="60443" y="100217"/>
                  </a:lnTo>
                  <a:lnTo>
                    <a:pt x="32208" y="84232"/>
                  </a:lnTo>
                  <a:lnTo>
                    <a:pt x="8761" y="64924"/>
                  </a:lnTo>
                  <a:lnTo>
                    <a:pt x="3764" y="54848"/>
                  </a:lnTo>
                  <a:lnTo>
                    <a:pt x="0" y="20575"/>
                  </a:lnTo>
                  <a:lnTo>
                    <a:pt x="2692" y="11501"/>
                  </a:lnTo>
                  <a:lnTo>
                    <a:pt x="4892" y="7600"/>
                  </a:lnTo>
                  <a:lnTo>
                    <a:pt x="7417" y="4999"/>
                  </a:lnTo>
                  <a:lnTo>
                    <a:pt x="13044" y="2109"/>
                  </a:lnTo>
                  <a:lnTo>
                    <a:pt x="44824" y="0"/>
                  </a:lnTo>
                  <a:lnTo>
                    <a:pt x="73559" y="4914"/>
                  </a:lnTo>
                  <a:lnTo>
                    <a:pt x="98771" y="18129"/>
                  </a:lnTo>
                  <a:lnTo>
                    <a:pt x="145664" y="60266"/>
                  </a:lnTo>
                  <a:lnTo>
                    <a:pt x="163763" y="80273"/>
                  </a:lnTo>
                  <a:lnTo>
                    <a:pt x="185657" y="124860"/>
                  </a:lnTo>
                  <a:lnTo>
                    <a:pt x="189659" y="145174"/>
                  </a:lnTo>
                  <a:lnTo>
                    <a:pt x="187174" y="151898"/>
                  </a:lnTo>
                  <a:lnTo>
                    <a:pt x="172917" y="169348"/>
                  </a:lnTo>
                  <a:lnTo>
                    <a:pt x="152166" y="17124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00"/>
            <p:cNvSpPr/>
            <p:nvPr/>
          </p:nvSpPr>
          <p:spPr>
            <a:xfrm>
              <a:off x="482602" y="2143125"/>
              <a:ext cx="107871" cy="171448"/>
            </a:xfrm>
            <a:custGeom>
              <a:avLst/>
              <a:gdLst/>
              <a:ahLst/>
              <a:cxnLst/>
              <a:rect l="0" t="0" r="0" b="0"/>
              <a:pathLst>
                <a:path w="107871" h="171448">
                  <a:moveTo>
                    <a:pt x="12698" y="152400"/>
                  </a:moveTo>
                  <a:lnTo>
                    <a:pt x="22811" y="152400"/>
                  </a:lnTo>
                  <a:lnTo>
                    <a:pt x="30598" y="155222"/>
                  </a:lnTo>
                  <a:lnTo>
                    <a:pt x="39164" y="160601"/>
                  </a:lnTo>
                  <a:lnTo>
                    <a:pt x="85018" y="170092"/>
                  </a:lnTo>
                  <a:lnTo>
                    <a:pt x="107870" y="171447"/>
                  </a:lnTo>
                  <a:lnTo>
                    <a:pt x="88647" y="149330"/>
                  </a:lnTo>
                  <a:lnTo>
                    <a:pt x="71092" y="126393"/>
                  </a:lnTo>
                  <a:lnTo>
                    <a:pt x="41754" y="100422"/>
                  </a:lnTo>
                  <a:lnTo>
                    <a:pt x="20750" y="71459"/>
                  </a:lnTo>
                  <a:lnTo>
                    <a:pt x="9927" y="61393"/>
                  </a:lnTo>
                  <a:lnTo>
                    <a:pt x="1589" y="49864"/>
                  </a:lnTo>
                  <a:lnTo>
                    <a:pt x="0" y="43826"/>
                  </a:lnTo>
                  <a:lnTo>
                    <a:pt x="3173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101"/>
            <p:cNvSpPr/>
            <p:nvPr/>
          </p:nvSpPr>
          <p:spPr>
            <a:xfrm>
              <a:off x="542925" y="2057400"/>
              <a:ext cx="166749" cy="132742"/>
            </a:xfrm>
            <a:custGeom>
              <a:avLst/>
              <a:gdLst/>
              <a:ahLst/>
              <a:cxnLst/>
              <a:rect l="0" t="0" r="0" b="0"/>
              <a:pathLst>
                <a:path w="166749" h="132742">
                  <a:moveTo>
                    <a:pt x="9525" y="0"/>
                  </a:moveTo>
                  <a:lnTo>
                    <a:pt x="9525" y="25535"/>
                  </a:lnTo>
                  <a:lnTo>
                    <a:pt x="25772" y="67436"/>
                  </a:lnTo>
                  <a:lnTo>
                    <a:pt x="36093" y="88185"/>
                  </a:lnTo>
                  <a:lnTo>
                    <a:pt x="46380" y="101282"/>
                  </a:lnTo>
                  <a:lnTo>
                    <a:pt x="85864" y="126415"/>
                  </a:lnTo>
                  <a:lnTo>
                    <a:pt x="96723" y="130268"/>
                  </a:lnTo>
                  <a:lnTo>
                    <a:pt x="120941" y="132741"/>
                  </a:lnTo>
                  <a:lnTo>
                    <a:pt x="130657" y="130257"/>
                  </a:lnTo>
                  <a:lnTo>
                    <a:pt x="154358" y="117068"/>
                  </a:lnTo>
                  <a:lnTo>
                    <a:pt x="165985" y="96490"/>
                  </a:lnTo>
                  <a:lnTo>
                    <a:pt x="166748" y="91843"/>
                  </a:lnTo>
                  <a:lnTo>
                    <a:pt x="166199" y="87687"/>
                  </a:lnTo>
                  <a:lnTo>
                    <a:pt x="163824" y="79189"/>
                  </a:lnTo>
                  <a:lnTo>
                    <a:pt x="161429" y="63562"/>
                  </a:lnTo>
                  <a:lnTo>
                    <a:pt x="157119" y="55414"/>
                  </a:lnTo>
                  <a:lnTo>
                    <a:pt x="131356" y="26850"/>
                  </a:lnTo>
                  <a:lnTo>
                    <a:pt x="93733" y="9716"/>
                  </a:lnTo>
                  <a:lnTo>
                    <a:pt x="61907" y="1919"/>
                  </a:lnTo>
                  <a:lnTo>
                    <a:pt x="27420" y="168"/>
                  </a:lnTo>
                  <a:lnTo>
                    <a:pt x="19948" y="2897"/>
                  </a:lnTo>
                  <a:lnTo>
                    <a:pt x="11584" y="8216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102"/>
            <p:cNvSpPr/>
            <p:nvPr/>
          </p:nvSpPr>
          <p:spPr>
            <a:xfrm>
              <a:off x="495300" y="1828800"/>
              <a:ext cx="295276" cy="228601"/>
            </a:xfrm>
            <a:custGeom>
              <a:avLst/>
              <a:gdLst/>
              <a:ahLst/>
              <a:cxnLst/>
              <a:rect l="0" t="0" r="0" b="0"/>
              <a:pathLst>
                <a:path w="295276" h="228601">
                  <a:moveTo>
                    <a:pt x="0" y="0"/>
                  </a:moveTo>
                  <a:lnTo>
                    <a:pt x="0" y="5056"/>
                  </a:lnTo>
                  <a:lnTo>
                    <a:pt x="2822" y="10361"/>
                  </a:lnTo>
                  <a:lnTo>
                    <a:pt x="42999" y="52501"/>
                  </a:lnTo>
                  <a:lnTo>
                    <a:pt x="79990" y="86688"/>
                  </a:lnTo>
                  <a:lnTo>
                    <a:pt x="122692" y="118959"/>
                  </a:lnTo>
                  <a:lnTo>
                    <a:pt x="168247" y="153320"/>
                  </a:lnTo>
                  <a:lnTo>
                    <a:pt x="208917" y="185037"/>
                  </a:lnTo>
                  <a:lnTo>
                    <a:pt x="256283" y="213787"/>
                  </a:lnTo>
                  <a:lnTo>
                    <a:pt x="268420" y="217783"/>
                  </a:lnTo>
                  <a:lnTo>
                    <a:pt x="284836" y="226150"/>
                  </a:lnTo>
                  <a:lnTo>
                    <a:pt x="295275" y="228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103"/>
            <p:cNvSpPr/>
            <p:nvPr/>
          </p:nvSpPr>
          <p:spPr>
            <a:xfrm>
              <a:off x="581025" y="1752600"/>
              <a:ext cx="323851" cy="266079"/>
            </a:xfrm>
            <a:custGeom>
              <a:avLst/>
              <a:gdLst/>
              <a:ahLst/>
              <a:cxnLst/>
              <a:rect l="0" t="0" r="0" b="0"/>
              <a:pathLst>
                <a:path w="323851" h="266079">
                  <a:moveTo>
                    <a:pt x="0" y="0"/>
                  </a:moveTo>
                  <a:lnTo>
                    <a:pt x="0" y="8201"/>
                  </a:lnTo>
                  <a:lnTo>
                    <a:pt x="19298" y="50891"/>
                  </a:lnTo>
                  <a:lnTo>
                    <a:pt x="34958" y="95680"/>
                  </a:lnTo>
                  <a:lnTo>
                    <a:pt x="50454" y="136257"/>
                  </a:lnTo>
                  <a:lnTo>
                    <a:pt x="61869" y="169489"/>
                  </a:lnTo>
                  <a:lnTo>
                    <a:pt x="65726" y="209163"/>
                  </a:lnTo>
                  <a:lnTo>
                    <a:pt x="75575" y="256076"/>
                  </a:lnTo>
                  <a:lnTo>
                    <a:pt x="75783" y="259617"/>
                  </a:lnTo>
                  <a:lnTo>
                    <a:pt x="76980" y="261978"/>
                  </a:lnTo>
                  <a:lnTo>
                    <a:pt x="78837" y="263552"/>
                  </a:lnTo>
                  <a:lnTo>
                    <a:pt x="81133" y="264601"/>
                  </a:lnTo>
                  <a:lnTo>
                    <a:pt x="94477" y="266078"/>
                  </a:lnTo>
                  <a:lnTo>
                    <a:pt x="111837" y="261459"/>
                  </a:lnTo>
                  <a:lnTo>
                    <a:pt x="136666" y="249359"/>
                  </a:lnTo>
                  <a:lnTo>
                    <a:pt x="164775" y="230506"/>
                  </a:lnTo>
                  <a:lnTo>
                    <a:pt x="208867" y="212976"/>
                  </a:lnTo>
                  <a:lnTo>
                    <a:pt x="231690" y="204332"/>
                  </a:lnTo>
                  <a:lnTo>
                    <a:pt x="261666" y="198054"/>
                  </a:lnTo>
                  <a:lnTo>
                    <a:pt x="271871" y="193857"/>
                  </a:lnTo>
                  <a:lnTo>
                    <a:pt x="300546" y="189736"/>
                  </a:lnTo>
                  <a:lnTo>
                    <a:pt x="314112" y="183019"/>
                  </a:lnTo>
                  <a:lnTo>
                    <a:pt x="323850" y="1809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851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will you as a team test to see if your “thing” is living?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a lab</a:t>
            </a:r>
          </a:p>
          <a:p>
            <a:r>
              <a:rPr lang="en-US" dirty="0" smtClean="0"/>
              <a:t>What is the scientific method?  How will you satisfy all the steps?</a:t>
            </a:r>
          </a:p>
          <a:p>
            <a:r>
              <a:rPr lang="en-US" dirty="0" smtClean="0"/>
              <a:t>How will you ensure that it is valid?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343" y="3159578"/>
            <a:ext cx="5111872" cy="31523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785" y="3788229"/>
            <a:ext cx="1888670" cy="283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01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513" y="-116114"/>
            <a:ext cx="7126515" cy="684594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3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am 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ww.stevewiens.com/wp-content/uploads/2014/04/440621096_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05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crestweb.cs.ucl.ac.uk/resources/sbse_repository/image/whoswh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16" y="-1"/>
            <a:ext cx="12132712" cy="33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11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8394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In Science you have to work as a team!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2504" r="39" b="12500"/>
          <a:stretch/>
        </p:blipFill>
        <p:spPr>
          <a:xfrm>
            <a:off x="1073121" y="1172700"/>
            <a:ext cx="10103653" cy="56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3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2.bp.blogspot.com/-JxwcyVMHM7o/U4Yvn5mUWSI/AAAAAAAABA8/5CkOAMA3Ds8/s1600/day70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827" y="0"/>
            <a:ext cx="5109029" cy="681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0"/>
            <a:ext cx="483489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955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8348"/>
            <a:ext cx="10515600" cy="1325563"/>
          </a:xfrm>
        </p:spPr>
        <p:txBody>
          <a:bodyPr/>
          <a:lstStyle/>
          <a:p>
            <a:r>
              <a:rPr lang="en-US" dirty="0" smtClean="0"/>
              <a:t>Classroom Syllabus/Expectations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0" y="1006929"/>
            <a:ext cx="85725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155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190</Words>
  <Application>Microsoft Office PowerPoint</Application>
  <PresentationFormat>Custom</PresentationFormat>
  <Paragraphs>42</Paragraphs>
  <Slides>22</Slides>
  <Notes>0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Welcome to Biology!</vt:lpstr>
      <vt:lpstr>DAY 1</vt:lpstr>
      <vt:lpstr>PowerPoint Presentation</vt:lpstr>
      <vt:lpstr>Who am I?</vt:lpstr>
      <vt:lpstr>PowerPoint Presentation</vt:lpstr>
      <vt:lpstr>In Science you have to work as a team!</vt:lpstr>
      <vt:lpstr>PowerPoint Presentation</vt:lpstr>
      <vt:lpstr>Classroom Syllabus/Expectations</vt:lpstr>
      <vt:lpstr>DAY 2</vt:lpstr>
      <vt:lpstr>Online Resources</vt:lpstr>
      <vt:lpstr>DAY 2 SKINNY</vt:lpstr>
      <vt:lpstr>Pre-Test</vt:lpstr>
      <vt:lpstr>DAY 3</vt:lpstr>
      <vt:lpstr>OH NO!!!!!!</vt:lpstr>
      <vt:lpstr>PowerPoint Presentation</vt:lpstr>
      <vt:lpstr>STEPS TO THE SCIENTIFIC METHOD</vt:lpstr>
      <vt:lpstr>Day 4 </vt:lpstr>
      <vt:lpstr>THINK ON YOUR OWN….</vt:lpstr>
      <vt:lpstr>PAIR Brainstorm</vt:lpstr>
      <vt:lpstr>SHARE</vt:lpstr>
      <vt:lpstr>How are these organisms arranged into groups?</vt:lpstr>
      <vt:lpstr>How will you as a team test to see if your “thing” is living?</vt:lpstr>
    </vt:vector>
  </TitlesOfParts>
  <Company>Fairfield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Biology!</dc:title>
  <dc:creator>Racioppo, Jennifer</dc:creator>
  <cp:lastModifiedBy>Windows User</cp:lastModifiedBy>
  <cp:revision>25</cp:revision>
  <dcterms:created xsi:type="dcterms:W3CDTF">2015-09-01T17:24:10Z</dcterms:created>
  <dcterms:modified xsi:type="dcterms:W3CDTF">2015-09-11T18:21:49Z</dcterms:modified>
</cp:coreProperties>
</file>