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60" r:id="rId11"/>
    <p:sldId id="273" r:id="rId12"/>
    <p:sldId id="354" r:id="rId13"/>
    <p:sldId id="270" r:id="rId14"/>
    <p:sldId id="268" r:id="rId15"/>
    <p:sldId id="269" r:id="rId16"/>
    <p:sldId id="271" r:id="rId17"/>
    <p:sldId id="274" r:id="rId18"/>
    <p:sldId id="275" r:id="rId19"/>
    <p:sldId id="276" r:id="rId20"/>
    <p:sldId id="312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311" r:id="rId29"/>
    <p:sldId id="356" r:id="rId30"/>
    <p:sldId id="309" r:id="rId31"/>
    <p:sldId id="310" r:id="rId32"/>
    <p:sldId id="340" r:id="rId33"/>
    <p:sldId id="358" r:id="rId34"/>
    <p:sldId id="359" r:id="rId35"/>
    <p:sldId id="357" r:id="rId36"/>
    <p:sldId id="316" r:id="rId37"/>
    <p:sldId id="315" r:id="rId38"/>
    <p:sldId id="317" r:id="rId39"/>
    <p:sldId id="318" r:id="rId40"/>
    <p:sldId id="343" r:id="rId41"/>
    <p:sldId id="344" r:id="rId42"/>
    <p:sldId id="350" r:id="rId43"/>
    <p:sldId id="324" r:id="rId44"/>
    <p:sldId id="321" r:id="rId45"/>
    <p:sldId id="341" r:id="rId46"/>
    <p:sldId id="325" r:id="rId47"/>
    <p:sldId id="326" r:id="rId48"/>
    <p:sldId id="327" r:id="rId49"/>
    <p:sldId id="328" r:id="rId50"/>
    <p:sldId id="332" r:id="rId51"/>
    <p:sldId id="333" r:id="rId52"/>
    <p:sldId id="334" r:id="rId53"/>
    <p:sldId id="335" r:id="rId54"/>
    <p:sldId id="336" r:id="rId55"/>
    <p:sldId id="337" r:id="rId56"/>
    <p:sldId id="345" r:id="rId57"/>
    <p:sldId id="342" r:id="rId58"/>
    <p:sldId id="348" r:id="rId59"/>
    <p:sldId id="347" r:id="rId60"/>
    <p:sldId id="349" r:id="rId61"/>
    <p:sldId id="351" r:id="rId62"/>
    <p:sldId id="339" r:id="rId63"/>
    <p:sldId id="352" r:id="rId64"/>
    <p:sldId id="35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78FD-D725-46EB-B12A-3ECE7926C15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CEC2-37ED-455A-A4CB-E79510204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88099-B88A-4CB1-846F-C936A595AB24}" type="slidenum">
              <a:rPr lang="en-US"/>
              <a:pPr/>
              <a:t>1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D0D86-B3D6-4FE4-A4CF-5B5FA1FADEF3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376738"/>
            <a:ext cx="5041900" cy="4075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BEF9D-2C96-40E9-8545-9B8EE8EEE259}" type="slidenum">
              <a:rPr lang="en-US"/>
              <a:pPr/>
              <a:t>23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It’s a helix or B sheet within a single region. Can have both in one protein but a specific region is one or another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372A-B08E-4979-8FCE-E96F8FA6C0EE}" type="slidenum">
              <a:rPr lang="en-US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when cells divide, they must duplicate DNA exactly for the new “daughter” cells</a:t>
            </a:r>
          </a:p>
          <a:p>
            <a:endParaRPr lang="en-US"/>
          </a:p>
          <a:p>
            <a:r>
              <a:rPr lang="en-US"/>
              <a:t>Why is this a good system?</a:t>
            </a:r>
            <a:endParaRPr lang="en-US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2534C-D88B-4148-89A7-374CD19744A6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/>
              <a:t>The greatest understatement in biology!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D136E-85C6-4E5F-95E1-5F95A0726EA9}" type="slidenum">
              <a:rPr lang="en-US"/>
              <a:pPr/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DABB2-E995-4F61-A401-82C305BF760B}" type="slidenum">
              <a:rPr lang="en-US"/>
              <a:pPr/>
              <a:t>40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0B53D-D6CF-4C2F-88B0-FAB4D363B772}" type="slidenum">
              <a:rPr lang="en-US"/>
              <a:pPr/>
              <a:t>41</a:t>
            </a:fld>
            <a:endParaRPr lang="en-US"/>
          </a:p>
        </p:txBody>
      </p:sp>
      <p:sp>
        <p:nvSpPr>
          <p:cNvPr id="4986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F6120-4639-4879-A0A0-DA01E6F8A4D2}" type="slidenum">
              <a:rPr lang="en-US"/>
              <a:pPr/>
              <a:t>43</a:t>
            </a:fld>
            <a:endParaRPr lang="en-US"/>
          </a:p>
        </p:txBody>
      </p:sp>
      <p:sp>
        <p:nvSpPr>
          <p:cNvPr id="5007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CBA13-AB47-4713-AFF8-C1ED3EABB335}" type="slidenum">
              <a:rPr lang="en-US"/>
              <a:pPr/>
              <a:t>44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A055C-C874-4023-9114-5F6BE30CE7B2}" type="slidenum">
              <a:rPr lang="en-US"/>
              <a:pPr/>
              <a:t>46</a:t>
            </a:fld>
            <a:endParaRPr lang="en-US"/>
          </a:p>
        </p:txBody>
      </p:sp>
      <p:sp>
        <p:nvSpPr>
          <p:cNvPr id="5130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9E839-CFF4-4FED-AD48-80FDFB4DCC65}" type="slidenum">
              <a:rPr lang="en-US"/>
              <a:pPr/>
              <a:t>2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0E666-0CF9-4CD8-BB93-F9A4F1FCBE95}" type="slidenum">
              <a:rPr lang="en-US"/>
              <a:pPr/>
              <a:t>47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79075-6900-4507-90C3-6FCCC3B9E5F7}" type="slidenum">
              <a:rPr lang="en-US"/>
              <a:pPr/>
              <a:t>48</a:t>
            </a:fld>
            <a:endParaRPr lang="en-US"/>
          </a:p>
        </p:txBody>
      </p:sp>
      <p:sp>
        <p:nvSpPr>
          <p:cNvPr id="5181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6F2A1-3E2E-4F79-AF77-8B59F32C8129}" type="slidenum">
              <a:rPr lang="en-US"/>
              <a:pPr/>
              <a:t>49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8ED25-CB5C-45EE-B082-9EE11E2A09B1}" type="slidenum">
              <a:rPr lang="en-US"/>
              <a:pPr/>
              <a:t>50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765C5-B054-42B0-801A-05D5955AF13C}" type="slidenum">
              <a:rPr lang="en-US"/>
              <a:pPr/>
              <a:t>51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863EE-469D-4A46-8D4B-2B2A965642F7}" type="slidenum">
              <a:rPr lang="en-US"/>
              <a:pPr/>
              <a:t>53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0D8D7-BD7C-4E27-9D3E-A6E2FF9ABC21}" type="slidenum">
              <a:rPr lang="en-US"/>
              <a:pPr/>
              <a:t>54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6C768-69EF-4F6E-95D3-009F3FB246E3}" type="slidenum">
              <a:rPr lang="en-US"/>
              <a:pPr/>
              <a:t>55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greater variation with 23 pairs of chromosomes = mixing and matching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778E7-FB85-41C9-B63C-F4D725D2F87D}" type="slidenum">
              <a:rPr lang="en-US"/>
              <a:pPr/>
              <a:t>62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2FB46-CCC8-4171-B067-DF20561745F5}" type="slidenum">
              <a:rPr lang="en-US"/>
              <a:pPr/>
              <a:t>3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E5FC5-6D70-46F7-B090-180915799F0A}" type="slidenum">
              <a:rPr lang="en-US"/>
              <a:pPr/>
              <a:t>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CEC2-37ED-455A-A4CB-E79510204C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88D03-76DB-43DD-AC34-4FEE6F970770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>
              <a:buFont typeface="Wingdings" pitchFamily="1" charset="2"/>
              <a:buChar char="§"/>
            </a:pPr>
            <a:r>
              <a:rPr lang="en-US" sz="800"/>
              <a:t>Unicellular organisms</a:t>
            </a:r>
          </a:p>
          <a:p>
            <a:pPr marL="457200" lvl="1" indent="-165100"/>
            <a:r>
              <a:rPr lang="en-US" sz="800"/>
              <a:t>Cell division = reproduction</a:t>
            </a:r>
          </a:p>
          <a:p>
            <a:pPr marL="796925" lvl="2" indent="-161925"/>
            <a:r>
              <a:rPr lang="en-US" sz="800"/>
              <a:t>Reproduces entire organism&amp; increase population</a:t>
            </a:r>
          </a:p>
          <a:p>
            <a:pPr marL="177800" indent="-177800">
              <a:buFont typeface="Wingdings" pitchFamily="1" charset="2"/>
              <a:buChar char="§"/>
            </a:pPr>
            <a:r>
              <a:rPr lang="en-US" sz="800"/>
              <a:t>Multicellular organisms</a:t>
            </a:r>
          </a:p>
          <a:p>
            <a:pPr marL="457200" lvl="1" indent="-165100"/>
            <a:r>
              <a:rPr lang="en-US" sz="800"/>
              <a:t>Cell division provides for </a:t>
            </a:r>
            <a:r>
              <a:rPr lang="en-US" sz="800">
                <a:solidFill>
                  <a:schemeClr val="tx2"/>
                </a:solidFill>
              </a:rPr>
              <a:t>growth &amp; development</a:t>
            </a:r>
            <a:r>
              <a:rPr lang="en-US" sz="800"/>
              <a:t> in a multicellular organism that begins as a fertilized egg</a:t>
            </a:r>
          </a:p>
          <a:p>
            <a:pPr marL="457200" lvl="1" indent="-165100"/>
            <a:r>
              <a:rPr lang="en-US" sz="800"/>
              <a:t>Also use cell division to </a:t>
            </a:r>
            <a:r>
              <a:rPr lang="en-US" sz="800">
                <a:solidFill>
                  <a:schemeClr val="tx2"/>
                </a:solidFill>
              </a:rPr>
              <a:t>repair &amp; renew</a:t>
            </a:r>
            <a:r>
              <a:rPr lang="en-US" sz="800"/>
              <a:t> cells that die from normal wear &amp; tear or accidents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D136E-85C6-4E5F-95E1-5F95A0726EA9}" type="slidenum">
              <a:rPr lang="en-US"/>
              <a:pPr/>
              <a:t>8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F660B-AC21-4FBD-B40B-2E6BBB215DDD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54D14-3F28-4159-ADB1-7ED8EF12BA7F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D9B5-5C54-43B1-88E9-9267DA84FCF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11AB-B415-4392-8119-0F707135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lUESmHDrN4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8.jpe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youtube.com/watch?v=hfZ8o9D1tu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Mito%20meio\Mitosis.as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esminfo.prenhall.com/science/BiologyArchive/audesirk/closerlook/mitosi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audio" Target="../media/audio3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2.jpeg"/><Relationship Id="rId4" Type="http://schemas.openxmlformats.org/officeDocument/2006/relationships/audio" Target="../media/audio7.wav"/><Relationship Id="rId9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wmf"/><Relationship Id="rId5" Type="http://schemas.openxmlformats.org/officeDocument/2006/relationships/image" Target="../media/image58.gif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WHSFACDC\JRACIOPPO$\video\Mito%20meio\Meiosis.as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highered.mcgraw-hill.com/sites/0072495855/student_view0/chapter3/animation__how_meiosis_works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3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239000" cy="24384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4000">
                <a:latin typeface="Footlight MT Light" pitchFamily="1" charset="0"/>
              </a:rPr>
              <a:t>Biology is the only subject in which </a:t>
            </a:r>
            <a:r>
              <a:rPr lang="en-US" sz="4000">
                <a:solidFill>
                  <a:srgbClr val="CC0000"/>
                </a:solidFill>
                <a:latin typeface="Footlight MT Light" pitchFamily="1" charset="0"/>
              </a:rPr>
              <a:t>multiplication</a:t>
            </a:r>
            <a:r>
              <a:rPr lang="en-US" sz="4000">
                <a:latin typeface="Footlight MT Light" pitchFamily="1" charset="0"/>
              </a:rPr>
              <a:t> is the same thing as </a:t>
            </a:r>
            <a:r>
              <a:rPr lang="en-US" sz="4000">
                <a:solidFill>
                  <a:srgbClr val="CC0000"/>
                </a:solidFill>
                <a:latin typeface="Footlight MT Light" pitchFamily="1" charset="0"/>
              </a:rPr>
              <a:t>division</a:t>
            </a:r>
            <a:r>
              <a:rPr lang="en-US" sz="4000">
                <a:latin typeface="Footlight MT Light" pitchFamily="1" charset="0"/>
              </a:rPr>
              <a:t>…</a:t>
            </a:r>
            <a:endParaRPr lang="en-US"/>
          </a:p>
        </p:txBody>
      </p:sp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3" cstate="print"/>
          <a:srcRect r="900" b="1329"/>
          <a:stretch>
            <a:fillRect/>
          </a:stretch>
        </p:blipFill>
        <p:spPr bwMode="auto">
          <a:xfrm>
            <a:off x="5521325" y="4416425"/>
            <a:ext cx="3622675" cy="24415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0695" name="Picture 7"/>
          <p:cNvPicPr>
            <a:picLocks noChangeAspect="1" noChangeArrowheads="1"/>
          </p:cNvPicPr>
          <p:nvPr/>
        </p:nvPicPr>
        <p:blipFill>
          <a:blip r:embed="rId4" cstate="print"/>
          <a:srcRect l="9000" t="40800" r="53999" b="30000"/>
          <a:stretch>
            <a:fillRect/>
          </a:stretch>
        </p:blipFill>
        <p:spPr bwMode="auto">
          <a:xfrm>
            <a:off x="203200" y="447675"/>
            <a:ext cx="3157538" cy="1868488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096375" cy="6857999"/>
            <a:chOff x="528" y="282"/>
            <a:chExt cx="4798" cy="403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82"/>
              <a:ext cx="4798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2640" y="331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2112" y="34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680" y="388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024" y="297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1832" y="398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344" y="408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2032" y="3792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2304" y="336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444" y="351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504" y="316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732" y="2976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2852" y="312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936" y="288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2865438"/>
            <a:ext cx="2254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181600" y="5562600"/>
            <a:ext cx="35814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Each gene codes for a particular protein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ycle blank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316222" cy="588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CELL CYCLE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286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Growth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(in size)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434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Synthesis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(Replicate DNA)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Growth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(in organelles)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Mitosis:  Cell Division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286000" y="1447800"/>
            <a:ext cx="914400" cy="762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SMARTInkShape-433"/>
          <p:cNvSpPr/>
          <p:nvPr/>
        </p:nvSpPr>
        <p:spPr>
          <a:xfrm>
            <a:off x="4036288" y="1357320"/>
            <a:ext cx="1556146" cy="514344"/>
          </a:xfrm>
          <a:custGeom>
            <a:avLst/>
            <a:gdLst/>
            <a:ahLst/>
            <a:cxnLst/>
            <a:rect l="0" t="0" r="0" b="0"/>
            <a:pathLst>
              <a:path w="1556146" h="514344">
                <a:moveTo>
                  <a:pt x="85656" y="457193"/>
                </a:moveTo>
                <a:lnTo>
                  <a:pt x="78806" y="457193"/>
                </a:lnTo>
                <a:lnTo>
                  <a:pt x="82392" y="457193"/>
                </a:lnTo>
                <a:lnTo>
                  <a:pt x="86322" y="459309"/>
                </a:lnTo>
                <a:lnTo>
                  <a:pt x="95312" y="467135"/>
                </a:lnTo>
                <a:lnTo>
                  <a:pt x="102118" y="469549"/>
                </a:lnTo>
                <a:lnTo>
                  <a:pt x="130800" y="478683"/>
                </a:lnTo>
                <a:lnTo>
                  <a:pt x="147789" y="480502"/>
                </a:lnTo>
                <a:lnTo>
                  <a:pt x="178098" y="478995"/>
                </a:lnTo>
                <a:lnTo>
                  <a:pt x="207414" y="478734"/>
                </a:lnTo>
                <a:lnTo>
                  <a:pt x="237443" y="478656"/>
                </a:lnTo>
                <a:lnTo>
                  <a:pt x="261067" y="478638"/>
                </a:lnTo>
                <a:lnTo>
                  <a:pt x="287441" y="477836"/>
                </a:lnTo>
                <a:lnTo>
                  <a:pt x="315038" y="474834"/>
                </a:lnTo>
                <a:lnTo>
                  <a:pt x="343178" y="472971"/>
                </a:lnTo>
                <a:lnTo>
                  <a:pt x="371560" y="471349"/>
                </a:lnTo>
                <a:lnTo>
                  <a:pt x="400049" y="467982"/>
                </a:lnTo>
                <a:lnTo>
                  <a:pt x="430703" y="465957"/>
                </a:lnTo>
                <a:lnTo>
                  <a:pt x="463641" y="465056"/>
                </a:lnTo>
                <a:lnTo>
                  <a:pt x="481315" y="464816"/>
                </a:lnTo>
                <a:lnTo>
                  <a:pt x="499448" y="464656"/>
                </a:lnTo>
                <a:lnTo>
                  <a:pt x="534411" y="464478"/>
                </a:lnTo>
                <a:lnTo>
                  <a:pt x="569265" y="464399"/>
                </a:lnTo>
                <a:lnTo>
                  <a:pt x="587450" y="464378"/>
                </a:lnTo>
                <a:lnTo>
                  <a:pt x="605922" y="464364"/>
                </a:lnTo>
                <a:lnTo>
                  <a:pt x="641264" y="466465"/>
                </a:lnTo>
                <a:lnTo>
                  <a:pt x="676287" y="469251"/>
                </a:lnTo>
                <a:lnTo>
                  <a:pt x="694516" y="469994"/>
                </a:lnTo>
                <a:lnTo>
                  <a:pt x="713019" y="470490"/>
                </a:lnTo>
                <a:lnTo>
                  <a:pt x="748394" y="471040"/>
                </a:lnTo>
                <a:lnTo>
                  <a:pt x="782637" y="472078"/>
                </a:lnTo>
                <a:lnTo>
                  <a:pt x="816377" y="475185"/>
                </a:lnTo>
                <a:lnTo>
                  <a:pt x="852011" y="477096"/>
                </a:lnTo>
                <a:lnTo>
                  <a:pt x="870402" y="477605"/>
                </a:lnTo>
                <a:lnTo>
                  <a:pt x="889014" y="478738"/>
                </a:lnTo>
                <a:lnTo>
                  <a:pt x="907772" y="480288"/>
                </a:lnTo>
                <a:lnTo>
                  <a:pt x="926627" y="482114"/>
                </a:lnTo>
                <a:lnTo>
                  <a:pt x="945547" y="483332"/>
                </a:lnTo>
                <a:lnTo>
                  <a:pt x="964510" y="484144"/>
                </a:lnTo>
                <a:lnTo>
                  <a:pt x="983502" y="484685"/>
                </a:lnTo>
                <a:lnTo>
                  <a:pt x="1001720" y="485046"/>
                </a:lnTo>
                <a:lnTo>
                  <a:pt x="1036779" y="485447"/>
                </a:lnTo>
                <a:lnTo>
                  <a:pt x="1070881" y="487742"/>
                </a:lnTo>
                <a:lnTo>
                  <a:pt x="1105352" y="490614"/>
                </a:lnTo>
                <a:lnTo>
                  <a:pt x="1123435" y="491380"/>
                </a:lnTo>
                <a:lnTo>
                  <a:pt x="1141839" y="491890"/>
                </a:lnTo>
                <a:lnTo>
                  <a:pt x="1177106" y="492457"/>
                </a:lnTo>
                <a:lnTo>
                  <a:pt x="1211301" y="492710"/>
                </a:lnTo>
                <a:lnTo>
                  <a:pt x="1245020" y="492822"/>
                </a:lnTo>
                <a:lnTo>
                  <a:pt x="1276410" y="494988"/>
                </a:lnTo>
                <a:lnTo>
                  <a:pt x="1306236" y="497803"/>
                </a:lnTo>
                <a:lnTo>
                  <a:pt x="1335367" y="499054"/>
                </a:lnTo>
                <a:lnTo>
                  <a:pt x="1362072" y="499610"/>
                </a:lnTo>
                <a:lnTo>
                  <a:pt x="1387171" y="500651"/>
                </a:lnTo>
                <a:lnTo>
                  <a:pt x="1422820" y="504906"/>
                </a:lnTo>
                <a:lnTo>
                  <a:pt x="1453050" y="506519"/>
                </a:lnTo>
                <a:lnTo>
                  <a:pt x="1485000" y="507065"/>
                </a:lnTo>
                <a:lnTo>
                  <a:pt x="1507016" y="505042"/>
                </a:lnTo>
                <a:lnTo>
                  <a:pt x="1531542" y="499918"/>
                </a:lnTo>
                <a:lnTo>
                  <a:pt x="1542603" y="492414"/>
                </a:lnTo>
                <a:lnTo>
                  <a:pt x="1546782" y="487928"/>
                </a:lnTo>
                <a:lnTo>
                  <a:pt x="1555583" y="465813"/>
                </a:lnTo>
                <a:lnTo>
                  <a:pt x="1556145" y="462939"/>
                </a:lnTo>
                <a:lnTo>
                  <a:pt x="1551019" y="431660"/>
                </a:lnTo>
                <a:lnTo>
                  <a:pt x="1542471" y="399502"/>
                </a:lnTo>
                <a:lnTo>
                  <a:pt x="1533355" y="367569"/>
                </a:lnTo>
                <a:lnTo>
                  <a:pt x="1526283" y="340062"/>
                </a:lnTo>
                <a:lnTo>
                  <a:pt x="1522953" y="311803"/>
                </a:lnTo>
                <a:lnTo>
                  <a:pt x="1518173" y="283322"/>
                </a:lnTo>
                <a:lnTo>
                  <a:pt x="1515522" y="254775"/>
                </a:lnTo>
                <a:lnTo>
                  <a:pt x="1514737" y="222416"/>
                </a:lnTo>
                <a:lnTo>
                  <a:pt x="1514503" y="195277"/>
                </a:lnTo>
                <a:lnTo>
                  <a:pt x="1519335" y="159864"/>
                </a:lnTo>
                <a:lnTo>
                  <a:pt x="1523228" y="126999"/>
                </a:lnTo>
                <a:lnTo>
                  <a:pt x="1527974" y="91359"/>
                </a:lnTo>
                <a:lnTo>
                  <a:pt x="1528599" y="60737"/>
                </a:lnTo>
                <a:lnTo>
                  <a:pt x="1528691" y="26636"/>
                </a:lnTo>
                <a:lnTo>
                  <a:pt x="1526576" y="21624"/>
                </a:lnTo>
                <a:lnTo>
                  <a:pt x="1524900" y="19176"/>
                </a:lnTo>
                <a:lnTo>
                  <a:pt x="1522196" y="17544"/>
                </a:lnTo>
                <a:lnTo>
                  <a:pt x="1508566" y="12808"/>
                </a:lnTo>
                <a:lnTo>
                  <a:pt x="1505750" y="10917"/>
                </a:lnTo>
                <a:lnTo>
                  <a:pt x="1494202" y="8257"/>
                </a:lnTo>
                <a:lnTo>
                  <a:pt x="1461504" y="5167"/>
                </a:lnTo>
                <a:lnTo>
                  <a:pt x="1434966" y="1526"/>
                </a:lnTo>
                <a:lnTo>
                  <a:pt x="1404879" y="447"/>
                </a:lnTo>
                <a:lnTo>
                  <a:pt x="1381589" y="194"/>
                </a:lnTo>
                <a:lnTo>
                  <a:pt x="1355364" y="82"/>
                </a:lnTo>
                <a:lnTo>
                  <a:pt x="1327833" y="32"/>
                </a:lnTo>
                <a:lnTo>
                  <a:pt x="1298134" y="10"/>
                </a:lnTo>
                <a:lnTo>
                  <a:pt x="1263769" y="0"/>
                </a:lnTo>
                <a:lnTo>
                  <a:pt x="1229445" y="2113"/>
                </a:lnTo>
                <a:lnTo>
                  <a:pt x="1194082" y="4904"/>
                </a:lnTo>
                <a:lnTo>
                  <a:pt x="1174651" y="5648"/>
                </a:lnTo>
                <a:lnTo>
                  <a:pt x="1154552" y="6144"/>
                </a:lnTo>
                <a:lnTo>
                  <a:pt x="1134803" y="6475"/>
                </a:lnTo>
                <a:lnTo>
                  <a:pt x="1115287" y="6695"/>
                </a:lnTo>
                <a:lnTo>
                  <a:pt x="1095927" y="6842"/>
                </a:lnTo>
                <a:lnTo>
                  <a:pt x="1075876" y="6940"/>
                </a:lnTo>
                <a:lnTo>
                  <a:pt x="1055365" y="7006"/>
                </a:lnTo>
                <a:lnTo>
                  <a:pt x="1034547" y="7049"/>
                </a:lnTo>
                <a:lnTo>
                  <a:pt x="1012732" y="6284"/>
                </a:lnTo>
                <a:lnTo>
                  <a:pt x="990250" y="4981"/>
                </a:lnTo>
                <a:lnTo>
                  <a:pt x="967325" y="3318"/>
                </a:lnTo>
                <a:lnTo>
                  <a:pt x="944897" y="2210"/>
                </a:lnTo>
                <a:lnTo>
                  <a:pt x="922802" y="1471"/>
                </a:lnTo>
                <a:lnTo>
                  <a:pt x="900928" y="978"/>
                </a:lnTo>
                <a:lnTo>
                  <a:pt x="878409" y="649"/>
                </a:lnTo>
                <a:lnTo>
                  <a:pt x="855458" y="430"/>
                </a:lnTo>
                <a:lnTo>
                  <a:pt x="832219" y="285"/>
                </a:lnTo>
                <a:lnTo>
                  <a:pt x="808790" y="981"/>
                </a:lnTo>
                <a:lnTo>
                  <a:pt x="785233" y="2239"/>
                </a:lnTo>
                <a:lnTo>
                  <a:pt x="761590" y="3871"/>
                </a:lnTo>
                <a:lnTo>
                  <a:pt x="737892" y="4960"/>
                </a:lnTo>
                <a:lnTo>
                  <a:pt x="714155" y="5685"/>
                </a:lnTo>
                <a:lnTo>
                  <a:pt x="690392" y="6169"/>
                </a:lnTo>
                <a:lnTo>
                  <a:pt x="666614" y="6491"/>
                </a:lnTo>
                <a:lnTo>
                  <a:pt x="642823" y="6706"/>
                </a:lnTo>
                <a:lnTo>
                  <a:pt x="619026" y="6850"/>
                </a:lnTo>
                <a:lnTo>
                  <a:pt x="595223" y="6945"/>
                </a:lnTo>
                <a:lnTo>
                  <a:pt x="571418" y="7009"/>
                </a:lnTo>
                <a:lnTo>
                  <a:pt x="547610" y="7051"/>
                </a:lnTo>
                <a:lnTo>
                  <a:pt x="524594" y="7080"/>
                </a:lnTo>
                <a:lnTo>
                  <a:pt x="502106" y="7098"/>
                </a:lnTo>
                <a:lnTo>
                  <a:pt x="479970" y="7111"/>
                </a:lnTo>
                <a:lnTo>
                  <a:pt x="458864" y="7119"/>
                </a:lnTo>
                <a:lnTo>
                  <a:pt x="438442" y="7125"/>
                </a:lnTo>
                <a:lnTo>
                  <a:pt x="418478" y="7129"/>
                </a:lnTo>
                <a:lnTo>
                  <a:pt x="398025" y="7131"/>
                </a:lnTo>
                <a:lnTo>
                  <a:pt x="377245" y="7133"/>
                </a:lnTo>
                <a:lnTo>
                  <a:pt x="356249" y="7134"/>
                </a:lnTo>
                <a:lnTo>
                  <a:pt x="336695" y="7135"/>
                </a:lnTo>
                <a:lnTo>
                  <a:pt x="318103" y="7135"/>
                </a:lnTo>
                <a:lnTo>
                  <a:pt x="282628" y="7136"/>
                </a:lnTo>
                <a:lnTo>
                  <a:pt x="248340" y="7136"/>
                </a:lnTo>
                <a:lnTo>
                  <a:pt x="216698" y="7136"/>
                </a:lnTo>
                <a:lnTo>
                  <a:pt x="187553" y="7136"/>
                </a:lnTo>
                <a:lnTo>
                  <a:pt x="161371" y="7136"/>
                </a:lnTo>
                <a:lnTo>
                  <a:pt x="136505" y="7136"/>
                </a:lnTo>
                <a:lnTo>
                  <a:pt x="112224" y="7136"/>
                </a:lnTo>
                <a:lnTo>
                  <a:pt x="77829" y="7136"/>
                </a:lnTo>
                <a:lnTo>
                  <a:pt x="44070" y="7136"/>
                </a:lnTo>
                <a:lnTo>
                  <a:pt x="8955" y="7136"/>
                </a:lnTo>
                <a:lnTo>
                  <a:pt x="2605" y="7136"/>
                </a:lnTo>
                <a:lnTo>
                  <a:pt x="1714" y="7930"/>
                </a:lnTo>
                <a:lnTo>
                  <a:pt x="723" y="10929"/>
                </a:lnTo>
                <a:lnTo>
                  <a:pt x="0" y="27721"/>
                </a:lnTo>
                <a:lnTo>
                  <a:pt x="7711" y="57972"/>
                </a:lnTo>
                <a:lnTo>
                  <a:pt x="16725" y="89674"/>
                </a:lnTo>
                <a:lnTo>
                  <a:pt x="23780" y="117140"/>
                </a:lnTo>
                <a:lnTo>
                  <a:pt x="30898" y="145387"/>
                </a:lnTo>
                <a:lnTo>
                  <a:pt x="41827" y="177657"/>
                </a:lnTo>
                <a:lnTo>
                  <a:pt x="51326" y="212354"/>
                </a:lnTo>
                <a:lnTo>
                  <a:pt x="59168" y="247770"/>
                </a:lnTo>
                <a:lnTo>
                  <a:pt x="66519" y="283399"/>
                </a:lnTo>
                <a:lnTo>
                  <a:pt x="73724" y="319091"/>
                </a:lnTo>
                <a:lnTo>
                  <a:pt x="80885" y="351010"/>
                </a:lnTo>
                <a:lnTo>
                  <a:pt x="88035" y="380575"/>
                </a:lnTo>
                <a:lnTo>
                  <a:pt x="95180" y="409444"/>
                </a:lnTo>
                <a:lnTo>
                  <a:pt x="103912" y="441940"/>
                </a:lnTo>
                <a:lnTo>
                  <a:pt x="107734" y="464050"/>
                </a:lnTo>
                <a:lnTo>
                  <a:pt x="122553" y="498784"/>
                </a:lnTo>
                <a:lnTo>
                  <a:pt x="125867" y="504253"/>
                </a:lnTo>
                <a:lnTo>
                  <a:pt x="128518" y="5143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57"/>
          <p:cNvGrpSpPr/>
          <p:nvPr/>
        </p:nvGrpSpPr>
        <p:grpSpPr>
          <a:xfrm>
            <a:off x="5625160" y="935892"/>
            <a:ext cx="1747191" cy="706910"/>
            <a:chOff x="5625160" y="935892"/>
            <a:chExt cx="1747191" cy="706910"/>
          </a:xfrm>
        </p:grpSpPr>
        <p:sp>
          <p:nvSpPr>
            <p:cNvPr id="362" name="SMARTInkShape-434"/>
            <p:cNvSpPr/>
            <p:nvPr/>
          </p:nvSpPr>
          <p:spPr>
            <a:xfrm>
              <a:off x="7216003" y="935892"/>
              <a:ext cx="156348" cy="274270"/>
            </a:xfrm>
            <a:custGeom>
              <a:avLst/>
              <a:gdLst/>
              <a:ahLst/>
              <a:cxnLst/>
              <a:rect l="0" t="0" r="0" b="0"/>
              <a:pathLst>
                <a:path w="156348" h="274270">
                  <a:moveTo>
                    <a:pt x="99197" y="92808"/>
                  </a:moveTo>
                  <a:lnTo>
                    <a:pt x="71996" y="93602"/>
                  </a:lnTo>
                  <a:lnTo>
                    <a:pt x="45079" y="102751"/>
                  </a:lnTo>
                  <a:lnTo>
                    <a:pt x="30334" y="113393"/>
                  </a:lnTo>
                  <a:lnTo>
                    <a:pt x="11922" y="136914"/>
                  </a:lnTo>
                  <a:lnTo>
                    <a:pt x="3311" y="157470"/>
                  </a:lnTo>
                  <a:lnTo>
                    <a:pt x="0" y="187866"/>
                  </a:lnTo>
                  <a:lnTo>
                    <a:pt x="1542" y="212784"/>
                  </a:lnTo>
                  <a:lnTo>
                    <a:pt x="9175" y="238744"/>
                  </a:lnTo>
                  <a:lnTo>
                    <a:pt x="29189" y="265079"/>
                  </a:lnTo>
                  <a:lnTo>
                    <a:pt x="40794" y="273321"/>
                  </a:lnTo>
                  <a:lnTo>
                    <a:pt x="45181" y="274269"/>
                  </a:lnTo>
                  <a:lnTo>
                    <a:pt x="54287" y="273205"/>
                  </a:lnTo>
                  <a:lnTo>
                    <a:pt x="64547" y="268144"/>
                  </a:lnTo>
                  <a:lnTo>
                    <a:pt x="89975" y="244713"/>
                  </a:lnTo>
                  <a:lnTo>
                    <a:pt x="103079" y="220357"/>
                  </a:lnTo>
                  <a:lnTo>
                    <a:pt x="110048" y="198069"/>
                  </a:lnTo>
                  <a:lnTo>
                    <a:pt x="112467" y="167035"/>
                  </a:lnTo>
                  <a:lnTo>
                    <a:pt x="112389" y="132705"/>
                  </a:lnTo>
                  <a:lnTo>
                    <a:pt x="106898" y="97397"/>
                  </a:lnTo>
                  <a:lnTo>
                    <a:pt x="95570" y="63388"/>
                  </a:lnTo>
                  <a:lnTo>
                    <a:pt x="77519" y="29758"/>
                  </a:lnTo>
                  <a:lnTo>
                    <a:pt x="62459" y="7770"/>
                  </a:lnTo>
                  <a:lnTo>
                    <a:pt x="54823" y="3419"/>
                  </a:lnTo>
                  <a:lnTo>
                    <a:pt x="42269" y="0"/>
                  </a:lnTo>
                  <a:lnTo>
                    <a:pt x="45905" y="3749"/>
                  </a:lnTo>
                  <a:lnTo>
                    <a:pt x="47730" y="9835"/>
                  </a:lnTo>
                  <a:lnTo>
                    <a:pt x="48217" y="13680"/>
                  </a:lnTo>
                  <a:lnTo>
                    <a:pt x="62488" y="43670"/>
                  </a:lnTo>
                  <a:lnTo>
                    <a:pt x="76600" y="71548"/>
                  </a:lnTo>
                  <a:lnTo>
                    <a:pt x="93824" y="100444"/>
                  </a:lnTo>
                  <a:lnTo>
                    <a:pt x="114009" y="130348"/>
                  </a:lnTo>
                  <a:lnTo>
                    <a:pt x="131279" y="159317"/>
                  </a:lnTo>
                  <a:lnTo>
                    <a:pt x="156347" y="192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35"/>
            <p:cNvSpPr/>
            <p:nvPr/>
          </p:nvSpPr>
          <p:spPr>
            <a:xfrm>
              <a:off x="6939609" y="1082234"/>
              <a:ext cx="254148" cy="153636"/>
            </a:xfrm>
            <a:custGeom>
              <a:avLst/>
              <a:gdLst/>
              <a:ahLst/>
              <a:cxnLst/>
              <a:rect l="0" t="0" r="0" b="0"/>
              <a:pathLst>
                <a:path w="254148" h="153636">
                  <a:moveTo>
                    <a:pt x="4116" y="132204"/>
                  </a:moveTo>
                  <a:lnTo>
                    <a:pt x="323" y="132204"/>
                  </a:lnTo>
                  <a:lnTo>
                    <a:pt x="0" y="131410"/>
                  </a:lnTo>
                  <a:lnTo>
                    <a:pt x="1757" y="128411"/>
                  </a:lnTo>
                  <a:lnTo>
                    <a:pt x="3338" y="127294"/>
                  </a:lnTo>
                  <a:lnTo>
                    <a:pt x="22660" y="120346"/>
                  </a:lnTo>
                  <a:lnTo>
                    <a:pt x="54683" y="114444"/>
                  </a:lnTo>
                  <a:lnTo>
                    <a:pt x="88512" y="105794"/>
                  </a:lnTo>
                  <a:lnTo>
                    <a:pt x="123651" y="94325"/>
                  </a:lnTo>
                  <a:lnTo>
                    <a:pt x="153757" y="77008"/>
                  </a:lnTo>
                  <a:lnTo>
                    <a:pt x="176138" y="58301"/>
                  </a:lnTo>
                  <a:lnTo>
                    <a:pt x="191683" y="34561"/>
                  </a:lnTo>
                  <a:lnTo>
                    <a:pt x="195423" y="24074"/>
                  </a:lnTo>
                  <a:lnTo>
                    <a:pt x="196531" y="12147"/>
                  </a:lnTo>
                  <a:lnTo>
                    <a:pt x="195893" y="9303"/>
                  </a:lnTo>
                  <a:lnTo>
                    <a:pt x="194673" y="7408"/>
                  </a:lnTo>
                  <a:lnTo>
                    <a:pt x="183221" y="573"/>
                  </a:lnTo>
                  <a:lnTo>
                    <a:pt x="179876" y="0"/>
                  </a:lnTo>
                  <a:lnTo>
                    <a:pt x="176851" y="411"/>
                  </a:lnTo>
                  <a:lnTo>
                    <a:pt x="145237" y="17164"/>
                  </a:lnTo>
                  <a:lnTo>
                    <a:pt x="136158" y="27893"/>
                  </a:lnTo>
                  <a:lnTo>
                    <a:pt x="118719" y="62505"/>
                  </a:lnTo>
                  <a:lnTo>
                    <a:pt x="116237" y="69069"/>
                  </a:lnTo>
                  <a:lnTo>
                    <a:pt x="116170" y="75827"/>
                  </a:lnTo>
                  <a:lnTo>
                    <a:pt x="127802" y="107082"/>
                  </a:lnTo>
                  <a:lnTo>
                    <a:pt x="138836" y="122291"/>
                  </a:lnTo>
                  <a:lnTo>
                    <a:pt x="155952" y="136851"/>
                  </a:lnTo>
                  <a:lnTo>
                    <a:pt x="179897" y="147427"/>
                  </a:lnTo>
                  <a:lnTo>
                    <a:pt x="210729" y="152408"/>
                  </a:lnTo>
                  <a:lnTo>
                    <a:pt x="254147" y="153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36"/>
            <p:cNvSpPr/>
            <p:nvPr/>
          </p:nvSpPr>
          <p:spPr>
            <a:xfrm>
              <a:off x="6943725" y="1078706"/>
              <a:ext cx="135732" cy="207170"/>
            </a:xfrm>
            <a:custGeom>
              <a:avLst/>
              <a:gdLst/>
              <a:ahLst/>
              <a:cxnLst/>
              <a:rect l="0" t="0" r="0" b="0"/>
              <a:pathLst>
                <a:path w="135732" h="207170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20585" y="37585"/>
                  </a:lnTo>
                  <a:lnTo>
                    <a:pt x="38403" y="65456"/>
                  </a:lnTo>
                  <a:lnTo>
                    <a:pt x="57210" y="98596"/>
                  </a:lnTo>
                  <a:lnTo>
                    <a:pt x="80004" y="132100"/>
                  </a:lnTo>
                  <a:lnTo>
                    <a:pt x="101734" y="163589"/>
                  </a:lnTo>
                  <a:lnTo>
                    <a:pt x="126119" y="196138"/>
                  </a:lnTo>
                  <a:lnTo>
                    <a:pt x="135731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37"/>
            <p:cNvSpPr/>
            <p:nvPr/>
          </p:nvSpPr>
          <p:spPr>
            <a:xfrm>
              <a:off x="6844140" y="1243013"/>
              <a:ext cx="149592" cy="135153"/>
            </a:xfrm>
            <a:custGeom>
              <a:avLst/>
              <a:gdLst/>
              <a:ahLst/>
              <a:cxnLst/>
              <a:rect l="0" t="0" r="0" b="0"/>
              <a:pathLst>
                <a:path w="149592" h="135153">
                  <a:moveTo>
                    <a:pt x="71010" y="0"/>
                  </a:moveTo>
                  <a:lnTo>
                    <a:pt x="51859" y="0"/>
                  </a:lnTo>
                  <a:lnTo>
                    <a:pt x="29893" y="9943"/>
                  </a:lnTo>
                  <a:lnTo>
                    <a:pt x="22838" y="16589"/>
                  </a:lnTo>
                  <a:lnTo>
                    <a:pt x="14403" y="31373"/>
                  </a:lnTo>
                  <a:lnTo>
                    <a:pt x="2820" y="64662"/>
                  </a:lnTo>
                  <a:lnTo>
                    <a:pt x="0" y="100061"/>
                  </a:lnTo>
                  <a:lnTo>
                    <a:pt x="451" y="122100"/>
                  </a:lnTo>
                  <a:lnTo>
                    <a:pt x="3402" y="129143"/>
                  </a:lnTo>
                  <a:lnTo>
                    <a:pt x="5301" y="131339"/>
                  </a:lnTo>
                  <a:lnTo>
                    <a:pt x="9527" y="133779"/>
                  </a:lnTo>
                  <a:lnTo>
                    <a:pt x="16368" y="135152"/>
                  </a:lnTo>
                  <a:lnTo>
                    <a:pt x="31495" y="129913"/>
                  </a:lnTo>
                  <a:lnTo>
                    <a:pt x="40483" y="125737"/>
                  </a:lnTo>
                  <a:lnTo>
                    <a:pt x="47653" y="119118"/>
                  </a:lnTo>
                  <a:lnTo>
                    <a:pt x="70960" y="85223"/>
                  </a:lnTo>
                  <a:lnTo>
                    <a:pt x="74956" y="75976"/>
                  </a:lnTo>
                  <a:lnTo>
                    <a:pt x="78030" y="41883"/>
                  </a:lnTo>
                  <a:lnTo>
                    <a:pt x="78117" y="37545"/>
                  </a:lnTo>
                  <a:lnTo>
                    <a:pt x="77336" y="36936"/>
                  </a:lnTo>
                  <a:lnTo>
                    <a:pt x="71999" y="35879"/>
                  </a:lnTo>
                  <a:lnTo>
                    <a:pt x="90159" y="67039"/>
                  </a:lnTo>
                  <a:lnTo>
                    <a:pt x="101979" y="86743"/>
                  </a:lnTo>
                  <a:lnTo>
                    <a:pt x="112907" y="94846"/>
                  </a:lnTo>
                  <a:lnTo>
                    <a:pt x="122405" y="98481"/>
                  </a:lnTo>
                  <a:lnTo>
                    <a:pt x="149591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38"/>
            <p:cNvSpPr/>
            <p:nvPr/>
          </p:nvSpPr>
          <p:spPr>
            <a:xfrm>
              <a:off x="6701353" y="1322013"/>
              <a:ext cx="149504" cy="147776"/>
            </a:xfrm>
            <a:custGeom>
              <a:avLst/>
              <a:gdLst/>
              <a:ahLst/>
              <a:cxnLst/>
              <a:rect l="0" t="0" r="0" b="0"/>
              <a:pathLst>
                <a:path w="149504" h="147776">
                  <a:moveTo>
                    <a:pt x="20916" y="71018"/>
                  </a:moveTo>
                  <a:lnTo>
                    <a:pt x="24709" y="71018"/>
                  </a:lnTo>
                  <a:lnTo>
                    <a:pt x="28687" y="68902"/>
                  </a:lnTo>
                  <a:lnTo>
                    <a:pt x="33100" y="66109"/>
                  </a:lnTo>
                  <a:lnTo>
                    <a:pt x="40048" y="63743"/>
                  </a:lnTo>
                  <a:lnTo>
                    <a:pt x="72311" y="33882"/>
                  </a:lnTo>
                  <a:lnTo>
                    <a:pt x="75508" y="28584"/>
                  </a:lnTo>
                  <a:lnTo>
                    <a:pt x="77560" y="18715"/>
                  </a:lnTo>
                  <a:lnTo>
                    <a:pt x="77915" y="11512"/>
                  </a:lnTo>
                  <a:lnTo>
                    <a:pt x="75882" y="6736"/>
                  </a:lnTo>
                  <a:lnTo>
                    <a:pt x="74229" y="4351"/>
                  </a:lnTo>
                  <a:lnTo>
                    <a:pt x="71539" y="2761"/>
                  </a:lnTo>
                  <a:lnTo>
                    <a:pt x="60168" y="523"/>
                  </a:lnTo>
                  <a:lnTo>
                    <a:pt x="51326" y="0"/>
                  </a:lnTo>
                  <a:lnTo>
                    <a:pt x="42104" y="4000"/>
                  </a:lnTo>
                  <a:lnTo>
                    <a:pt x="33508" y="11070"/>
                  </a:lnTo>
                  <a:lnTo>
                    <a:pt x="8297" y="44675"/>
                  </a:lnTo>
                  <a:lnTo>
                    <a:pt x="3401" y="57723"/>
                  </a:lnTo>
                  <a:lnTo>
                    <a:pt x="0" y="92580"/>
                  </a:lnTo>
                  <a:lnTo>
                    <a:pt x="3430" y="110127"/>
                  </a:lnTo>
                  <a:lnTo>
                    <a:pt x="13265" y="125380"/>
                  </a:lnTo>
                  <a:lnTo>
                    <a:pt x="30025" y="136162"/>
                  </a:lnTo>
                  <a:lnTo>
                    <a:pt x="52113" y="146122"/>
                  </a:lnTo>
                  <a:lnTo>
                    <a:pt x="71699" y="147775"/>
                  </a:lnTo>
                  <a:lnTo>
                    <a:pt x="106743" y="139521"/>
                  </a:lnTo>
                  <a:lnTo>
                    <a:pt x="149503" y="128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39"/>
            <p:cNvSpPr/>
            <p:nvPr/>
          </p:nvSpPr>
          <p:spPr>
            <a:xfrm>
              <a:off x="6572250" y="1378744"/>
              <a:ext cx="78543" cy="149982"/>
            </a:xfrm>
            <a:custGeom>
              <a:avLst/>
              <a:gdLst/>
              <a:ahLst/>
              <a:cxnLst/>
              <a:rect l="0" t="0" r="0" b="0"/>
              <a:pathLst>
                <a:path w="78543" h="149982">
                  <a:moveTo>
                    <a:pt x="0" y="78581"/>
                  </a:moveTo>
                  <a:lnTo>
                    <a:pt x="0" y="88524"/>
                  </a:lnTo>
                  <a:lnTo>
                    <a:pt x="2117" y="93054"/>
                  </a:lnTo>
                  <a:lnTo>
                    <a:pt x="26736" y="119491"/>
                  </a:lnTo>
                  <a:lnTo>
                    <a:pt x="62199" y="142706"/>
                  </a:lnTo>
                  <a:lnTo>
                    <a:pt x="68125" y="146768"/>
                  </a:lnTo>
                  <a:lnTo>
                    <a:pt x="78447" y="149981"/>
                  </a:lnTo>
                  <a:lnTo>
                    <a:pt x="78542" y="146215"/>
                  </a:lnTo>
                  <a:lnTo>
                    <a:pt x="76447" y="142243"/>
                  </a:lnTo>
                  <a:lnTo>
                    <a:pt x="72076" y="134656"/>
                  </a:lnTo>
                  <a:lnTo>
                    <a:pt x="58452" y="101682"/>
                  </a:lnTo>
                  <a:lnTo>
                    <a:pt x="47882" y="71767"/>
                  </a:lnTo>
                  <a:lnTo>
                    <a:pt x="43303" y="38547"/>
                  </a:lnTo>
                  <a:lnTo>
                    <a:pt x="42901" y="13356"/>
                  </a:lnTo>
                  <a:lnTo>
                    <a:pt x="44996" y="7788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40"/>
            <p:cNvSpPr/>
            <p:nvPr/>
          </p:nvSpPr>
          <p:spPr>
            <a:xfrm>
              <a:off x="6415542" y="1465349"/>
              <a:ext cx="149565" cy="177453"/>
            </a:xfrm>
            <a:custGeom>
              <a:avLst/>
              <a:gdLst/>
              <a:ahLst/>
              <a:cxnLst/>
              <a:rect l="0" t="0" r="0" b="0"/>
              <a:pathLst>
                <a:path w="149565" h="177453">
                  <a:moveTo>
                    <a:pt x="128133" y="27695"/>
                  </a:moveTo>
                  <a:lnTo>
                    <a:pt x="115132" y="14695"/>
                  </a:lnTo>
                  <a:lnTo>
                    <a:pt x="94072" y="3577"/>
                  </a:lnTo>
                  <a:lnTo>
                    <a:pt x="75602" y="0"/>
                  </a:lnTo>
                  <a:lnTo>
                    <a:pt x="61415" y="174"/>
                  </a:lnTo>
                  <a:lnTo>
                    <a:pt x="51914" y="3028"/>
                  </a:lnTo>
                  <a:lnTo>
                    <a:pt x="32879" y="17031"/>
                  </a:lnTo>
                  <a:lnTo>
                    <a:pt x="15948" y="35084"/>
                  </a:lnTo>
                  <a:lnTo>
                    <a:pt x="10011" y="46060"/>
                  </a:lnTo>
                  <a:lnTo>
                    <a:pt x="1848" y="76860"/>
                  </a:lnTo>
                  <a:lnTo>
                    <a:pt x="0" y="109902"/>
                  </a:lnTo>
                  <a:lnTo>
                    <a:pt x="5339" y="140506"/>
                  </a:lnTo>
                  <a:lnTo>
                    <a:pt x="12551" y="157517"/>
                  </a:lnTo>
                  <a:lnTo>
                    <a:pt x="20143" y="167679"/>
                  </a:lnTo>
                  <a:lnTo>
                    <a:pt x="28808" y="173254"/>
                  </a:lnTo>
                  <a:lnTo>
                    <a:pt x="44728" y="176392"/>
                  </a:lnTo>
                  <a:lnTo>
                    <a:pt x="71441" y="177452"/>
                  </a:lnTo>
                  <a:lnTo>
                    <a:pt x="83357" y="173364"/>
                  </a:lnTo>
                  <a:lnTo>
                    <a:pt x="113740" y="154122"/>
                  </a:lnTo>
                  <a:lnTo>
                    <a:pt x="128984" y="144353"/>
                  </a:lnTo>
                  <a:lnTo>
                    <a:pt x="138880" y="133345"/>
                  </a:lnTo>
                  <a:lnTo>
                    <a:pt x="149564" y="127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41"/>
            <p:cNvSpPr/>
            <p:nvPr/>
          </p:nvSpPr>
          <p:spPr>
            <a:xfrm>
              <a:off x="6315075" y="1207294"/>
              <a:ext cx="71439" cy="128588"/>
            </a:xfrm>
            <a:custGeom>
              <a:avLst/>
              <a:gdLst/>
              <a:ahLst/>
              <a:cxnLst/>
              <a:rect l="0" t="0" r="0" b="0"/>
              <a:pathLst>
                <a:path w="71439" h="128588">
                  <a:moveTo>
                    <a:pt x="0" y="0"/>
                  </a:moveTo>
                  <a:lnTo>
                    <a:pt x="0" y="6150"/>
                  </a:lnTo>
                  <a:lnTo>
                    <a:pt x="7771" y="19017"/>
                  </a:lnTo>
                  <a:lnTo>
                    <a:pt x="12979" y="29883"/>
                  </a:lnTo>
                  <a:lnTo>
                    <a:pt x="33792" y="58420"/>
                  </a:lnTo>
                  <a:lnTo>
                    <a:pt x="51684" y="90091"/>
                  </a:lnTo>
                  <a:lnTo>
                    <a:pt x="71438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42"/>
            <p:cNvSpPr/>
            <p:nvPr/>
          </p:nvSpPr>
          <p:spPr>
            <a:xfrm>
              <a:off x="6236495" y="1271588"/>
              <a:ext cx="114301" cy="150019"/>
            </a:xfrm>
            <a:custGeom>
              <a:avLst/>
              <a:gdLst/>
              <a:ahLst/>
              <a:cxnLst/>
              <a:rect l="0" t="0" r="0" b="0"/>
              <a:pathLst>
                <a:path w="114301" h="150019">
                  <a:moveTo>
                    <a:pt x="0" y="0"/>
                  </a:moveTo>
                  <a:lnTo>
                    <a:pt x="0" y="3792"/>
                  </a:lnTo>
                  <a:lnTo>
                    <a:pt x="9942" y="30528"/>
                  </a:lnTo>
                  <a:lnTo>
                    <a:pt x="18705" y="41613"/>
                  </a:lnTo>
                  <a:lnTo>
                    <a:pt x="44090" y="67304"/>
                  </a:lnTo>
                  <a:lnTo>
                    <a:pt x="67304" y="102510"/>
                  </a:lnTo>
                  <a:lnTo>
                    <a:pt x="87965" y="126964"/>
                  </a:lnTo>
                  <a:lnTo>
                    <a:pt x="101469" y="140277"/>
                  </a:lnTo>
                  <a:lnTo>
                    <a:pt x="103365" y="143524"/>
                  </a:lnTo>
                  <a:lnTo>
                    <a:pt x="107587" y="147132"/>
                  </a:lnTo>
                  <a:lnTo>
                    <a:pt x="114300" y="1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43"/>
            <p:cNvSpPr/>
            <p:nvPr/>
          </p:nvSpPr>
          <p:spPr>
            <a:xfrm>
              <a:off x="6136480" y="1350589"/>
              <a:ext cx="100016" cy="120861"/>
            </a:xfrm>
            <a:custGeom>
              <a:avLst/>
              <a:gdLst/>
              <a:ahLst/>
              <a:cxnLst/>
              <a:rect l="0" t="0" r="0" b="0"/>
              <a:pathLst>
                <a:path w="100016" h="120861">
                  <a:moveTo>
                    <a:pt x="0" y="71017"/>
                  </a:moveTo>
                  <a:lnTo>
                    <a:pt x="0" y="61074"/>
                  </a:lnTo>
                  <a:lnTo>
                    <a:pt x="2118" y="56544"/>
                  </a:lnTo>
                  <a:lnTo>
                    <a:pt x="4911" y="51885"/>
                  </a:lnTo>
                  <a:lnTo>
                    <a:pt x="6152" y="47168"/>
                  </a:lnTo>
                  <a:lnTo>
                    <a:pt x="23152" y="26763"/>
                  </a:lnTo>
                  <a:lnTo>
                    <a:pt x="37324" y="16444"/>
                  </a:lnTo>
                  <a:lnTo>
                    <a:pt x="40402" y="11573"/>
                  </a:lnTo>
                  <a:lnTo>
                    <a:pt x="42647" y="999"/>
                  </a:lnTo>
                  <a:lnTo>
                    <a:pt x="38535" y="210"/>
                  </a:lnTo>
                  <a:lnTo>
                    <a:pt x="35215" y="0"/>
                  </a:lnTo>
                  <a:lnTo>
                    <a:pt x="29410" y="1883"/>
                  </a:lnTo>
                  <a:lnTo>
                    <a:pt x="19216" y="9560"/>
                  </a:lnTo>
                  <a:lnTo>
                    <a:pt x="11956" y="20176"/>
                  </a:lnTo>
                  <a:lnTo>
                    <a:pt x="3186" y="42895"/>
                  </a:lnTo>
                  <a:lnTo>
                    <a:pt x="281" y="78139"/>
                  </a:lnTo>
                  <a:lnTo>
                    <a:pt x="878" y="94118"/>
                  </a:lnTo>
                  <a:lnTo>
                    <a:pt x="5729" y="108112"/>
                  </a:lnTo>
                  <a:lnTo>
                    <a:pt x="9955" y="114756"/>
                  </a:lnTo>
                  <a:lnTo>
                    <a:pt x="12987" y="116845"/>
                  </a:lnTo>
                  <a:lnTo>
                    <a:pt x="24838" y="119785"/>
                  </a:lnTo>
                  <a:lnTo>
                    <a:pt x="47761" y="120860"/>
                  </a:lnTo>
                  <a:lnTo>
                    <a:pt x="61954" y="117183"/>
                  </a:lnTo>
                  <a:lnTo>
                    <a:pt x="100015" y="99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44"/>
            <p:cNvSpPr/>
            <p:nvPr/>
          </p:nvSpPr>
          <p:spPr>
            <a:xfrm>
              <a:off x="6001169" y="1393031"/>
              <a:ext cx="106737" cy="135733"/>
            </a:xfrm>
            <a:custGeom>
              <a:avLst/>
              <a:gdLst/>
              <a:ahLst/>
              <a:cxnLst/>
              <a:rect l="0" t="0" r="0" b="0"/>
              <a:pathLst>
                <a:path w="106737" h="135733">
                  <a:moveTo>
                    <a:pt x="71019" y="0"/>
                  </a:moveTo>
                  <a:lnTo>
                    <a:pt x="42678" y="0"/>
                  </a:lnTo>
                  <a:lnTo>
                    <a:pt x="36462" y="2117"/>
                  </a:lnTo>
                  <a:lnTo>
                    <a:pt x="33694" y="3793"/>
                  </a:lnTo>
                  <a:lnTo>
                    <a:pt x="26004" y="13736"/>
                  </a:lnTo>
                  <a:lnTo>
                    <a:pt x="11507" y="44434"/>
                  </a:lnTo>
                  <a:lnTo>
                    <a:pt x="1700" y="73134"/>
                  </a:lnTo>
                  <a:lnTo>
                    <a:pt x="0" y="96555"/>
                  </a:lnTo>
                  <a:lnTo>
                    <a:pt x="3497" y="111600"/>
                  </a:lnTo>
                  <a:lnTo>
                    <a:pt x="9561" y="122320"/>
                  </a:lnTo>
                  <a:lnTo>
                    <a:pt x="20177" y="130523"/>
                  </a:lnTo>
                  <a:lnTo>
                    <a:pt x="33377" y="134188"/>
                  </a:lnTo>
                  <a:lnTo>
                    <a:pt x="67685" y="135596"/>
                  </a:lnTo>
                  <a:lnTo>
                    <a:pt x="106736" y="135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45"/>
            <p:cNvSpPr/>
            <p:nvPr/>
          </p:nvSpPr>
          <p:spPr>
            <a:xfrm>
              <a:off x="6072188" y="1023394"/>
              <a:ext cx="184120" cy="197734"/>
            </a:xfrm>
            <a:custGeom>
              <a:avLst/>
              <a:gdLst/>
              <a:ahLst/>
              <a:cxnLst/>
              <a:rect l="0" t="0" r="0" b="0"/>
              <a:pathLst>
                <a:path w="184120" h="197734">
                  <a:moveTo>
                    <a:pt x="0" y="105319"/>
                  </a:moveTo>
                  <a:lnTo>
                    <a:pt x="0" y="137102"/>
                  </a:lnTo>
                  <a:lnTo>
                    <a:pt x="793" y="150807"/>
                  </a:lnTo>
                  <a:lnTo>
                    <a:pt x="9942" y="174407"/>
                  </a:lnTo>
                  <a:lnTo>
                    <a:pt x="21486" y="190421"/>
                  </a:lnTo>
                  <a:lnTo>
                    <a:pt x="26218" y="194735"/>
                  </a:lnTo>
                  <a:lnTo>
                    <a:pt x="34310" y="197733"/>
                  </a:lnTo>
                  <a:lnTo>
                    <a:pt x="37210" y="195869"/>
                  </a:lnTo>
                  <a:lnTo>
                    <a:pt x="39094" y="194260"/>
                  </a:lnTo>
                  <a:lnTo>
                    <a:pt x="41187" y="190357"/>
                  </a:lnTo>
                  <a:lnTo>
                    <a:pt x="55174" y="157238"/>
                  </a:lnTo>
                  <a:lnTo>
                    <a:pt x="56760" y="138593"/>
                  </a:lnTo>
                  <a:lnTo>
                    <a:pt x="54860" y="129897"/>
                  </a:lnTo>
                  <a:lnTo>
                    <a:pt x="51444" y="120538"/>
                  </a:lnTo>
                  <a:lnTo>
                    <a:pt x="50195" y="109410"/>
                  </a:lnTo>
                  <a:lnTo>
                    <a:pt x="50132" y="109634"/>
                  </a:lnTo>
                  <a:lnTo>
                    <a:pt x="50031" y="111903"/>
                  </a:lnTo>
                  <a:lnTo>
                    <a:pt x="53806" y="112297"/>
                  </a:lnTo>
                  <a:lnTo>
                    <a:pt x="54920" y="113146"/>
                  </a:lnTo>
                  <a:lnTo>
                    <a:pt x="60648" y="122391"/>
                  </a:lnTo>
                  <a:lnTo>
                    <a:pt x="70798" y="129251"/>
                  </a:lnTo>
                  <a:lnTo>
                    <a:pt x="104406" y="138936"/>
                  </a:lnTo>
                  <a:lnTo>
                    <a:pt x="116252" y="139310"/>
                  </a:lnTo>
                  <a:lnTo>
                    <a:pt x="129455" y="136830"/>
                  </a:lnTo>
                  <a:lnTo>
                    <a:pt x="139027" y="130965"/>
                  </a:lnTo>
                  <a:lnTo>
                    <a:pt x="169260" y="96592"/>
                  </a:lnTo>
                  <a:lnTo>
                    <a:pt x="174446" y="85301"/>
                  </a:lnTo>
                  <a:lnTo>
                    <a:pt x="183883" y="49782"/>
                  </a:lnTo>
                  <a:lnTo>
                    <a:pt x="184119" y="39361"/>
                  </a:lnTo>
                  <a:lnTo>
                    <a:pt x="175685" y="14925"/>
                  </a:lnTo>
                  <a:lnTo>
                    <a:pt x="169099" y="7465"/>
                  </a:lnTo>
                  <a:lnTo>
                    <a:pt x="160880" y="2297"/>
                  </a:lnTo>
                  <a:lnTo>
                    <a:pt x="151935" y="0"/>
                  </a:lnTo>
                  <a:lnTo>
                    <a:pt x="114300" y="5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46"/>
            <p:cNvSpPr/>
            <p:nvPr/>
          </p:nvSpPr>
          <p:spPr>
            <a:xfrm>
              <a:off x="5807870" y="1171993"/>
              <a:ext cx="207169" cy="133483"/>
            </a:xfrm>
            <a:custGeom>
              <a:avLst/>
              <a:gdLst/>
              <a:ahLst/>
              <a:cxnLst/>
              <a:rect l="0" t="0" r="0" b="0"/>
              <a:pathLst>
                <a:path w="207169" h="133483">
                  <a:moveTo>
                    <a:pt x="0" y="71020"/>
                  </a:moveTo>
                  <a:lnTo>
                    <a:pt x="3791" y="71020"/>
                  </a:lnTo>
                  <a:lnTo>
                    <a:pt x="7770" y="68903"/>
                  </a:lnTo>
                  <a:lnTo>
                    <a:pt x="12183" y="66110"/>
                  </a:lnTo>
                  <a:lnTo>
                    <a:pt x="47060" y="54020"/>
                  </a:lnTo>
                  <a:lnTo>
                    <a:pt x="71362" y="44518"/>
                  </a:lnTo>
                  <a:lnTo>
                    <a:pt x="85702" y="40942"/>
                  </a:lnTo>
                  <a:lnTo>
                    <a:pt x="97888" y="34856"/>
                  </a:lnTo>
                  <a:lnTo>
                    <a:pt x="109117" y="25688"/>
                  </a:lnTo>
                  <a:lnTo>
                    <a:pt x="111996" y="20974"/>
                  </a:lnTo>
                  <a:lnTo>
                    <a:pt x="113844" y="11480"/>
                  </a:lnTo>
                  <a:lnTo>
                    <a:pt x="114164" y="4342"/>
                  </a:lnTo>
                  <a:lnTo>
                    <a:pt x="113415" y="2755"/>
                  </a:lnTo>
                  <a:lnTo>
                    <a:pt x="112122" y="1698"/>
                  </a:lnTo>
                  <a:lnTo>
                    <a:pt x="108569" y="522"/>
                  </a:lnTo>
                  <a:lnTo>
                    <a:pt x="104344" y="0"/>
                  </a:lnTo>
                  <a:lnTo>
                    <a:pt x="93710" y="3498"/>
                  </a:lnTo>
                  <a:lnTo>
                    <a:pt x="69097" y="19516"/>
                  </a:lnTo>
                  <a:lnTo>
                    <a:pt x="55087" y="40493"/>
                  </a:lnTo>
                  <a:lnTo>
                    <a:pt x="51009" y="64108"/>
                  </a:lnTo>
                  <a:lnTo>
                    <a:pt x="50887" y="94643"/>
                  </a:lnTo>
                  <a:lnTo>
                    <a:pt x="53837" y="104273"/>
                  </a:lnTo>
                  <a:lnTo>
                    <a:pt x="63752" y="118620"/>
                  </a:lnTo>
                  <a:lnTo>
                    <a:pt x="76744" y="129132"/>
                  </a:lnTo>
                  <a:lnTo>
                    <a:pt x="94440" y="133482"/>
                  </a:lnTo>
                  <a:lnTo>
                    <a:pt x="105737" y="132383"/>
                  </a:lnTo>
                  <a:lnTo>
                    <a:pt x="130781" y="127137"/>
                  </a:lnTo>
                  <a:lnTo>
                    <a:pt x="164436" y="109551"/>
                  </a:lnTo>
                  <a:lnTo>
                    <a:pt x="198385" y="90754"/>
                  </a:lnTo>
                  <a:lnTo>
                    <a:pt x="207168" y="85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47"/>
            <p:cNvSpPr/>
            <p:nvPr/>
          </p:nvSpPr>
          <p:spPr>
            <a:xfrm>
              <a:off x="5625160" y="1278731"/>
              <a:ext cx="182711" cy="149588"/>
            </a:xfrm>
            <a:custGeom>
              <a:avLst/>
              <a:gdLst/>
              <a:ahLst/>
              <a:cxnLst/>
              <a:rect l="0" t="0" r="0" b="0"/>
              <a:pathLst>
                <a:path w="182711" h="149588">
                  <a:moveTo>
                    <a:pt x="4115" y="0"/>
                  </a:moveTo>
                  <a:lnTo>
                    <a:pt x="323" y="3793"/>
                  </a:lnTo>
                  <a:lnTo>
                    <a:pt x="0" y="5704"/>
                  </a:lnTo>
                  <a:lnTo>
                    <a:pt x="577" y="7771"/>
                  </a:lnTo>
                  <a:lnTo>
                    <a:pt x="2543" y="12185"/>
                  </a:lnTo>
                  <a:lnTo>
                    <a:pt x="9777" y="46324"/>
                  </a:lnTo>
                  <a:lnTo>
                    <a:pt x="20902" y="79037"/>
                  </a:lnTo>
                  <a:lnTo>
                    <a:pt x="31126" y="106453"/>
                  </a:lnTo>
                  <a:lnTo>
                    <a:pt x="51565" y="134924"/>
                  </a:lnTo>
                  <a:lnTo>
                    <a:pt x="53779" y="140135"/>
                  </a:lnTo>
                  <a:lnTo>
                    <a:pt x="60927" y="149587"/>
                  </a:lnTo>
                  <a:lnTo>
                    <a:pt x="57371" y="146099"/>
                  </a:lnTo>
                  <a:lnTo>
                    <a:pt x="55566" y="142191"/>
                  </a:lnTo>
                  <a:lnTo>
                    <a:pt x="48055" y="112431"/>
                  </a:lnTo>
                  <a:lnTo>
                    <a:pt x="41465" y="78335"/>
                  </a:lnTo>
                  <a:lnTo>
                    <a:pt x="41351" y="64978"/>
                  </a:lnTo>
                  <a:lnTo>
                    <a:pt x="46080" y="34712"/>
                  </a:lnTo>
                  <a:lnTo>
                    <a:pt x="50504" y="17782"/>
                  </a:lnTo>
                  <a:lnTo>
                    <a:pt x="56747" y="9755"/>
                  </a:lnTo>
                  <a:lnTo>
                    <a:pt x="64019" y="4336"/>
                  </a:lnTo>
                  <a:lnTo>
                    <a:pt x="69898" y="1927"/>
                  </a:lnTo>
                  <a:lnTo>
                    <a:pt x="91150" y="169"/>
                  </a:lnTo>
                  <a:lnTo>
                    <a:pt x="98624" y="4309"/>
                  </a:lnTo>
                  <a:lnTo>
                    <a:pt x="120218" y="24380"/>
                  </a:lnTo>
                  <a:lnTo>
                    <a:pt x="147444" y="57184"/>
                  </a:lnTo>
                  <a:lnTo>
                    <a:pt x="175391" y="92243"/>
                  </a:lnTo>
                  <a:lnTo>
                    <a:pt x="182710" y="100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7" name="SMARTInkShape-448"/>
          <p:cNvSpPr/>
          <p:nvPr/>
        </p:nvSpPr>
        <p:spPr>
          <a:xfrm>
            <a:off x="4908085" y="1935956"/>
            <a:ext cx="149360" cy="142847"/>
          </a:xfrm>
          <a:custGeom>
            <a:avLst/>
            <a:gdLst/>
            <a:ahLst/>
            <a:cxnLst/>
            <a:rect l="0" t="0" r="0" b="0"/>
            <a:pathLst>
              <a:path w="149360" h="142847">
                <a:moveTo>
                  <a:pt x="56820" y="0"/>
                </a:moveTo>
                <a:lnTo>
                  <a:pt x="46179" y="0"/>
                </a:lnTo>
                <a:lnTo>
                  <a:pt x="42037" y="2117"/>
                </a:lnTo>
                <a:lnTo>
                  <a:pt x="25562" y="17000"/>
                </a:lnTo>
                <a:lnTo>
                  <a:pt x="23085" y="21579"/>
                </a:lnTo>
                <a:lnTo>
                  <a:pt x="17702" y="34778"/>
                </a:lnTo>
                <a:lnTo>
                  <a:pt x="9788" y="47763"/>
                </a:lnTo>
                <a:lnTo>
                  <a:pt x="5286" y="62675"/>
                </a:lnTo>
                <a:lnTo>
                  <a:pt x="2166" y="68337"/>
                </a:lnTo>
                <a:lnTo>
                  <a:pt x="412" y="76781"/>
                </a:lnTo>
                <a:lnTo>
                  <a:pt x="0" y="84660"/>
                </a:lnTo>
                <a:lnTo>
                  <a:pt x="1934" y="91337"/>
                </a:lnTo>
                <a:lnTo>
                  <a:pt x="4645" y="96951"/>
                </a:lnTo>
                <a:lnTo>
                  <a:pt x="6966" y="104574"/>
                </a:lnTo>
                <a:lnTo>
                  <a:pt x="19134" y="121432"/>
                </a:lnTo>
                <a:lnTo>
                  <a:pt x="21021" y="126201"/>
                </a:lnTo>
                <a:lnTo>
                  <a:pt x="24506" y="130967"/>
                </a:lnTo>
                <a:lnTo>
                  <a:pt x="28700" y="133614"/>
                </a:lnTo>
                <a:lnTo>
                  <a:pt x="56392" y="142379"/>
                </a:lnTo>
                <a:lnTo>
                  <a:pt x="83408" y="142846"/>
                </a:lnTo>
                <a:lnTo>
                  <a:pt x="90597" y="140746"/>
                </a:lnTo>
                <a:lnTo>
                  <a:pt x="117996" y="123742"/>
                </a:lnTo>
                <a:lnTo>
                  <a:pt x="137755" y="104772"/>
                </a:lnTo>
                <a:lnTo>
                  <a:pt x="140417" y="100011"/>
                </a:lnTo>
                <a:lnTo>
                  <a:pt x="149193" y="71879"/>
                </a:lnTo>
                <a:lnTo>
                  <a:pt x="149359" y="69351"/>
                </a:lnTo>
                <a:lnTo>
                  <a:pt x="142395" y="45923"/>
                </a:lnTo>
                <a:lnTo>
                  <a:pt x="130418" y="31016"/>
                </a:lnTo>
                <a:lnTo>
                  <a:pt x="123430" y="24624"/>
                </a:lnTo>
                <a:lnTo>
                  <a:pt x="103501" y="16802"/>
                </a:lnTo>
                <a:lnTo>
                  <a:pt x="75788" y="10393"/>
                </a:lnTo>
                <a:lnTo>
                  <a:pt x="52198" y="14635"/>
                </a:lnTo>
                <a:lnTo>
                  <a:pt x="35390" y="214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SMARTInkShape-449"/>
          <p:cNvSpPr/>
          <p:nvPr/>
        </p:nvSpPr>
        <p:spPr>
          <a:xfrm>
            <a:off x="5330318" y="3200400"/>
            <a:ext cx="320279" cy="64295"/>
          </a:xfrm>
          <a:custGeom>
            <a:avLst/>
            <a:gdLst/>
            <a:ahLst/>
            <a:cxnLst/>
            <a:rect l="0" t="0" r="0" b="0"/>
            <a:pathLst>
              <a:path w="320279" h="64295">
                <a:moveTo>
                  <a:pt x="13207" y="0"/>
                </a:moveTo>
                <a:lnTo>
                  <a:pt x="7055" y="6151"/>
                </a:lnTo>
                <a:lnTo>
                  <a:pt x="2565" y="6850"/>
                </a:lnTo>
                <a:lnTo>
                  <a:pt x="1350" y="7741"/>
                </a:lnTo>
                <a:lnTo>
                  <a:pt x="0" y="10849"/>
                </a:lnTo>
                <a:lnTo>
                  <a:pt x="433" y="12789"/>
                </a:lnTo>
                <a:lnTo>
                  <a:pt x="3032" y="17061"/>
                </a:lnTo>
                <a:lnTo>
                  <a:pt x="4836" y="18518"/>
                </a:lnTo>
                <a:lnTo>
                  <a:pt x="13435" y="22972"/>
                </a:lnTo>
                <a:lnTo>
                  <a:pt x="26570" y="31260"/>
                </a:lnTo>
                <a:lnTo>
                  <a:pt x="59967" y="39120"/>
                </a:lnTo>
                <a:lnTo>
                  <a:pt x="94418" y="42370"/>
                </a:lnTo>
                <a:lnTo>
                  <a:pt x="129941" y="42798"/>
                </a:lnTo>
                <a:lnTo>
                  <a:pt x="164177" y="42850"/>
                </a:lnTo>
                <a:lnTo>
                  <a:pt x="197721" y="42860"/>
                </a:lnTo>
                <a:lnTo>
                  <a:pt x="227278" y="37953"/>
                </a:lnTo>
                <a:lnTo>
                  <a:pt x="256047" y="36160"/>
                </a:lnTo>
                <a:lnTo>
                  <a:pt x="275395" y="33733"/>
                </a:lnTo>
                <a:lnTo>
                  <a:pt x="300264" y="29254"/>
                </a:lnTo>
                <a:lnTo>
                  <a:pt x="316484" y="28602"/>
                </a:lnTo>
                <a:lnTo>
                  <a:pt x="316992" y="29387"/>
                </a:lnTo>
                <a:lnTo>
                  <a:pt x="316536" y="30704"/>
                </a:lnTo>
                <a:lnTo>
                  <a:pt x="315439" y="32375"/>
                </a:lnTo>
                <a:lnTo>
                  <a:pt x="313913" y="33490"/>
                </a:lnTo>
                <a:lnTo>
                  <a:pt x="310102" y="34728"/>
                </a:lnTo>
                <a:lnTo>
                  <a:pt x="275469" y="40570"/>
                </a:lnTo>
                <a:lnTo>
                  <a:pt x="243047" y="44526"/>
                </a:lnTo>
                <a:lnTo>
                  <a:pt x="213477" y="52716"/>
                </a:lnTo>
                <a:lnTo>
                  <a:pt x="179002" y="57068"/>
                </a:lnTo>
                <a:lnTo>
                  <a:pt x="151055" y="61800"/>
                </a:lnTo>
                <a:lnTo>
                  <a:pt x="123460" y="63555"/>
                </a:lnTo>
                <a:lnTo>
                  <a:pt x="88845" y="64196"/>
                </a:lnTo>
                <a:lnTo>
                  <a:pt x="54153" y="64291"/>
                </a:lnTo>
                <a:lnTo>
                  <a:pt x="43234" y="64293"/>
                </a:lnTo>
                <a:lnTo>
                  <a:pt x="74039" y="64294"/>
                </a:lnTo>
                <a:lnTo>
                  <a:pt x="99659" y="62177"/>
                </a:lnTo>
                <a:lnTo>
                  <a:pt x="127650" y="58143"/>
                </a:lnTo>
                <a:lnTo>
                  <a:pt x="161813" y="56552"/>
                </a:lnTo>
                <a:lnTo>
                  <a:pt x="197020" y="51534"/>
                </a:lnTo>
                <a:lnTo>
                  <a:pt x="227139" y="46516"/>
                </a:lnTo>
                <a:lnTo>
                  <a:pt x="256019" y="37881"/>
                </a:lnTo>
                <a:lnTo>
                  <a:pt x="288011" y="29957"/>
                </a:lnTo>
                <a:lnTo>
                  <a:pt x="306614" y="28054"/>
                </a:lnTo>
                <a:lnTo>
                  <a:pt x="308824" y="26640"/>
                </a:lnTo>
                <a:lnTo>
                  <a:pt x="310297" y="24904"/>
                </a:lnTo>
                <a:lnTo>
                  <a:pt x="314051" y="22975"/>
                </a:lnTo>
                <a:lnTo>
                  <a:pt x="320278" y="21458"/>
                </a:lnTo>
                <a:lnTo>
                  <a:pt x="313245" y="214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60"/>
          <p:cNvGrpSpPr/>
          <p:nvPr/>
        </p:nvGrpSpPr>
        <p:grpSpPr>
          <a:xfrm>
            <a:off x="5908405" y="2593620"/>
            <a:ext cx="1321071" cy="395275"/>
            <a:chOff x="5908405" y="2593620"/>
            <a:chExt cx="1321071" cy="395275"/>
          </a:xfrm>
        </p:grpSpPr>
        <p:sp>
          <p:nvSpPr>
            <p:cNvPr id="379" name="SMARTInkShape-450"/>
            <p:cNvSpPr/>
            <p:nvPr/>
          </p:nvSpPr>
          <p:spPr>
            <a:xfrm>
              <a:off x="6750844" y="2611544"/>
              <a:ext cx="478632" cy="281676"/>
            </a:xfrm>
            <a:custGeom>
              <a:avLst/>
              <a:gdLst/>
              <a:ahLst/>
              <a:cxnLst/>
              <a:rect l="0" t="0" r="0" b="0"/>
              <a:pathLst>
                <a:path w="478632" h="281676">
                  <a:moveTo>
                    <a:pt x="0" y="110225"/>
                  </a:moveTo>
                  <a:lnTo>
                    <a:pt x="3793" y="114017"/>
                  </a:lnTo>
                  <a:lnTo>
                    <a:pt x="5654" y="117996"/>
                  </a:lnTo>
                  <a:lnTo>
                    <a:pt x="6151" y="120168"/>
                  </a:lnTo>
                  <a:lnTo>
                    <a:pt x="33093" y="150168"/>
                  </a:lnTo>
                  <a:lnTo>
                    <a:pt x="68041" y="175441"/>
                  </a:lnTo>
                  <a:lnTo>
                    <a:pt x="97725" y="185343"/>
                  </a:lnTo>
                  <a:lnTo>
                    <a:pt x="129384" y="188350"/>
                  </a:lnTo>
                  <a:lnTo>
                    <a:pt x="146462" y="184878"/>
                  </a:lnTo>
                  <a:lnTo>
                    <a:pt x="161577" y="175030"/>
                  </a:lnTo>
                  <a:lnTo>
                    <a:pt x="190470" y="148161"/>
                  </a:lnTo>
                  <a:lnTo>
                    <a:pt x="203841" y="123539"/>
                  </a:lnTo>
                  <a:lnTo>
                    <a:pt x="212009" y="95745"/>
                  </a:lnTo>
                  <a:lnTo>
                    <a:pt x="214008" y="60193"/>
                  </a:lnTo>
                  <a:lnTo>
                    <a:pt x="214273" y="28289"/>
                  </a:lnTo>
                  <a:lnTo>
                    <a:pt x="214301" y="16803"/>
                  </a:lnTo>
                  <a:lnTo>
                    <a:pt x="212191" y="11025"/>
                  </a:lnTo>
                  <a:lnTo>
                    <a:pt x="209400" y="5811"/>
                  </a:lnTo>
                  <a:lnTo>
                    <a:pt x="207830" y="0"/>
                  </a:lnTo>
                  <a:lnTo>
                    <a:pt x="207610" y="230"/>
                  </a:lnTo>
                  <a:lnTo>
                    <a:pt x="207194" y="12845"/>
                  </a:lnTo>
                  <a:lnTo>
                    <a:pt x="212083" y="48303"/>
                  </a:lnTo>
                  <a:lnTo>
                    <a:pt x="215239" y="73886"/>
                  </a:lnTo>
                  <a:lnTo>
                    <a:pt x="224729" y="101221"/>
                  </a:lnTo>
                  <a:lnTo>
                    <a:pt x="237566" y="136786"/>
                  </a:lnTo>
                  <a:lnTo>
                    <a:pt x="251361" y="170769"/>
                  </a:lnTo>
                  <a:lnTo>
                    <a:pt x="266639" y="201559"/>
                  </a:lnTo>
                  <a:lnTo>
                    <a:pt x="283154" y="233706"/>
                  </a:lnTo>
                  <a:lnTo>
                    <a:pt x="298617" y="258401"/>
                  </a:lnTo>
                  <a:lnTo>
                    <a:pt x="301523" y="259425"/>
                  </a:lnTo>
                  <a:lnTo>
                    <a:pt x="303409" y="259698"/>
                  </a:lnTo>
                  <a:lnTo>
                    <a:pt x="304666" y="259086"/>
                  </a:lnTo>
                  <a:lnTo>
                    <a:pt x="305504" y="257884"/>
                  </a:lnTo>
                  <a:lnTo>
                    <a:pt x="306684" y="252401"/>
                  </a:lnTo>
                  <a:lnTo>
                    <a:pt x="307754" y="247233"/>
                  </a:lnTo>
                  <a:lnTo>
                    <a:pt x="319346" y="216134"/>
                  </a:lnTo>
                  <a:lnTo>
                    <a:pt x="334820" y="181498"/>
                  </a:lnTo>
                  <a:lnTo>
                    <a:pt x="362077" y="148729"/>
                  </a:lnTo>
                  <a:lnTo>
                    <a:pt x="376275" y="137949"/>
                  </a:lnTo>
                  <a:lnTo>
                    <a:pt x="386744" y="133521"/>
                  </a:lnTo>
                  <a:lnTo>
                    <a:pt x="398665" y="132208"/>
                  </a:lnTo>
                  <a:lnTo>
                    <a:pt x="407636" y="136135"/>
                  </a:lnTo>
                  <a:lnTo>
                    <a:pt x="426330" y="151591"/>
                  </a:lnTo>
                  <a:lnTo>
                    <a:pt x="448675" y="183151"/>
                  </a:lnTo>
                  <a:lnTo>
                    <a:pt x="458466" y="199742"/>
                  </a:lnTo>
                  <a:lnTo>
                    <a:pt x="463976" y="230183"/>
                  </a:lnTo>
                  <a:lnTo>
                    <a:pt x="474134" y="263400"/>
                  </a:lnTo>
                  <a:lnTo>
                    <a:pt x="478631" y="281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51"/>
            <p:cNvSpPr/>
            <p:nvPr/>
          </p:nvSpPr>
          <p:spPr>
            <a:xfrm>
              <a:off x="6807994" y="2643188"/>
              <a:ext cx="50007" cy="250032"/>
            </a:xfrm>
            <a:custGeom>
              <a:avLst/>
              <a:gdLst/>
              <a:ahLst/>
              <a:cxnLst/>
              <a:rect l="0" t="0" r="0" b="0"/>
              <a:pathLst>
                <a:path w="50007" h="250032">
                  <a:moveTo>
                    <a:pt x="0" y="0"/>
                  </a:moveTo>
                  <a:lnTo>
                    <a:pt x="3793" y="3792"/>
                  </a:lnTo>
                  <a:lnTo>
                    <a:pt x="11391" y="22003"/>
                  </a:lnTo>
                  <a:lnTo>
                    <a:pt x="19737" y="57223"/>
                  </a:lnTo>
                  <a:lnTo>
                    <a:pt x="25604" y="84071"/>
                  </a:lnTo>
                  <a:lnTo>
                    <a:pt x="28488" y="112927"/>
                  </a:lnTo>
                  <a:lnTo>
                    <a:pt x="33223" y="144673"/>
                  </a:lnTo>
                  <a:lnTo>
                    <a:pt x="35226" y="177537"/>
                  </a:lnTo>
                  <a:lnTo>
                    <a:pt x="39414" y="206960"/>
                  </a:lnTo>
                  <a:lnTo>
                    <a:pt x="43454" y="239274"/>
                  </a:lnTo>
                  <a:lnTo>
                    <a:pt x="50006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52"/>
            <p:cNvSpPr/>
            <p:nvPr/>
          </p:nvSpPr>
          <p:spPr>
            <a:xfrm>
              <a:off x="6543675" y="2771775"/>
              <a:ext cx="199892" cy="170901"/>
            </a:xfrm>
            <a:custGeom>
              <a:avLst/>
              <a:gdLst/>
              <a:ahLst/>
              <a:cxnLst/>
              <a:rect l="0" t="0" r="0" b="0"/>
              <a:pathLst>
                <a:path w="199892" h="170901">
                  <a:moveTo>
                    <a:pt x="0" y="64294"/>
                  </a:moveTo>
                  <a:lnTo>
                    <a:pt x="0" y="83445"/>
                  </a:lnTo>
                  <a:lnTo>
                    <a:pt x="7276" y="117237"/>
                  </a:lnTo>
                  <a:lnTo>
                    <a:pt x="14784" y="139222"/>
                  </a:lnTo>
                  <a:lnTo>
                    <a:pt x="18476" y="146808"/>
                  </a:lnTo>
                  <a:lnTo>
                    <a:pt x="21350" y="158416"/>
                  </a:lnTo>
                  <a:lnTo>
                    <a:pt x="22964" y="160379"/>
                  </a:lnTo>
                  <a:lnTo>
                    <a:pt x="27467" y="163531"/>
                  </a:lnTo>
                  <a:lnTo>
                    <a:pt x="30199" y="161845"/>
                  </a:lnTo>
                  <a:lnTo>
                    <a:pt x="40695" y="151282"/>
                  </a:lnTo>
                  <a:lnTo>
                    <a:pt x="59539" y="116545"/>
                  </a:lnTo>
                  <a:lnTo>
                    <a:pt x="75406" y="84129"/>
                  </a:lnTo>
                  <a:lnTo>
                    <a:pt x="78545" y="64748"/>
                  </a:lnTo>
                  <a:lnTo>
                    <a:pt x="79373" y="82209"/>
                  </a:lnTo>
                  <a:lnTo>
                    <a:pt x="87400" y="116490"/>
                  </a:lnTo>
                  <a:lnTo>
                    <a:pt x="100160" y="149584"/>
                  </a:lnTo>
                  <a:lnTo>
                    <a:pt x="105634" y="158557"/>
                  </a:lnTo>
                  <a:lnTo>
                    <a:pt x="113359" y="165190"/>
                  </a:lnTo>
                  <a:lnTo>
                    <a:pt x="122084" y="168668"/>
                  </a:lnTo>
                  <a:lnTo>
                    <a:pt x="136827" y="170900"/>
                  </a:lnTo>
                  <a:lnTo>
                    <a:pt x="148668" y="167495"/>
                  </a:lnTo>
                  <a:lnTo>
                    <a:pt x="166891" y="158439"/>
                  </a:lnTo>
                  <a:lnTo>
                    <a:pt x="180242" y="146605"/>
                  </a:lnTo>
                  <a:lnTo>
                    <a:pt x="194852" y="123689"/>
                  </a:lnTo>
                  <a:lnTo>
                    <a:pt x="199003" y="99839"/>
                  </a:lnTo>
                  <a:lnTo>
                    <a:pt x="199891" y="70317"/>
                  </a:lnTo>
                  <a:lnTo>
                    <a:pt x="196193" y="49674"/>
                  </a:lnTo>
                  <a:lnTo>
                    <a:pt x="177775" y="19898"/>
                  </a:lnTo>
                  <a:lnTo>
                    <a:pt x="164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53"/>
            <p:cNvSpPr/>
            <p:nvPr/>
          </p:nvSpPr>
          <p:spPr>
            <a:xfrm>
              <a:off x="6330452" y="2786063"/>
              <a:ext cx="133167" cy="189214"/>
            </a:xfrm>
            <a:custGeom>
              <a:avLst/>
              <a:gdLst/>
              <a:ahLst/>
              <a:cxnLst/>
              <a:rect l="0" t="0" r="0" b="0"/>
              <a:pathLst>
                <a:path w="133167" h="189214">
                  <a:moveTo>
                    <a:pt x="56061" y="28575"/>
                  </a:moveTo>
                  <a:lnTo>
                    <a:pt x="39967" y="38517"/>
                  </a:lnTo>
                  <a:lnTo>
                    <a:pt x="21363" y="72310"/>
                  </a:lnTo>
                  <a:lnTo>
                    <a:pt x="6502" y="107270"/>
                  </a:lnTo>
                  <a:lnTo>
                    <a:pt x="1160" y="128621"/>
                  </a:lnTo>
                  <a:lnTo>
                    <a:pt x="0" y="163517"/>
                  </a:lnTo>
                  <a:lnTo>
                    <a:pt x="2835" y="174803"/>
                  </a:lnTo>
                  <a:lnTo>
                    <a:pt x="4702" y="178448"/>
                  </a:lnTo>
                  <a:lnTo>
                    <a:pt x="6739" y="180877"/>
                  </a:lnTo>
                  <a:lnTo>
                    <a:pt x="19507" y="188569"/>
                  </a:lnTo>
                  <a:lnTo>
                    <a:pt x="23754" y="189213"/>
                  </a:lnTo>
                  <a:lnTo>
                    <a:pt x="32706" y="187811"/>
                  </a:lnTo>
                  <a:lnTo>
                    <a:pt x="64655" y="166033"/>
                  </a:lnTo>
                  <a:lnTo>
                    <a:pt x="100043" y="131904"/>
                  </a:lnTo>
                  <a:lnTo>
                    <a:pt x="113100" y="113165"/>
                  </a:lnTo>
                  <a:lnTo>
                    <a:pt x="127170" y="78431"/>
                  </a:lnTo>
                  <a:lnTo>
                    <a:pt x="133166" y="53769"/>
                  </a:lnTo>
                  <a:lnTo>
                    <a:pt x="131869" y="43476"/>
                  </a:lnTo>
                  <a:lnTo>
                    <a:pt x="124569" y="23933"/>
                  </a:lnTo>
                  <a:lnTo>
                    <a:pt x="117995" y="16457"/>
                  </a:lnTo>
                  <a:lnTo>
                    <a:pt x="101140" y="3460"/>
                  </a:lnTo>
                  <a:lnTo>
                    <a:pt x="83330" y="455"/>
                  </a:lnTo>
                  <a:lnTo>
                    <a:pt x="703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54"/>
            <p:cNvSpPr/>
            <p:nvPr/>
          </p:nvSpPr>
          <p:spPr>
            <a:xfrm>
              <a:off x="6200775" y="2814638"/>
              <a:ext cx="64296" cy="134205"/>
            </a:xfrm>
            <a:custGeom>
              <a:avLst/>
              <a:gdLst/>
              <a:ahLst/>
              <a:cxnLst/>
              <a:rect l="0" t="0" r="0" b="0"/>
              <a:pathLst>
                <a:path w="64296" h="134205">
                  <a:moveTo>
                    <a:pt x="0" y="50006"/>
                  </a:moveTo>
                  <a:lnTo>
                    <a:pt x="0" y="56157"/>
                  </a:lnTo>
                  <a:lnTo>
                    <a:pt x="5654" y="72561"/>
                  </a:lnTo>
                  <a:lnTo>
                    <a:pt x="7276" y="80667"/>
                  </a:lnTo>
                  <a:lnTo>
                    <a:pt x="11857" y="90488"/>
                  </a:lnTo>
                  <a:lnTo>
                    <a:pt x="17760" y="112232"/>
                  </a:lnTo>
                  <a:lnTo>
                    <a:pt x="24137" y="122506"/>
                  </a:lnTo>
                  <a:lnTo>
                    <a:pt x="40487" y="134204"/>
                  </a:lnTo>
                  <a:lnTo>
                    <a:pt x="41279" y="133919"/>
                  </a:lnTo>
                  <a:lnTo>
                    <a:pt x="41808" y="132936"/>
                  </a:lnTo>
                  <a:lnTo>
                    <a:pt x="42724" y="122663"/>
                  </a:lnTo>
                  <a:lnTo>
                    <a:pt x="42857" y="87967"/>
                  </a:lnTo>
                  <a:lnTo>
                    <a:pt x="42862" y="53368"/>
                  </a:lnTo>
                  <a:lnTo>
                    <a:pt x="43656" y="34325"/>
                  </a:lnTo>
                  <a:lnTo>
                    <a:pt x="48517" y="19979"/>
                  </a:lnTo>
                  <a:lnTo>
                    <a:pt x="49013" y="15701"/>
                  </a:lnTo>
                  <a:lnTo>
                    <a:pt x="50138" y="12848"/>
                  </a:lnTo>
                  <a:lnTo>
                    <a:pt x="51682" y="10947"/>
                  </a:lnTo>
                  <a:lnTo>
                    <a:pt x="642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55"/>
            <p:cNvSpPr/>
            <p:nvPr/>
          </p:nvSpPr>
          <p:spPr>
            <a:xfrm>
              <a:off x="5908405" y="2593620"/>
              <a:ext cx="238755" cy="395275"/>
            </a:xfrm>
            <a:custGeom>
              <a:avLst/>
              <a:gdLst/>
              <a:ahLst/>
              <a:cxnLst/>
              <a:rect l="0" t="0" r="0" b="0"/>
              <a:pathLst>
                <a:path w="238755" h="395275">
                  <a:moveTo>
                    <a:pt x="199500" y="49568"/>
                  </a:moveTo>
                  <a:lnTo>
                    <a:pt x="199500" y="45775"/>
                  </a:lnTo>
                  <a:lnTo>
                    <a:pt x="179109" y="17974"/>
                  </a:lnTo>
                  <a:lnTo>
                    <a:pt x="162322" y="4553"/>
                  </a:lnTo>
                  <a:lnTo>
                    <a:pt x="154931" y="1780"/>
                  </a:lnTo>
                  <a:lnTo>
                    <a:pt x="137252" y="0"/>
                  </a:lnTo>
                  <a:lnTo>
                    <a:pt x="105192" y="9543"/>
                  </a:lnTo>
                  <a:lnTo>
                    <a:pt x="93821" y="18285"/>
                  </a:lnTo>
                  <a:lnTo>
                    <a:pt x="63899" y="53563"/>
                  </a:lnTo>
                  <a:lnTo>
                    <a:pt x="40954" y="88457"/>
                  </a:lnTo>
                  <a:lnTo>
                    <a:pt x="28081" y="116476"/>
                  </a:lnTo>
                  <a:lnTo>
                    <a:pt x="15449" y="148679"/>
                  </a:lnTo>
                  <a:lnTo>
                    <a:pt x="5443" y="183356"/>
                  </a:lnTo>
                  <a:lnTo>
                    <a:pt x="1244" y="218766"/>
                  </a:lnTo>
                  <a:lnTo>
                    <a:pt x="0" y="250601"/>
                  </a:lnTo>
                  <a:lnTo>
                    <a:pt x="3424" y="280142"/>
                  </a:lnTo>
                  <a:lnTo>
                    <a:pt x="13258" y="309003"/>
                  </a:lnTo>
                  <a:lnTo>
                    <a:pt x="30803" y="341497"/>
                  </a:lnTo>
                  <a:lnTo>
                    <a:pt x="45623" y="362813"/>
                  </a:lnTo>
                  <a:lnTo>
                    <a:pt x="64743" y="378742"/>
                  </a:lnTo>
                  <a:lnTo>
                    <a:pt x="94653" y="391638"/>
                  </a:lnTo>
                  <a:lnTo>
                    <a:pt x="111628" y="395274"/>
                  </a:lnTo>
                  <a:lnTo>
                    <a:pt x="141927" y="393257"/>
                  </a:lnTo>
                  <a:lnTo>
                    <a:pt x="156450" y="391231"/>
                  </a:lnTo>
                  <a:lnTo>
                    <a:pt x="185177" y="379112"/>
                  </a:lnTo>
                  <a:lnTo>
                    <a:pt x="198691" y="372244"/>
                  </a:lnTo>
                  <a:lnTo>
                    <a:pt x="225275" y="345472"/>
                  </a:lnTo>
                  <a:lnTo>
                    <a:pt x="230800" y="331364"/>
                  </a:lnTo>
                  <a:lnTo>
                    <a:pt x="238754" y="297785"/>
                  </a:lnTo>
                  <a:lnTo>
                    <a:pt x="234841" y="262280"/>
                  </a:lnTo>
                  <a:lnTo>
                    <a:pt x="231612" y="252321"/>
                  </a:lnTo>
                  <a:lnTo>
                    <a:pt x="221539" y="237789"/>
                  </a:lnTo>
                  <a:lnTo>
                    <a:pt x="208501" y="227222"/>
                  </a:lnTo>
                  <a:lnTo>
                    <a:pt x="199268" y="223775"/>
                  </a:lnTo>
                  <a:lnTo>
                    <a:pt x="165251" y="221260"/>
                  </a:lnTo>
                  <a:lnTo>
                    <a:pt x="154910" y="221919"/>
                  </a:lnTo>
                  <a:lnTo>
                    <a:pt x="140957" y="226753"/>
                  </a:lnTo>
                  <a:lnTo>
                    <a:pt x="123597" y="240153"/>
                  </a:lnTo>
                  <a:lnTo>
                    <a:pt x="113775" y="249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61"/>
          <p:cNvGrpSpPr/>
          <p:nvPr/>
        </p:nvGrpSpPr>
        <p:grpSpPr>
          <a:xfrm>
            <a:off x="6631229" y="3028950"/>
            <a:ext cx="755410" cy="285751"/>
            <a:chOff x="6631229" y="3028950"/>
            <a:chExt cx="755410" cy="285751"/>
          </a:xfrm>
        </p:grpSpPr>
        <p:sp>
          <p:nvSpPr>
            <p:cNvPr id="386" name="SMARTInkShape-456"/>
            <p:cNvSpPr/>
            <p:nvPr/>
          </p:nvSpPr>
          <p:spPr>
            <a:xfrm>
              <a:off x="7186613" y="3094680"/>
              <a:ext cx="200026" cy="172775"/>
            </a:xfrm>
            <a:custGeom>
              <a:avLst/>
              <a:gdLst/>
              <a:ahLst/>
              <a:cxnLst/>
              <a:rect l="0" t="0" r="0" b="0"/>
              <a:pathLst>
                <a:path w="200026" h="172775">
                  <a:moveTo>
                    <a:pt x="0" y="77145"/>
                  </a:moveTo>
                  <a:lnTo>
                    <a:pt x="9942" y="77145"/>
                  </a:lnTo>
                  <a:lnTo>
                    <a:pt x="14473" y="75028"/>
                  </a:lnTo>
                  <a:lnTo>
                    <a:pt x="19132" y="72236"/>
                  </a:lnTo>
                  <a:lnTo>
                    <a:pt x="54197" y="63938"/>
                  </a:lnTo>
                  <a:lnTo>
                    <a:pt x="77821" y="57368"/>
                  </a:lnTo>
                  <a:lnTo>
                    <a:pt x="91778" y="48426"/>
                  </a:lnTo>
                  <a:lnTo>
                    <a:pt x="104631" y="35851"/>
                  </a:lnTo>
                  <a:lnTo>
                    <a:pt x="111082" y="24605"/>
                  </a:lnTo>
                  <a:lnTo>
                    <a:pt x="113664" y="13292"/>
                  </a:lnTo>
                  <a:lnTo>
                    <a:pt x="113875" y="10764"/>
                  </a:lnTo>
                  <a:lnTo>
                    <a:pt x="112429" y="8284"/>
                  </a:lnTo>
                  <a:lnTo>
                    <a:pt x="106590" y="3413"/>
                  </a:lnTo>
                  <a:lnTo>
                    <a:pt x="100819" y="719"/>
                  </a:lnTo>
                  <a:lnTo>
                    <a:pt x="98169" y="0"/>
                  </a:lnTo>
                  <a:lnTo>
                    <a:pt x="90991" y="1319"/>
                  </a:lnTo>
                  <a:lnTo>
                    <a:pt x="55629" y="19186"/>
                  </a:lnTo>
                  <a:lnTo>
                    <a:pt x="39060" y="43744"/>
                  </a:lnTo>
                  <a:lnTo>
                    <a:pt x="25736" y="70488"/>
                  </a:lnTo>
                  <a:lnTo>
                    <a:pt x="21997" y="95946"/>
                  </a:lnTo>
                  <a:lnTo>
                    <a:pt x="22336" y="120105"/>
                  </a:lnTo>
                  <a:lnTo>
                    <a:pt x="27167" y="135206"/>
                  </a:lnTo>
                  <a:lnTo>
                    <a:pt x="38027" y="149938"/>
                  </a:lnTo>
                  <a:lnTo>
                    <a:pt x="47063" y="157916"/>
                  </a:lnTo>
                  <a:lnTo>
                    <a:pt x="79134" y="172056"/>
                  </a:lnTo>
                  <a:lnTo>
                    <a:pt x="90998" y="172774"/>
                  </a:lnTo>
                  <a:lnTo>
                    <a:pt x="121344" y="164674"/>
                  </a:lnTo>
                  <a:lnTo>
                    <a:pt x="151103" y="153269"/>
                  </a:lnTo>
                  <a:lnTo>
                    <a:pt x="178109" y="143546"/>
                  </a:lnTo>
                  <a:lnTo>
                    <a:pt x="187109" y="141581"/>
                  </a:lnTo>
                  <a:lnTo>
                    <a:pt x="200025" y="134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57"/>
            <p:cNvSpPr/>
            <p:nvPr/>
          </p:nvSpPr>
          <p:spPr>
            <a:xfrm>
              <a:off x="6972300" y="3136586"/>
              <a:ext cx="142876" cy="120965"/>
            </a:xfrm>
            <a:custGeom>
              <a:avLst/>
              <a:gdLst/>
              <a:ahLst/>
              <a:cxnLst/>
              <a:rect l="0" t="0" r="0" b="0"/>
              <a:pathLst>
                <a:path w="142876" h="120965">
                  <a:moveTo>
                    <a:pt x="0" y="13808"/>
                  </a:moveTo>
                  <a:lnTo>
                    <a:pt x="3793" y="10016"/>
                  </a:lnTo>
                  <a:lnTo>
                    <a:pt x="7771" y="8153"/>
                  </a:lnTo>
                  <a:lnTo>
                    <a:pt x="41644" y="0"/>
                  </a:lnTo>
                  <a:lnTo>
                    <a:pt x="55814" y="528"/>
                  </a:lnTo>
                  <a:lnTo>
                    <a:pt x="71924" y="5287"/>
                  </a:lnTo>
                  <a:lnTo>
                    <a:pt x="87543" y="16321"/>
                  </a:lnTo>
                  <a:lnTo>
                    <a:pt x="95083" y="23372"/>
                  </a:lnTo>
                  <a:lnTo>
                    <a:pt x="95932" y="26534"/>
                  </a:lnTo>
                  <a:lnTo>
                    <a:pt x="94759" y="34280"/>
                  </a:lnTo>
                  <a:lnTo>
                    <a:pt x="80794" y="66278"/>
                  </a:lnTo>
                  <a:lnTo>
                    <a:pt x="69035" y="86226"/>
                  </a:lnTo>
                  <a:lnTo>
                    <a:pt x="53180" y="104213"/>
                  </a:lnTo>
                  <a:lnTo>
                    <a:pt x="50130" y="113399"/>
                  </a:lnTo>
                  <a:lnTo>
                    <a:pt x="53835" y="113695"/>
                  </a:lnTo>
                  <a:lnTo>
                    <a:pt x="57793" y="115881"/>
                  </a:lnTo>
                  <a:lnTo>
                    <a:pt x="62199" y="118705"/>
                  </a:lnTo>
                  <a:lnTo>
                    <a:pt x="69934" y="120295"/>
                  </a:lnTo>
                  <a:lnTo>
                    <a:pt x="104902" y="120938"/>
                  </a:lnTo>
                  <a:lnTo>
                    <a:pt x="129569" y="114811"/>
                  </a:lnTo>
                  <a:lnTo>
                    <a:pt x="132417" y="115274"/>
                  </a:lnTo>
                  <a:lnTo>
                    <a:pt x="142875" y="120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58"/>
            <p:cNvSpPr/>
            <p:nvPr/>
          </p:nvSpPr>
          <p:spPr>
            <a:xfrm>
              <a:off x="6800850" y="3028950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0"/>
                  </a:moveTo>
                  <a:lnTo>
                    <a:pt x="7144" y="6151"/>
                  </a:lnTo>
                  <a:lnTo>
                    <a:pt x="6350" y="6482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59"/>
            <p:cNvSpPr/>
            <p:nvPr/>
          </p:nvSpPr>
          <p:spPr>
            <a:xfrm>
              <a:off x="6858000" y="3121819"/>
              <a:ext cx="28576" cy="157163"/>
            </a:xfrm>
            <a:custGeom>
              <a:avLst/>
              <a:gdLst/>
              <a:ahLst/>
              <a:cxnLst/>
              <a:rect l="0" t="0" r="0" b="0"/>
              <a:pathLst>
                <a:path w="28576" h="157163">
                  <a:moveTo>
                    <a:pt x="0" y="0"/>
                  </a:moveTo>
                  <a:lnTo>
                    <a:pt x="0" y="7585"/>
                  </a:lnTo>
                  <a:lnTo>
                    <a:pt x="4233" y="15541"/>
                  </a:lnTo>
                  <a:lnTo>
                    <a:pt x="13425" y="31063"/>
                  </a:lnTo>
                  <a:lnTo>
                    <a:pt x="19059" y="48627"/>
                  </a:lnTo>
                  <a:lnTo>
                    <a:pt x="26029" y="83456"/>
                  </a:lnTo>
                  <a:lnTo>
                    <a:pt x="28239" y="115099"/>
                  </a:lnTo>
                  <a:lnTo>
                    <a:pt x="28546" y="149648"/>
                  </a:lnTo>
                  <a:lnTo>
                    <a:pt x="28575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60"/>
            <p:cNvSpPr/>
            <p:nvPr/>
          </p:nvSpPr>
          <p:spPr>
            <a:xfrm>
              <a:off x="6631229" y="3079235"/>
              <a:ext cx="146364" cy="235466"/>
            </a:xfrm>
            <a:custGeom>
              <a:avLst/>
              <a:gdLst/>
              <a:ahLst/>
              <a:cxnLst/>
              <a:rect l="0" t="0" r="0" b="0"/>
              <a:pathLst>
                <a:path w="146364" h="235466">
                  <a:moveTo>
                    <a:pt x="133902" y="42584"/>
                  </a:moveTo>
                  <a:lnTo>
                    <a:pt x="128199" y="36087"/>
                  </a:lnTo>
                  <a:lnTo>
                    <a:pt x="108619" y="10451"/>
                  </a:lnTo>
                  <a:lnTo>
                    <a:pt x="100705" y="4490"/>
                  </a:lnTo>
                  <a:lnTo>
                    <a:pt x="93748" y="1841"/>
                  </a:lnTo>
                  <a:lnTo>
                    <a:pt x="71718" y="0"/>
                  </a:lnTo>
                  <a:lnTo>
                    <a:pt x="57622" y="3596"/>
                  </a:lnTo>
                  <a:lnTo>
                    <a:pt x="38637" y="12716"/>
                  </a:lnTo>
                  <a:lnTo>
                    <a:pt x="4344" y="43689"/>
                  </a:lnTo>
                  <a:lnTo>
                    <a:pt x="914" y="51277"/>
                  </a:lnTo>
                  <a:lnTo>
                    <a:pt x="0" y="55523"/>
                  </a:lnTo>
                  <a:lnTo>
                    <a:pt x="184" y="59147"/>
                  </a:lnTo>
                  <a:lnTo>
                    <a:pt x="2505" y="65291"/>
                  </a:lnTo>
                  <a:lnTo>
                    <a:pt x="8275" y="73213"/>
                  </a:lnTo>
                  <a:lnTo>
                    <a:pt x="43874" y="96687"/>
                  </a:lnTo>
                  <a:lnTo>
                    <a:pt x="72655" y="113648"/>
                  </a:lnTo>
                  <a:lnTo>
                    <a:pt x="108139" y="133806"/>
                  </a:lnTo>
                  <a:lnTo>
                    <a:pt x="127961" y="152267"/>
                  </a:lnTo>
                  <a:lnTo>
                    <a:pt x="137610" y="167246"/>
                  </a:lnTo>
                  <a:lnTo>
                    <a:pt x="145865" y="191122"/>
                  </a:lnTo>
                  <a:lnTo>
                    <a:pt x="146363" y="200676"/>
                  </a:lnTo>
                  <a:lnTo>
                    <a:pt x="143938" y="207568"/>
                  </a:lnTo>
                  <a:lnTo>
                    <a:pt x="131357" y="223409"/>
                  </a:lnTo>
                  <a:lnTo>
                    <a:pt x="120536" y="230658"/>
                  </a:lnTo>
                  <a:lnTo>
                    <a:pt x="62465" y="235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SMARTInkShape-461"/>
          <p:cNvSpPr/>
          <p:nvPr/>
        </p:nvSpPr>
        <p:spPr>
          <a:xfrm>
            <a:off x="5086350" y="2128838"/>
            <a:ext cx="128554" cy="107157"/>
          </a:xfrm>
          <a:custGeom>
            <a:avLst/>
            <a:gdLst/>
            <a:ahLst/>
            <a:cxnLst/>
            <a:rect l="0" t="0" r="0" b="0"/>
            <a:pathLst>
              <a:path w="128554" h="107157">
                <a:moveTo>
                  <a:pt x="7145" y="0"/>
                </a:moveTo>
                <a:lnTo>
                  <a:pt x="0" y="0"/>
                </a:lnTo>
                <a:lnTo>
                  <a:pt x="6850" y="0"/>
                </a:lnTo>
                <a:lnTo>
                  <a:pt x="12789" y="6496"/>
                </a:lnTo>
                <a:lnTo>
                  <a:pt x="23930" y="22943"/>
                </a:lnTo>
                <a:lnTo>
                  <a:pt x="53803" y="44945"/>
                </a:lnTo>
                <a:lnTo>
                  <a:pt x="68329" y="53533"/>
                </a:lnTo>
                <a:lnTo>
                  <a:pt x="74819" y="56336"/>
                </a:lnTo>
                <a:lnTo>
                  <a:pt x="82934" y="61583"/>
                </a:lnTo>
                <a:lnTo>
                  <a:pt x="87924" y="63088"/>
                </a:lnTo>
                <a:lnTo>
                  <a:pt x="89572" y="64284"/>
                </a:lnTo>
                <a:lnTo>
                  <a:pt x="90670" y="65875"/>
                </a:lnTo>
                <a:lnTo>
                  <a:pt x="98282" y="85433"/>
                </a:lnTo>
                <a:lnTo>
                  <a:pt x="105832" y="91889"/>
                </a:lnTo>
                <a:lnTo>
                  <a:pt x="105479" y="92216"/>
                </a:lnTo>
                <a:lnTo>
                  <a:pt x="102971" y="92578"/>
                </a:lnTo>
                <a:lnTo>
                  <a:pt x="101985" y="91881"/>
                </a:lnTo>
                <a:lnTo>
                  <a:pt x="100889" y="88990"/>
                </a:lnTo>
                <a:lnTo>
                  <a:pt x="97930" y="57953"/>
                </a:lnTo>
                <a:lnTo>
                  <a:pt x="93869" y="42051"/>
                </a:lnTo>
                <a:lnTo>
                  <a:pt x="92871" y="8289"/>
                </a:lnTo>
                <a:lnTo>
                  <a:pt x="94986" y="9769"/>
                </a:lnTo>
                <a:lnTo>
                  <a:pt x="96662" y="11275"/>
                </a:lnTo>
                <a:lnTo>
                  <a:pt x="96986" y="12279"/>
                </a:lnTo>
                <a:lnTo>
                  <a:pt x="96407" y="12949"/>
                </a:lnTo>
                <a:lnTo>
                  <a:pt x="95228" y="13395"/>
                </a:lnTo>
                <a:lnTo>
                  <a:pt x="95235" y="14486"/>
                </a:lnTo>
                <a:lnTo>
                  <a:pt x="98244" y="20608"/>
                </a:lnTo>
                <a:lnTo>
                  <a:pt x="105560" y="54614"/>
                </a:lnTo>
                <a:lnTo>
                  <a:pt x="112338" y="72112"/>
                </a:lnTo>
                <a:lnTo>
                  <a:pt x="114222" y="80468"/>
                </a:lnTo>
                <a:lnTo>
                  <a:pt x="117705" y="86828"/>
                </a:lnTo>
                <a:lnTo>
                  <a:pt x="121899" y="90184"/>
                </a:lnTo>
                <a:lnTo>
                  <a:pt x="124128" y="91078"/>
                </a:lnTo>
                <a:lnTo>
                  <a:pt x="125615" y="92469"/>
                </a:lnTo>
                <a:lnTo>
                  <a:pt x="128470" y="99671"/>
                </a:lnTo>
                <a:lnTo>
                  <a:pt x="128553" y="96119"/>
                </a:lnTo>
                <a:lnTo>
                  <a:pt x="127770" y="95035"/>
                </a:lnTo>
                <a:lnTo>
                  <a:pt x="124785" y="93831"/>
                </a:lnTo>
                <a:lnTo>
                  <a:pt x="91470" y="92876"/>
                </a:lnTo>
                <a:lnTo>
                  <a:pt x="67395" y="100144"/>
                </a:lnTo>
                <a:lnTo>
                  <a:pt x="57150" y="1071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SMARTInkShape-462"/>
          <p:cNvSpPr/>
          <p:nvPr/>
        </p:nvSpPr>
        <p:spPr>
          <a:xfrm>
            <a:off x="6354642" y="3473729"/>
            <a:ext cx="444646" cy="546640"/>
          </a:xfrm>
          <a:custGeom>
            <a:avLst/>
            <a:gdLst/>
            <a:ahLst/>
            <a:cxnLst/>
            <a:rect l="0" t="0" r="0" b="0"/>
            <a:pathLst>
              <a:path w="444646" h="546640">
                <a:moveTo>
                  <a:pt x="153314" y="69571"/>
                </a:moveTo>
                <a:lnTo>
                  <a:pt x="141937" y="69571"/>
                </a:lnTo>
                <a:lnTo>
                  <a:pt x="123485" y="77156"/>
                </a:lnTo>
                <a:lnTo>
                  <a:pt x="96710" y="94735"/>
                </a:lnTo>
                <a:lnTo>
                  <a:pt x="66565" y="127212"/>
                </a:lnTo>
                <a:lnTo>
                  <a:pt x="44515" y="156187"/>
                </a:lnTo>
                <a:lnTo>
                  <a:pt x="24872" y="191661"/>
                </a:lnTo>
                <a:lnTo>
                  <a:pt x="12599" y="219781"/>
                </a:lnTo>
                <a:lnTo>
                  <a:pt x="6052" y="248221"/>
                </a:lnTo>
                <a:lnTo>
                  <a:pt x="1996" y="278873"/>
                </a:lnTo>
                <a:lnTo>
                  <a:pt x="0" y="310974"/>
                </a:lnTo>
                <a:lnTo>
                  <a:pt x="2320" y="340594"/>
                </a:lnTo>
                <a:lnTo>
                  <a:pt x="5123" y="369478"/>
                </a:lnTo>
                <a:lnTo>
                  <a:pt x="13096" y="398145"/>
                </a:lnTo>
                <a:lnTo>
                  <a:pt x="26222" y="432483"/>
                </a:lnTo>
                <a:lnTo>
                  <a:pt x="42161" y="462197"/>
                </a:lnTo>
                <a:lnTo>
                  <a:pt x="56704" y="483032"/>
                </a:lnTo>
                <a:lnTo>
                  <a:pt x="89469" y="509673"/>
                </a:lnTo>
                <a:lnTo>
                  <a:pt x="124798" y="531742"/>
                </a:lnTo>
                <a:lnTo>
                  <a:pt x="146188" y="538298"/>
                </a:lnTo>
                <a:lnTo>
                  <a:pt x="174749" y="544306"/>
                </a:lnTo>
                <a:lnTo>
                  <a:pt x="208230" y="546639"/>
                </a:lnTo>
                <a:lnTo>
                  <a:pt x="238598" y="540279"/>
                </a:lnTo>
                <a:lnTo>
                  <a:pt x="271319" y="527587"/>
                </a:lnTo>
                <a:lnTo>
                  <a:pt x="302653" y="508999"/>
                </a:lnTo>
                <a:lnTo>
                  <a:pt x="331774" y="483220"/>
                </a:lnTo>
                <a:lnTo>
                  <a:pt x="356664" y="455197"/>
                </a:lnTo>
                <a:lnTo>
                  <a:pt x="381777" y="421028"/>
                </a:lnTo>
                <a:lnTo>
                  <a:pt x="397837" y="393134"/>
                </a:lnTo>
                <a:lnTo>
                  <a:pt x="412650" y="364761"/>
                </a:lnTo>
                <a:lnTo>
                  <a:pt x="426299" y="336246"/>
                </a:lnTo>
                <a:lnTo>
                  <a:pt x="434929" y="307689"/>
                </a:lnTo>
                <a:lnTo>
                  <a:pt x="438633" y="279119"/>
                </a:lnTo>
                <a:lnTo>
                  <a:pt x="443610" y="250545"/>
                </a:lnTo>
                <a:lnTo>
                  <a:pt x="444645" y="221177"/>
                </a:lnTo>
                <a:lnTo>
                  <a:pt x="441070" y="188486"/>
                </a:lnTo>
                <a:lnTo>
                  <a:pt x="438865" y="159133"/>
                </a:lnTo>
                <a:lnTo>
                  <a:pt x="429294" y="125362"/>
                </a:lnTo>
                <a:lnTo>
                  <a:pt x="412352" y="92145"/>
                </a:lnTo>
                <a:lnTo>
                  <a:pt x="388808" y="62653"/>
                </a:lnTo>
                <a:lnTo>
                  <a:pt x="365931" y="36013"/>
                </a:lnTo>
                <a:lnTo>
                  <a:pt x="334924" y="15229"/>
                </a:lnTo>
                <a:lnTo>
                  <a:pt x="307578" y="4434"/>
                </a:lnTo>
                <a:lnTo>
                  <a:pt x="279367" y="0"/>
                </a:lnTo>
                <a:lnTo>
                  <a:pt x="247107" y="2479"/>
                </a:lnTo>
                <a:lnTo>
                  <a:pt x="212415" y="8241"/>
                </a:lnTo>
                <a:lnTo>
                  <a:pt x="176999" y="18767"/>
                </a:lnTo>
                <a:lnTo>
                  <a:pt x="145162" y="31940"/>
                </a:lnTo>
                <a:lnTo>
                  <a:pt x="110453" y="481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5" name="SMARTInkShape-Group64"/>
          <p:cNvGrpSpPr/>
          <p:nvPr/>
        </p:nvGrpSpPr>
        <p:grpSpPr>
          <a:xfrm>
            <a:off x="7436644" y="2914650"/>
            <a:ext cx="1669839" cy="534478"/>
            <a:chOff x="7436644" y="2914650"/>
            <a:chExt cx="1669839" cy="534478"/>
          </a:xfrm>
        </p:grpSpPr>
        <p:sp>
          <p:nvSpPr>
            <p:cNvPr id="394" name="SMARTInkShape-463"/>
            <p:cNvSpPr/>
            <p:nvPr/>
          </p:nvSpPr>
          <p:spPr>
            <a:xfrm>
              <a:off x="8979694" y="3057906"/>
              <a:ext cx="126789" cy="278226"/>
            </a:xfrm>
            <a:custGeom>
              <a:avLst/>
              <a:gdLst/>
              <a:ahLst/>
              <a:cxnLst/>
              <a:rect l="0" t="0" r="0" b="0"/>
              <a:pathLst>
                <a:path w="126789" h="278226">
                  <a:moveTo>
                    <a:pt x="92869" y="13907"/>
                  </a:moveTo>
                  <a:lnTo>
                    <a:pt x="92869" y="10114"/>
                  </a:lnTo>
                  <a:lnTo>
                    <a:pt x="90752" y="6136"/>
                  </a:lnTo>
                  <a:lnTo>
                    <a:pt x="86718" y="906"/>
                  </a:lnTo>
                  <a:lnTo>
                    <a:pt x="78434" y="0"/>
                  </a:lnTo>
                  <a:lnTo>
                    <a:pt x="72430" y="1905"/>
                  </a:lnTo>
                  <a:lnTo>
                    <a:pt x="62109" y="9596"/>
                  </a:lnTo>
                  <a:lnTo>
                    <a:pt x="59353" y="14107"/>
                  </a:lnTo>
                  <a:lnTo>
                    <a:pt x="51128" y="36738"/>
                  </a:lnTo>
                  <a:lnTo>
                    <a:pt x="51548" y="39446"/>
                  </a:lnTo>
                  <a:lnTo>
                    <a:pt x="54131" y="44572"/>
                  </a:lnTo>
                  <a:lnTo>
                    <a:pt x="70620" y="62917"/>
                  </a:lnTo>
                  <a:lnTo>
                    <a:pt x="90958" y="79872"/>
                  </a:lnTo>
                  <a:lnTo>
                    <a:pt x="115576" y="115428"/>
                  </a:lnTo>
                  <a:lnTo>
                    <a:pt x="125194" y="137883"/>
                  </a:lnTo>
                  <a:lnTo>
                    <a:pt x="126788" y="157532"/>
                  </a:lnTo>
                  <a:lnTo>
                    <a:pt x="121792" y="178435"/>
                  </a:lnTo>
                  <a:lnTo>
                    <a:pt x="114720" y="192599"/>
                  </a:lnTo>
                  <a:lnTo>
                    <a:pt x="90746" y="216185"/>
                  </a:lnTo>
                  <a:lnTo>
                    <a:pt x="58377" y="240835"/>
                  </a:lnTo>
                  <a:lnTo>
                    <a:pt x="28817" y="261226"/>
                  </a:lnTo>
                  <a:lnTo>
                    <a:pt x="0" y="278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64"/>
            <p:cNvSpPr/>
            <p:nvPr/>
          </p:nvSpPr>
          <p:spPr>
            <a:xfrm>
              <a:off x="8901113" y="3086518"/>
              <a:ext cx="78582" cy="163889"/>
            </a:xfrm>
            <a:custGeom>
              <a:avLst/>
              <a:gdLst/>
              <a:ahLst/>
              <a:cxnLst/>
              <a:rect l="0" t="0" r="0" b="0"/>
              <a:pathLst>
                <a:path w="78582" h="163889">
                  <a:moveTo>
                    <a:pt x="0" y="71020"/>
                  </a:moveTo>
                  <a:lnTo>
                    <a:pt x="3792" y="67227"/>
                  </a:lnTo>
                  <a:lnTo>
                    <a:pt x="5654" y="63249"/>
                  </a:lnTo>
                  <a:lnTo>
                    <a:pt x="6150" y="61077"/>
                  </a:lnTo>
                  <a:lnTo>
                    <a:pt x="7275" y="59628"/>
                  </a:lnTo>
                  <a:lnTo>
                    <a:pt x="10641" y="58019"/>
                  </a:lnTo>
                  <a:lnTo>
                    <a:pt x="19270" y="56192"/>
                  </a:lnTo>
                  <a:lnTo>
                    <a:pt x="51878" y="37606"/>
                  </a:lnTo>
                  <a:lnTo>
                    <a:pt x="73705" y="18629"/>
                  </a:lnTo>
                  <a:lnTo>
                    <a:pt x="76414" y="13868"/>
                  </a:lnTo>
                  <a:lnTo>
                    <a:pt x="78454" y="993"/>
                  </a:lnTo>
                  <a:lnTo>
                    <a:pt x="74291" y="209"/>
                  </a:lnTo>
                  <a:lnTo>
                    <a:pt x="70959" y="0"/>
                  </a:lnTo>
                  <a:lnTo>
                    <a:pt x="65139" y="1885"/>
                  </a:lnTo>
                  <a:lnTo>
                    <a:pt x="37731" y="20178"/>
                  </a:lnTo>
                  <a:lnTo>
                    <a:pt x="22009" y="42648"/>
                  </a:lnTo>
                  <a:lnTo>
                    <a:pt x="7194" y="76692"/>
                  </a:lnTo>
                  <a:lnTo>
                    <a:pt x="3197" y="87828"/>
                  </a:lnTo>
                  <a:lnTo>
                    <a:pt x="280" y="122688"/>
                  </a:lnTo>
                  <a:lnTo>
                    <a:pt x="124" y="132612"/>
                  </a:lnTo>
                  <a:lnTo>
                    <a:pt x="1670" y="136688"/>
                  </a:lnTo>
                  <a:lnTo>
                    <a:pt x="16104" y="151536"/>
                  </a:lnTo>
                  <a:lnTo>
                    <a:pt x="27437" y="158994"/>
                  </a:lnTo>
                  <a:lnTo>
                    <a:pt x="40850" y="162438"/>
                  </a:lnTo>
                  <a:lnTo>
                    <a:pt x="78581" y="163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65"/>
            <p:cNvSpPr/>
            <p:nvPr/>
          </p:nvSpPr>
          <p:spPr>
            <a:xfrm>
              <a:off x="8793956" y="2914650"/>
              <a:ext cx="57151" cy="342901"/>
            </a:xfrm>
            <a:custGeom>
              <a:avLst/>
              <a:gdLst/>
              <a:ahLst/>
              <a:cxnLst/>
              <a:rect l="0" t="0" r="0" b="0"/>
              <a:pathLst>
                <a:path w="57151" h="342901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3793" y="9943"/>
                  </a:lnTo>
                  <a:lnTo>
                    <a:pt x="5655" y="16590"/>
                  </a:lnTo>
                  <a:lnTo>
                    <a:pt x="12651" y="45694"/>
                  </a:lnTo>
                  <a:lnTo>
                    <a:pt x="18477" y="75275"/>
                  </a:lnTo>
                  <a:lnTo>
                    <a:pt x="21350" y="106088"/>
                  </a:lnTo>
                  <a:lnTo>
                    <a:pt x="24834" y="131288"/>
                  </a:lnTo>
                  <a:lnTo>
                    <a:pt x="26913" y="156246"/>
                  </a:lnTo>
                  <a:lnTo>
                    <a:pt x="28630" y="180568"/>
                  </a:lnTo>
                  <a:lnTo>
                    <a:pt x="32039" y="204607"/>
                  </a:lnTo>
                  <a:lnTo>
                    <a:pt x="36200" y="228519"/>
                  </a:lnTo>
                  <a:lnTo>
                    <a:pt x="40888" y="262178"/>
                  </a:lnTo>
                  <a:lnTo>
                    <a:pt x="44394" y="290143"/>
                  </a:lnTo>
                  <a:lnTo>
                    <a:pt x="52690" y="320925"/>
                  </a:lnTo>
                  <a:lnTo>
                    <a:pt x="5715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66"/>
            <p:cNvSpPr/>
            <p:nvPr/>
          </p:nvSpPr>
          <p:spPr>
            <a:xfrm>
              <a:off x="8708231" y="2950369"/>
              <a:ext cx="100014" cy="314326"/>
            </a:xfrm>
            <a:custGeom>
              <a:avLst/>
              <a:gdLst/>
              <a:ahLst/>
              <a:cxnLst/>
              <a:rect l="0" t="0" r="0" b="0"/>
              <a:pathLst>
                <a:path w="100014" h="314326">
                  <a:moveTo>
                    <a:pt x="0" y="0"/>
                  </a:moveTo>
                  <a:lnTo>
                    <a:pt x="0" y="3792"/>
                  </a:lnTo>
                  <a:lnTo>
                    <a:pt x="10642" y="38283"/>
                  </a:lnTo>
                  <a:lnTo>
                    <a:pt x="20065" y="71297"/>
                  </a:lnTo>
                  <a:lnTo>
                    <a:pt x="30375" y="102969"/>
                  </a:lnTo>
                  <a:lnTo>
                    <a:pt x="34930" y="133609"/>
                  </a:lnTo>
                  <a:lnTo>
                    <a:pt x="40953" y="166676"/>
                  </a:lnTo>
                  <a:lnTo>
                    <a:pt x="47766" y="196935"/>
                  </a:lnTo>
                  <a:lnTo>
                    <a:pt x="54810" y="226008"/>
                  </a:lnTo>
                  <a:lnTo>
                    <a:pt x="64303" y="260044"/>
                  </a:lnTo>
                  <a:lnTo>
                    <a:pt x="78582" y="292518"/>
                  </a:lnTo>
                  <a:lnTo>
                    <a:pt x="88107" y="308077"/>
                  </a:lnTo>
                  <a:lnTo>
                    <a:pt x="92869" y="311548"/>
                  </a:lnTo>
                  <a:lnTo>
                    <a:pt x="100013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67"/>
            <p:cNvSpPr/>
            <p:nvPr/>
          </p:nvSpPr>
          <p:spPr>
            <a:xfrm>
              <a:off x="8558213" y="3101476"/>
              <a:ext cx="114301" cy="141652"/>
            </a:xfrm>
            <a:custGeom>
              <a:avLst/>
              <a:gdLst/>
              <a:ahLst/>
              <a:cxnLst/>
              <a:rect l="0" t="0" r="0" b="0"/>
              <a:pathLst>
                <a:path w="114301" h="141652">
                  <a:moveTo>
                    <a:pt x="0" y="48918"/>
                  </a:moveTo>
                  <a:lnTo>
                    <a:pt x="34697" y="31219"/>
                  </a:lnTo>
                  <a:lnTo>
                    <a:pt x="52655" y="23314"/>
                  </a:lnTo>
                  <a:lnTo>
                    <a:pt x="65961" y="20429"/>
                  </a:lnTo>
                  <a:lnTo>
                    <a:pt x="76762" y="14308"/>
                  </a:lnTo>
                  <a:lnTo>
                    <a:pt x="84572" y="7145"/>
                  </a:lnTo>
                  <a:lnTo>
                    <a:pt x="84163" y="5988"/>
                  </a:lnTo>
                  <a:lnTo>
                    <a:pt x="81591" y="2586"/>
                  </a:lnTo>
                  <a:lnTo>
                    <a:pt x="77802" y="545"/>
                  </a:lnTo>
                  <a:lnTo>
                    <a:pt x="75680" y="0"/>
                  </a:lnTo>
                  <a:lnTo>
                    <a:pt x="73472" y="431"/>
                  </a:lnTo>
                  <a:lnTo>
                    <a:pt x="65778" y="4036"/>
                  </a:lnTo>
                  <a:lnTo>
                    <a:pt x="58073" y="5158"/>
                  </a:lnTo>
                  <a:lnTo>
                    <a:pt x="49359" y="9890"/>
                  </a:lnTo>
                  <a:lnTo>
                    <a:pt x="40987" y="17284"/>
                  </a:lnTo>
                  <a:lnTo>
                    <a:pt x="15946" y="49017"/>
                  </a:lnTo>
                  <a:lnTo>
                    <a:pt x="11055" y="58487"/>
                  </a:lnTo>
                  <a:lnTo>
                    <a:pt x="7916" y="79618"/>
                  </a:lnTo>
                  <a:lnTo>
                    <a:pt x="8039" y="107788"/>
                  </a:lnTo>
                  <a:lnTo>
                    <a:pt x="12876" y="121747"/>
                  </a:lnTo>
                  <a:lnTo>
                    <a:pt x="17099" y="128382"/>
                  </a:lnTo>
                  <a:lnTo>
                    <a:pt x="27732" y="136580"/>
                  </a:lnTo>
                  <a:lnTo>
                    <a:pt x="40937" y="140244"/>
                  </a:lnTo>
                  <a:lnTo>
                    <a:pt x="66737" y="141651"/>
                  </a:lnTo>
                  <a:lnTo>
                    <a:pt x="101464" y="134503"/>
                  </a:lnTo>
                  <a:lnTo>
                    <a:pt x="114300" y="127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68"/>
            <p:cNvSpPr/>
            <p:nvPr/>
          </p:nvSpPr>
          <p:spPr>
            <a:xfrm>
              <a:off x="8351044" y="3121819"/>
              <a:ext cx="157163" cy="107020"/>
            </a:xfrm>
            <a:custGeom>
              <a:avLst/>
              <a:gdLst/>
              <a:ahLst/>
              <a:cxnLst/>
              <a:rect l="0" t="0" r="0" b="0"/>
              <a:pathLst>
                <a:path w="157163" h="107020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1"/>
                  </a:lnTo>
                  <a:lnTo>
                    <a:pt x="4910" y="8069"/>
                  </a:lnTo>
                  <a:lnTo>
                    <a:pt x="14783" y="41706"/>
                  </a:lnTo>
                  <a:lnTo>
                    <a:pt x="18476" y="52667"/>
                  </a:lnTo>
                  <a:lnTo>
                    <a:pt x="24834" y="82283"/>
                  </a:lnTo>
                  <a:lnTo>
                    <a:pt x="35632" y="103640"/>
                  </a:lnTo>
                  <a:lnTo>
                    <a:pt x="37248" y="104812"/>
                  </a:lnTo>
                  <a:lnTo>
                    <a:pt x="42534" y="107019"/>
                  </a:lnTo>
                  <a:lnTo>
                    <a:pt x="42854" y="75926"/>
                  </a:lnTo>
                  <a:lnTo>
                    <a:pt x="42861" y="41636"/>
                  </a:lnTo>
                  <a:lnTo>
                    <a:pt x="46654" y="24860"/>
                  </a:lnTo>
                  <a:lnTo>
                    <a:pt x="52805" y="13628"/>
                  </a:lnTo>
                  <a:lnTo>
                    <a:pt x="59655" y="5272"/>
                  </a:lnTo>
                  <a:lnTo>
                    <a:pt x="66465" y="2343"/>
                  </a:lnTo>
                  <a:lnTo>
                    <a:pt x="79980" y="463"/>
                  </a:lnTo>
                  <a:lnTo>
                    <a:pt x="95997" y="5794"/>
                  </a:lnTo>
                  <a:lnTo>
                    <a:pt x="105107" y="9983"/>
                  </a:lnTo>
                  <a:lnTo>
                    <a:pt x="112331" y="16608"/>
                  </a:lnTo>
                  <a:lnTo>
                    <a:pt x="136185" y="48720"/>
                  </a:lnTo>
                  <a:lnTo>
                    <a:pt x="143871" y="58960"/>
                  </a:lnTo>
                  <a:lnTo>
                    <a:pt x="157162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69"/>
            <p:cNvSpPr/>
            <p:nvPr/>
          </p:nvSpPr>
          <p:spPr>
            <a:xfrm>
              <a:off x="8166754" y="3107692"/>
              <a:ext cx="155716" cy="142715"/>
            </a:xfrm>
            <a:custGeom>
              <a:avLst/>
              <a:gdLst/>
              <a:ahLst/>
              <a:cxnLst/>
              <a:rect l="0" t="0" r="0" b="0"/>
              <a:pathLst>
                <a:path w="155716" h="142715">
                  <a:moveTo>
                    <a:pt x="127140" y="64133"/>
                  </a:moveTo>
                  <a:lnTo>
                    <a:pt x="123347" y="60341"/>
                  </a:lnTo>
                  <a:lnTo>
                    <a:pt x="121485" y="54246"/>
                  </a:lnTo>
                  <a:lnTo>
                    <a:pt x="120291" y="41190"/>
                  </a:lnTo>
                  <a:lnTo>
                    <a:pt x="118605" y="38519"/>
                  </a:lnTo>
                  <a:lnTo>
                    <a:pt x="86418" y="12761"/>
                  </a:lnTo>
                  <a:lnTo>
                    <a:pt x="67560" y="3215"/>
                  </a:lnTo>
                  <a:lnTo>
                    <a:pt x="58063" y="1340"/>
                  </a:lnTo>
                  <a:lnTo>
                    <a:pt x="48549" y="2623"/>
                  </a:lnTo>
                  <a:lnTo>
                    <a:pt x="25538" y="12112"/>
                  </a:lnTo>
                  <a:lnTo>
                    <a:pt x="19013" y="16671"/>
                  </a:lnTo>
                  <a:lnTo>
                    <a:pt x="8356" y="31768"/>
                  </a:lnTo>
                  <a:lnTo>
                    <a:pt x="1810" y="46165"/>
                  </a:lnTo>
                  <a:lnTo>
                    <a:pt x="0" y="58528"/>
                  </a:lnTo>
                  <a:lnTo>
                    <a:pt x="2774" y="75084"/>
                  </a:lnTo>
                  <a:lnTo>
                    <a:pt x="10822" y="94107"/>
                  </a:lnTo>
                  <a:lnTo>
                    <a:pt x="22413" y="108934"/>
                  </a:lnTo>
                  <a:lnTo>
                    <a:pt x="33315" y="116389"/>
                  </a:lnTo>
                  <a:lnTo>
                    <a:pt x="46599" y="119833"/>
                  </a:lnTo>
                  <a:lnTo>
                    <a:pt x="55890" y="118522"/>
                  </a:lnTo>
                  <a:lnTo>
                    <a:pt x="82373" y="107420"/>
                  </a:lnTo>
                  <a:lnTo>
                    <a:pt x="101352" y="94509"/>
                  </a:lnTo>
                  <a:lnTo>
                    <a:pt x="113237" y="80630"/>
                  </a:lnTo>
                  <a:lnTo>
                    <a:pt x="116992" y="69084"/>
                  </a:lnTo>
                  <a:lnTo>
                    <a:pt x="119732" y="35992"/>
                  </a:lnTo>
                  <a:lnTo>
                    <a:pt x="119085" y="26226"/>
                  </a:lnTo>
                  <a:lnTo>
                    <a:pt x="113142" y="1676"/>
                  </a:lnTo>
                  <a:lnTo>
                    <a:pt x="112252" y="1064"/>
                  </a:lnTo>
                  <a:lnTo>
                    <a:pt x="106727" y="0"/>
                  </a:lnTo>
                  <a:lnTo>
                    <a:pt x="106388" y="740"/>
                  </a:lnTo>
                  <a:lnTo>
                    <a:pt x="105798" y="9796"/>
                  </a:lnTo>
                  <a:lnTo>
                    <a:pt x="114531" y="45021"/>
                  </a:lnTo>
                  <a:lnTo>
                    <a:pt x="127287" y="80114"/>
                  </a:lnTo>
                  <a:lnTo>
                    <a:pt x="132761" y="92667"/>
                  </a:lnTo>
                  <a:lnTo>
                    <a:pt x="143181" y="108659"/>
                  </a:lnTo>
                  <a:lnTo>
                    <a:pt x="149623" y="126168"/>
                  </a:lnTo>
                  <a:lnTo>
                    <a:pt x="153007" y="132185"/>
                  </a:lnTo>
                  <a:lnTo>
                    <a:pt x="155715" y="142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70"/>
            <p:cNvSpPr/>
            <p:nvPr/>
          </p:nvSpPr>
          <p:spPr>
            <a:xfrm>
              <a:off x="7908131" y="3093667"/>
              <a:ext cx="233175" cy="355461"/>
            </a:xfrm>
            <a:custGeom>
              <a:avLst/>
              <a:gdLst/>
              <a:ahLst/>
              <a:cxnLst/>
              <a:rect l="0" t="0" r="0" b="0"/>
              <a:pathLst>
                <a:path w="233175" h="355461">
                  <a:moveTo>
                    <a:pt x="171450" y="49583"/>
                  </a:moveTo>
                  <a:lnTo>
                    <a:pt x="171450" y="39640"/>
                  </a:lnTo>
                  <a:lnTo>
                    <a:pt x="170657" y="38192"/>
                  </a:lnTo>
                  <a:lnTo>
                    <a:pt x="169333" y="37226"/>
                  </a:lnTo>
                  <a:lnTo>
                    <a:pt x="167657" y="36583"/>
                  </a:lnTo>
                  <a:lnTo>
                    <a:pt x="147847" y="14170"/>
                  </a:lnTo>
                  <a:lnTo>
                    <a:pt x="129024" y="1720"/>
                  </a:lnTo>
                  <a:lnTo>
                    <a:pt x="115357" y="0"/>
                  </a:lnTo>
                  <a:lnTo>
                    <a:pt x="106567" y="3998"/>
                  </a:lnTo>
                  <a:lnTo>
                    <a:pt x="98163" y="11067"/>
                  </a:lnTo>
                  <a:lnTo>
                    <a:pt x="83728" y="33173"/>
                  </a:lnTo>
                  <a:lnTo>
                    <a:pt x="75241" y="67663"/>
                  </a:lnTo>
                  <a:lnTo>
                    <a:pt x="75244" y="79844"/>
                  </a:lnTo>
                  <a:lnTo>
                    <a:pt x="80405" y="111281"/>
                  </a:lnTo>
                  <a:lnTo>
                    <a:pt x="82179" y="114527"/>
                  </a:lnTo>
                  <a:lnTo>
                    <a:pt x="92259" y="122889"/>
                  </a:lnTo>
                  <a:lnTo>
                    <a:pt x="101508" y="126601"/>
                  </a:lnTo>
                  <a:lnTo>
                    <a:pt x="127266" y="122152"/>
                  </a:lnTo>
                  <a:lnTo>
                    <a:pt x="144160" y="115094"/>
                  </a:lnTo>
                  <a:lnTo>
                    <a:pt x="158425" y="103301"/>
                  </a:lnTo>
                  <a:lnTo>
                    <a:pt x="168032" y="88959"/>
                  </a:lnTo>
                  <a:lnTo>
                    <a:pt x="176272" y="65298"/>
                  </a:lnTo>
                  <a:lnTo>
                    <a:pt x="178136" y="45103"/>
                  </a:lnTo>
                  <a:lnTo>
                    <a:pt x="172403" y="20063"/>
                  </a:lnTo>
                  <a:lnTo>
                    <a:pt x="169757" y="14503"/>
                  </a:lnTo>
                  <a:lnTo>
                    <a:pt x="166729" y="9385"/>
                  </a:lnTo>
                  <a:lnTo>
                    <a:pt x="165383" y="4465"/>
                  </a:lnTo>
                  <a:lnTo>
                    <a:pt x="164231" y="2836"/>
                  </a:lnTo>
                  <a:lnTo>
                    <a:pt x="162669" y="1749"/>
                  </a:lnTo>
                  <a:lnTo>
                    <a:pt x="160834" y="1025"/>
                  </a:lnTo>
                  <a:lnTo>
                    <a:pt x="159610" y="1336"/>
                  </a:lnTo>
                  <a:lnTo>
                    <a:pt x="158794" y="2337"/>
                  </a:lnTo>
                  <a:lnTo>
                    <a:pt x="158250" y="3798"/>
                  </a:lnTo>
                  <a:lnTo>
                    <a:pt x="158682" y="5566"/>
                  </a:lnTo>
                  <a:lnTo>
                    <a:pt x="162960" y="14106"/>
                  </a:lnTo>
                  <a:lnTo>
                    <a:pt x="171960" y="43715"/>
                  </a:lnTo>
                  <a:lnTo>
                    <a:pt x="184218" y="79120"/>
                  </a:lnTo>
                  <a:lnTo>
                    <a:pt x="198549" y="114537"/>
                  </a:lnTo>
                  <a:lnTo>
                    <a:pt x="206732" y="144764"/>
                  </a:lnTo>
                  <a:lnTo>
                    <a:pt x="216300" y="178856"/>
                  </a:lnTo>
                  <a:lnTo>
                    <a:pt x="227072" y="211976"/>
                  </a:lnTo>
                  <a:lnTo>
                    <a:pt x="233174" y="241897"/>
                  </a:lnTo>
                  <a:lnTo>
                    <a:pt x="232866" y="268755"/>
                  </a:lnTo>
                  <a:lnTo>
                    <a:pt x="228909" y="284311"/>
                  </a:lnTo>
                  <a:lnTo>
                    <a:pt x="213433" y="313701"/>
                  </a:lnTo>
                  <a:lnTo>
                    <a:pt x="195089" y="338645"/>
                  </a:lnTo>
                  <a:lnTo>
                    <a:pt x="177131" y="350161"/>
                  </a:lnTo>
                  <a:lnTo>
                    <a:pt x="144027" y="355460"/>
                  </a:lnTo>
                  <a:lnTo>
                    <a:pt x="117111" y="354790"/>
                  </a:lnTo>
                  <a:lnTo>
                    <a:pt x="84163" y="343263"/>
                  </a:lnTo>
                  <a:lnTo>
                    <a:pt x="51110" y="329315"/>
                  </a:lnTo>
                  <a:lnTo>
                    <a:pt x="18328" y="297338"/>
                  </a:lnTo>
                  <a:lnTo>
                    <a:pt x="0" y="27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71"/>
            <p:cNvSpPr/>
            <p:nvPr/>
          </p:nvSpPr>
          <p:spPr>
            <a:xfrm>
              <a:off x="7786688" y="3061826"/>
              <a:ext cx="157163" cy="131211"/>
            </a:xfrm>
            <a:custGeom>
              <a:avLst/>
              <a:gdLst/>
              <a:ahLst/>
              <a:cxnLst/>
              <a:rect l="0" t="0" r="0" b="0"/>
              <a:pathLst>
                <a:path w="157163" h="131211">
                  <a:moveTo>
                    <a:pt x="0" y="59993"/>
                  </a:moveTo>
                  <a:lnTo>
                    <a:pt x="0" y="63785"/>
                  </a:lnTo>
                  <a:lnTo>
                    <a:pt x="3792" y="73728"/>
                  </a:lnTo>
                  <a:lnTo>
                    <a:pt x="5703" y="76293"/>
                  </a:lnTo>
                  <a:lnTo>
                    <a:pt x="12184" y="81491"/>
                  </a:lnTo>
                  <a:lnTo>
                    <a:pt x="32129" y="108165"/>
                  </a:lnTo>
                  <a:lnTo>
                    <a:pt x="38802" y="122954"/>
                  </a:lnTo>
                  <a:lnTo>
                    <a:pt x="43174" y="127663"/>
                  </a:lnTo>
                  <a:lnTo>
                    <a:pt x="49606" y="131210"/>
                  </a:lnTo>
                  <a:lnTo>
                    <a:pt x="49971" y="121468"/>
                  </a:lnTo>
                  <a:lnTo>
                    <a:pt x="45883" y="106590"/>
                  </a:lnTo>
                  <a:lnTo>
                    <a:pt x="50333" y="74043"/>
                  </a:lnTo>
                  <a:lnTo>
                    <a:pt x="62150" y="38603"/>
                  </a:lnTo>
                  <a:lnTo>
                    <a:pt x="66780" y="27732"/>
                  </a:lnTo>
                  <a:lnTo>
                    <a:pt x="73600" y="19725"/>
                  </a:lnTo>
                  <a:lnTo>
                    <a:pt x="104902" y="613"/>
                  </a:lnTo>
                  <a:lnTo>
                    <a:pt x="116472" y="0"/>
                  </a:lnTo>
                  <a:lnTo>
                    <a:pt x="143928" y="4710"/>
                  </a:lnTo>
                  <a:lnTo>
                    <a:pt x="157162" y="9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72"/>
            <p:cNvSpPr/>
            <p:nvPr/>
          </p:nvSpPr>
          <p:spPr>
            <a:xfrm>
              <a:off x="7644265" y="3071813"/>
              <a:ext cx="105100" cy="178129"/>
            </a:xfrm>
            <a:custGeom>
              <a:avLst/>
              <a:gdLst/>
              <a:ahLst/>
              <a:cxnLst/>
              <a:rect l="0" t="0" r="0" b="0"/>
              <a:pathLst>
                <a:path w="105100" h="178129">
                  <a:moveTo>
                    <a:pt x="85273" y="0"/>
                  </a:moveTo>
                  <a:lnTo>
                    <a:pt x="75330" y="0"/>
                  </a:lnTo>
                  <a:lnTo>
                    <a:pt x="70799" y="2116"/>
                  </a:lnTo>
                  <a:lnTo>
                    <a:pt x="57631" y="13735"/>
                  </a:lnTo>
                  <a:lnTo>
                    <a:pt x="36527" y="48226"/>
                  </a:lnTo>
                  <a:lnTo>
                    <a:pt x="19170" y="78229"/>
                  </a:lnTo>
                  <a:lnTo>
                    <a:pt x="7275" y="107086"/>
                  </a:lnTo>
                  <a:lnTo>
                    <a:pt x="1837" y="128566"/>
                  </a:lnTo>
                  <a:lnTo>
                    <a:pt x="0" y="153366"/>
                  </a:lnTo>
                  <a:lnTo>
                    <a:pt x="1865" y="161560"/>
                  </a:lnTo>
                  <a:lnTo>
                    <a:pt x="3474" y="164856"/>
                  </a:lnTo>
                  <a:lnTo>
                    <a:pt x="9495" y="170636"/>
                  </a:lnTo>
                  <a:lnTo>
                    <a:pt x="17462" y="175057"/>
                  </a:lnTo>
                  <a:lnTo>
                    <a:pt x="36400" y="178128"/>
                  </a:lnTo>
                  <a:lnTo>
                    <a:pt x="52006" y="174663"/>
                  </a:lnTo>
                  <a:lnTo>
                    <a:pt x="67919" y="164817"/>
                  </a:lnTo>
                  <a:lnTo>
                    <a:pt x="90968" y="137948"/>
                  </a:lnTo>
                  <a:lnTo>
                    <a:pt x="95741" y="128514"/>
                  </a:lnTo>
                  <a:lnTo>
                    <a:pt x="104879" y="97889"/>
                  </a:lnTo>
                  <a:lnTo>
                    <a:pt x="105099" y="85575"/>
                  </a:lnTo>
                  <a:lnTo>
                    <a:pt x="96654" y="56032"/>
                  </a:lnTo>
                  <a:lnTo>
                    <a:pt x="76694" y="24132"/>
                  </a:lnTo>
                  <a:lnTo>
                    <a:pt x="566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73"/>
            <p:cNvSpPr/>
            <p:nvPr/>
          </p:nvSpPr>
          <p:spPr>
            <a:xfrm>
              <a:off x="7436644" y="3178969"/>
              <a:ext cx="135720" cy="157163"/>
            </a:xfrm>
            <a:custGeom>
              <a:avLst/>
              <a:gdLst/>
              <a:ahLst/>
              <a:cxnLst/>
              <a:rect l="0" t="0" r="0" b="0"/>
              <a:pathLst>
                <a:path w="135720" h="157163">
                  <a:moveTo>
                    <a:pt x="100012" y="0"/>
                  </a:moveTo>
                  <a:lnTo>
                    <a:pt x="130012" y="33792"/>
                  </a:lnTo>
                  <a:lnTo>
                    <a:pt x="134037" y="47759"/>
                  </a:lnTo>
                  <a:lnTo>
                    <a:pt x="135632" y="80970"/>
                  </a:lnTo>
                  <a:lnTo>
                    <a:pt x="135719" y="100984"/>
                  </a:lnTo>
                  <a:lnTo>
                    <a:pt x="131492" y="108646"/>
                  </a:lnTo>
                  <a:lnTo>
                    <a:pt x="112438" y="133745"/>
                  </a:lnTo>
                  <a:lnTo>
                    <a:pt x="97344" y="142286"/>
                  </a:lnTo>
                  <a:lnTo>
                    <a:pt x="64686" y="154994"/>
                  </a:lnTo>
                  <a:lnTo>
                    <a:pt x="30099" y="156972"/>
                  </a:lnTo>
                  <a:lnTo>
                    <a:pt x="0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SMARTInkShape-474"/>
          <p:cNvSpPr/>
          <p:nvPr/>
        </p:nvSpPr>
        <p:spPr>
          <a:xfrm>
            <a:off x="3315287" y="5740769"/>
            <a:ext cx="491866" cy="502303"/>
          </a:xfrm>
          <a:custGeom>
            <a:avLst/>
            <a:gdLst/>
            <a:ahLst/>
            <a:cxnLst/>
            <a:rect l="0" t="0" r="0" b="0"/>
            <a:pathLst>
              <a:path w="491866" h="502303">
                <a:moveTo>
                  <a:pt x="128001" y="467151"/>
                </a:moveTo>
                <a:lnTo>
                  <a:pt x="131793" y="470942"/>
                </a:lnTo>
                <a:lnTo>
                  <a:pt x="133655" y="474921"/>
                </a:lnTo>
                <a:lnTo>
                  <a:pt x="134151" y="477093"/>
                </a:lnTo>
                <a:lnTo>
                  <a:pt x="138642" y="483943"/>
                </a:lnTo>
                <a:lnTo>
                  <a:pt x="161854" y="498117"/>
                </a:lnTo>
                <a:lnTo>
                  <a:pt x="186193" y="501930"/>
                </a:lnTo>
                <a:lnTo>
                  <a:pt x="213931" y="500566"/>
                </a:lnTo>
                <a:lnTo>
                  <a:pt x="242341" y="492889"/>
                </a:lnTo>
                <a:lnTo>
                  <a:pt x="275793" y="478025"/>
                </a:lnTo>
                <a:lnTo>
                  <a:pt x="308271" y="457686"/>
                </a:lnTo>
                <a:lnTo>
                  <a:pt x="341233" y="430973"/>
                </a:lnTo>
                <a:lnTo>
                  <a:pt x="370675" y="397062"/>
                </a:lnTo>
                <a:lnTo>
                  <a:pt x="391462" y="369213"/>
                </a:lnTo>
                <a:lnTo>
                  <a:pt x="408028" y="340059"/>
                </a:lnTo>
                <a:lnTo>
                  <a:pt x="422198" y="306639"/>
                </a:lnTo>
                <a:lnTo>
                  <a:pt x="430982" y="271600"/>
                </a:lnTo>
                <a:lnTo>
                  <a:pt x="433937" y="236084"/>
                </a:lnTo>
                <a:lnTo>
                  <a:pt x="434813" y="200425"/>
                </a:lnTo>
                <a:lnTo>
                  <a:pt x="434279" y="165518"/>
                </a:lnTo>
                <a:lnTo>
                  <a:pt x="428653" y="134713"/>
                </a:lnTo>
                <a:lnTo>
                  <a:pt x="417284" y="105478"/>
                </a:lnTo>
                <a:lnTo>
                  <a:pt x="403068" y="77501"/>
                </a:lnTo>
                <a:lnTo>
                  <a:pt x="377333" y="46312"/>
                </a:lnTo>
                <a:lnTo>
                  <a:pt x="354277" y="26545"/>
                </a:lnTo>
                <a:lnTo>
                  <a:pt x="327337" y="12750"/>
                </a:lnTo>
                <a:lnTo>
                  <a:pt x="299246" y="3635"/>
                </a:lnTo>
                <a:lnTo>
                  <a:pt x="280310" y="0"/>
                </a:lnTo>
                <a:lnTo>
                  <a:pt x="251005" y="2415"/>
                </a:lnTo>
                <a:lnTo>
                  <a:pt x="218333" y="8158"/>
                </a:lnTo>
                <a:lnTo>
                  <a:pt x="188191" y="16474"/>
                </a:lnTo>
                <a:lnTo>
                  <a:pt x="158358" y="32520"/>
                </a:lnTo>
                <a:lnTo>
                  <a:pt x="126324" y="49269"/>
                </a:lnTo>
                <a:lnTo>
                  <a:pt x="101046" y="74428"/>
                </a:lnTo>
                <a:lnTo>
                  <a:pt x="77680" y="105873"/>
                </a:lnTo>
                <a:lnTo>
                  <a:pt x="51795" y="137237"/>
                </a:lnTo>
                <a:lnTo>
                  <a:pt x="36188" y="162566"/>
                </a:lnTo>
                <a:lnTo>
                  <a:pt x="23431" y="189698"/>
                </a:lnTo>
                <a:lnTo>
                  <a:pt x="13263" y="216838"/>
                </a:lnTo>
                <a:lnTo>
                  <a:pt x="6097" y="242129"/>
                </a:lnTo>
                <a:lnTo>
                  <a:pt x="2384" y="268716"/>
                </a:lnTo>
                <a:lnTo>
                  <a:pt x="733" y="295613"/>
                </a:lnTo>
                <a:lnTo>
                  <a:pt x="0" y="320797"/>
                </a:lnTo>
                <a:lnTo>
                  <a:pt x="1790" y="345218"/>
                </a:lnTo>
                <a:lnTo>
                  <a:pt x="7261" y="379164"/>
                </a:lnTo>
                <a:lnTo>
                  <a:pt x="16026" y="409329"/>
                </a:lnTo>
                <a:lnTo>
                  <a:pt x="30794" y="436259"/>
                </a:lnTo>
                <a:lnTo>
                  <a:pt x="57117" y="462900"/>
                </a:lnTo>
                <a:lnTo>
                  <a:pt x="90951" y="483450"/>
                </a:lnTo>
                <a:lnTo>
                  <a:pt x="118787" y="496409"/>
                </a:lnTo>
                <a:lnTo>
                  <a:pt x="147936" y="500955"/>
                </a:lnTo>
                <a:lnTo>
                  <a:pt x="181356" y="502302"/>
                </a:lnTo>
                <a:lnTo>
                  <a:pt x="216394" y="501907"/>
                </a:lnTo>
                <a:lnTo>
                  <a:pt x="251910" y="496322"/>
                </a:lnTo>
                <a:lnTo>
                  <a:pt x="287569" y="484966"/>
                </a:lnTo>
                <a:lnTo>
                  <a:pt x="322477" y="470753"/>
                </a:lnTo>
                <a:lnTo>
                  <a:pt x="353281" y="451813"/>
                </a:lnTo>
                <a:lnTo>
                  <a:pt x="382516" y="430326"/>
                </a:lnTo>
                <a:lnTo>
                  <a:pt x="410493" y="404204"/>
                </a:lnTo>
                <a:lnTo>
                  <a:pt x="434217" y="376356"/>
                </a:lnTo>
                <a:lnTo>
                  <a:pt x="455533" y="347997"/>
                </a:lnTo>
                <a:lnTo>
                  <a:pt x="471462" y="319486"/>
                </a:lnTo>
                <a:lnTo>
                  <a:pt x="481562" y="291722"/>
                </a:lnTo>
                <a:lnTo>
                  <a:pt x="489969" y="258490"/>
                </a:lnTo>
                <a:lnTo>
                  <a:pt x="491865" y="225378"/>
                </a:lnTo>
                <a:lnTo>
                  <a:pt x="486536" y="195907"/>
                </a:lnTo>
                <a:lnTo>
                  <a:pt x="477840" y="171390"/>
                </a:lnTo>
                <a:lnTo>
                  <a:pt x="470901" y="1599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7" name="SMARTInkShape-Group66"/>
          <p:cNvGrpSpPr/>
          <p:nvPr/>
        </p:nvGrpSpPr>
        <p:grpSpPr>
          <a:xfrm>
            <a:off x="3100388" y="5251162"/>
            <a:ext cx="1449715" cy="484849"/>
            <a:chOff x="3100388" y="5251162"/>
            <a:chExt cx="1449715" cy="484849"/>
          </a:xfrm>
        </p:grpSpPr>
        <p:sp>
          <p:nvSpPr>
            <p:cNvPr id="407" name="SMARTInkShape-475"/>
            <p:cNvSpPr/>
            <p:nvPr/>
          </p:nvSpPr>
          <p:spPr>
            <a:xfrm>
              <a:off x="4401109" y="5522120"/>
              <a:ext cx="148994" cy="213891"/>
            </a:xfrm>
            <a:custGeom>
              <a:avLst/>
              <a:gdLst/>
              <a:ahLst/>
              <a:cxnLst/>
              <a:rect l="0" t="0" r="0" b="0"/>
              <a:pathLst>
                <a:path w="148994" h="213891">
                  <a:moveTo>
                    <a:pt x="120885" y="0"/>
                  </a:moveTo>
                  <a:lnTo>
                    <a:pt x="86735" y="0"/>
                  </a:lnTo>
                  <a:lnTo>
                    <a:pt x="52065" y="3791"/>
                  </a:lnTo>
                  <a:lnTo>
                    <a:pt x="16758" y="16792"/>
                  </a:lnTo>
                  <a:lnTo>
                    <a:pt x="5807" y="23848"/>
                  </a:lnTo>
                  <a:lnTo>
                    <a:pt x="3685" y="27010"/>
                  </a:lnTo>
                  <a:lnTo>
                    <a:pt x="698" y="38253"/>
                  </a:lnTo>
                  <a:lnTo>
                    <a:pt x="0" y="44253"/>
                  </a:lnTo>
                  <a:lnTo>
                    <a:pt x="3923" y="51682"/>
                  </a:lnTo>
                  <a:lnTo>
                    <a:pt x="24638" y="74038"/>
                  </a:lnTo>
                  <a:lnTo>
                    <a:pt x="52308" y="92911"/>
                  </a:lnTo>
                  <a:lnTo>
                    <a:pt x="84320" y="115718"/>
                  </a:lnTo>
                  <a:lnTo>
                    <a:pt x="118657" y="142433"/>
                  </a:lnTo>
                  <a:lnTo>
                    <a:pt x="132395" y="157030"/>
                  </a:lnTo>
                  <a:lnTo>
                    <a:pt x="145919" y="180163"/>
                  </a:lnTo>
                  <a:lnTo>
                    <a:pt x="148761" y="192249"/>
                  </a:lnTo>
                  <a:lnTo>
                    <a:pt x="148993" y="194841"/>
                  </a:lnTo>
                  <a:lnTo>
                    <a:pt x="147561" y="197362"/>
                  </a:lnTo>
                  <a:lnTo>
                    <a:pt x="133325" y="209512"/>
                  </a:lnTo>
                  <a:lnTo>
                    <a:pt x="126149" y="212178"/>
                  </a:lnTo>
                  <a:lnTo>
                    <a:pt x="108607" y="213890"/>
                  </a:lnTo>
                  <a:lnTo>
                    <a:pt x="77346" y="206485"/>
                  </a:lnTo>
                  <a:lnTo>
                    <a:pt x="43008" y="195965"/>
                  </a:lnTo>
                  <a:lnTo>
                    <a:pt x="6585" y="185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76"/>
            <p:cNvSpPr/>
            <p:nvPr/>
          </p:nvSpPr>
          <p:spPr>
            <a:xfrm>
              <a:off x="4300538" y="5393530"/>
              <a:ext cx="21432" cy="21434"/>
            </a:xfrm>
            <a:custGeom>
              <a:avLst/>
              <a:gdLst/>
              <a:ahLst/>
              <a:cxnLst/>
              <a:rect l="0" t="0" r="0" b="0"/>
              <a:pathLst>
                <a:path w="21432" h="21434">
                  <a:moveTo>
                    <a:pt x="21431" y="21433"/>
                  </a:moveTo>
                  <a:lnTo>
                    <a:pt x="21431" y="17640"/>
                  </a:lnTo>
                  <a:lnTo>
                    <a:pt x="19314" y="13662"/>
                  </a:lnTo>
                  <a:lnTo>
                    <a:pt x="17639" y="11490"/>
                  </a:lnTo>
                  <a:lnTo>
                    <a:pt x="13660" y="9076"/>
                  </a:lnTo>
                  <a:lnTo>
                    <a:pt x="11488" y="8432"/>
                  </a:lnTo>
                  <a:lnTo>
                    <a:pt x="10040" y="7209"/>
                  </a:lnTo>
                  <a:lnTo>
                    <a:pt x="8430" y="3734"/>
                  </a:lnTo>
                  <a:lnTo>
                    <a:pt x="7208" y="24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77"/>
            <p:cNvSpPr/>
            <p:nvPr/>
          </p:nvSpPr>
          <p:spPr>
            <a:xfrm>
              <a:off x="4307779" y="5522120"/>
              <a:ext cx="28478" cy="178594"/>
            </a:xfrm>
            <a:custGeom>
              <a:avLst/>
              <a:gdLst/>
              <a:ahLst/>
              <a:cxnLst/>
              <a:rect l="0" t="0" r="0" b="0"/>
              <a:pathLst>
                <a:path w="28478" h="178594">
                  <a:moveTo>
                    <a:pt x="28477" y="0"/>
                  </a:moveTo>
                  <a:lnTo>
                    <a:pt x="28477" y="3791"/>
                  </a:lnTo>
                  <a:lnTo>
                    <a:pt x="17835" y="38282"/>
                  </a:lnTo>
                  <a:lnTo>
                    <a:pt x="9016" y="73891"/>
                  </a:lnTo>
                  <a:lnTo>
                    <a:pt x="3643" y="106229"/>
                  </a:lnTo>
                  <a:lnTo>
                    <a:pt x="641" y="136341"/>
                  </a:lnTo>
                  <a:lnTo>
                    <a:pt x="0" y="166199"/>
                  </a:lnTo>
                  <a:lnTo>
                    <a:pt x="2062" y="171232"/>
                  </a:lnTo>
                  <a:lnTo>
                    <a:pt x="7046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78"/>
            <p:cNvSpPr/>
            <p:nvPr/>
          </p:nvSpPr>
          <p:spPr>
            <a:xfrm>
              <a:off x="4107656" y="5497368"/>
              <a:ext cx="114301" cy="202915"/>
            </a:xfrm>
            <a:custGeom>
              <a:avLst/>
              <a:gdLst/>
              <a:ahLst/>
              <a:cxnLst/>
              <a:rect l="0" t="0" r="0" b="0"/>
              <a:pathLst>
                <a:path w="114301" h="202915">
                  <a:moveTo>
                    <a:pt x="114300" y="31895"/>
                  </a:moveTo>
                  <a:lnTo>
                    <a:pt x="108597" y="25398"/>
                  </a:lnTo>
                  <a:lnTo>
                    <a:pt x="101300" y="12743"/>
                  </a:lnTo>
                  <a:lnTo>
                    <a:pt x="80240" y="720"/>
                  </a:lnTo>
                  <a:lnTo>
                    <a:pt x="76512" y="0"/>
                  </a:lnTo>
                  <a:lnTo>
                    <a:pt x="73233" y="312"/>
                  </a:lnTo>
                  <a:lnTo>
                    <a:pt x="62709" y="2428"/>
                  </a:lnTo>
                  <a:lnTo>
                    <a:pt x="58475" y="2725"/>
                  </a:lnTo>
                  <a:lnTo>
                    <a:pt x="54859" y="4511"/>
                  </a:lnTo>
                  <a:lnTo>
                    <a:pt x="40807" y="19361"/>
                  </a:lnTo>
                  <a:lnTo>
                    <a:pt x="37980" y="26589"/>
                  </a:lnTo>
                  <a:lnTo>
                    <a:pt x="36166" y="47956"/>
                  </a:lnTo>
                  <a:lnTo>
                    <a:pt x="45701" y="83050"/>
                  </a:lnTo>
                  <a:lnTo>
                    <a:pt x="65723" y="118713"/>
                  </a:lnTo>
                  <a:lnTo>
                    <a:pt x="86227" y="151366"/>
                  </a:lnTo>
                  <a:lnTo>
                    <a:pt x="110866" y="185658"/>
                  </a:lnTo>
                  <a:lnTo>
                    <a:pt x="112774" y="190986"/>
                  </a:lnTo>
                  <a:lnTo>
                    <a:pt x="112489" y="193518"/>
                  </a:lnTo>
                  <a:lnTo>
                    <a:pt x="108015" y="201893"/>
                  </a:lnTo>
                  <a:lnTo>
                    <a:pt x="99826" y="202914"/>
                  </a:lnTo>
                  <a:lnTo>
                    <a:pt x="87345" y="199425"/>
                  </a:lnTo>
                  <a:lnTo>
                    <a:pt x="55672" y="186541"/>
                  </a:lnTo>
                  <a:lnTo>
                    <a:pt x="20036" y="163517"/>
                  </a:lnTo>
                  <a:lnTo>
                    <a:pt x="10523" y="156707"/>
                  </a:lnTo>
                  <a:lnTo>
                    <a:pt x="0" y="153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79"/>
            <p:cNvSpPr/>
            <p:nvPr/>
          </p:nvSpPr>
          <p:spPr>
            <a:xfrm>
              <a:off x="3636169" y="5305631"/>
              <a:ext cx="441233" cy="352220"/>
            </a:xfrm>
            <a:custGeom>
              <a:avLst/>
              <a:gdLst/>
              <a:ahLst/>
              <a:cxnLst/>
              <a:rect l="0" t="0" r="0" b="0"/>
              <a:pathLst>
                <a:path w="441233" h="352220">
                  <a:moveTo>
                    <a:pt x="0" y="137907"/>
                  </a:moveTo>
                  <a:lnTo>
                    <a:pt x="3792" y="137907"/>
                  </a:lnTo>
                  <a:lnTo>
                    <a:pt x="37020" y="150091"/>
                  </a:lnTo>
                  <a:lnTo>
                    <a:pt x="66667" y="161509"/>
                  </a:lnTo>
                  <a:lnTo>
                    <a:pt x="84398" y="168240"/>
                  </a:lnTo>
                  <a:lnTo>
                    <a:pt x="112231" y="172029"/>
                  </a:lnTo>
                  <a:lnTo>
                    <a:pt x="139792" y="172359"/>
                  </a:lnTo>
                  <a:lnTo>
                    <a:pt x="170841" y="165761"/>
                  </a:lnTo>
                  <a:lnTo>
                    <a:pt x="178188" y="163620"/>
                  </a:lnTo>
                  <a:lnTo>
                    <a:pt x="190584" y="154891"/>
                  </a:lnTo>
                  <a:lnTo>
                    <a:pt x="211477" y="129885"/>
                  </a:lnTo>
                  <a:lnTo>
                    <a:pt x="217021" y="113968"/>
                  </a:lnTo>
                  <a:lnTo>
                    <a:pt x="220142" y="87158"/>
                  </a:lnTo>
                  <a:lnTo>
                    <a:pt x="223183" y="59105"/>
                  </a:lnTo>
                  <a:lnTo>
                    <a:pt x="225399" y="41765"/>
                  </a:lnTo>
                  <a:lnTo>
                    <a:pt x="221113" y="8280"/>
                  </a:lnTo>
                  <a:lnTo>
                    <a:pt x="217864" y="1449"/>
                  </a:lnTo>
                  <a:lnTo>
                    <a:pt x="216680" y="103"/>
                  </a:lnTo>
                  <a:lnTo>
                    <a:pt x="215891" y="0"/>
                  </a:lnTo>
                  <a:lnTo>
                    <a:pt x="209611" y="8386"/>
                  </a:lnTo>
                  <a:lnTo>
                    <a:pt x="203698" y="36458"/>
                  </a:lnTo>
                  <a:lnTo>
                    <a:pt x="201113" y="62692"/>
                  </a:lnTo>
                  <a:lnTo>
                    <a:pt x="196555" y="94366"/>
                  </a:lnTo>
                  <a:lnTo>
                    <a:pt x="194514" y="119349"/>
                  </a:lnTo>
                  <a:lnTo>
                    <a:pt x="193607" y="145534"/>
                  </a:lnTo>
                  <a:lnTo>
                    <a:pt x="193203" y="170401"/>
                  </a:lnTo>
                  <a:lnTo>
                    <a:pt x="192977" y="202920"/>
                  </a:lnTo>
                  <a:lnTo>
                    <a:pt x="192910" y="232664"/>
                  </a:lnTo>
                  <a:lnTo>
                    <a:pt x="192887" y="263869"/>
                  </a:lnTo>
                  <a:lnTo>
                    <a:pt x="192881" y="290908"/>
                  </a:lnTo>
                  <a:lnTo>
                    <a:pt x="193675" y="276885"/>
                  </a:lnTo>
                  <a:lnTo>
                    <a:pt x="202768" y="256935"/>
                  </a:lnTo>
                  <a:lnTo>
                    <a:pt x="219289" y="223314"/>
                  </a:lnTo>
                  <a:lnTo>
                    <a:pt x="237056" y="191663"/>
                  </a:lnTo>
                  <a:lnTo>
                    <a:pt x="254731" y="162740"/>
                  </a:lnTo>
                  <a:lnTo>
                    <a:pt x="262899" y="153740"/>
                  </a:lnTo>
                  <a:lnTo>
                    <a:pt x="263372" y="154018"/>
                  </a:lnTo>
                  <a:lnTo>
                    <a:pt x="263898" y="156444"/>
                  </a:lnTo>
                  <a:lnTo>
                    <a:pt x="269957" y="189240"/>
                  </a:lnTo>
                  <a:lnTo>
                    <a:pt x="276967" y="223807"/>
                  </a:lnTo>
                  <a:lnTo>
                    <a:pt x="288229" y="259374"/>
                  </a:lnTo>
                  <a:lnTo>
                    <a:pt x="298469" y="287136"/>
                  </a:lnTo>
                  <a:lnTo>
                    <a:pt x="319508" y="313702"/>
                  </a:lnTo>
                  <a:lnTo>
                    <a:pt x="337292" y="324490"/>
                  </a:lnTo>
                  <a:lnTo>
                    <a:pt x="353850" y="328922"/>
                  </a:lnTo>
                  <a:lnTo>
                    <a:pt x="372603" y="330235"/>
                  </a:lnTo>
                  <a:lnTo>
                    <a:pt x="384147" y="326308"/>
                  </a:lnTo>
                  <a:lnTo>
                    <a:pt x="416312" y="301819"/>
                  </a:lnTo>
                  <a:lnTo>
                    <a:pt x="422798" y="297188"/>
                  </a:lnTo>
                  <a:lnTo>
                    <a:pt x="430004" y="285692"/>
                  </a:lnTo>
                  <a:lnTo>
                    <a:pt x="440917" y="250521"/>
                  </a:lnTo>
                  <a:lnTo>
                    <a:pt x="441232" y="237964"/>
                  </a:lnTo>
                  <a:lnTo>
                    <a:pt x="432852" y="212045"/>
                  </a:lnTo>
                  <a:lnTo>
                    <a:pt x="426085" y="201325"/>
                  </a:lnTo>
                  <a:lnTo>
                    <a:pt x="422963" y="199235"/>
                  </a:lnTo>
                  <a:lnTo>
                    <a:pt x="411778" y="196295"/>
                  </a:lnTo>
                  <a:lnTo>
                    <a:pt x="405791" y="195607"/>
                  </a:lnTo>
                  <a:lnTo>
                    <a:pt x="398368" y="199535"/>
                  </a:lnTo>
                  <a:lnTo>
                    <a:pt x="390571" y="206571"/>
                  </a:lnTo>
                  <a:lnTo>
                    <a:pt x="376557" y="228656"/>
                  </a:lnTo>
                  <a:lnTo>
                    <a:pt x="372980" y="246552"/>
                  </a:lnTo>
                  <a:lnTo>
                    <a:pt x="372566" y="273932"/>
                  </a:lnTo>
                  <a:lnTo>
                    <a:pt x="381457" y="309395"/>
                  </a:lnTo>
                  <a:lnTo>
                    <a:pt x="392966" y="340847"/>
                  </a:lnTo>
                  <a:lnTo>
                    <a:pt x="400050" y="352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80"/>
            <p:cNvSpPr/>
            <p:nvPr/>
          </p:nvSpPr>
          <p:spPr>
            <a:xfrm>
              <a:off x="3721894" y="5307805"/>
              <a:ext cx="28576" cy="307184"/>
            </a:xfrm>
            <a:custGeom>
              <a:avLst/>
              <a:gdLst/>
              <a:ahLst/>
              <a:cxnLst/>
              <a:rect l="0" t="0" r="0" b="0"/>
              <a:pathLst>
                <a:path w="28576" h="307184">
                  <a:moveTo>
                    <a:pt x="28575" y="0"/>
                  </a:moveTo>
                  <a:lnTo>
                    <a:pt x="28575" y="9944"/>
                  </a:lnTo>
                  <a:lnTo>
                    <a:pt x="26458" y="14474"/>
                  </a:lnTo>
                  <a:lnTo>
                    <a:pt x="24783" y="16794"/>
                  </a:lnTo>
                  <a:lnTo>
                    <a:pt x="22424" y="27643"/>
                  </a:lnTo>
                  <a:lnTo>
                    <a:pt x="21627" y="57731"/>
                  </a:lnTo>
                  <a:lnTo>
                    <a:pt x="21489" y="89690"/>
                  </a:lnTo>
                  <a:lnTo>
                    <a:pt x="20655" y="125089"/>
                  </a:lnTo>
                  <a:lnTo>
                    <a:pt x="17646" y="151640"/>
                  </a:lnTo>
                  <a:lnTo>
                    <a:pt x="15780" y="177198"/>
                  </a:lnTo>
                  <a:lnTo>
                    <a:pt x="12613" y="211783"/>
                  </a:lnTo>
                  <a:lnTo>
                    <a:pt x="8764" y="244255"/>
                  </a:lnTo>
                  <a:lnTo>
                    <a:pt x="5507" y="274779"/>
                  </a:lnTo>
                  <a:lnTo>
                    <a:pt x="0" y="307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81"/>
            <p:cNvSpPr/>
            <p:nvPr/>
          </p:nvSpPr>
          <p:spPr>
            <a:xfrm>
              <a:off x="3471891" y="5445403"/>
              <a:ext cx="148483" cy="176728"/>
            </a:xfrm>
            <a:custGeom>
              <a:avLst/>
              <a:gdLst/>
              <a:ahLst/>
              <a:cxnLst/>
              <a:rect l="0" t="0" r="0" b="0"/>
              <a:pathLst>
                <a:path w="148483" h="176728">
                  <a:moveTo>
                    <a:pt x="35690" y="5277"/>
                  </a:moveTo>
                  <a:lnTo>
                    <a:pt x="31898" y="5277"/>
                  </a:lnTo>
                  <a:lnTo>
                    <a:pt x="30781" y="6072"/>
                  </a:lnTo>
                  <a:lnTo>
                    <a:pt x="30036" y="7395"/>
                  </a:lnTo>
                  <a:lnTo>
                    <a:pt x="28841" y="15221"/>
                  </a:lnTo>
                  <a:lnTo>
                    <a:pt x="26469" y="36652"/>
                  </a:lnTo>
                  <a:lnTo>
                    <a:pt x="17160" y="69147"/>
                  </a:lnTo>
                  <a:lnTo>
                    <a:pt x="9604" y="104399"/>
                  </a:lnTo>
                  <a:lnTo>
                    <a:pt x="67" y="133636"/>
                  </a:lnTo>
                  <a:lnTo>
                    <a:pt x="0" y="130005"/>
                  </a:lnTo>
                  <a:lnTo>
                    <a:pt x="14446" y="95787"/>
                  </a:lnTo>
                  <a:lnTo>
                    <a:pt x="31893" y="62117"/>
                  </a:lnTo>
                  <a:lnTo>
                    <a:pt x="54867" y="30461"/>
                  </a:lnTo>
                  <a:lnTo>
                    <a:pt x="79534" y="4428"/>
                  </a:lnTo>
                  <a:lnTo>
                    <a:pt x="87191" y="931"/>
                  </a:lnTo>
                  <a:lnTo>
                    <a:pt x="91455" y="0"/>
                  </a:lnTo>
                  <a:lnTo>
                    <a:pt x="100427" y="1080"/>
                  </a:lnTo>
                  <a:lnTo>
                    <a:pt x="108912" y="4205"/>
                  </a:lnTo>
                  <a:lnTo>
                    <a:pt x="122943" y="14797"/>
                  </a:lnTo>
                  <a:lnTo>
                    <a:pt x="134039" y="27413"/>
                  </a:lnTo>
                  <a:lnTo>
                    <a:pt x="144899" y="49691"/>
                  </a:lnTo>
                  <a:lnTo>
                    <a:pt x="148482" y="73824"/>
                  </a:lnTo>
                  <a:lnTo>
                    <a:pt x="144783" y="104719"/>
                  </a:lnTo>
                  <a:lnTo>
                    <a:pt x="141112" y="131636"/>
                  </a:lnTo>
                  <a:lnTo>
                    <a:pt x="130712" y="156591"/>
                  </a:lnTo>
                  <a:lnTo>
                    <a:pt x="123487" y="168899"/>
                  </a:lnTo>
                  <a:lnTo>
                    <a:pt x="121415" y="1767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82"/>
            <p:cNvSpPr/>
            <p:nvPr/>
          </p:nvSpPr>
          <p:spPr>
            <a:xfrm>
              <a:off x="3328988" y="5407820"/>
              <a:ext cx="100013" cy="250031"/>
            </a:xfrm>
            <a:custGeom>
              <a:avLst/>
              <a:gdLst/>
              <a:ahLst/>
              <a:cxnLst/>
              <a:rect l="0" t="0" r="0" b="0"/>
              <a:pathLst>
                <a:path w="100013" h="250031">
                  <a:moveTo>
                    <a:pt x="100012" y="0"/>
                  </a:moveTo>
                  <a:lnTo>
                    <a:pt x="96220" y="34526"/>
                  </a:lnTo>
                  <a:lnTo>
                    <a:pt x="87827" y="64851"/>
                  </a:lnTo>
                  <a:lnTo>
                    <a:pt x="80879" y="92150"/>
                  </a:lnTo>
                  <a:lnTo>
                    <a:pt x="73000" y="123435"/>
                  </a:lnTo>
                  <a:lnTo>
                    <a:pt x="58634" y="158260"/>
                  </a:lnTo>
                  <a:lnTo>
                    <a:pt x="44125" y="191686"/>
                  </a:lnTo>
                  <a:lnTo>
                    <a:pt x="30882" y="219632"/>
                  </a:lnTo>
                  <a:lnTo>
                    <a:pt x="7627" y="246038"/>
                  </a:lnTo>
                  <a:lnTo>
                    <a:pt x="0" y="250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83"/>
            <p:cNvSpPr/>
            <p:nvPr/>
          </p:nvSpPr>
          <p:spPr>
            <a:xfrm>
              <a:off x="3307556" y="5400675"/>
              <a:ext cx="35720" cy="142876"/>
            </a:xfrm>
            <a:custGeom>
              <a:avLst/>
              <a:gdLst/>
              <a:ahLst/>
              <a:cxnLst/>
              <a:rect l="0" t="0" r="0" b="0"/>
              <a:pathLst>
                <a:path w="35720" h="142876">
                  <a:moveTo>
                    <a:pt x="0" y="0"/>
                  </a:moveTo>
                  <a:lnTo>
                    <a:pt x="794" y="27202"/>
                  </a:lnTo>
                  <a:lnTo>
                    <a:pt x="6151" y="57910"/>
                  </a:lnTo>
                  <a:lnTo>
                    <a:pt x="14784" y="92970"/>
                  </a:lnTo>
                  <a:lnTo>
                    <a:pt x="28619" y="127969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84"/>
            <p:cNvSpPr/>
            <p:nvPr/>
          </p:nvSpPr>
          <p:spPr>
            <a:xfrm>
              <a:off x="3100388" y="5251162"/>
              <a:ext cx="200026" cy="262171"/>
            </a:xfrm>
            <a:custGeom>
              <a:avLst/>
              <a:gdLst/>
              <a:ahLst/>
              <a:cxnLst/>
              <a:rect l="0" t="0" r="0" b="0"/>
              <a:pathLst>
                <a:path w="200026" h="262171">
                  <a:moveTo>
                    <a:pt x="200025" y="56643"/>
                  </a:moveTo>
                  <a:lnTo>
                    <a:pt x="193874" y="50493"/>
                  </a:lnTo>
                  <a:lnTo>
                    <a:pt x="193175" y="42209"/>
                  </a:lnTo>
                  <a:lnTo>
                    <a:pt x="191489" y="39084"/>
                  </a:lnTo>
                  <a:lnTo>
                    <a:pt x="176813" y="25884"/>
                  </a:lnTo>
                  <a:lnTo>
                    <a:pt x="145305" y="8153"/>
                  </a:lnTo>
                  <a:lnTo>
                    <a:pt x="133636" y="3343"/>
                  </a:lnTo>
                  <a:lnTo>
                    <a:pt x="99736" y="0"/>
                  </a:lnTo>
                  <a:lnTo>
                    <a:pt x="82291" y="3437"/>
                  </a:lnTo>
                  <a:lnTo>
                    <a:pt x="70861" y="9482"/>
                  </a:lnTo>
                  <a:lnTo>
                    <a:pt x="62447" y="16299"/>
                  </a:lnTo>
                  <a:lnTo>
                    <a:pt x="59504" y="23103"/>
                  </a:lnTo>
                  <a:lnTo>
                    <a:pt x="57615" y="44198"/>
                  </a:lnTo>
                  <a:lnTo>
                    <a:pt x="61590" y="57462"/>
                  </a:lnTo>
                  <a:lnTo>
                    <a:pt x="73284" y="89173"/>
                  </a:lnTo>
                  <a:lnTo>
                    <a:pt x="84596" y="116642"/>
                  </a:lnTo>
                  <a:lnTo>
                    <a:pt x="98002" y="144889"/>
                  </a:lnTo>
                  <a:lnTo>
                    <a:pt x="115960" y="177968"/>
                  </a:lnTo>
                  <a:lnTo>
                    <a:pt x="127974" y="210020"/>
                  </a:lnTo>
                  <a:lnTo>
                    <a:pt x="130560" y="216045"/>
                  </a:lnTo>
                  <a:lnTo>
                    <a:pt x="131316" y="229089"/>
                  </a:lnTo>
                  <a:lnTo>
                    <a:pt x="129006" y="241236"/>
                  </a:lnTo>
                  <a:lnTo>
                    <a:pt x="123243" y="252538"/>
                  </a:lnTo>
                  <a:lnTo>
                    <a:pt x="118803" y="258273"/>
                  </a:lnTo>
                  <a:lnTo>
                    <a:pt x="112068" y="261351"/>
                  </a:lnTo>
                  <a:lnTo>
                    <a:pt x="108049" y="262170"/>
                  </a:lnTo>
                  <a:lnTo>
                    <a:pt x="99351" y="260967"/>
                  </a:lnTo>
                  <a:lnTo>
                    <a:pt x="90193" y="256992"/>
                  </a:lnTo>
                  <a:lnTo>
                    <a:pt x="56977" y="237377"/>
                  </a:lnTo>
                  <a:lnTo>
                    <a:pt x="21560" y="206510"/>
                  </a:lnTo>
                  <a:lnTo>
                    <a:pt x="12757" y="196276"/>
                  </a:lnTo>
                  <a:lnTo>
                    <a:pt x="0" y="170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67"/>
          <p:cNvGrpSpPr/>
          <p:nvPr/>
        </p:nvGrpSpPr>
        <p:grpSpPr>
          <a:xfrm>
            <a:off x="2378903" y="5945765"/>
            <a:ext cx="2671728" cy="680863"/>
            <a:chOff x="2378903" y="5945765"/>
            <a:chExt cx="2671728" cy="680863"/>
          </a:xfrm>
        </p:grpSpPr>
        <p:sp>
          <p:nvSpPr>
            <p:cNvPr id="418" name="SMARTInkShape-485"/>
            <p:cNvSpPr/>
            <p:nvPr/>
          </p:nvSpPr>
          <p:spPr>
            <a:xfrm>
              <a:off x="4850606" y="6450824"/>
              <a:ext cx="185740" cy="28557"/>
            </a:xfrm>
            <a:custGeom>
              <a:avLst/>
              <a:gdLst/>
              <a:ahLst/>
              <a:cxnLst/>
              <a:rect l="0" t="0" r="0" b="0"/>
              <a:pathLst>
                <a:path w="185740" h="28557">
                  <a:moveTo>
                    <a:pt x="185739" y="7126"/>
                  </a:moveTo>
                  <a:lnTo>
                    <a:pt x="173436" y="974"/>
                  </a:lnTo>
                  <a:lnTo>
                    <a:pt x="141795" y="69"/>
                  </a:lnTo>
                  <a:lnTo>
                    <a:pt x="113293" y="0"/>
                  </a:lnTo>
                  <a:lnTo>
                    <a:pt x="80029" y="2102"/>
                  </a:lnTo>
                  <a:lnTo>
                    <a:pt x="46501" y="9926"/>
                  </a:lnTo>
                  <a:lnTo>
                    <a:pt x="15394" y="21469"/>
                  </a:lnTo>
                  <a:lnTo>
                    <a:pt x="0" y="28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86"/>
            <p:cNvSpPr/>
            <p:nvPr/>
          </p:nvSpPr>
          <p:spPr>
            <a:xfrm>
              <a:off x="4843465" y="6281262"/>
              <a:ext cx="207166" cy="318562"/>
            </a:xfrm>
            <a:custGeom>
              <a:avLst/>
              <a:gdLst/>
              <a:ahLst/>
              <a:cxnLst/>
              <a:rect l="0" t="0" r="0" b="0"/>
              <a:pathLst>
                <a:path w="207166" h="318562">
                  <a:moveTo>
                    <a:pt x="14285" y="40958"/>
                  </a:moveTo>
                  <a:lnTo>
                    <a:pt x="14285" y="72040"/>
                  </a:lnTo>
                  <a:lnTo>
                    <a:pt x="14285" y="104346"/>
                  </a:lnTo>
                  <a:lnTo>
                    <a:pt x="13491" y="136997"/>
                  </a:lnTo>
                  <a:lnTo>
                    <a:pt x="10493" y="160370"/>
                  </a:lnTo>
                  <a:lnTo>
                    <a:pt x="8631" y="186104"/>
                  </a:lnTo>
                  <a:lnTo>
                    <a:pt x="7803" y="211829"/>
                  </a:lnTo>
                  <a:lnTo>
                    <a:pt x="6544" y="244161"/>
                  </a:lnTo>
                  <a:lnTo>
                    <a:pt x="2290" y="273057"/>
                  </a:lnTo>
                  <a:lnTo>
                    <a:pt x="299" y="308147"/>
                  </a:lnTo>
                  <a:lnTo>
                    <a:pt x="24" y="318561"/>
                  </a:lnTo>
                  <a:lnTo>
                    <a:pt x="0" y="309533"/>
                  </a:lnTo>
                  <a:lnTo>
                    <a:pt x="7769" y="280406"/>
                  </a:lnTo>
                  <a:lnTo>
                    <a:pt x="16790" y="245065"/>
                  </a:lnTo>
                  <a:lnTo>
                    <a:pt x="23846" y="216968"/>
                  </a:lnTo>
                  <a:lnTo>
                    <a:pt x="34757" y="184742"/>
                  </a:lnTo>
                  <a:lnTo>
                    <a:pt x="48044" y="150059"/>
                  </a:lnTo>
                  <a:lnTo>
                    <a:pt x="62035" y="114646"/>
                  </a:lnTo>
                  <a:lnTo>
                    <a:pt x="76235" y="82811"/>
                  </a:lnTo>
                  <a:lnTo>
                    <a:pt x="90496" y="53270"/>
                  </a:lnTo>
                  <a:lnTo>
                    <a:pt x="117836" y="20833"/>
                  </a:lnTo>
                  <a:lnTo>
                    <a:pt x="125395" y="11376"/>
                  </a:lnTo>
                  <a:lnTo>
                    <a:pt x="134046" y="4526"/>
                  </a:lnTo>
                  <a:lnTo>
                    <a:pt x="143183" y="953"/>
                  </a:lnTo>
                  <a:lnTo>
                    <a:pt x="147842" y="0"/>
                  </a:lnTo>
                  <a:lnTo>
                    <a:pt x="155135" y="1058"/>
                  </a:lnTo>
                  <a:lnTo>
                    <a:pt x="158191" y="2451"/>
                  </a:lnTo>
                  <a:lnTo>
                    <a:pt x="163705" y="8232"/>
                  </a:lnTo>
                  <a:lnTo>
                    <a:pt x="173710" y="28671"/>
                  </a:lnTo>
                  <a:lnTo>
                    <a:pt x="183330" y="56434"/>
                  </a:lnTo>
                  <a:lnTo>
                    <a:pt x="190757" y="91668"/>
                  </a:lnTo>
                  <a:lnTo>
                    <a:pt x="194367" y="121863"/>
                  </a:lnTo>
                  <a:lnTo>
                    <a:pt x="198347" y="155946"/>
                  </a:lnTo>
                  <a:lnTo>
                    <a:pt x="201643" y="191179"/>
                  </a:lnTo>
                  <a:lnTo>
                    <a:pt x="205530" y="226755"/>
                  </a:lnTo>
                  <a:lnTo>
                    <a:pt x="206681" y="258198"/>
                  </a:lnTo>
                  <a:lnTo>
                    <a:pt x="207165" y="298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87"/>
            <p:cNvSpPr/>
            <p:nvPr/>
          </p:nvSpPr>
          <p:spPr>
            <a:xfrm>
              <a:off x="4600575" y="6300788"/>
              <a:ext cx="171415" cy="325840"/>
            </a:xfrm>
            <a:custGeom>
              <a:avLst/>
              <a:gdLst/>
              <a:ahLst/>
              <a:cxnLst/>
              <a:rect l="0" t="0" r="0" b="0"/>
              <a:pathLst>
                <a:path w="171415" h="325840">
                  <a:moveTo>
                    <a:pt x="0" y="50007"/>
                  </a:moveTo>
                  <a:lnTo>
                    <a:pt x="0" y="82490"/>
                  </a:lnTo>
                  <a:lnTo>
                    <a:pt x="3792" y="109780"/>
                  </a:lnTo>
                  <a:lnTo>
                    <a:pt x="6151" y="138184"/>
                  </a:lnTo>
                  <a:lnTo>
                    <a:pt x="3057" y="170501"/>
                  </a:lnTo>
                  <a:lnTo>
                    <a:pt x="906" y="205212"/>
                  </a:lnTo>
                  <a:lnTo>
                    <a:pt x="269" y="236839"/>
                  </a:lnTo>
                  <a:lnTo>
                    <a:pt x="80" y="266319"/>
                  </a:lnTo>
                  <a:lnTo>
                    <a:pt x="3816" y="298954"/>
                  </a:lnTo>
                  <a:lnTo>
                    <a:pt x="6852" y="325642"/>
                  </a:lnTo>
                  <a:lnTo>
                    <a:pt x="6949" y="325839"/>
                  </a:lnTo>
                  <a:lnTo>
                    <a:pt x="12048" y="290746"/>
                  </a:lnTo>
                  <a:lnTo>
                    <a:pt x="14418" y="264564"/>
                  </a:lnTo>
                  <a:lnTo>
                    <a:pt x="19794" y="232024"/>
                  </a:lnTo>
                  <a:lnTo>
                    <a:pt x="25621" y="197247"/>
                  </a:lnTo>
                  <a:lnTo>
                    <a:pt x="27699" y="162600"/>
                  </a:lnTo>
                  <a:lnTo>
                    <a:pt x="28316" y="131081"/>
                  </a:lnTo>
                  <a:lnTo>
                    <a:pt x="28498" y="97752"/>
                  </a:lnTo>
                  <a:lnTo>
                    <a:pt x="28553" y="68210"/>
                  </a:lnTo>
                  <a:lnTo>
                    <a:pt x="29362" y="45610"/>
                  </a:lnTo>
                  <a:lnTo>
                    <a:pt x="35424" y="16984"/>
                  </a:lnTo>
                  <a:lnTo>
                    <a:pt x="35522" y="16879"/>
                  </a:lnTo>
                  <a:lnTo>
                    <a:pt x="35713" y="52148"/>
                  </a:lnTo>
                  <a:lnTo>
                    <a:pt x="36511" y="78333"/>
                  </a:lnTo>
                  <a:lnTo>
                    <a:pt x="41422" y="110081"/>
                  </a:lnTo>
                  <a:lnTo>
                    <a:pt x="47903" y="140743"/>
                  </a:lnTo>
                  <a:lnTo>
                    <a:pt x="54851" y="174611"/>
                  </a:lnTo>
                  <a:lnTo>
                    <a:pt x="62731" y="208987"/>
                  </a:lnTo>
                  <a:lnTo>
                    <a:pt x="73973" y="239634"/>
                  </a:lnTo>
                  <a:lnTo>
                    <a:pt x="87402" y="274200"/>
                  </a:lnTo>
                  <a:lnTo>
                    <a:pt x="112331" y="306794"/>
                  </a:lnTo>
                  <a:lnTo>
                    <a:pt x="115369" y="311685"/>
                  </a:lnTo>
                  <a:lnTo>
                    <a:pt x="118981" y="314152"/>
                  </a:lnTo>
                  <a:lnTo>
                    <a:pt x="122977" y="315004"/>
                  </a:lnTo>
                  <a:lnTo>
                    <a:pt x="130856" y="313833"/>
                  </a:lnTo>
                  <a:lnTo>
                    <a:pt x="137004" y="310667"/>
                  </a:lnTo>
                  <a:lnTo>
                    <a:pt x="144928" y="300629"/>
                  </a:lnTo>
                  <a:lnTo>
                    <a:pt x="157119" y="268482"/>
                  </a:lnTo>
                  <a:lnTo>
                    <a:pt x="164293" y="239887"/>
                  </a:lnTo>
                  <a:lnTo>
                    <a:pt x="169330" y="206279"/>
                  </a:lnTo>
                  <a:lnTo>
                    <a:pt x="170507" y="182167"/>
                  </a:lnTo>
                  <a:lnTo>
                    <a:pt x="171031" y="155575"/>
                  </a:lnTo>
                  <a:lnTo>
                    <a:pt x="171264" y="127882"/>
                  </a:lnTo>
                  <a:lnTo>
                    <a:pt x="171367" y="100492"/>
                  </a:lnTo>
                  <a:lnTo>
                    <a:pt x="171414" y="75089"/>
                  </a:lnTo>
                  <a:lnTo>
                    <a:pt x="167647" y="42269"/>
                  </a:lnTo>
                  <a:lnTo>
                    <a:pt x="164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88"/>
            <p:cNvSpPr/>
            <p:nvPr/>
          </p:nvSpPr>
          <p:spPr>
            <a:xfrm>
              <a:off x="4379119" y="6265070"/>
              <a:ext cx="191834" cy="327736"/>
            </a:xfrm>
            <a:custGeom>
              <a:avLst/>
              <a:gdLst/>
              <a:ahLst/>
              <a:cxnLst/>
              <a:rect l="0" t="0" r="0" b="0"/>
              <a:pathLst>
                <a:path w="191834" h="327736">
                  <a:moveTo>
                    <a:pt x="0" y="0"/>
                  </a:moveTo>
                  <a:lnTo>
                    <a:pt x="13000" y="0"/>
                  </a:lnTo>
                  <a:lnTo>
                    <a:pt x="44285" y="12183"/>
                  </a:lnTo>
                  <a:lnTo>
                    <a:pt x="73835" y="25718"/>
                  </a:lnTo>
                  <a:lnTo>
                    <a:pt x="106218" y="47059"/>
                  </a:lnTo>
                  <a:lnTo>
                    <a:pt x="135546" y="73059"/>
                  </a:lnTo>
                  <a:lnTo>
                    <a:pt x="162153" y="105829"/>
                  </a:lnTo>
                  <a:lnTo>
                    <a:pt x="175839" y="130310"/>
                  </a:lnTo>
                  <a:lnTo>
                    <a:pt x="187574" y="163234"/>
                  </a:lnTo>
                  <a:lnTo>
                    <a:pt x="191833" y="197578"/>
                  </a:lnTo>
                  <a:lnTo>
                    <a:pt x="190557" y="230233"/>
                  </a:lnTo>
                  <a:lnTo>
                    <a:pt x="182897" y="263229"/>
                  </a:lnTo>
                  <a:lnTo>
                    <a:pt x="168037" y="291884"/>
                  </a:lnTo>
                  <a:lnTo>
                    <a:pt x="145120" y="318640"/>
                  </a:lnTo>
                  <a:lnTo>
                    <a:pt x="135671" y="324180"/>
                  </a:lnTo>
                  <a:lnTo>
                    <a:pt x="116669" y="327735"/>
                  </a:lnTo>
                  <a:lnTo>
                    <a:pt x="84136" y="321285"/>
                  </a:lnTo>
                  <a:lnTo>
                    <a:pt x="71437" y="314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89"/>
            <p:cNvSpPr/>
            <p:nvPr/>
          </p:nvSpPr>
          <p:spPr>
            <a:xfrm>
              <a:off x="4407694" y="6293645"/>
              <a:ext cx="42863" cy="300037"/>
            </a:xfrm>
            <a:custGeom>
              <a:avLst/>
              <a:gdLst/>
              <a:ahLst/>
              <a:cxnLst/>
              <a:rect l="0" t="0" r="0" b="0"/>
              <a:pathLst>
                <a:path w="42863" h="300037">
                  <a:moveTo>
                    <a:pt x="0" y="0"/>
                  </a:moveTo>
                  <a:lnTo>
                    <a:pt x="794" y="11405"/>
                  </a:lnTo>
                  <a:lnTo>
                    <a:pt x="8819" y="43667"/>
                  </a:lnTo>
                  <a:lnTo>
                    <a:pt x="12667" y="71675"/>
                  </a:lnTo>
                  <a:lnTo>
                    <a:pt x="15924" y="104316"/>
                  </a:lnTo>
                  <a:lnTo>
                    <a:pt x="21916" y="139917"/>
                  </a:lnTo>
                  <a:lnTo>
                    <a:pt x="26602" y="172689"/>
                  </a:lnTo>
                  <a:lnTo>
                    <a:pt x="30107" y="205418"/>
                  </a:lnTo>
                  <a:lnTo>
                    <a:pt x="34610" y="241130"/>
                  </a:lnTo>
                  <a:lnTo>
                    <a:pt x="41227" y="276257"/>
                  </a:lnTo>
                  <a:lnTo>
                    <a:pt x="42862" y="300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90"/>
            <p:cNvSpPr/>
            <p:nvPr/>
          </p:nvSpPr>
          <p:spPr>
            <a:xfrm>
              <a:off x="3986213" y="6366590"/>
              <a:ext cx="219677" cy="212805"/>
            </a:xfrm>
            <a:custGeom>
              <a:avLst/>
              <a:gdLst/>
              <a:ahLst/>
              <a:cxnLst/>
              <a:rect l="0" t="0" r="0" b="0"/>
              <a:pathLst>
                <a:path w="219677" h="212805">
                  <a:moveTo>
                    <a:pt x="0" y="19923"/>
                  </a:moveTo>
                  <a:lnTo>
                    <a:pt x="3792" y="23715"/>
                  </a:lnTo>
                  <a:lnTo>
                    <a:pt x="7770" y="25577"/>
                  </a:lnTo>
                  <a:lnTo>
                    <a:pt x="9942" y="26073"/>
                  </a:lnTo>
                  <a:lnTo>
                    <a:pt x="44900" y="46469"/>
                  </a:lnTo>
                  <a:lnTo>
                    <a:pt x="77337" y="61208"/>
                  </a:lnTo>
                  <a:lnTo>
                    <a:pt x="110703" y="71998"/>
                  </a:lnTo>
                  <a:lnTo>
                    <a:pt x="142164" y="80980"/>
                  </a:lnTo>
                  <a:lnTo>
                    <a:pt x="164095" y="82464"/>
                  </a:lnTo>
                  <a:lnTo>
                    <a:pt x="184087" y="78229"/>
                  </a:lnTo>
                  <a:lnTo>
                    <a:pt x="205354" y="67386"/>
                  </a:lnTo>
                  <a:lnTo>
                    <a:pt x="212447" y="60598"/>
                  </a:lnTo>
                  <a:lnTo>
                    <a:pt x="217452" y="52287"/>
                  </a:lnTo>
                  <a:lnTo>
                    <a:pt x="219676" y="43303"/>
                  </a:lnTo>
                  <a:lnTo>
                    <a:pt x="218548" y="36135"/>
                  </a:lnTo>
                  <a:lnTo>
                    <a:pt x="211356" y="21273"/>
                  </a:lnTo>
                  <a:lnTo>
                    <a:pt x="204796" y="14438"/>
                  </a:lnTo>
                  <a:lnTo>
                    <a:pt x="187953" y="1885"/>
                  </a:lnTo>
                  <a:lnTo>
                    <a:pt x="179843" y="0"/>
                  </a:lnTo>
                  <a:lnTo>
                    <a:pt x="170946" y="1279"/>
                  </a:lnTo>
                  <a:lnTo>
                    <a:pt x="152300" y="8567"/>
                  </a:lnTo>
                  <a:lnTo>
                    <a:pt x="144947" y="15140"/>
                  </a:lnTo>
                  <a:lnTo>
                    <a:pt x="136345" y="29882"/>
                  </a:lnTo>
                  <a:lnTo>
                    <a:pt x="126327" y="59990"/>
                  </a:lnTo>
                  <a:lnTo>
                    <a:pt x="126683" y="87180"/>
                  </a:lnTo>
                  <a:lnTo>
                    <a:pt x="131815" y="115345"/>
                  </a:lnTo>
                  <a:lnTo>
                    <a:pt x="142155" y="143799"/>
                  </a:lnTo>
                  <a:lnTo>
                    <a:pt x="159872" y="175361"/>
                  </a:lnTo>
                  <a:lnTo>
                    <a:pt x="187353" y="206093"/>
                  </a:lnTo>
                  <a:lnTo>
                    <a:pt x="200025" y="212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91"/>
            <p:cNvSpPr/>
            <p:nvPr/>
          </p:nvSpPr>
          <p:spPr>
            <a:xfrm>
              <a:off x="4021931" y="6279355"/>
              <a:ext cx="21433" cy="285752"/>
            </a:xfrm>
            <a:custGeom>
              <a:avLst/>
              <a:gdLst/>
              <a:ahLst/>
              <a:cxnLst/>
              <a:rect l="0" t="0" r="0" b="0"/>
              <a:pathLst>
                <a:path w="21433" h="285752">
                  <a:moveTo>
                    <a:pt x="0" y="0"/>
                  </a:moveTo>
                  <a:lnTo>
                    <a:pt x="0" y="34540"/>
                  </a:lnTo>
                  <a:lnTo>
                    <a:pt x="0" y="61036"/>
                  </a:lnTo>
                  <a:lnTo>
                    <a:pt x="2117" y="94020"/>
                  </a:lnTo>
                  <a:lnTo>
                    <a:pt x="5655" y="128930"/>
                  </a:lnTo>
                  <a:lnTo>
                    <a:pt x="8819" y="164408"/>
                  </a:lnTo>
                  <a:lnTo>
                    <a:pt x="14784" y="200056"/>
                  </a:lnTo>
                  <a:lnTo>
                    <a:pt x="19462" y="231520"/>
                  </a:lnTo>
                  <a:lnTo>
                    <a:pt x="21042" y="263485"/>
                  </a:lnTo>
                  <a:lnTo>
                    <a:pt x="21432" y="285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92"/>
            <p:cNvSpPr/>
            <p:nvPr/>
          </p:nvSpPr>
          <p:spPr>
            <a:xfrm>
              <a:off x="3802242" y="6366913"/>
              <a:ext cx="126822" cy="183907"/>
            </a:xfrm>
            <a:custGeom>
              <a:avLst/>
              <a:gdLst/>
              <a:ahLst/>
              <a:cxnLst/>
              <a:rect l="0" t="0" r="0" b="0"/>
              <a:pathLst>
                <a:path w="126822" h="183907">
                  <a:moveTo>
                    <a:pt x="98246" y="98182"/>
                  </a:moveTo>
                  <a:lnTo>
                    <a:pt x="103155" y="86774"/>
                  </a:lnTo>
                  <a:lnTo>
                    <a:pt x="110241" y="53798"/>
                  </a:lnTo>
                  <a:lnTo>
                    <a:pt x="111514" y="43795"/>
                  </a:lnTo>
                  <a:lnTo>
                    <a:pt x="108439" y="29238"/>
                  </a:lnTo>
                  <a:lnTo>
                    <a:pt x="102500" y="14871"/>
                  </a:lnTo>
                  <a:lnTo>
                    <a:pt x="95903" y="7444"/>
                  </a:lnTo>
                  <a:lnTo>
                    <a:pt x="91921" y="4352"/>
                  </a:lnTo>
                  <a:lnTo>
                    <a:pt x="79031" y="916"/>
                  </a:lnTo>
                  <a:lnTo>
                    <a:pt x="71148" y="0"/>
                  </a:lnTo>
                  <a:lnTo>
                    <a:pt x="56040" y="3216"/>
                  </a:lnTo>
                  <a:lnTo>
                    <a:pt x="36263" y="13951"/>
                  </a:lnTo>
                  <a:lnTo>
                    <a:pt x="22466" y="27187"/>
                  </a:lnTo>
                  <a:lnTo>
                    <a:pt x="13351" y="43279"/>
                  </a:lnTo>
                  <a:lnTo>
                    <a:pt x="1517" y="77046"/>
                  </a:lnTo>
                  <a:lnTo>
                    <a:pt x="0" y="98268"/>
                  </a:lnTo>
                  <a:lnTo>
                    <a:pt x="6196" y="124657"/>
                  </a:lnTo>
                  <a:lnTo>
                    <a:pt x="15063" y="145391"/>
                  </a:lnTo>
                  <a:lnTo>
                    <a:pt x="21853" y="153030"/>
                  </a:lnTo>
                  <a:lnTo>
                    <a:pt x="25886" y="156179"/>
                  </a:lnTo>
                  <a:lnTo>
                    <a:pt x="30162" y="157483"/>
                  </a:lnTo>
                  <a:lnTo>
                    <a:pt x="39146" y="156817"/>
                  </a:lnTo>
                  <a:lnTo>
                    <a:pt x="46315" y="153874"/>
                  </a:lnTo>
                  <a:lnTo>
                    <a:pt x="65595" y="141645"/>
                  </a:lnTo>
                  <a:lnTo>
                    <a:pt x="78606" y="124817"/>
                  </a:lnTo>
                  <a:lnTo>
                    <a:pt x="93092" y="90782"/>
                  </a:lnTo>
                  <a:lnTo>
                    <a:pt x="103221" y="63056"/>
                  </a:lnTo>
                  <a:lnTo>
                    <a:pt x="105305" y="38158"/>
                  </a:lnTo>
                  <a:lnTo>
                    <a:pt x="109180" y="73171"/>
                  </a:lnTo>
                  <a:lnTo>
                    <a:pt x="112092" y="105793"/>
                  </a:lnTo>
                  <a:lnTo>
                    <a:pt x="117385" y="141105"/>
                  </a:lnTo>
                  <a:lnTo>
                    <a:pt x="120269" y="172505"/>
                  </a:lnTo>
                  <a:lnTo>
                    <a:pt x="126821" y="183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93"/>
            <p:cNvSpPr/>
            <p:nvPr/>
          </p:nvSpPr>
          <p:spPr>
            <a:xfrm>
              <a:off x="3673725" y="6343996"/>
              <a:ext cx="119607" cy="156818"/>
            </a:xfrm>
            <a:custGeom>
              <a:avLst/>
              <a:gdLst/>
              <a:ahLst/>
              <a:cxnLst/>
              <a:rect l="0" t="0" r="0" b="0"/>
              <a:pathLst>
                <a:path w="119607" h="156818">
                  <a:moveTo>
                    <a:pt x="119606" y="21084"/>
                  </a:moveTo>
                  <a:lnTo>
                    <a:pt x="107305" y="8784"/>
                  </a:lnTo>
                  <a:lnTo>
                    <a:pt x="89395" y="2281"/>
                  </a:lnTo>
                  <a:lnTo>
                    <a:pt x="61143" y="0"/>
                  </a:lnTo>
                  <a:lnTo>
                    <a:pt x="44428" y="3549"/>
                  </a:lnTo>
                  <a:lnTo>
                    <a:pt x="24558" y="12652"/>
                  </a:lnTo>
                  <a:lnTo>
                    <a:pt x="10922" y="24496"/>
                  </a:lnTo>
                  <a:lnTo>
                    <a:pt x="4363" y="33449"/>
                  </a:lnTo>
                  <a:lnTo>
                    <a:pt x="0" y="51207"/>
                  </a:lnTo>
                  <a:lnTo>
                    <a:pt x="4059" y="85583"/>
                  </a:lnTo>
                  <a:lnTo>
                    <a:pt x="6340" y="99757"/>
                  </a:lnTo>
                  <a:lnTo>
                    <a:pt x="21327" y="131605"/>
                  </a:lnTo>
                  <a:lnTo>
                    <a:pt x="33881" y="156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94"/>
            <p:cNvSpPr/>
            <p:nvPr/>
          </p:nvSpPr>
          <p:spPr>
            <a:xfrm>
              <a:off x="3639197" y="6250780"/>
              <a:ext cx="4117" cy="7146"/>
            </a:xfrm>
            <a:custGeom>
              <a:avLst/>
              <a:gdLst/>
              <a:ahLst/>
              <a:cxnLst/>
              <a:rect l="0" t="0" r="0" b="0"/>
              <a:pathLst>
                <a:path w="4117" h="7146">
                  <a:moveTo>
                    <a:pt x="4116" y="7145"/>
                  </a:moveTo>
                  <a:lnTo>
                    <a:pt x="0" y="7145"/>
                  </a:lnTo>
                  <a:lnTo>
                    <a:pt x="3417" y="7145"/>
                  </a:lnTo>
                  <a:lnTo>
                    <a:pt x="41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95"/>
            <p:cNvSpPr/>
            <p:nvPr/>
          </p:nvSpPr>
          <p:spPr>
            <a:xfrm>
              <a:off x="3607594" y="6372225"/>
              <a:ext cx="28576" cy="92871"/>
            </a:xfrm>
            <a:custGeom>
              <a:avLst/>
              <a:gdLst/>
              <a:ahLst/>
              <a:cxnLst/>
              <a:rect l="0" t="0" r="0" b="0"/>
              <a:pathLst>
                <a:path w="28576" h="92871">
                  <a:moveTo>
                    <a:pt x="28575" y="0"/>
                  </a:moveTo>
                  <a:lnTo>
                    <a:pt x="28575" y="7584"/>
                  </a:lnTo>
                  <a:lnTo>
                    <a:pt x="27781" y="9819"/>
                  </a:lnTo>
                  <a:lnTo>
                    <a:pt x="26458" y="11309"/>
                  </a:lnTo>
                  <a:lnTo>
                    <a:pt x="24783" y="12302"/>
                  </a:lnTo>
                  <a:lnTo>
                    <a:pt x="11782" y="33999"/>
                  </a:lnTo>
                  <a:lnTo>
                    <a:pt x="8518" y="47821"/>
                  </a:lnTo>
                  <a:lnTo>
                    <a:pt x="5208" y="71463"/>
                  </a:lnTo>
                  <a:lnTo>
                    <a:pt x="0" y="92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96"/>
            <p:cNvSpPr/>
            <p:nvPr/>
          </p:nvSpPr>
          <p:spPr>
            <a:xfrm>
              <a:off x="3536156" y="6193630"/>
              <a:ext cx="78583" cy="242891"/>
            </a:xfrm>
            <a:custGeom>
              <a:avLst/>
              <a:gdLst/>
              <a:ahLst/>
              <a:cxnLst/>
              <a:rect l="0" t="0" r="0" b="0"/>
              <a:pathLst>
                <a:path w="78583" h="242891">
                  <a:moveTo>
                    <a:pt x="78582" y="0"/>
                  </a:moveTo>
                  <a:lnTo>
                    <a:pt x="74789" y="3793"/>
                  </a:lnTo>
                  <a:lnTo>
                    <a:pt x="65914" y="39126"/>
                  </a:lnTo>
                  <a:lnTo>
                    <a:pt x="58804" y="72681"/>
                  </a:lnTo>
                  <a:lnTo>
                    <a:pt x="49863" y="107873"/>
                  </a:lnTo>
                  <a:lnTo>
                    <a:pt x="40453" y="141607"/>
                  </a:lnTo>
                  <a:lnTo>
                    <a:pt x="26041" y="171201"/>
                  </a:lnTo>
                  <a:lnTo>
                    <a:pt x="18123" y="192808"/>
                  </a:lnTo>
                  <a:lnTo>
                    <a:pt x="12929" y="217210"/>
                  </a:lnTo>
                  <a:lnTo>
                    <a:pt x="0" y="242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97"/>
            <p:cNvSpPr/>
            <p:nvPr/>
          </p:nvSpPr>
          <p:spPr>
            <a:xfrm>
              <a:off x="3350419" y="6310215"/>
              <a:ext cx="135217" cy="204307"/>
            </a:xfrm>
            <a:custGeom>
              <a:avLst/>
              <a:gdLst/>
              <a:ahLst/>
              <a:cxnLst/>
              <a:rect l="0" t="0" r="0" b="0"/>
              <a:pathLst>
                <a:path w="135217" h="204307">
                  <a:moveTo>
                    <a:pt x="78581" y="19148"/>
                  </a:moveTo>
                  <a:lnTo>
                    <a:pt x="78581" y="22940"/>
                  </a:lnTo>
                  <a:lnTo>
                    <a:pt x="76464" y="26918"/>
                  </a:lnTo>
                  <a:lnTo>
                    <a:pt x="68638" y="39732"/>
                  </a:lnTo>
                  <a:lnTo>
                    <a:pt x="57095" y="69983"/>
                  </a:lnTo>
                  <a:lnTo>
                    <a:pt x="47614" y="101685"/>
                  </a:lnTo>
                  <a:lnTo>
                    <a:pt x="38098" y="132818"/>
                  </a:lnTo>
                  <a:lnTo>
                    <a:pt x="28574" y="161898"/>
                  </a:lnTo>
                  <a:lnTo>
                    <a:pt x="23019" y="175460"/>
                  </a:lnTo>
                  <a:lnTo>
                    <a:pt x="7354" y="204306"/>
                  </a:lnTo>
                  <a:lnTo>
                    <a:pt x="7149" y="174342"/>
                  </a:lnTo>
                  <a:lnTo>
                    <a:pt x="12848" y="141643"/>
                  </a:lnTo>
                  <a:lnTo>
                    <a:pt x="19329" y="114004"/>
                  </a:lnTo>
                  <a:lnTo>
                    <a:pt x="27070" y="85705"/>
                  </a:lnTo>
                  <a:lnTo>
                    <a:pt x="39065" y="58007"/>
                  </a:lnTo>
                  <a:lnTo>
                    <a:pt x="57340" y="26911"/>
                  </a:lnTo>
                  <a:lnTo>
                    <a:pt x="72445" y="5424"/>
                  </a:lnTo>
                  <a:lnTo>
                    <a:pt x="80087" y="1142"/>
                  </a:lnTo>
                  <a:lnTo>
                    <a:pt x="84347" y="0"/>
                  </a:lnTo>
                  <a:lnTo>
                    <a:pt x="93315" y="848"/>
                  </a:lnTo>
                  <a:lnTo>
                    <a:pt x="97928" y="2185"/>
                  </a:lnTo>
                  <a:lnTo>
                    <a:pt x="105172" y="7905"/>
                  </a:lnTo>
                  <a:lnTo>
                    <a:pt x="126923" y="35819"/>
                  </a:lnTo>
                  <a:lnTo>
                    <a:pt x="133121" y="53456"/>
                  </a:lnTo>
                  <a:lnTo>
                    <a:pt x="135216" y="77430"/>
                  </a:lnTo>
                  <a:lnTo>
                    <a:pt x="131268" y="88972"/>
                  </a:lnTo>
                  <a:lnTo>
                    <a:pt x="119592" y="105524"/>
                  </a:lnTo>
                  <a:lnTo>
                    <a:pt x="112418" y="109131"/>
                  </a:lnTo>
                  <a:lnTo>
                    <a:pt x="79905" y="111764"/>
                  </a:lnTo>
                  <a:lnTo>
                    <a:pt x="62569" y="109824"/>
                  </a:lnTo>
                  <a:lnTo>
                    <a:pt x="50033" y="105486"/>
                  </a:lnTo>
                  <a:lnTo>
                    <a:pt x="20055" y="85605"/>
                  </a:lnTo>
                  <a:lnTo>
                    <a:pt x="0" y="620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98"/>
            <p:cNvSpPr/>
            <p:nvPr/>
          </p:nvSpPr>
          <p:spPr>
            <a:xfrm>
              <a:off x="3230806" y="6252315"/>
              <a:ext cx="122569" cy="148486"/>
            </a:xfrm>
            <a:custGeom>
              <a:avLst/>
              <a:gdLst/>
              <a:ahLst/>
              <a:cxnLst/>
              <a:rect l="0" t="0" r="0" b="0"/>
              <a:pathLst>
                <a:path w="122569" h="148486">
                  <a:moveTo>
                    <a:pt x="33888" y="62760"/>
                  </a:moveTo>
                  <a:lnTo>
                    <a:pt x="46888" y="82610"/>
                  </a:lnTo>
                  <a:lnTo>
                    <a:pt x="55379" y="87515"/>
                  </a:lnTo>
                  <a:lnTo>
                    <a:pt x="67948" y="90203"/>
                  </a:lnTo>
                  <a:lnTo>
                    <a:pt x="92071" y="91236"/>
                  </a:lnTo>
                  <a:lnTo>
                    <a:pt x="99699" y="87058"/>
                  </a:lnTo>
                  <a:lnTo>
                    <a:pt x="116490" y="71870"/>
                  </a:lnTo>
                  <a:lnTo>
                    <a:pt x="121665" y="63898"/>
                  </a:lnTo>
                  <a:lnTo>
                    <a:pt x="122568" y="59550"/>
                  </a:lnTo>
                  <a:lnTo>
                    <a:pt x="121456" y="50485"/>
                  </a:lnTo>
                  <a:lnTo>
                    <a:pt x="116366" y="36457"/>
                  </a:lnTo>
                  <a:lnTo>
                    <a:pt x="106039" y="22245"/>
                  </a:lnTo>
                  <a:lnTo>
                    <a:pt x="92925" y="11774"/>
                  </a:lnTo>
                  <a:lnTo>
                    <a:pt x="69362" y="1918"/>
                  </a:lnTo>
                  <a:lnTo>
                    <a:pt x="58650" y="0"/>
                  </a:lnTo>
                  <a:lnTo>
                    <a:pt x="48597" y="1265"/>
                  </a:lnTo>
                  <a:lnTo>
                    <a:pt x="29209" y="8544"/>
                  </a:lnTo>
                  <a:lnTo>
                    <a:pt x="14863" y="19091"/>
                  </a:lnTo>
                  <a:lnTo>
                    <a:pt x="7440" y="34091"/>
                  </a:lnTo>
                  <a:lnTo>
                    <a:pt x="0" y="68474"/>
                  </a:lnTo>
                  <a:lnTo>
                    <a:pt x="3216" y="83556"/>
                  </a:lnTo>
                  <a:lnTo>
                    <a:pt x="14424" y="112641"/>
                  </a:lnTo>
                  <a:lnTo>
                    <a:pt x="33888" y="148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99"/>
            <p:cNvSpPr/>
            <p:nvPr/>
          </p:nvSpPr>
          <p:spPr>
            <a:xfrm>
              <a:off x="3093278" y="6215063"/>
              <a:ext cx="121411" cy="149769"/>
            </a:xfrm>
            <a:custGeom>
              <a:avLst/>
              <a:gdLst/>
              <a:ahLst/>
              <a:cxnLst/>
              <a:rect l="0" t="0" r="0" b="0"/>
              <a:pathLst>
                <a:path w="121411" h="149769">
                  <a:moveTo>
                    <a:pt x="49972" y="42862"/>
                  </a:moveTo>
                  <a:lnTo>
                    <a:pt x="46180" y="46654"/>
                  </a:lnTo>
                  <a:lnTo>
                    <a:pt x="44318" y="50633"/>
                  </a:lnTo>
                  <a:lnTo>
                    <a:pt x="39330" y="63448"/>
                  </a:lnTo>
                  <a:lnTo>
                    <a:pt x="19911" y="94414"/>
                  </a:lnTo>
                  <a:lnTo>
                    <a:pt x="10958" y="125924"/>
                  </a:lnTo>
                  <a:lnTo>
                    <a:pt x="83" y="149768"/>
                  </a:lnTo>
                  <a:lnTo>
                    <a:pt x="0" y="142359"/>
                  </a:lnTo>
                  <a:lnTo>
                    <a:pt x="6119" y="112634"/>
                  </a:lnTo>
                  <a:lnTo>
                    <a:pt x="14750" y="80478"/>
                  </a:lnTo>
                  <a:lnTo>
                    <a:pt x="31928" y="49315"/>
                  </a:lnTo>
                  <a:lnTo>
                    <a:pt x="45508" y="29957"/>
                  </a:lnTo>
                  <a:lnTo>
                    <a:pt x="72854" y="8923"/>
                  </a:lnTo>
                  <a:lnTo>
                    <a:pt x="89472" y="2644"/>
                  </a:lnTo>
                  <a:lnTo>
                    <a:pt x="1214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00"/>
            <p:cNvSpPr/>
            <p:nvPr/>
          </p:nvSpPr>
          <p:spPr>
            <a:xfrm>
              <a:off x="2928938" y="6065045"/>
              <a:ext cx="278607" cy="321469"/>
            </a:xfrm>
            <a:custGeom>
              <a:avLst/>
              <a:gdLst/>
              <a:ahLst/>
              <a:cxnLst/>
              <a:rect l="0" t="0" r="0" b="0"/>
              <a:pathLst>
                <a:path w="278607" h="321469">
                  <a:moveTo>
                    <a:pt x="278606" y="0"/>
                  </a:moveTo>
                  <a:lnTo>
                    <a:pt x="274813" y="3791"/>
                  </a:lnTo>
                  <a:lnTo>
                    <a:pt x="272951" y="7770"/>
                  </a:lnTo>
                  <a:lnTo>
                    <a:pt x="272455" y="9942"/>
                  </a:lnTo>
                  <a:lnTo>
                    <a:pt x="267670" y="14472"/>
                  </a:lnTo>
                  <a:lnTo>
                    <a:pt x="260252" y="20719"/>
                  </a:lnTo>
                  <a:lnTo>
                    <a:pt x="234110" y="50852"/>
                  </a:lnTo>
                  <a:lnTo>
                    <a:pt x="206052" y="79541"/>
                  </a:lnTo>
                  <a:lnTo>
                    <a:pt x="172875" y="114958"/>
                  </a:lnTo>
                  <a:lnTo>
                    <a:pt x="150441" y="143070"/>
                  </a:lnTo>
                  <a:lnTo>
                    <a:pt x="128712" y="171507"/>
                  </a:lnTo>
                  <a:lnTo>
                    <a:pt x="105076" y="200041"/>
                  </a:lnTo>
                  <a:lnTo>
                    <a:pt x="72437" y="234335"/>
                  </a:lnTo>
                  <a:lnTo>
                    <a:pt x="43853" y="268949"/>
                  </a:lnTo>
                  <a:lnTo>
                    <a:pt x="17112" y="303057"/>
                  </a:lnTo>
                  <a:lnTo>
                    <a:pt x="0" y="321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01"/>
            <p:cNvSpPr/>
            <p:nvPr/>
          </p:nvSpPr>
          <p:spPr>
            <a:xfrm>
              <a:off x="2879394" y="6152472"/>
              <a:ext cx="113429" cy="162140"/>
            </a:xfrm>
            <a:custGeom>
              <a:avLst/>
              <a:gdLst/>
              <a:ahLst/>
              <a:cxnLst/>
              <a:rect l="0" t="0" r="0" b="0"/>
              <a:pathLst>
                <a:path w="113429" h="162140">
                  <a:moveTo>
                    <a:pt x="85262" y="69733"/>
                  </a:moveTo>
                  <a:lnTo>
                    <a:pt x="85262" y="59791"/>
                  </a:lnTo>
                  <a:lnTo>
                    <a:pt x="86056" y="58343"/>
                  </a:lnTo>
                  <a:lnTo>
                    <a:pt x="87379" y="57378"/>
                  </a:lnTo>
                  <a:lnTo>
                    <a:pt x="89055" y="56734"/>
                  </a:lnTo>
                  <a:lnTo>
                    <a:pt x="90172" y="55511"/>
                  </a:lnTo>
                  <a:lnTo>
                    <a:pt x="94081" y="47846"/>
                  </a:lnTo>
                  <a:lnTo>
                    <a:pt x="95904" y="45616"/>
                  </a:lnTo>
                  <a:lnTo>
                    <a:pt x="100046" y="43140"/>
                  </a:lnTo>
                  <a:lnTo>
                    <a:pt x="104533" y="41246"/>
                  </a:lnTo>
                  <a:lnTo>
                    <a:pt x="109173" y="37758"/>
                  </a:lnTo>
                  <a:lnTo>
                    <a:pt x="111764" y="33563"/>
                  </a:lnTo>
                  <a:lnTo>
                    <a:pt x="113428" y="24401"/>
                  </a:lnTo>
                  <a:lnTo>
                    <a:pt x="107305" y="17572"/>
                  </a:lnTo>
                  <a:lnTo>
                    <a:pt x="87764" y="4044"/>
                  </a:lnTo>
                  <a:lnTo>
                    <a:pt x="73392" y="0"/>
                  </a:lnTo>
                  <a:lnTo>
                    <a:pt x="63847" y="1170"/>
                  </a:lnTo>
                  <a:lnTo>
                    <a:pt x="35111" y="11375"/>
                  </a:lnTo>
                  <a:lnTo>
                    <a:pt x="20044" y="23162"/>
                  </a:lnTo>
                  <a:lnTo>
                    <a:pt x="4805" y="46061"/>
                  </a:lnTo>
                  <a:lnTo>
                    <a:pt x="1098" y="64043"/>
                  </a:lnTo>
                  <a:lnTo>
                    <a:pt x="0" y="84452"/>
                  </a:lnTo>
                  <a:lnTo>
                    <a:pt x="3976" y="96385"/>
                  </a:lnTo>
                  <a:lnTo>
                    <a:pt x="19025" y="126778"/>
                  </a:lnTo>
                  <a:lnTo>
                    <a:pt x="31329" y="142022"/>
                  </a:lnTo>
                  <a:lnTo>
                    <a:pt x="54416" y="157325"/>
                  </a:lnTo>
                  <a:lnTo>
                    <a:pt x="68626" y="161039"/>
                  </a:lnTo>
                  <a:lnTo>
                    <a:pt x="79098" y="162139"/>
                  </a:lnTo>
                  <a:lnTo>
                    <a:pt x="84639" y="160281"/>
                  </a:lnTo>
                  <a:lnTo>
                    <a:pt x="92406" y="155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02"/>
            <p:cNvSpPr/>
            <p:nvPr/>
          </p:nvSpPr>
          <p:spPr>
            <a:xfrm>
              <a:off x="2730077" y="6036470"/>
              <a:ext cx="155999" cy="264319"/>
            </a:xfrm>
            <a:custGeom>
              <a:avLst/>
              <a:gdLst/>
              <a:ahLst/>
              <a:cxnLst/>
              <a:rect l="0" t="0" r="0" b="0"/>
              <a:pathLst>
                <a:path w="155999" h="264319">
                  <a:moveTo>
                    <a:pt x="155998" y="0"/>
                  </a:moveTo>
                  <a:lnTo>
                    <a:pt x="155998" y="7584"/>
                  </a:lnTo>
                  <a:lnTo>
                    <a:pt x="155204" y="9818"/>
                  </a:lnTo>
                  <a:lnTo>
                    <a:pt x="153881" y="11307"/>
                  </a:lnTo>
                  <a:lnTo>
                    <a:pt x="152206" y="12300"/>
                  </a:lnTo>
                  <a:lnTo>
                    <a:pt x="131162" y="37746"/>
                  </a:lnTo>
                  <a:lnTo>
                    <a:pt x="97817" y="60231"/>
                  </a:lnTo>
                  <a:lnTo>
                    <a:pt x="62994" y="79644"/>
                  </a:lnTo>
                  <a:lnTo>
                    <a:pt x="29510" y="98348"/>
                  </a:lnTo>
                  <a:lnTo>
                    <a:pt x="12568" y="109208"/>
                  </a:lnTo>
                  <a:lnTo>
                    <a:pt x="8907" y="114153"/>
                  </a:lnTo>
                  <a:lnTo>
                    <a:pt x="7931" y="116582"/>
                  </a:lnTo>
                  <a:lnTo>
                    <a:pt x="6487" y="118202"/>
                  </a:lnTo>
                  <a:lnTo>
                    <a:pt x="0" y="121016"/>
                  </a:lnTo>
                  <a:lnTo>
                    <a:pt x="6765" y="125109"/>
                  </a:lnTo>
                  <a:lnTo>
                    <a:pt x="18824" y="127556"/>
                  </a:lnTo>
                  <a:lnTo>
                    <a:pt x="50335" y="132288"/>
                  </a:lnTo>
                  <a:lnTo>
                    <a:pt x="76918" y="141547"/>
                  </a:lnTo>
                  <a:lnTo>
                    <a:pt x="112236" y="162078"/>
                  </a:lnTo>
                  <a:lnTo>
                    <a:pt x="132851" y="183689"/>
                  </a:lnTo>
                  <a:lnTo>
                    <a:pt x="137773" y="193028"/>
                  </a:lnTo>
                  <a:lnTo>
                    <a:pt x="148039" y="226076"/>
                  </a:lnTo>
                  <a:lnTo>
                    <a:pt x="148848" y="261077"/>
                  </a:lnTo>
                  <a:lnTo>
                    <a:pt x="148854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03"/>
            <p:cNvSpPr/>
            <p:nvPr/>
          </p:nvSpPr>
          <p:spPr>
            <a:xfrm>
              <a:off x="2714625" y="5986463"/>
              <a:ext cx="64295" cy="228601"/>
            </a:xfrm>
            <a:custGeom>
              <a:avLst/>
              <a:gdLst/>
              <a:ahLst/>
              <a:cxnLst/>
              <a:rect l="0" t="0" r="0" b="0"/>
              <a:pathLst>
                <a:path w="64295" h="228601">
                  <a:moveTo>
                    <a:pt x="64294" y="0"/>
                  </a:moveTo>
                  <a:lnTo>
                    <a:pt x="64294" y="3792"/>
                  </a:lnTo>
                  <a:lnTo>
                    <a:pt x="62177" y="7770"/>
                  </a:lnTo>
                  <a:lnTo>
                    <a:pt x="59384" y="12184"/>
                  </a:lnTo>
                  <a:lnTo>
                    <a:pt x="57812" y="19925"/>
                  </a:lnTo>
                  <a:lnTo>
                    <a:pt x="52299" y="52026"/>
                  </a:lnTo>
                  <a:lnTo>
                    <a:pt x="48342" y="86593"/>
                  </a:lnTo>
                  <a:lnTo>
                    <a:pt x="42370" y="114557"/>
                  </a:lnTo>
                  <a:lnTo>
                    <a:pt x="33240" y="148658"/>
                  </a:lnTo>
                  <a:lnTo>
                    <a:pt x="23793" y="178325"/>
                  </a:lnTo>
                  <a:lnTo>
                    <a:pt x="11904" y="21048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04"/>
            <p:cNvSpPr/>
            <p:nvPr/>
          </p:nvSpPr>
          <p:spPr>
            <a:xfrm>
              <a:off x="2593541" y="6050914"/>
              <a:ext cx="106786" cy="185582"/>
            </a:xfrm>
            <a:custGeom>
              <a:avLst/>
              <a:gdLst/>
              <a:ahLst/>
              <a:cxnLst/>
              <a:rect l="0" t="0" r="0" b="0"/>
              <a:pathLst>
                <a:path w="106786" h="185582">
                  <a:moveTo>
                    <a:pt x="99653" y="71281"/>
                  </a:moveTo>
                  <a:lnTo>
                    <a:pt x="98859" y="59873"/>
                  </a:lnTo>
                  <a:lnTo>
                    <a:pt x="95537" y="47704"/>
                  </a:lnTo>
                  <a:lnTo>
                    <a:pt x="98954" y="29732"/>
                  </a:lnTo>
                  <a:lnTo>
                    <a:pt x="95653" y="16196"/>
                  </a:lnTo>
                  <a:lnTo>
                    <a:pt x="89648" y="5922"/>
                  </a:lnTo>
                  <a:lnTo>
                    <a:pt x="85152" y="2544"/>
                  </a:lnTo>
                  <a:lnTo>
                    <a:pt x="79714" y="1043"/>
                  </a:lnTo>
                  <a:lnTo>
                    <a:pt x="58741" y="0"/>
                  </a:lnTo>
                  <a:lnTo>
                    <a:pt x="44756" y="3682"/>
                  </a:lnTo>
                  <a:lnTo>
                    <a:pt x="37419" y="9750"/>
                  </a:lnTo>
                  <a:lnTo>
                    <a:pt x="8868" y="44278"/>
                  </a:lnTo>
                  <a:lnTo>
                    <a:pt x="3742" y="55575"/>
                  </a:lnTo>
                  <a:lnTo>
                    <a:pt x="0" y="91097"/>
                  </a:lnTo>
                  <a:lnTo>
                    <a:pt x="594" y="101519"/>
                  </a:lnTo>
                  <a:lnTo>
                    <a:pt x="3504" y="111442"/>
                  </a:lnTo>
                  <a:lnTo>
                    <a:pt x="9559" y="119027"/>
                  </a:lnTo>
                  <a:lnTo>
                    <a:pt x="26053" y="132101"/>
                  </a:lnTo>
                  <a:lnTo>
                    <a:pt x="34133" y="134030"/>
                  </a:lnTo>
                  <a:lnTo>
                    <a:pt x="43016" y="132771"/>
                  </a:lnTo>
                  <a:lnTo>
                    <a:pt x="61654" y="125495"/>
                  </a:lnTo>
                  <a:lnTo>
                    <a:pt x="75870" y="114948"/>
                  </a:lnTo>
                  <a:lnTo>
                    <a:pt x="89193" y="97163"/>
                  </a:lnTo>
                  <a:lnTo>
                    <a:pt x="103539" y="68871"/>
                  </a:lnTo>
                  <a:lnTo>
                    <a:pt x="106759" y="43247"/>
                  </a:lnTo>
                  <a:lnTo>
                    <a:pt x="106785" y="46657"/>
                  </a:lnTo>
                  <a:lnTo>
                    <a:pt x="104675" y="50547"/>
                  </a:lnTo>
                  <a:lnTo>
                    <a:pt x="96852" y="63303"/>
                  </a:lnTo>
                  <a:lnTo>
                    <a:pt x="90964" y="93542"/>
                  </a:lnTo>
                  <a:lnTo>
                    <a:pt x="86103" y="123629"/>
                  </a:lnTo>
                  <a:lnTo>
                    <a:pt x="85430" y="158651"/>
                  </a:lnTo>
                  <a:lnTo>
                    <a:pt x="85365" y="185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505"/>
            <p:cNvSpPr/>
            <p:nvPr/>
          </p:nvSpPr>
          <p:spPr>
            <a:xfrm>
              <a:off x="2378903" y="5945765"/>
              <a:ext cx="189013" cy="205006"/>
            </a:xfrm>
            <a:custGeom>
              <a:avLst/>
              <a:gdLst/>
              <a:ahLst/>
              <a:cxnLst/>
              <a:rect l="0" t="0" r="0" b="0"/>
              <a:pathLst>
                <a:path w="189013" h="205006">
                  <a:moveTo>
                    <a:pt x="35685" y="47840"/>
                  </a:moveTo>
                  <a:lnTo>
                    <a:pt x="29981" y="54338"/>
                  </a:lnTo>
                  <a:lnTo>
                    <a:pt x="17346" y="75043"/>
                  </a:lnTo>
                  <a:lnTo>
                    <a:pt x="10868" y="105751"/>
                  </a:lnTo>
                  <a:lnTo>
                    <a:pt x="554" y="139927"/>
                  </a:lnTo>
                  <a:lnTo>
                    <a:pt x="0" y="147390"/>
                  </a:lnTo>
                  <a:lnTo>
                    <a:pt x="3768" y="143925"/>
                  </a:lnTo>
                  <a:lnTo>
                    <a:pt x="5625" y="137905"/>
                  </a:lnTo>
                  <a:lnTo>
                    <a:pt x="12617" y="111620"/>
                  </a:lnTo>
                  <a:lnTo>
                    <a:pt x="27669" y="78602"/>
                  </a:lnTo>
                  <a:lnTo>
                    <a:pt x="42400" y="43102"/>
                  </a:lnTo>
                  <a:lnTo>
                    <a:pt x="57078" y="8796"/>
                  </a:lnTo>
                  <a:lnTo>
                    <a:pt x="59472" y="5142"/>
                  </a:lnTo>
                  <a:lnTo>
                    <a:pt x="62655" y="2708"/>
                  </a:lnTo>
                  <a:lnTo>
                    <a:pt x="70426" y="0"/>
                  </a:lnTo>
                  <a:lnTo>
                    <a:pt x="73927" y="72"/>
                  </a:lnTo>
                  <a:lnTo>
                    <a:pt x="79933" y="2269"/>
                  </a:lnTo>
                  <a:lnTo>
                    <a:pt x="87777" y="7968"/>
                  </a:lnTo>
                  <a:lnTo>
                    <a:pt x="95129" y="18476"/>
                  </a:lnTo>
                  <a:lnTo>
                    <a:pt x="101456" y="48678"/>
                  </a:lnTo>
                  <a:lnTo>
                    <a:pt x="103810" y="62501"/>
                  </a:lnTo>
                  <a:lnTo>
                    <a:pt x="96847" y="97896"/>
                  </a:lnTo>
                  <a:lnTo>
                    <a:pt x="87036" y="130771"/>
                  </a:lnTo>
                  <a:lnTo>
                    <a:pt x="84172" y="138409"/>
                  </a:lnTo>
                  <a:lnTo>
                    <a:pt x="81047" y="144450"/>
                  </a:lnTo>
                  <a:lnTo>
                    <a:pt x="78876" y="153452"/>
                  </a:lnTo>
                  <a:lnTo>
                    <a:pt x="78766" y="153173"/>
                  </a:lnTo>
                  <a:lnTo>
                    <a:pt x="78556" y="144316"/>
                  </a:lnTo>
                  <a:lnTo>
                    <a:pt x="89483" y="109787"/>
                  </a:lnTo>
                  <a:lnTo>
                    <a:pt x="110003" y="81810"/>
                  </a:lnTo>
                  <a:lnTo>
                    <a:pt x="133381" y="57449"/>
                  </a:lnTo>
                  <a:lnTo>
                    <a:pt x="142870" y="52112"/>
                  </a:lnTo>
                  <a:lnTo>
                    <a:pt x="161748" y="48403"/>
                  </a:lnTo>
                  <a:lnTo>
                    <a:pt x="170029" y="48091"/>
                  </a:lnTo>
                  <a:lnTo>
                    <a:pt x="173666" y="49595"/>
                  </a:lnTo>
                  <a:lnTo>
                    <a:pt x="179825" y="55500"/>
                  </a:lnTo>
                  <a:lnTo>
                    <a:pt x="183090" y="61299"/>
                  </a:lnTo>
                  <a:lnTo>
                    <a:pt x="188979" y="79075"/>
                  </a:lnTo>
                  <a:lnTo>
                    <a:pt x="189012" y="89768"/>
                  </a:lnTo>
                  <a:lnTo>
                    <a:pt x="186139" y="120096"/>
                  </a:lnTo>
                  <a:lnTo>
                    <a:pt x="181968" y="155105"/>
                  </a:lnTo>
                  <a:lnTo>
                    <a:pt x="172708" y="190285"/>
                  </a:lnTo>
                  <a:lnTo>
                    <a:pt x="171416" y="205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506"/>
          <p:cNvSpPr/>
          <p:nvPr/>
        </p:nvSpPr>
        <p:spPr>
          <a:xfrm>
            <a:off x="2207923" y="3250709"/>
            <a:ext cx="190681" cy="49705"/>
          </a:xfrm>
          <a:custGeom>
            <a:avLst/>
            <a:gdLst/>
            <a:ahLst/>
            <a:cxnLst/>
            <a:rect l="0" t="0" r="0" b="0"/>
            <a:pathLst>
              <a:path w="190681" h="49705">
                <a:moveTo>
                  <a:pt x="13783" y="49704"/>
                </a:moveTo>
                <a:lnTo>
                  <a:pt x="27208" y="44049"/>
                </a:lnTo>
                <a:lnTo>
                  <a:pt x="62905" y="42599"/>
                </a:lnTo>
                <a:lnTo>
                  <a:pt x="98098" y="41771"/>
                </a:lnTo>
                <a:lnTo>
                  <a:pt x="131249" y="36410"/>
                </a:lnTo>
                <a:lnTo>
                  <a:pt x="162102" y="35547"/>
                </a:lnTo>
                <a:lnTo>
                  <a:pt x="171778" y="34680"/>
                </a:lnTo>
                <a:lnTo>
                  <a:pt x="183305" y="29273"/>
                </a:lnTo>
                <a:lnTo>
                  <a:pt x="183947" y="29733"/>
                </a:lnTo>
                <a:lnTo>
                  <a:pt x="185064" y="34511"/>
                </a:lnTo>
                <a:lnTo>
                  <a:pt x="152047" y="35381"/>
                </a:lnTo>
                <a:lnTo>
                  <a:pt x="117647" y="35409"/>
                </a:lnTo>
                <a:lnTo>
                  <a:pt x="85921" y="31622"/>
                </a:lnTo>
                <a:lnTo>
                  <a:pt x="55178" y="29264"/>
                </a:lnTo>
                <a:lnTo>
                  <a:pt x="23636" y="28468"/>
                </a:lnTo>
                <a:lnTo>
                  <a:pt x="1198" y="28280"/>
                </a:lnTo>
                <a:lnTo>
                  <a:pt x="631" y="27484"/>
                </a:lnTo>
                <a:lnTo>
                  <a:pt x="0" y="24483"/>
                </a:lnTo>
                <a:lnTo>
                  <a:pt x="1420" y="22571"/>
                </a:lnTo>
                <a:lnTo>
                  <a:pt x="7230" y="18330"/>
                </a:lnTo>
                <a:lnTo>
                  <a:pt x="38350" y="12440"/>
                </a:lnTo>
                <a:lnTo>
                  <a:pt x="66835" y="8500"/>
                </a:lnTo>
                <a:lnTo>
                  <a:pt x="98294" y="7332"/>
                </a:lnTo>
                <a:lnTo>
                  <a:pt x="127723" y="4870"/>
                </a:lnTo>
                <a:lnTo>
                  <a:pt x="162320" y="719"/>
                </a:lnTo>
                <a:lnTo>
                  <a:pt x="177209" y="0"/>
                </a:lnTo>
                <a:lnTo>
                  <a:pt x="183784" y="1949"/>
                </a:lnTo>
                <a:lnTo>
                  <a:pt x="190680" y="5875"/>
                </a:lnTo>
                <a:lnTo>
                  <a:pt x="190452" y="6197"/>
                </a:lnTo>
                <a:lnTo>
                  <a:pt x="163802" y="139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" name="SMARTInkShape-Group69"/>
          <p:cNvGrpSpPr/>
          <p:nvPr/>
        </p:nvGrpSpPr>
        <p:grpSpPr>
          <a:xfrm>
            <a:off x="160779" y="2736056"/>
            <a:ext cx="1835145" cy="1148268"/>
            <a:chOff x="160779" y="2736056"/>
            <a:chExt cx="1835145" cy="1148268"/>
          </a:xfrm>
        </p:grpSpPr>
        <p:sp>
          <p:nvSpPr>
            <p:cNvPr id="441" name="SMARTInkShape-507"/>
            <p:cNvSpPr/>
            <p:nvPr/>
          </p:nvSpPr>
          <p:spPr>
            <a:xfrm>
              <a:off x="1150144" y="2772354"/>
              <a:ext cx="514351" cy="269304"/>
            </a:xfrm>
            <a:custGeom>
              <a:avLst/>
              <a:gdLst/>
              <a:ahLst/>
              <a:cxnLst/>
              <a:rect l="0" t="0" r="0" b="0"/>
              <a:pathLst>
                <a:path w="514351" h="269304">
                  <a:moveTo>
                    <a:pt x="0" y="135152"/>
                  </a:moveTo>
                  <a:lnTo>
                    <a:pt x="6497" y="140855"/>
                  </a:lnTo>
                  <a:lnTo>
                    <a:pt x="40193" y="162293"/>
                  </a:lnTo>
                  <a:lnTo>
                    <a:pt x="65619" y="168329"/>
                  </a:lnTo>
                  <a:lnTo>
                    <a:pt x="98863" y="174161"/>
                  </a:lnTo>
                  <a:lnTo>
                    <a:pt x="134063" y="172344"/>
                  </a:lnTo>
                  <a:lnTo>
                    <a:pt x="169474" y="169045"/>
                  </a:lnTo>
                  <a:lnTo>
                    <a:pt x="184065" y="164503"/>
                  </a:lnTo>
                  <a:lnTo>
                    <a:pt x="215190" y="144152"/>
                  </a:lnTo>
                  <a:lnTo>
                    <a:pt x="232211" y="126442"/>
                  </a:lnTo>
                  <a:lnTo>
                    <a:pt x="246482" y="94215"/>
                  </a:lnTo>
                  <a:lnTo>
                    <a:pt x="254827" y="64095"/>
                  </a:lnTo>
                  <a:lnTo>
                    <a:pt x="256072" y="28840"/>
                  </a:lnTo>
                  <a:lnTo>
                    <a:pt x="250983" y="6019"/>
                  </a:lnTo>
                  <a:lnTo>
                    <a:pt x="249872" y="3820"/>
                  </a:lnTo>
                  <a:lnTo>
                    <a:pt x="248338" y="2354"/>
                  </a:lnTo>
                  <a:lnTo>
                    <a:pt x="243964" y="0"/>
                  </a:lnTo>
                  <a:lnTo>
                    <a:pt x="246999" y="3385"/>
                  </a:lnTo>
                  <a:lnTo>
                    <a:pt x="249133" y="17000"/>
                  </a:lnTo>
                  <a:lnTo>
                    <a:pt x="252029" y="51977"/>
                  </a:lnTo>
                  <a:lnTo>
                    <a:pt x="257767" y="78758"/>
                  </a:lnTo>
                  <a:lnTo>
                    <a:pt x="264494" y="108918"/>
                  </a:lnTo>
                  <a:lnTo>
                    <a:pt x="271514" y="140873"/>
                  </a:lnTo>
                  <a:lnTo>
                    <a:pt x="280998" y="176322"/>
                  </a:lnTo>
                  <a:lnTo>
                    <a:pt x="296218" y="211165"/>
                  </a:lnTo>
                  <a:lnTo>
                    <a:pt x="315419" y="245322"/>
                  </a:lnTo>
                  <a:lnTo>
                    <a:pt x="330881" y="265550"/>
                  </a:lnTo>
                  <a:lnTo>
                    <a:pt x="335706" y="268513"/>
                  </a:lnTo>
                  <a:lnTo>
                    <a:pt x="338104" y="269303"/>
                  </a:lnTo>
                  <a:lnTo>
                    <a:pt x="340496" y="269036"/>
                  </a:lnTo>
                  <a:lnTo>
                    <a:pt x="345271" y="266623"/>
                  </a:lnTo>
                  <a:lnTo>
                    <a:pt x="346862" y="264868"/>
                  </a:lnTo>
                  <a:lnTo>
                    <a:pt x="348629" y="260802"/>
                  </a:lnTo>
                  <a:lnTo>
                    <a:pt x="357628" y="226066"/>
                  </a:lnTo>
                  <a:lnTo>
                    <a:pt x="366799" y="193327"/>
                  </a:lnTo>
                  <a:lnTo>
                    <a:pt x="387158" y="159473"/>
                  </a:lnTo>
                  <a:lnTo>
                    <a:pt x="396701" y="151782"/>
                  </a:lnTo>
                  <a:lnTo>
                    <a:pt x="411229" y="145107"/>
                  </a:lnTo>
                  <a:lnTo>
                    <a:pt x="430833" y="142851"/>
                  </a:lnTo>
                  <a:lnTo>
                    <a:pt x="456842" y="148109"/>
                  </a:lnTo>
                  <a:lnTo>
                    <a:pt x="473057" y="155307"/>
                  </a:lnTo>
                  <a:lnTo>
                    <a:pt x="483033" y="162895"/>
                  </a:lnTo>
                  <a:lnTo>
                    <a:pt x="501504" y="193133"/>
                  </a:lnTo>
                  <a:lnTo>
                    <a:pt x="508641" y="206959"/>
                  </a:lnTo>
                  <a:lnTo>
                    <a:pt x="513598" y="238565"/>
                  </a:lnTo>
                  <a:lnTo>
                    <a:pt x="514350" y="263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08"/>
            <p:cNvSpPr/>
            <p:nvPr/>
          </p:nvSpPr>
          <p:spPr>
            <a:xfrm>
              <a:off x="1264444" y="2778919"/>
              <a:ext cx="35720" cy="264320"/>
            </a:xfrm>
            <a:custGeom>
              <a:avLst/>
              <a:gdLst/>
              <a:ahLst/>
              <a:cxnLst/>
              <a:rect l="0" t="0" r="0" b="0"/>
              <a:pathLst>
                <a:path w="35720" h="264320">
                  <a:moveTo>
                    <a:pt x="0" y="0"/>
                  </a:moveTo>
                  <a:lnTo>
                    <a:pt x="4909" y="11406"/>
                  </a:lnTo>
                  <a:lnTo>
                    <a:pt x="9129" y="41551"/>
                  </a:lnTo>
                  <a:lnTo>
                    <a:pt x="13268" y="74971"/>
                  </a:lnTo>
                  <a:lnTo>
                    <a:pt x="17778" y="102735"/>
                  </a:lnTo>
                  <a:lnTo>
                    <a:pt x="20349" y="134862"/>
                  </a:lnTo>
                  <a:lnTo>
                    <a:pt x="21110" y="161932"/>
                  </a:lnTo>
                  <a:lnTo>
                    <a:pt x="22161" y="197321"/>
                  </a:lnTo>
                  <a:lnTo>
                    <a:pt x="27573" y="231595"/>
                  </a:lnTo>
                  <a:lnTo>
                    <a:pt x="35719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509"/>
            <p:cNvSpPr/>
            <p:nvPr/>
          </p:nvSpPr>
          <p:spPr>
            <a:xfrm>
              <a:off x="942975" y="2864644"/>
              <a:ext cx="263562" cy="217416"/>
            </a:xfrm>
            <a:custGeom>
              <a:avLst/>
              <a:gdLst/>
              <a:ahLst/>
              <a:cxnLst/>
              <a:rect l="0" t="0" r="0" b="0"/>
              <a:pathLst>
                <a:path w="263562" h="217416">
                  <a:moveTo>
                    <a:pt x="0" y="142875"/>
                  </a:moveTo>
                  <a:lnTo>
                    <a:pt x="17699" y="178271"/>
                  </a:lnTo>
                  <a:lnTo>
                    <a:pt x="31047" y="201175"/>
                  </a:lnTo>
                  <a:lnTo>
                    <a:pt x="41293" y="211688"/>
                  </a:lnTo>
                  <a:lnTo>
                    <a:pt x="49044" y="216585"/>
                  </a:lnTo>
                  <a:lnTo>
                    <a:pt x="52540" y="217415"/>
                  </a:lnTo>
                  <a:lnTo>
                    <a:pt x="55664" y="217174"/>
                  </a:lnTo>
                  <a:lnTo>
                    <a:pt x="61252" y="214791"/>
                  </a:lnTo>
                  <a:lnTo>
                    <a:pt x="66382" y="211085"/>
                  </a:lnTo>
                  <a:lnTo>
                    <a:pt x="80937" y="191419"/>
                  </a:lnTo>
                  <a:lnTo>
                    <a:pt x="83597" y="181912"/>
                  </a:lnTo>
                  <a:lnTo>
                    <a:pt x="87211" y="165289"/>
                  </a:lnTo>
                  <a:lnTo>
                    <a:pt x="99528" y="129718"/>
                  </a:lnTo>
                  <a:lnTo>
                    <a:pt x="99689" y="129341"/>
                  </a:lnTo>
                  <a:lnTo>
                    <a:pt x="97752" y="128923"/>
                  </a:lnTo>
                  <a:lnTo>
                    <a:pt x="96124" y="128810"/>
                  </a:lnTo>
                  <a:lnTo>
                    <a:pt x="95039" y="129530"/>
                  </a:lnTo>
                  <a:lnTo>
                    <a:pt x="94316" y="130803"/>
                  </a:lnTo>
                  <a:lnTo>
                    <a:pt x="93298" y="138504"/>
                  </a:lnTo>
                  <a:lnTo>
                    <a:pt x="93155" y="142342"/>
                  </a:lnTo>
                  <a:lnTo>
                    <a:pt x="95112" y="148724"/>
                  </a:lnTo>
                  <a:lnTo>
                    <a:pt x="119282" y="181203"/>
                  </a:lnTo>
                  <a:lnTo>
                    <a:pt x="127362" y="190601"/>
                  </a:lnTo>
                  <a:lnTo>
                    <a:pt x="161033" y="209140"/>
                  </a:lnTo>
                  <a:lnTo>
                    <a:pt x="173170" y="209897"/>
                  </a:lnTo>
                  <a:lnTo>
                    <a:pt x="208809" y="205291"/>
                  </a:lnTo>
                  <a:lnTo>
                    <a:pt x="221392" y="200778"/>
                  </a:lnTo>
                  <a:lnTo>
                    <a:pt x="236607" y="189312"/>
                  </a:lnTo>
                  <a:lnTo>
                    <a:pt x="255691" y="166531"/>
                  </a:lnTo>
                  <a:lnTo>
                    <a:pt x="260484" y="152859"/>
                  </a:lnTo>
                  <a:lnTo>
                    <a:pt x="263561" y="122005"/>
                  </a:lnTo>
                  <a:lnTo>
                    <a:pt x="258466" y="92979"/>
                  </a:lnTo>
                  <a:lnTo>
                    <a:pt x="249816" y="64315"/>
                  </a:lnTo>
                  <a:lnTo>
                    <a:pt x="236671" y="35723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510"/>
            <p:cNvSpPr/>
            <p:nvPr/>
          </p:nvSpPr>
          <p:spPr>
            <a:xfrm>
              <a:off x="767623" y="2950369"/>
              <a:ext cx="127925" cy="148178"/>
            </a:xfrm>
            <a:custGeom>
              <a:avLst/>
              <a:gdLst/>
              <a:ahLst/>
              <a:cxnLst/>
              <a:rect l="0" t="0" r="0" b="0"/>
              <a:pathLst>
                <a:path w="127925" h="148178">
                  <a:moveTo>
                    <a:pt x="18190" y="0"/>
                  </a:moveTo>
                  <a:lnTo>
                    <a:pt x="17396" y="23576"/>
                  </a:lnTo>
                  <a:lnTo>
                    <a:pt x="13280" y="34149"/>
                  </a:lnTo>
                  <a:lnTo>
                    <a:pt x="7548" y="65028"/>
                  </a:lnTo>
                  <a:lnTo>
                    <a:pt x="2265" y="100109"/>
                  </a:lnTo>
                  <a:lnTo>
                    <a:pt x="0" y="113549"/>
                  </a:lnTo>
                  <a:lnTo>
                    <a:pt x="1638" y="124814"/>
                  </a:lnTo>
                  <a:lnTo>
                    <a:pt x="7024" y="136289"/>
                  </a:lnTo>
                  <a:lnTo>
                    <a:pt x="13646" y="144716"/>
                  </a:lnTo>
                  <a:lnTo>
                    <a:pt x="22520" y="147662"/>
                  </a:lnTo>
                  <a:lnTo>
                    <a:pt x="34402" y="148177"/>
                  </a:lnTo>
                  <a:lnTo>
                    <a:pt x="68449" y="139937"/>
                  </a:lnTo>
                  <a:lnTo>
                    <a:pt x="85910" y="129393"/>
                  </a:lnTo>
                  <a:lnTo>
                    <a:pt x="114420" y="101294"/>
                  </a:lnTo>
                  <a:lnTo>
                    <a:pt x="126980" y="77423"/>
                  </a:lnTo>
                  <a:lnTo>
                    <a:pt x="127924" y="65895"/>
                  </a:lnTo>
                  <a:lnTo>
                    <a:pt x="122063" y="45560"/>
                  </a:lnTo>
                  <a:lnTo>
                    <a:pt x="111761" y="31050"/>
                  </a:lnTo>
                  <a:lnTo>
                    <a:pt x="94862" y="20489"/>
                  </a:lnTo>
                  <a:lnTo>
                    <a:pt x="61052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11"/>
            <p:cNvSpPr/>
            <p:nvPr/>
          </p:nvSpPr>
          <p:spPr>
            <a:xfrm>
              <a:off x="557213" y="2943225"/>
              <a:ext cx="100013" cy="142746"/>
            </a:xfrm>
            <a:custGeom>
              <a:avLst/>
              <a:gdLst/>
              <a:ahLst/>
              <a:cxnLst/>
              <a:rect l="0" t="0" r="0" b="0"/>
              <a:pathLst>
                <a:path w="100013" h="142746">
                  <a:moveTo>
                    <a:pt x="0" y="92869"/>
                  </a:moveTo>
                  <a:lnTo>
                    <a:pt x="34982" y="121002"/>
                  </a:lnTo>
                  <a:lnTo>
                    <a:pt x="54586" y="139535"/>
                  </a:lnTo>
                  <a:lnTo>
                    <a:pt x="59450" y="141391"/>
                  </a:lnTo>
                  <a:lnTo>
                    <a:pt x="70019" y="142745"/>
                  </a:lnTo>
                  <a:lnTo>
                    <a:pt x="69698" y="141994"/>
                  </a:lnTo>
                  <a:lnTo>
                    <a:pt x="66247" y="137146"/>
                  </a:lnTo>
                  <a:lnTo>
                    <a:pt x="58219" y="105290"/>
                  </a:lnTo>
                  <a:lnTo>
                    <a:pt x="58154" y="78212"/>
                  </a:lnTo>
                  <a:lnTo>
                    <a:pt x="67120" y="42814"/>
                  </a:lnTo>
                  <a:lnTo>
                    <a:pt x="87152" y="9939"/>
                  </a:lnTo>
                  <a:lnTo>
                    <a:pt x="92444" y="4417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12"/>
            <p:cNvSpPr/>
            <p:nvPr/>
          </p:nvSpPr>
          <p:spPr>
            <a:xfrm>
              <a:off x="160779" y="2736056"/>
              <a:ext cx="348268" cy="406481"/>
            </a:xfrm>
            <a:custGeom>
              <a:avLst/>
              <a:gdLst/>
              <a:ahLst/>
              <a:cxnLst/>
              <a:rect l="0" t="0" r="0" b="0"/>
              <a:pathLst>
                <a:path w="348268" h="406481">
                  <a:moveTo>
                    <a:pt x="210696" y="0"/>
                  </a:moveTo>
                  <a:lnTo>
                    <a:pt x="206904" y="0"/>
                  </a:lnTo>
                  <a:lnTo>
                    <a:pt x="176376" y="13736"/>
                  </a:lnTo>
                  <a:lnTo>
                    <a:pt x="140975" y="37815"/>
                  </a:lnTo>
                  <a:lnTo>
                    <a:pt x="112868" y="64827"/>
                  </a:lnTo>
                  <a:lnTo>
                    <a:pt x="93927" y="89137"/>
                  </a:lnTo>
                  <a:lnTo>
                    <a:pt x="77043" y="113700"/>
                  </a:lnTo>
                  <a:lnTo>
                    <a:pt x="60807" y="138640"/>
                  </a:lnTo>
                  <a:lnTo>
                    <a:pt x="43008" y="165599"/>
                  </a:lnTo>
                  <a:lnTo>
                    <a:pt x="28747" y="193456"/>
                  </a:lnTo>
                  <a:lnTo>
                    <a:pt x="17117" y="221712"/>
                  </a:lnTo>
                  <a:lnTo>
                    <a:pt x="6657" y="250145"/>
                  </a:lnTo>
                  <a:lnTo>
                    <a:pt x="949" y="276540"/>
                  </a:lnTo>
                  <a:lnTo>
                    <a:pt x="0" y="301501"/>
                  </a:lnTo>
                  <a:lnTo>
                    <a:pt x="8391" y="337072"/>
                  </a:lnTo>
                  <a:lnTo>
                    <a:pt x="22519" y="367279"/>
                  </a:lnTo>
                  <a:lnTo>
                    <a:pt x="37633" y="383898"/>
                  </a:lnTo>
                  <a:lnTo>
                    <a:pt x="57050" y="394988"/>
                  </a:lnTo>
                  <a:lnTo>
                    <a:pt x="92411" y="403578"/>
                  </a:lnTo>
                  <a:lnTo>
                    <a:pt x="120025" y="405587"/>
                  </a:lnTo>
                  <a:lnTo>
                    <a:pt x="150819" y="406480"/>
                  </a:lnTo>
                  <a:lnTo>
                    <a:pt x="180909" y="402643"/>
                  </a:lnTo>
                  <a:lnTo>
                    <a:pt x="210157" y="394853"/>
                  </a:lnTo>
                  <a:lnTo>
                    <a:pt x="239032" y="383453"/>
                  </a:lnTo>
                  <a:lnTo>
                    <a:pt x="265623" y="370449"/>
                  </a:lnTo>
                  <a:lnTo>
                    <a:pt x="300789" y="349740"/>
                  </a:lnTo>
                  <a:lnTo>
                    <a:pt x="333532" y="325201"/>
                  </a:lnTo>
                  <a:lnTo>
                    <a:pt x="346399" y="306171"/>
                  </a:lnTo>
                  <a:lnTo>
                    <a:pt x="348267" y="294561"/>
                  </a:lnTo>
                  <a:lnTo>
                    <a:pt x="347654" y="289243"/>
                  </a:lnTo>
                  <a:lnTo>
                    <a:pt x="340622" y="279100"/>
                  </a:lnTo>
                  <a:lnTo>
                    <a:pt x="329560" y="270095"/>
                  </a:lnTo>
                  <a:lnTo>
                    <a:pt x="316706" y="263446"/>
                  </a:lnTo>
                  <a:lnTo>
                    <a:pt x="288497" y="259033"/>
                  </a:lnTo>
                  <a:lnTo>
                    <a:pt x="258795" y="257726"/>
                  </a:lnTo>
                  <a:lnTo>
                    <a:pt x="226094" y="257338"/>
                  </a:lnTo>
                  <a:lnTo>
                    <a:pt x="190979" y="262851"/>
                  </a:lnTo>
                  <a:lnTo>
                    <a:pt x="174977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13"/>
            <p:cNvSpPr/>
            <p:nvPr/>
          </p:nvSpPr>
          <p:spPr>
            <a:xfrm>
              <a:off x="1882850" y="3579320"/>
              <a:ext cx="113074" cy="205323"/>
            </a:xfrm>
            <a:custGeom>
              <a:avLst/>
              <a:gdLst/>
              <a:ahLst/>
              <a:cxnLst/>
              <a:rect l="0" t="0" r="0" b="0"/>
              <a:pathLst>
                <a:path w="113074" h="205323">
                  <a:moveTo>
                    <a:pt x="74538" y="13986"/>
                  </a:moveTo>
                  <a:lnTo>
                    <a:pt x="70745" y="10194"/>
                  </a:lnTo>
                  <a:lnTo>
                    <a:pt x="66767" y="8332"/>
                  </a:lnTo>
                  <a:lnTo>
                    <a:pt x="55405" y="6245"/>
                  </a:lnTo>
                  <a:lnTo>
                    <a:pt x="47526" y="1991"/>
                  </a:lnTo>
                  <a:lnTo>
                    <a:pt x="26491" y="0"/>
                  </a:lnTo>
                  <a:lnTo>
                    <a:pt x="19317" y="1949"/>
                  </a:lnTo>
                  <a:lnTo>
                    <a:pt x="16293" y="3581"/>
                  </a:lnTo>
                  <a:lnTo>
                    <a:pt x="8243" y="13461"/>
                  </a:lnTo>
                  <a:lnTo>
                    <a:pt x="832" y="26442"/>
                  </a:lnTo>
                  <a:lnTo>
                    <a:pt x="0" y="31022"/>
                  </a:lnTo>
                  <a:lnTo>
                    <a:pt x="1193" y="40343"/>
                  </a:lnTo>
                  <a:lnTo>
                    <a:pt x="6327" y="54516"/>
                  </a:lnTo>
                  <a:lnTo>
                    <a:pt x="33579" y="86839"/>
                  </a:lnTo>
                  <a:lnTo>
                    <a:pt x="67645" y="121329"/>
                  </a:lnTo>
                  <a:lnTo>
                    <a:pt x="96649" y="156092"/>
                  </a:lnTo>
                  <a:lnTo>
                    <a:pt x="112100" y="182640"/>
                  </a:lnTo>
                  <a:lnTo>
                    <a:pt x="113073" y="186747"/>
                  </a:lnTo>
                  <a:lnTo>
                    <a:pt x="112928" y="190279"/>
                  </a:lnTo>
                  <a:lnTo>
                    <a:pt x="112037" y="193427"/>
                  </a:lnTo>
                  <a:lnTo>
                    <a:pt x="106814" y="199042"/>
                  </a:lnTo>
                  <a:lnTo>
                    <a:pt x="103199" y="201650"/>
                  </a:lnTo>
                  <a:lnTo>
                    <a:pt x="86734" y="205322"/>
                  </a:lnTo>
                  <a:lnTo>
                    <a:pt x="52546" y="200859"/>
                  </a:lnTo>
                  <a:lnTo>
                    <a:pt x="19867" y="195386"/>
                  </a:lnTo>
                  <a:lnTo>
                    <a:pt x="3100" y="192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14"/>
            <p:cNvSpPr/>
            <p:nvPr/>
          </p:nvSpPr>
          <p:spPr>
            <a:xfrm>
              <a:off x="1686472" y="3579151"/>
              <a:ext cx="84728" cy="157031"/>
            </a:xfrm>
            <a:custGeom>
              <a:avLst/>
              <a:gdLst/>
              <a:ahLst/>
              <a:cxnLst/>
              <a:rect l="0" t="0" r="0" b="0"/>
              <a:pathLst>
                <a:path w="84728" h="157031">
                  <a:moveTo>
                    <a:pt x="28028" y="85593"/>
                  </a:moveTo>
                  <a:lnTo>
                    <a:pt x="33731" y="79096"/>
                  </a:lnTo>
                  <a:lnTo>
                    <a:pt x="61820" y="44951"/>
                  </a:lnTo>
                  <a:lnTo>
                    <a:pt x="77467" y="26932"/>
                  </a:lnTo>
                  <a:lnTo>
                    <a:pt x="82893" y="15824"/>
                  </a:lnTo>
                  <a:lnTo>
                    <a:pt x="84727" y="4960"/>
                  </a:lnTo>
                  <a:lnTo>
                    <a:pt x="84083" y="3263"/>
                  </a:lnTo>
                  <a:lnTo>
                    <a:pt x="82861" y="2131"/>
                  </a:lnTo>
                  <a:lnTo>
                    <a:pt x="81252" y="1376"/>
                  </a:lnTo>
                  <a:lnTo>
                    <a:pt x="62223" y="0"/>
                  </a:lnTo>
                  <a:lnTo>
                    <a:pt x="46891" y="3699"/>
                  </a:lnTo>
                  <a:lnTo>
                    <a:pt x="31060" y="13615"/>
                  </a:lnTo>
                  <a:lnTo>
                    <a:pt x="12281" y="31188"/>
                  </a:lnTo>
                  <a:lnTo>
                    <a:pt x="5684" y="40511"/>
                  </a:lnTo>
                  <a:lnTo>
                    <a:pt x="1299" y="58477"/>
                  </a:lnTo>
                  <a:lnTo>
                    <a:pt x="0" y="75089"/>
                  </a:lnTo>
                  <a:lnTo>
                    <a:pt x="3407" y="90065"/>
                  </a:lnTo>
                  <a:lnTo>
                    <a:pt x="12464" y="109348"/>
                  </a:lnTo>
                  <a:lnTo>
                    <a:pt x="25092" y="123676"/>
                  </a:lnTo>
                  <a:lnTo>
                    <a:pt x="58413" y="146563"/>
                  </a:lnTo>
                  <a:lnTo>
                    <a:pt x="78034" y="157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15"/>
            <p:cNvSpPr/>
            <p:nvPr/>
          </p:nvSpPr>
          <p:spPr>
            <a:xfrm>
              <a:off x="1585913" y="3486150"/>
              <a:ext cx="57151" cy="221457"/>
            </a:xfrm>
            <a:custGeom>
              <a:avLst/>
              <a:gdLst/>
              <a:ahLst/>
              <a:cxnLst/>
              <a:rect l="0" t="0" r="0" b="0"/>
              <a:pathLst>
                <a:path w="57151" h="221457">
                  <a:moveTo>
                    <a:pt x="0" y="0"/>
                  </a:moveTo>
                  <a:lnTo>
                    <a:pt x="793" y="7291"/>
                  </a:lnTo>
                  <a:lnTo>
                    <a:pt x="9943" y="36679"/>
                  </a:lnTo>
                  <a:lnTo>
                    <a:pt x="19132" y="70187"/>
                  </a:lnTo>
                  <a:lnTo>
                    <a:pt x="27012" y="97966"/>
                  </a:lnTo>
                  <a:lnTo>
                    <a:pt x="41377" y="133681"/>
                  </a:lnTo>
                  <a:lnTo>
                    <a:pt x="52094" y="163901"/>
                  </a:lnTo>
                  <a:lnTo>
                    <a:pt x="56484" y="197855"/>
                  </a:lnTo>
                  <a:lnTo>
                    <a:pt x="57150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516"/>
            <p:cNvSpPr/>
            <p:nvPr/>
          </p:nvSpPr>
          <p:spPr>
            <a:xfrm>
              <a:off x="1490996" y="3486150"/>
              <a:ext cx="80630" cy="221457"/>
            </a:xfrm>
            <a:custGeom>
              <a:avLst/>
              <a:gdLst/>
              <a:ahLst/>
              <a:cxnLst/>
              <a:rect l="0" t="0" r="0" b="0"/>
              <a:pathLst>
                <a:path w="80630" h="221457">
                  <a:moveTo>
                    <a:pt x="9192" y="0"/>
                  </a:moveTo>
                  <a:lnTo>
                    <a:pt x="166" y="4909"/>
                  </a:lnTo>
                  <a:lnTo>
                    <a:pt x="0" y="5654"/>
                  </a:lnTo>
                  <a:lnTo>
                    <a:pt x="682" y="6151"/>
                  </a:lnTo>
                  <a:lnTo>
                    <a:pt x="7671" y="37159"/>
                  </a:lnTo>
                  <a:lnTo>
                    <a:pt x="22622" y="71627"/>
                  </a:lnTo>
                  <a:lnTo>
                    <a:pt x="34746" y="105753"/>
                  </a:lnTo>
                  <a:lnTo>
                    <a:pt x="44784" y="140951"/>
                  </a:lnTo>
                  <a:lnTo>
                    <a:pt x="54410" y="171070"/>
                  </a:lnTo>
                  <a:lnTo>
                    <a:pt x="68721" y="204336"/>
                  </a:lnTo>
                  <a:lnTo>
                    <a:pt x="80629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517"/>
            <p:cNvSpPr/>
            <p:nvPr/>
          </p:nvSpPr>
          <p:spPr>
            <a:xfrm>
              <a:off x="1329605" y="3587230"/>
              <a:ext cx="106290" cy="106090"/>
            </a:xfrm>
            <a:custGeom>
              <a:avLst/>
              <a:gdLst/>
              <a:ahLst/>
              <a:cxnLst/>
              <a:rect l="0" t="0" r="0" b="0"/>
              <a:pathLst>
                <a:path w="106290" h="106090">
                  <a:moveTo>
                    <a:pt x="27708" y="34651"/>
                  </a:moveTo>
                  <a:lnTo>
                    <a:pt x="46858" y="34651"/>
                  </a:lnTo>
                  <a:lnTo>
                    <a:pt x="78285" y="23260"/>
                  </a:lnTo>
                  <a:lnTo>
                    <a:pt x="93052" y="20428"/>
                  </a:lnTo>
                  <a:lnTo>
                    <a:pt x="99877" y="16953"/>
                  </a:lnTo>
                  <a:lnTo>
                    <a:pt x="102014" y="14915"/>
                  </a:lnTo>
                  <a:lnTo>
                    <a:pt x="104389" y="10533"/>
                  </a:lnTo>
                  <a:lnTo>
                    <a:pt x="105726" y="3605"/>
                  </a:lnTo>
                  <a:lnTo>
                    <a:pt x="105120" y="2047"/>
                  </a:lnTo>
                  <a:lnTo>
                    <a:pt x="103922" y="1009"/>
                  </a:lnTo>
                  <a:lnTo>
                    <a:pt x="102329" y="317"/>
                  </a:lnTo>
                  <a:lnTo>
                    <a:pt x="73639" y="0"/>
                  </a:lnTo>
                  <a:lnTo>
                    <a:pt x="41302" y="8912"/>
                  </a:lnTo>
                  <a:lnTo>
                    <a:pt x="24151" y="19528"/>
                  </a:lnTo>
                  <a:lnTo>
                    <a:pt x="5721" y="36544"/>
                  </a:lnTo>
                  <a:lnTo>
                    <a:pt x="2061" y="42901"/>
                  </a:lnTo>
                  <a:lnTo>
                    <a:pt x="0" y="54735"/>
                  </a:lnTo>
                  <a:lnTo>
                    <a:pt x="1635" y="61569"/>
                  </a:lnTo>
                  <a:lnTo>
                    <a:pt x="9134" y="71995"/>
                  </a:lnTo>
                  <a:lnTo>
                    <a:pt x="21411" y="83022"/>
                  </a:lnTo>
                  <a:lnTo>
                    <a:pt x="43573" y="93860"/>
                  </a:lnTo>
                  <a:lnTo>
                    <a:pt x="75271" y="101231"/>
                  </a:lnTo>
                  <a:lnTo>
                    <a:pt x="106289" y="10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18"/>
            <p:cNvSpPr/>
            <p:nvPr/>
          </p:nvSpPr>
          <p:spPr>
            <a:xfrm>
              <a:off x="1101131" y="3568840"/>
              <a:ext cx="149026" cy="102914"/>
            </a:xfrm>
            <a:custGeom>
              <a:avLst/>
              <a:gdLst/>
              <a:ahLst/>
              <a:cxnLst/>
              <a:rect l="0" t="0" r="0" b="0"/>
              <a:pathLst>
                <a:path w="149026" h="102914">
                  <a:moveTo>
                    <a:pt x="6150" y="10179"/>
                  </a:moveTo>
                  <a:lnTo>
                    <a:pt x="0" y="10179"/>
                  </a:lnTo>
                  <a:lnTo>
                    <a:pt x="4112" y="16676"/>
                  </a:lnTo>
                  <a:lnTo>
                    <a:pt x="9863" y="50820"/>
                  </a:lnTo>
                  <a:lnTo>
                    <a:pt x="24484" y="83213"/>
                  </a:lnTo>
                  <a:lnTo>
                    <a:pt x="27458" y="92585"/>
                  </a:lnTo>
                  <a:lnTo>
                    <a:pt x="34627" y="102913"/>
                  </a:lnTo>
                  <a:lnTo>
                    <a:pt x="30904" y="99215"/>
                  </a:lnTo>
                  <a:lnTo>
                    <a:pt x="29058" y="93142"/>
                  </a:lnTo>
                  <a:lnTo>
                    <a:pt x="28566" y="89300"/>
                  </a:lnTo>
                  <a:lnTo>
                    <a:pt x="34915" y="57696"/>
                  </a:lnTo>
                  <a:lnTo>
                    <a:pt x="44493" y="36616"/>
                  </a:lnTo>
                  <a:lnTo>
                    <a:pt x="57645" y="17341"/>
                  </a:lnTo>
                  <a:lnTo>
                    <a:pt x="78898" y="864"/>
                  </a:lnTo>
                  <a:lnTo>
                    <a:pt x="82430" y="0"/>
                  </a:lnTo>
                  <a:lnTo>
                    <a:pt x="104106" y="2478"/>
                  </a:lnTo>
                  <a:lnTo>
                    <a:pt x="113451" y="7021"/>
                  </a:lnTo>
                  <a:lnTo>
                    <a:pt x="128593" y="19080"/>
                  </a:lnTo>
                  <a:lnTo>
                    <a:pt x="136709" y="30455"/>
                  </a:lnTo>
                  <a:lnTo>
                    <a:pt x="140349" y="47672"/>
                  </a:lnTo>
                  <a:lnTo>
                    <a:pt x="142586" y="83029"/>
                  </a:lnTo>
                  <a:lnTo>
                    <a:pt x="149025" y="95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19"/>
            <p:cNvSpPr/>
            <p:nvPr/>
          </p:nvSpPr>
          <p:spPr>
            <a:xfrm>
              <a:off x="893219" y="3550868"/>
              <a:ext cx="164057" cy="113877"/>
            </a:xfrm>
            <a:custGeom>
              <a:avLst/>
              <a:gdLst/>
              <a:ahLst/>
              <a:cxnLst/>
              <a:rect l="0" t="0" r="0" b="0"/>
              <a:pathLst>
                <a:path w="164057" h="113877">
                  <a:moveTo>
                    <a:pt x="121194" y="56726"/>
                  </a:moveTo>
                  <a:lnTo>
                    <a:pt x="121194" y="22170"/>
                  </a:lnTo>
                  <a:lnTo>
                    <a:pt x="121194" y="19401"/>
                  </a:lnTo>
                  <a:lnTo>
                    <a:pt x="119606" y="16762"/>
                  </a:lnTo>
                  <a:lnTo>
                    <a:pt x="105100" y="4406"/>
                  </a:lnTo>
                  <a:lnTo>
                    <a:pt x="95784" y="1723"/>
                  </a:lnTo>
                  <a:lnTo>
                    <a:pt x="74194" y="0"/>
                  </a:lnTo>
                  <a:lnTo>
                    <a:pt x="38898" y="15707"/>
                  </a:lnTo>
                  <a:lnTo>
                    <a:pt x="9367" y="40428"/>
                  </a:lnTo>
                  <a:lnTo>
                    <a:pt x="4024" y="49747"/>
                  </a:lnTo>
                  <a:lnTo>
                    <a:pt x="313" y="72622"/>
                  </a:lnTo>
                  <a:lnTo>
                    <a:pt x="0" y="79137"/>
                  </a:lnTo>
                  <a:lnTo>
                    <a:pt x="1504" y="81985"/>
                  </a:lnTo>
                  <a:lnTo>
                    <a:pt x="11206" y="89787"/>
                  </a:lnTo>
                  <a:lnTo>
                    <a:pt x="24134" y="96331"/>
                  </a:lnTo>
                  <a:lnTo>
                    <a:pt x="47450" y="99159"/>
                  </a:lnTo>
                  <a:lnTo>
                    <a:pt x="71349" y="93800"/>
                  </a:lnTo>
                  <a:lnTo>
                    <a:pt x="87198" y="86584"/>
                  </a:lnTo>
                  <a:lnTo>
                    <a:pt x="111582" y="65793"/>
                  </a:lnTo>
                  <a:lnTo>
                    <a:pt x="122138" y="51828"/>
                  </a:lnTo>
                  <a:lnTo>
                    <a:pt x="126500" y="37635"/>
                  </a:lnTo>
                  <a:lnTo>
                    <a:pt x="128289" y="15397"/>
                  </a:lnTo>
                  <a:lnTo>
                    <a:pt x="127512" y="14886"/>
                  </a:lnTo>
                  <a:lnTo>
                    <a:pt x="124531" y="14318"/>
                  </a:lnTo>
                  <a:lnTo>
                    <a:pt x="123418" y="14960"/>
                  </a:lnTo>
                  <a:lnTo>
                    <a:pt x="122677" y="16182"/>
                  </a:lnTo>
                  <a:lnTo>
                    <a:pt x="121853" y="20450"/>
                  </a:lnTo>
                  <a:lnTo>
                    <a:pt x="121219" y="48358"/>
                  </a:lnTo>
                  <a:lnTo>
                    <a:pt x="126902" y="66479"/>
                  </a:lnTo>
                  <a:lnTo>
                    <a:pt x="137987" y="90093"/>
                  </a:lnTo>
                  <a:lnTo>
                    <a:pt x="144797" y="97485"/>
                  </a:lnTo>
                  <a:lnTo>
                    <a:pt x="164056" y="113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20"/>
            <p:cNvSpPr/>
            <p:nvPr/>
          </p:nvSpPr>
          <p:spPr>
            <a:xfrm>
              <a:off x="678656" y="3526155"/>
              <a:ext cx="178154" cy="358169"/>
            </a:xfrm>
            <a:custGeom>
              <a:avLst/>
              <a:gdLst/>
              <a:ahLst/>
              <a:cxnLst/>
              <a:rect l="0" t="0" r="0" b="0"/>
              <a:pathLst>
                <a:path w="178154" h="358169">
                  <a:moveTo>
                    <a:pt x="142875" y="67151"/>
                  </a:moveTo>
                  <a:lnTo>
                    <a:pt x="146668" y="67151"/>
                  </a:lnTo>
                  <a:lnTo>
                    <a:pt x="147785" y="66358"/>
                  </a:lnTo>
                  <a:lnTo>
                    <a:pt x="148529" y="65035"/>
                  </a:lnTo>
                  <a:lnTo>
                    <a:pt x="149578" y="57264"/>
                  </a:lnTo>
                  <a:lnTo>
                    <a:pt x="149029" y="49263"/>
                  </a:lnTo>
                  <a:lnTo>
                    <a:pt x="140050" y="26510"/>
                  </a:lnTo>
                  <a:lnTo>
                    <a:pt x="133417" y="19190"/>
                  </a:lnTo>
                  <a:lnTo>
                    <a:pt x="118642" y="10607"/>
                  </a:lnTo>
                  <a:lnTo>
                    <a:pt x="96108" y="596"/>
                  </a:lnTo>
                  <a:lnTo>
                    <a:pt x="83990" y="0"/>
                  </a:lnTo>
                  <a:lnTo>
                    <a:pt x="60600" y="6086"/>
                  </a:lnTo>
                  <a:lnTo>
                    <a:pt x="45561" y="16426"/>
                  </a:lnTo>
                  <a:lnTo>
                    <a:pt x="31960" y="34142"/>
                  </a:lnTo>
                  <a:lnTo>
                    <a:pt x="19182" y="61462"/>
                  </a:lnTo>
                  <a:lnTo>
                    <a:pt x="18580" y="72825"/>
                  </a:lnTo>
                  <a:lnTo>
                    <a:pt x="19530" y="78077"/>
                  </a:lnTo>
                  <a:lnTo>
                    <a:pt x="24820" y="86030"/>
                  </a:lnTo>
                  <a:lnTo>
                    <a:pt x="45690" y="104268"/>
                  </a:lnTo>
                  <a:lnTo>
                    <a:pt x="69115" y="113050"/>
                  </a:lnTo>
                  <a:lnTo>
                    <a:pt x="80724" y="113215"/>
                  </a:lnTo>
                  <a:lnTo>
                    <a:pt x="111744" y="108178"/>
                  </a:lnTo>
                  <a:lnTo>
                    <a:pt x="130779" y="97072"/>
                  </a:lnTo>
                  <a:lnTo>
                    <a:pt x="136970" y="89445"/>
                  </a:lnTo>
                  <a:lnTo>
                    <a:pt x="140251" y="80764"/>
                  </a:lnTo>
                  <a:lnTo>
                    <a:pt x="142862" y="53315"/>
                  </a:lnTo>
                  <a:lnTo>
                    <a:pt x="139079" y="56790"/>
                  </a:lnTo>
                  <a:lnTo>
                    <a:pt x="137219" y="60694"/>
                  </a:lnTo>
                  <a:lnTo>
                    <a:pt x="135819" y="90452"/>
                  </a:lnTo>
                  <a:lnTo>
                    <a:pt x="140658" y="118321"/>
                  </a:lnTo>
                  <a:lnTo>
                    <a:pt x="144554" y="153577"/>
                  </a:lnTo>
                  <a:lnTo>
                    <a:pt x="152633" y="183776"/>
                  </a:lnTo>
                  <a:lnTo>
                    <a:pt x="162964" y="215742"/>
                  </a:lnTo>
                  <a:lnTo>
                    <a:pt x="171053" y="245322"/>
                  </a:lnTo>
                  <a:lnTo>
                    <a:pt x="176360" y="274194"/>
                  </a:lnTo>
                  <a:lnTo>
                    <a:pt x="178153" y="308603"/>
                  </a:lnTo>
                  <a:lnTo>
                    <a:pt x="174671" y="327252"/>
                  </a:lnTo>
                  <a:lnTo>
                    <a:pt x="168612" y="342832"/>
                  </a:lnTo>
                  <a:lnTo>
                    <a:pt x="159870" y="350543"/>
                  </a:lnTo>
                  <a:lnTo>
                    <a:pt x="148841" y="355822"/>
                  </a:lnTo>
                  <a:lnTo>
                    <a:pt x="138648" y="358168"/>
                  </a:lnTo>
                  <a:lnTo>
                    <a:pt x="120191" y="355696"/>
                  </a:lnTo>
                  <a:lnTo>
                    <a:pt x="87712" y="342047"/>
                  </a:lnTo>
                  <a:lnTo>
                    <a:pt x="64883" y="327107"/>
                  </a:lnTo>
                  <a:lnTo>
                    <a:pt x="35835" y="296536"/>
                  </a:lnTo>
                  <a:lnTo>
                    <a:pt x="18556" y="274553"/>
                  </a:lnTo>
                  <a:lnTo>
                    <a:pt x="0" y="238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521"/>
            <p:cNvSpPr/>
            <p:nvPr/>
          </p:nvSpPr>
          <p:spPr>
            <a:xfrm>
              <a:off x="585788" y="3529013"/>
              <a:ext cx="71438" cy="128465"/>
            </a:xfrm>
            <a:custGeom>
              <a:avLst/>
              <a:gdLst/>
              <a:ahLst/>
              <a:cxnLst/>
              <a:rect l="0" t="0" r="0" b="0"/>
              <a:pathLst>
                <a:path w="71438" h="128465">
                  <a:moveTo>
                    <a:pt x="0" y="100012"/>
                  </a:moveTo>
                  <a:lnTo>
                    <a:pt x="11391" y="112197"/>
                  </a:lnTo>
                  <a:lnTo>
                    <a:pt x="15832" y="121498"/>
                  </a:lnTo>
                  <a:lnTo>
                    <a:pt x="21334" y="128464"/>
                  </a:lnTo>
                  <a:lnTo>
                    <a:pt x="21429" y="97267"/>
                  </a:lnTo>
                  <a:lnTo>
                    <a:pt x="21431" y="62155"/>
                  </a:lnTo>
                  <a:lnTo>
                    <a:pt x="23547" y="42229"/>
                  </a:lnTo>
                  <a:lnTo>
                    <a:pt x="31374" y="17954"/>
                  </a:lnTo>
                  <a:lnTo>
                    <a:pt x="38021" y="9831"/>
                  </a:lnTo>
                  <a:lnTo>
                    <a:pt x="45473" y="4369"/>
                  </a:lnTo>
                  <a:lnTo>
                    <a:pt x="54131" y="1294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22"/>
            <p:cNvSpPr/>
            <p:nvPr/>
          </p:nvSpPr>
          <p:spPr>
            <a:xfrm>
              <a:off x="358060" y="3536156"/>
              <a:ext cx="161541" cy="120314"/>
            </a:xfrm>
            <a:custGeom>
              <a:avLst/>
              <a:gdLst/>
              <a:ahLst/>
              <a:cxnLst/>
              <a:rect l="0" t="0" r="0" b="0"/>
              <a:pathLst>
                <a:path w="161541" h="120314">
                  <a:moveTo>
                    <a:pt x="142003" y="14288"/>
                  </a:moveTo>
                  <a:lnTo>
                    <a:pt x="108532" y="14288"/>
                  </a:lnTo>
                  <a:lnTo>
                    <a:pt x="83886" y="14288"/>
                  </a:lnTo>
                  <a:lnTo>
                    <a:pt x="63135" y="21873"/>
                  </a:lnTo>
                  <a:lnTo>
                    <a:pt x="29781" y="43234"/>
                  </a:lnTo>
                  <a:lnTo>
                    <a:pt x="9063" y="61986"/>
                  </a:lnTo>
                  <a:lnTo>
                    <a:pt x="3543" y="71470"/>
                  </a:lnTo>
                  <a:lnTo>
                    <a:pt x="0" y="90494"/>
                  </a:lnTo>
                  <a:lnTo>
                    <a:pt x="3749" y="102132"/>
                  </a:lnTo>
                  <a:lnTo>
                    <a:pt x="6971" y="108570"/>
                  </a:lnTo>
                  <a:lnTo>
                    <a:pt x="10706" y="112861"/>
                  </a:lnTo>
                  <a:lnTo>
                    <a:pt x="19090" y="117629"/>
                  </a:lnTo>
                  <a:lnTo>
                    <a:pt x="36528" y="120313"/>
                  </a:lnTo>
                  <a:lnTo>
                    <a:pt x="60568" y="117317"/>
                  </a:lnTo>
                  <a:lnTo>
                    <a:pt x="92226" y="104283"/>
                  </a:lnTo>
                  <a:lnTo>
                    <a:pt x="123997" y="91126"/>
                  </a:lnTo>
                  <a:lnTo>
                    <a:pt x="140901" y="75948"/>
                  </a:lnTo>
                  <a:lnTo>
                    <a:pt x="159173" y="49013"/>
                  </a:lnTo>
                  <a:lnTo>
                    <a:pt x="161540" y="42157"/>
                  </a:lnTo>
                  <a:lnTo>
                    <a:pt x="160584" y="38423"/>
                  </a:lnTo>
                  <a:lnTo>
                    <a:pt x="155288" y="30042"/>
                  </a:lnTo>
                  <a:lnTo>
                    <a:pt x="143381" y="20190"/>
                  </a:lnTo>
                  <a:lnTo>
                    <a:pt x="115721" y="4863"/>
                  </a:lnTo>
                  <a:lnTo>
                    <a:pt x="919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23"/>
            <p:cNvSpPr/>
            <p:nvPr/>
          </p:nvSpPr>
          <p:spPr>
            <a:xfrm>
              <a:off x="1750694" y="3250700"/>
              <a:ext cx="163832" cy="114007"/>
            </a:xfrm>
            <a:custGeom>
              <a:avLst/>
              <a:gdLst/>
              <a:ahLst/>
              <a:cxnLst/>
              <a:rect l="0" t="0" r="0" b="0"/>
              <a:pathLst>
                <a:path w="163832" h="114007">
                  <a:moveTo>
                    <a:pt x="99537" y="6850"/>
                  </a:moveTo>
                  <a:lnTo>
                    <a:pt x="95745" y="3058"/>
                  </a:lnTo>
                  <a:lnTo>
                    <a:pt x="91766" y="1196"/>
                  </a:lnTo>
                  <a:lnTo>
                    <a:pt x="82745" y="0"/>
                  </a:lnTo>
                  <a:lnTo>
                    <a:pt x="54835" y="9675"/>
                  </a:lnTo>
                  <a:lnTo>
                    <a:pt x="45803" y="16308"/>
                  </a:lnTo>
                  <a:lnTo>
                    <a:pt x="10507" y="47275"/>
                  </a:lnTo>
                  <a:lnTo>
                    <a:pt x="4935" y="55508"/>
                  </a:lnTo>
                  <a:lnTo>
                    <a:pt x="1128" y="69069"/>
                  </a:lnTo>
                  <a:lnTo>
                    <a:pt x="0" y="79349"/>
                  </a:lnTo>
                  <a:lnTo>
                    <a:pt x="1853" y="84844"/>
                  </a:lnTo>
                  <a:lnTo>
                    <a:pt x="3458" y="87421"/>
                  </a:lnTo>
                  <a:lnTo>
                    <a:pt x="20887" y="94840"/>
                  </a:lnTo>
                  <a:lnTo>
                    <a:pt x="33096" y="95434"/>
                  </a:lnTo>
                  <a:lnTo>
                    <a:pt x="53869" y="89347"/>
                  </a:lnTo>
                  <a:lnTo>
                    <a:pt x="82831" y="65889"/>
                  </a:lnTo>
                  <a:lnTo>
                    <a:pt x="101497" y="41556"/>
                  </a:lnTo>
                  <a:lnTo>
                    <a:pt x="104377" y="33916"/>
                  </a:lnTo>
                  <a:lnTo>
                    <a:pt x="106226" y="23662"/>
                  </a:lnTo>
                  <a:lnTo>
                    <a:pt x="110339" y="18093"/>
                  </a:lnTo>
                  <a:lnTo>
                    <a:pt x="111501" y="17520"/>
                  </a:lnTo>
                  <a:lnTo>
                    <a:pt x="112275" y="17932"/>
                  </a:lnTo>
                  <a:lnTo>
                    <a:pt x="113519" y="20504"/>
                  </a:lnTo>
                  <a:lnTo>
                    <a:pt x="114558" y="27510"/>
                  </a:lnTo>
                  <a:lnTo>
                    <a:pt x="126798" y="52444"/>
                  </a:lnTo>
                  <a:lnTo>
                    <a:pt x="140964" y="73330"/>
                  </a:lnTo>
                  <a:lnTo>
                    <a:pt x="160099" y="107848"/>
                  </a:lnTo>
                  <a:lnTo>
                    <a:pt x="163831" y="114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24"/>
            <p:cNvSpPr/>
            <p:nvPr/>
          </p:nvSpPr>
          <p:spPr>
            <a:xfrm>
              <a:off x="1421606" y="3228975"/>
              <a:ext cx="292895" cy="128133"/>
            </a:xfrm>
            <a:custGeom>
              <a:avLst/>
              <a:gdLst/>
              <a:ahLst/>
              <a:cxnLst/>
              <a:rect l="0" t="0" r="0" b="0"/>
              <a:pathLst>
                <a:path w="292895" h="128133">
                  <a:moveTo>
                    <a:pt x="0" y="35719"/>
                  </a:moveTo>
                  <a:lnTo>
                    <a:pt x="0" y="22718"/>
                  </a:lnTo>
                  <a:lnTo>
                    <a:pt x="3793" y="18020"/>
                  </a:lnTo>
                  <a:lnTo>
                    <a:pt x="18682" y="9322"/>
                  </a:lnTo>
                  <a:lnTo>
                    <a:pt x="30528" y="4672"/>
                  </a:lnTo>
                  <a:lnTo>
                    <a:pt x="58170" y="5177"/>
                  </a:lnTo>
                  <a:lnTo>
                    <a:pt x="87703" y="6561"/>
                  </a:lnTo>
                  <a:lnTo>
                    <a:pt x="116562" y="14556"/>
                  </a:lnTo>
                  <a:lnTo>
                    <a:pt x="149055" y="31479"/>
                  </a:lnTo>
                  <a:lnTo>
                    <a:pt x="170371" y="46193"/>
                  </a:lnTo>
                  <a:lnTo>
                    <a:pt x="201309" y="80314"/>
                  </a:lnTo>
                  <a:lnTo>
                    <a:pt x="210107" y="95058"/>
                  </a:lnTo>
                  <a:lnTo>
                    <a:pt x="215599" y="112145"/>
                  </a:lnTo>
                  <a:lnTo>
                    <a:pt x="218853" y="118105"/>
                  </a:lnTo>
                  <a:lnTo>
                    <a:pt x="221114" y="127050"/>
                  </a:lnTo>
                  <a:lnTo>
                    <a:pt x="222022" y="127563"/>
                  </a:lnTo>
                  <a:lnTo>
                    <a:pt x="225147" y="128132"/>
                  </a:lnTo>
                  <a:lnTo>
                    <a:pt x="226298" y="127490"/>
                  </a:lnTo>
                  <a:lnTo>
                    <a:pt x="227066" y="126268"/>
                  </a:lnTo>
                  <a:lnTo>
                    <a:pt x="228146" y="120757"/>
                  </a:lnTo>
                  <a:lnTo>
                    <a:pt x="229192" y="115582"/>
                  </a:lnTo>
                  <a:lnTo>
                    <a:pt x="234215" y="99325"/>
                  </a:lnTo>
                  <a:lnTo>
                    <a:pt x="234724" y="94792"/>
                  </a:lnTo>
                  <a:lnTo>
                    <a:pt x="251748" y="60484"/>
                  </a:lnTo>
                  <a:lnTo>
                    <a:pt x="266642" y="28681"/>
                  </a:lnTo>
                  <a:lnTo>
                    <a:pt x="2928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25"/>
            <p:cNvSpPr/>
            <p:nvPr/>
          </p:nvSpPr>
          <p:spPr>
            <a:xfrm>
              <a:off x="1478756" y="3157538"/>
              <a:ext cx="57151" cy="200026"/>
            </a:xfrm>
            <a:custGeom>
              <a:avLst/>
              <a:gdLst/>
              <a:ahLst/>
              <a:cxnLst/>
              <a:rect l="0" t="0" r="0" b="0"/>
              <a:pathLst>
                <a:path w="57151" h="200026">
                  <a:moveTo>
                    <a:pt x="0" y="0"/>
                  </a:moveTo>
                  <a:lnTo>
                    <a:pt x="0" y="19151"/>
                  </a:lnTo>
                  <a:lnTo>
                    <a:pt x="9943" y="54852"/>
                  </a:lnTo>
                  <a:lnTo>
                    <a:pt x="19133" y="90180"/>
                  </a:lnTo>
                  <a:lnTo>
                    <a:pt x="28592" y="120912"/>
                  </a:lnTo>
                  <a:lnTo>
                    <a:pt x="38103" y="149913"/>
                  </a:lnTo>
                  <a:lnTo>
                    <a:pt x="50007" y="181490"/>
                  </a:lnTo>
                  <a:lnTo>
                    <a:pt x="55034" y="191622"/>
                  </a:lnTo>
                  <a:lnTo>
                    <a:pt x="5715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26"/>
            <p:cNvSpPr/>
            <p:nvPr/>
          </p:nvSpPr>
          <p:spPr>
            <a:xfrm>
              <a:off x="1221581" y="3286125"/>
              <a:ext cx="171451" cy="64295"/>
            </a:xfrm>
            <a:custGeom>
              <a:avLst/>
              <a:gdLst/>
              <a:ahLst/>
              <a:cxnLst/>
              <a:rect l="0" t="0" r="0" b="0"/>
              <a:pathLst>
                <a:path w="171451" h="64295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6497" y="12185"/>
                  </a:lnTo>
                  <a:lnTo>
                    <a:pt x="37021" y="31128"/>
                  </a:lnTo>
                  <a:lnTo>
                    <a:pt x="66668" y="44543"/>
                  </a:lnTo>
                  <a:lnTo>
                    <a:pt x="93572" y="55531"/>
                  </a:lnTo>
                  <a:lnTo>
                    <a:pt x="127316" y="62563"/>
                  </a:lnTo>
                  <a:lnTo>
                    <a:pt x="159906" y="64066"/>
                  </a:lnTo>
                  <a:lnTo>
                    <a:pt x="171450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27"/>
            <p:cNvSpPr/>
            <p:nvPr/>
          </p:nvSpPr>
          <p:spPr>
            <a:xfrm>
              <a:off x="1228725" y="3221831"/>
              <a:ext cx="142876" cy="178595"/>
            </a:xfrm>
            <a:custGeom>
              <a:avLst/>
              <a:gdLst/>
              <a:ahLst/>
              <a:cxnLst/>
              <a:rect l="0" t="0" r="0" b="0"/>
              <a:pathLst>
                <a:path w="142876" h="178595">
                  <a:moveTo>
                    <a:pt x="142875" y="0"/>
                  </a:moveTo>
                  <a:lnTo>
                    <a:pt x="139083" y="0"/>
                  </a:lnTo>
                  <a:lnTo>
                    <a:pt x="135104" y="2117"/>
                  </a:lnTo>
                  <a:lnTo>
                    <a:pt x="99810" y="29257"/>
                  </a:lnTo>
                  <a:lnTo>
                    <a:pt x="91191" y="39197"/>
                  </a:lnTo>
                  <a:lnTo>
                    <a:pt x="69022" y="71896"/>
                  </a:lnTo>
                  <a:lnTo>
                    <a:pt x="48826" y="107217"/>
                  </a:lnTo>
                  <a:lnTo>
                    <a:pt x="26832" y="137974"/>
                  </a:lnTo>
                  <a:lnTo>
                    <a:pt x="8673" y="173083"/>
                  </a:lnTo>
                  <a:lnTo>
                    <a:pt x="7369" y="174920"/>
                  </a:lnTo>
                  <a:lnTo>
                    <a:pt x="5707" y="176145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528"/>
            <p:cNvSpPr/>
            <p:nvPr/>
          </p:nvSpPr>
          <p:spPr>
            <a:xfrm>
              <a:off x="1053001" y="3237522"/>
              <a:ext cx="121482" cy="134329"/>
            </a:xfrm>
            <a:custGeom>
              <a:avLst/>
              <a:gdLst/>
              <a:ahLst/>
              <a:cxnLst/>
              <a:rect l="0" t="0" r="0" b="0"/>
              <a:pathLst>
                <a:path w="121482" h="134329">
                  <a:moveTo>
                    <a:pt x="47137" y="48603"/>
                  </a:moveTo>
                  <a:lnTo>
                    <a:pt x="50929" y="44811"/>
                  </a:lnTo>
                  <a:lnTo>
                    <a:pt x="57024" y="42949"/>
                  </a:lnTo>
                  <a:lnTo>
                    <a:pt x="60872" y="42452"/>
                  </a:lnTo>
                  <a:lnTo>
                    <a:pt x="63437" y="41327"/>
                  </a:lnTo>
                  <a:lnTo>
                    <a:pt x="65147" y="39784"/>
                  </a:lnTo>
                  <a:lnTo>
                    <a:pt x="66287" y="37961"/>
                  </a:lnTo>
                  <a:lnTo>
                    <a:pt x="68635" y="36746"/>
                  </a:lnTo>
                  <a:lnTo>
                    <a:pt x="102094" y="28259"/>
                  </a:lnTo>
                  <a:lnTo>
                    <a:pt x="109397" y="25539"/>
                  </a:lnTo>
                  <a:lnTo>
                    <a:pt x="120554" y="17324"/>
                  </a:lnTo>
                  <a:lnTo>
                    <a:pt x="121481" y="15050"/>
                  </a:lnTo>
                  <a:lnTo>
                    <a:pt x="121306" y="12741"/>
                  </a:lnTo>
                  <a:lnTo>
                    <a:pt x="118994" y="8058"/>
                  </a:lnTo>
                  <a:lnTo>
                    <a:pt x="115321" y="3331"/>
                  </a:lnTo>
                  <a:lnTo>
                    <a:pt x="108926" y="701"/>
                  </a:lnTo>
                  <a:lnTo>
                    <a:pt x="104998" y="0"/>
                  </a:lnTo>
                  <a:lnTo>
                    <a:pt x="80509" y="6597"/>
                  </a:lnTo>
                  <a:lnTo>
                    <a:pt x="55702" y="18606"/>
                  </a:lnTo>
                  <a:lnTo>
                    <a:pt x="37063" y="36011"/>
                  </a:lnTo>
                  <a:lnTo>
                    <a:pt x="11659" y="68141"/>
                  </a:lnTo>
                  <a:lnTo>
                    <a:pt x="3588" y="78718"/>
                  </a:lnTo>
                  <a:lnTo>
                    <a:pt x="0" y="88711"/>
                  </a:lnTo>
                  <a:lnTo>
                    <a:pt x="522" y="98443"/>
                  </a:lnTo>
                  <a:lnTo>
                    <a:pt x="7325" y="117626"/>
                  </a:lnTo>
                  <a:lnTo>
                    <a:pt x="15949" y="125053"/>
                  </a:lnTo>
                  <a:lnTo>
                    <a:pt x="28513" y="130206"/>
                  </a:lnTo>
                  <a:lnTo>
                    <a:pt x="60332" y="133514"/>
                  </a:lnTo>
                  <a:lnTo>
                    <a:pt x="89999" y="134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29"/>
            <p:cNvSpPr/>
            <p:nvPr/>
          </p:nvSpPr>
          <p:spPr>
            <a:xfrm>
              <a:off x="636946" y="3221831"/>
              <a:ext cx="213161" cy="142876"/>
            </a:xfrm>
            <a:custGeom>
              <a:avLst/>
              <a:gdLst/>
              <a:ahLst/>
              <a:cxnLst/>
              <a:rect l="0" t="0" r="0" b="0"/>
              <a:pathLst>
                <a:path w="213161" h="142876">
                  <a:moveTo>
                    <a:pt x="63142" y="0"/>
                  </a:moveTo>
                  <a:lnTo>
                    <a:pt x="59349" y="3792"/>
                  </a:lnTo>
                  <a:lnTo>
                    <a:pt x="55371" y="5655"/>
                  </a:lnTo>
                  <a:lnTo>
                    <a:pt x="53198" y="6151"/>
                  </a:lnTo>
                  <a:lnTo>
                    <a:pt x="42557" y="14435"/>
                  </a:lnTo>
                  <a:lnTo>
                    <a:pt x="15382" y="46854"/>
                  </a:lnTo>
                  <a:lnTo>
                    <a:pt x="4981" y="65476"/>
                  </a:lnTo>
                  <a:lnTo>
                    <a:pt x="59" y="87399"/>
                  </a:lnTo>
                  <a:lnTo>
                    <a:pt x="0" y="102184"/>
                  </a:lnTo>
                  <a:lnTo>
                    <a:pt x="4657" y="115826"/>
                  </a:lnTo>
                  <a:lnTo>
                    <a:pt x="8838" y="122387"/>
                  </a:lnTo>
                  <a:lnTo>
                    <a:pt x="23239" y="130543"/>
                  </a:lnTo>
                  <a:lnTo>
                    <a:pt x="42587" y="134194"/>
                  </a:lnTo>
                  <a:lnTo>
                    <a:pt x="71252" y="130519"/>
                  </a:lnTo>
                  <a:lnTo>
                    <a:pt x="106665" y="126853"/>
                  </a:lnTo>
                  <a:lnTo>
                    <a:pt x="132658" y="118813"/>
                  </a:lnTo>
                  <a:lnTo>
                    <a:pt x="162775" y="105667"/>
                  </a:lnTo>
                  <a:lnTo>
                    <a:pt x="185951" y="94632"/>
                  </a:lnTo>
                  <a:lnTo>
                    <a:pt x="200159" y="82455"/>
                  </a:lnTo>
                  <a:lnTo>
                    <a:pt x="206853" y="73424"/>
                  </a:lnTo>
                  <a:lnTo>
                    <a:pt x="210357" y="64118"/>
                  </a:lnTo>
                  <a:lnTo>
                    <a:pt x="211291" y="59414"/>
                  </a:lnTo>
                  <a:lnTo>
                    <a:pt x="210213" y="49955"/>
                  </a:lnTo>
                  <a:lnTo>
                    <a:pt x="207088" y="41252"/>
                  </a:lnTo>
                  <a:lnTo>
                    <a:pt x="203053" y="34739"/>
                  </a:lnTo>
                  <a:lnTo>
                    <a:pt x="200072" y="32684"/>
                  </a:lnTo>
                  <a:lnTo>
                    <a:pt x="192527" y="30401"/>
                  </a:lnTo>
                  <a:lnTo>
                    <a:pt x="159246" y="28735"/>
                  </a:lnTo>
                  <a:lnTo>
                    <a:pt x="144357" y="32415"/>
                  </a:lnTo>
                  <a:lnTo>
                    <a:pt x="129891" y="42325"/>
                  </a:lnTo>
                  <a:lnTo>
                    <a:pt x="119344" y="55315"/>
                  </a:lnTo>
                  <a:lnTo>
                    <a:pt x="115901" y="64537"/>
                  </a:lnTo>
                  <a:lnTo>
                    <a:pt x="113692" y="83392"/>
                  </a:lnTo>
                  <a:lnTo>
                    <a:pt x="115098" y="87345"/>
                  </a:lnTo>
                  <a:lnTo>
                    <a:pt x="146747" y="119358"/>
                  </a:lnTo>
                  <a:lnTo>
                    <a:pt x="172227" y="133438"/>
                  </a:lnTo>
                  <a:lnTo>
                    <a:pt x="206124" y="141632"/>
                  </a:lnTo>
                  <a:lnTo>
                    <a:pt x="21316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30"/>
            <p:cNvSpPr/>
            <p:nvPr/>
          </p:nvSpPr>
          <p:spPr>
            <a:xfrm>
              <a:off x="571500" y="3136106"/>
              <a:ext cx="71439" cy="242889"/>
            </a:xfrm>
            <a:custGeom>
              <a:avLst/>
              <a:gdLst/>
              <a:ahLst/>
              <a:cxnLst/>
              <a:rect l="0" t="0" r="0" b="0"/>
              <a:pathLst>
                <a:path w="71439" h="242889">
                  <a:moveTo>
                    <a:pt x="0" y="0"/>
                  </a:moveTo>
                  <a:lnTo>
                    <a:pt x="794" y="19148"/>
                  </a:lnTo>
                  <a:lnTo>
                    <a:pt x="13735" y="54439"/>
                  </a:lnTo>
                  <a:lnTo>
                    <a:pt x="22943" y="85363"/>
                  </a:lnTo>
                  <a:lnTo>
                    <a:pt x="34491" y="115869"/>
                  </a:lnTo>
                  <a:lnTo>
                    <a:pt x="44174" y="145016"/>
                  </a:lnTo>
                  <a:lnTo>
                    <a:pt x="53764" y="177606"/>
                  </a:lnTo>
                  <a:lnTo>
                    <a:pt x="60496" y="210391"/>
                  </a:lnTo>
                  <a:lnTo>
                    <a:pt x="64865" y="232200"/>
                  </a:lnTo>
                  <a:lnTo>
                    <a:pt x="66262" y="233381"/>
                  </a:lnTo>
                  <a:lnTo>
                    <a:pt x="67987" y="234169"/>
                  </a:lnTo>
                  <a:lnTo>
                    <a:pt x="69137" y="235487"/>
                  </a:lnTo>
                  <a:lnTo>
                    <a:pt x="71438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31"/>
            <p:cNvSpPr/>
            <p:nvPr/>
          </p:nvSpPr>
          <p:spPr>
            <a:xfrm>
              <a:off x="421938" y="3265135"/>
              <a:ext cx="149563" cy="106716"/>
            </a:xfrm>
            <a:custGeom>
              <a:avLst/>
              <a:gdLst/>
              <a:ahLst/>
              <a:cxnLst/>
              <a:rect l="0" t="0" r="0" b="0"/>
              <a:pathLst>
                <a:path w="149563" h="106716">
                  <a:moveTo>
                    <a:pt x="99556" y="6703"/>
                  </a:moveTo>
                  <a:lnTo>
                    <a:pt x="95763" y="6703"/>
                  </a:lnTo>
                  <a:lnTo>
                    <a:pt x="74905" y="0"/>
                  </a:lnTo>
                  <a:lnTo>
                    <a:pt x="66375" y="549"/>
                  </a:lnTo>
                  <a:lnTo>
                    <a:pt x="38448" y="9528"/>
                  </a:lnTo>
                  <a:lnTo>
                    <a:pt x="23594" y="20151"/>
                  </a:lnTo>
                  <a:lnTo>
                    <a:pt x="12931" y="33353"/>
                  </a:lnTo>
                  <a:lnTo>
                    <a:pt x="3011" y="56946"/>
                  </a:lnTo>
                  <a:lnTo>
                    <a:pt x="0" y="78828"/>
                  </a:lnTo>
                  <a:lnTo>
                    <a:pt x="3471" y="90955"/>
                  </a:lnTo>
                  <a:lnTo>
                    <a:pt x="5337" y="93827"/>
                  </a:lnTo>
                  <a:lnTo>
                    <a:pt x="9526" y="97019"/>
                  </a:lnTo>
                  <a:lnTo>
                    <a:pt x="20140" y="102607"/>
                  </a:lnTo>
                  <a:lnTo>
                    <a:pt x="24387" y="103183"/>
                  </a:lnTo>
                  <a:lnTo>
                    <a:pt x="56931" y="98405"/>
                  </a:lnTo>
                  <a:lnTo>
                    <a:pt x="72727" y="88290"/>
                  </a:lnTo>
                  <a:lnTo>
                    <a:pt x="107645" y="55670"/>
                  </a:lnTo>
                  <a:lnTo>
                    <a:pt x="111088" y="45928"/>
                  </a:lnTo>
                  <a:lnTo>
                    <a:pt x="113299" y="27856"/>
                  </a:lnTo>
                  <a:lnTo>
                    <a:pt x="109890" y="15440"/>
                  </a:lnTo>
                  <a:lnTo>
                    <a:pt x="108033" y="12527"/>
                  </a:lnTo>
                  <a:lnTo>
                    <a:pt x="103852" y="9291"/>
                  </a:lnTo>
                  <a:lnTo>
                    <a:pt x="97036" y="7470"/>
                  </a:lnTo>
                  <a:lnTo>
                    <a:pt x="95495" y="8008"/>
                  </a:lnTo>
                  <a:lnTo>
                    <a:pt x="94467" y="9160"/>
                  </a:lnTo>
                  <a:lnTo>
                    <a:pt x="93782" y="10722"/>
                  </a:lnTo>
                  <a:lnTo>
                    <a:pt x="92818" y="20505"/>
                  </a:lnTo>
                  <a:lnTo>
                    <a:pt x="99711" y="52057"/>
                  </a:lnTo>
                  <a:lnTo>
                    <a:pt x="105070" y="65473"/>
                  </a:lnTo>
                  <a:lnTo>
                    <a:pt x="119465" y="87536"/>
                  </a:lnTo>
                  <a:lnTo>
                    <a:pt x="149562" y="106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32"/>
            <p:cNvSpPr/>
            <p:nvPr/>
          </p:nvSpPr>
          <p:spPr>
            <a:xfrm>
              <a:off x="185738" y="3253031"/>
              <a:ext cx="192882" cy="125964"/>
            </a:xfrm>
            <a:custGeom>
              <a:avLst/>
              <a:gdLst/>
              <a:ahLst/>
              <a:cxnLst/>
              <a:rect l="0" t="0" r="0" b="0"/>
              <a:pathLst>
                <a:path w="192882" h="125964">
                  <a:moveTo>
                    <a:pt x="0" y="18807"/>
                  </a:moveTo>
                  <a:lnTo>
                    <a:pt x="0" y="31108"/>
                  </a:lnTo>
                  <a:lnTo>
                    <a:pt x="7275" y="64623"/>
                  </a:lnTo>
                  <a:lnTo>
                    <a:pt x="19270" y="99881"/>
                  </a:lnTo>
                  <a:lnTo>
                    <a:pt x="26259" y="117176"/>
                  </a:lnTo>
                  <a:lnTo>
                    <a:pt x="35303" y="125620"/>
                  </a:lnTo>
                  <a:lnTo>
                    <a:pt x="35713" y="94585"/>
                  </a:lnTo>
                  <a:lnTo>
                    <a:pt x="36511" y="62094"/>
                  </a:lnTo>
                  <a:lnTo>
                    <a:pt x="42994" y="26844"/>
                  </a:lnTo>
                  <a:lnTo>
                    <a:pt x="52718" y="6234"/>
                  </a:lnTo>
                  <a:lnTo>
                    <a:pt x="57297" y="1313"/>
                  </a:lnTo>
                  <a:lnTo>
                    <a:pt x="59629" y="0"/>
                  </a:lnTo>
                  <a:lnTo>
                    <a:pt x="66453" y="658"/>
                  </a:lnTo>
                  <a:lnTo>
                    <a:pt x="70496" y="1946"/>
                  </a:lnTo>
                  <a:lnTo>
                    <a:pt x="77104" y="7608"/>
                  </a:lnTo>
                  <a:lnTo>
                    <a:pt x="85287" y="21838"/>
                  </a:lnTo>
                  <a:lnTo>
                    <a:pt x="97857" y="56281"/>
                  </a:lnTo>
                  <a:lnTo>
                    <a:pt x="101490" y="74360"/>
                  </a:lnTo>
                  <a:lnTo>
                    <a:pt x="106410" y="93855"/>
                  </a:lnTo>
                  <a:lnTo>
                    <a:pt x="107127" y="104068"/>
                  </a:lnTo>
                  <a:lnTo>
                    <a:pt x="110939" y="100602"/>
                  </a:lnTo>
                  <a:lnTo>
                    <a:pt x="112806" y="96700"/>
                  </a:lnTo>
                  <a:lnTo>
                    <a:pt x="114241" y="65332"/>
                  </a:lnTo>
                  <a:lnTo>
                    <a:pt x="115076" y="47144"/>
                  </a:lnTo>
                  <a:lnTo>
                    <a:pt x="125689" y="12498"/>
                  </a:lnTo>
                  <a:lnTo>
                    <a:pt x="127728" y="3002"/>
                  </a:lnTo>
                  <a:lnTo>
                    <a:pt x="128015" y="2714"/>
                  </a:lnTo>
                  <a:lnTo>
                    <a:pt x="128205" y="3316"/>
                  </a:lnTo>
                  <a:lnTo>
                    <a:pt x="133421" y="9985"/>
                  </a:lnTo>
                  <a:lnTo>
                    <a:pt x="145584" y="44453"/>
                  </a:lnTo>
                  <a:lnTo>
                    <a:pt x="159322" y="74395"/>
                  </a:lnTo>
                  <a:lnTo>
                    <a:pt x="169973" y="91898"/>
                  </a:lnTo>
                  <a:lnTo>
                    <a:pt x="180683" y="111561"/>
                  </a:lnTo>
                  <a:lnTo>
                    <a:pt x="192881" y="125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70"/>
          <p:cNvGrpSpPr/>
          <p:nvPr/>
        </p:nvGrpSpPr>
        <p:grpSpPr>
          <a:xfrm>
            <a:off x="85856" y="3824889"/>
            <a:ext cx="1715143" cy="649907"/>
            <a:chOff x="85856" y="3824889"/>
            <a:chExt cx="1715143" cy="649907"/>
          </a:xfrm>
        </p:grpSpPr>
        <p:sp>
          <p:nvSpPr>
            <p:cNvPr id="468" name="SMARTInkShape-533"/>
            <p:cNvSpPr/>
            <p:nvPr/>
          </p:nvSpPr>
          <p:spPr>
            <a:xfrm>
              <a:off x="682925" y="3993676"/>
              <a:ext cx="160039" cy="99694"/>
            </a:xfrm>
            <a:custGeom>
              <a:avLst/>
              <a:gdLst/>
              <a:ahLst/>
              <a:cxnLst/>
              <a:rect l="0" t="0" r="0" b="0"/>
              <a:pathLst>
                <a:path w="160039" h="99694">
                  <a:moveTo>
                    <a:pt x="110031" y="13968"/>
                  </a:moveTo>
                  <a:lnTo>
                    <a:pt x="106239" y="13968"/>
                  </a:lnTo>
                  <a:lnTo>
                    <a:pt x="105916" y="13174"/>
                  </a:lnTo>
                  <a:lnTo>
                    <a:pt x="107673" y="10176"/>
                  </a:lnTo>
                  <a:lnTo>
                    <a:pt x="107665" y="9058"/>
                  </a:lnTo>
                  <a:lnTo>
                    <a:pt x="106866" y="8313"/>
                  </a:lnTo>
                  <a:lnTo>
                    <a:pt x="105540" y="7817"/>
                  </a:lnTo>
                  <a:lnTo>
                    <a:pt x="104656" y="6692"/>
                  </a:lnTo>
                  <a:lnTo>
                    <a:pt x="103673" y="3326"/>
                  </a:lnTo>
                  <a:lnTo>
                    <a:pt x="102618" y="2111"/>
                  </a:lnTo>
                  <a:lnTo>
                    <a:pt x="99328" y="760"/>
                  </a:lnTo>
                  <a:lnTo>
                    <a:pt x="89221" y="0"/>
                  </a:lnTo>
                  <a:lnTo>
                    <a:pt x="59166" y="7493"/>
                  </a:lnTo>
                  <a:lnTo>
                    <a:pt x="46149" y="12678"/>
                  </a:lnTo>
                  <a:lnTo>
                    <a:pt x="29896" y="25315"/>
                  </a:lnTo>
                  <a:lnTo>
                    <a:pt x="6270" y="58640"/>
                  </a:lnTo>
                  <a:lnTo>
                    <a:pt x="944" y="68482"/>
                  </a:lnTo>
                  <a:lnTo>
                    <a:pt x="0" y="73330"/>
                  </a:lnTo>
                  <a:lnTo>
                    <a:pt x="1068" y="82949"/>
                  </a:lnTo>
                  <a:lnTo>
                    <a:pt x="4052" y="86943"/>
                  </a:lnTo>
                  <a:lnTo>
                    <a:pt x="13717" y="93497"/>
                  </a:lnTo>
                  <a:lnTo>
                    <a:pt x="43923" y="97857"/>
                  </a:lnTo>
                  <a:lnTo>
                    <a:pt x="67866" y="95357"/>
                  </a:lnTo>
                  <a:lnTo>
                    <a:pt x="88807" y="85796"/>
                  </a:lnTo>
                  <a:lnTo>
                    <a:pt x="98746" y="73144"/>
                  </a:lnTo>
                  <a:lnTo>
                    <a:pt x="111594" y="39151"/>
                  </a:lnTo>
                  <a:lnTo>
                    <a:pt x="112578" y="27012"/>
                  </a:lnTo>
                  <a:lnTo>
                    <a:pt x="110369" y="18971"/>
                  </a:lnTo>
                  <a:lnTo>
                    <a:pt x="103226" y="7344"/>
                  </a:lnTo>
                  <a:lnTo>
                    <a:pt x="99195" y="10771"/>
                  </a:lnTo>
                  <a:lnTo>
                    <a:pt x="98839" y="13424"/>
                  </a:lnTo>
                  <a:lnTo>
                    <a:pt x="104015" y="38151"/>
                  </a:lnTo>
                  <a:lnTo>
                    <a:pt x="126153" y="71139"/>
                  </a:lnTo>
                  <a:lnTo>
                    <a:pt x="139150" y="83295"/>
                  </a:lnTo>
                  <a:lnTo>
                    <a:pt x="160038" y="99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34"/>
            <p:cNvSpPr/>
            <p:nvPr/>
          </p:nvSpPr>
          <p:spPr>
            <a:xfrm>
              <a:off x="543012" y="3962563"/>
              <a:ext cx="133487" cy="236378"/>
            </a:xfrm>
            <a:custGeom>
              <a:avLst/>
              <a:gdLst/>
              <a:ahLst/>
              <a:cxnLst/>
              <a:rect l="0" t="0" r="0" b="0"/>
              <a:pathLst>
                <a:path w="133487" h="236378">
                  <a:moveTo>
                    <a:pt x="7057" y="37937"/>
                  </a:moveTo>
                  <a:lnTo>
                    <a:pt x="7057" y="41729"/>
                  </a:lnTo>
                  <a:lnTo>
                    <a:pt x="4940" y="45708"/>
                  </a:lnTo>
                  <a:lnTo>
                    <a:pt x="2147" y="50122"/>
                  </a:lnTo>
                  <a:lnTo>
                    <a:pt x="575" y="57863"/>
                  </a:lnTo>
                  <a:lnTo>
                    <a:pt x="0" y="86432"/>
                  </a:lnTo>
                  <a:lnTo>
                    <a:pt x="5633" y="121923"/>
                  </a:lnTo>
                  <a:lnTo>
                    <a:pt x="12103" y="150046"/>
                  </a:lnTo>
                  <a:lnTo>
                    <a:pt x="19047" y="177693"/>
                  </a:lnTo>
                  <a:lnTo>
                    <a:pt x="28505" y="210888"/>
                  </a:lnTo>
                  <a:lnTo>
                    <a:pt x="35215" y="236377"/>
                  </a:lnTo>
                  <a:lnTo>
                    <a:pt x="35354" y="236112"/>
                  </a:lnTo>
                  <a:lnTo>
                    <a:pt x="35508" y="233700"/>
                  </a:lnTo>
                  <a:lnTo>
                    <a:pt x="27845" y="205073"/>
                  </a:lnTo>
                  <a:lnTo>
                    <a:pt x="21154" y="169479"/>
                  </a:lnTo>
                  <a:lnTo>
                    <a:pt x="14144" y="136708"/>
                  </a:lnTo>
                  <a:lnTo>
                    <a:pt x="9157" y="103980"/>
                  </a:lnTo>
                  <a:lnTo>
                    <a:pt x="7679" y="74174"/>
                  </a:lnTo>
                  <a:lnTo>
                    <a:pt x="8921" y="54042"/>
                  </a:lnTo>
                  <a:lnTo>
                    <a:pt x="17751" y="23571"/>
                  </a:lnTo>
                  <a:lnTo>
                    <a:pt x="23187" y="12237"/>
                  </a:lnTo>
                  <a:lnTo>
                    <a:pt x="32482" y="4555"/>
                  </a:lnTo>
                  <a:lnTo>
                    <a:pt x="38294" y="1394"/>
                  </a:lnTo>
                  <a:lnTo>
                    <a:pt x="51103" y="0"/>
                  </a:lnTo>
                  <a:lnTo>
                    <a:pt x="64733" y="2820"/>
                  </a:lnTo>
                  <a:lnTo>
                    <a:pt x="85000" y="13333"/>
                  </a:lnTo>
                  <a:lnTo>
                    <a:pt x="115227" y="39557"/>
                  </a:lnTo>
                  <a:lnTo>
                    <a:pt x="128360" y="59848"/>
                  </a:lnTo>
                  <a:lnTo>
                    <a:pt x="133486" y="88526"/>
                  </a:lnTo>
                  <a:lnTo>
                    <a:pt x="132618" y="96269"/>
                  </a:lnTo>
                  <a:lnTo>
                    <a:pt x="127420" y="106990"/>
                  </a:lnTo>
                  <a:lnTo>
                    <a:pt x="115569" y="121280"/>
                  </a:lnTo>
                  <a:lnTo>
                    <a:pt x="98210" y="131775"/>
                  </a:lnTo>
                  <a:lnTo>
                    <a:pt x="64497" y="143558"/>
                  </a:lnTo>
                  <a:lnTo>
                    <a:pt x="57063" y="145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35"/>
            <p:cNvSpPr/>
            <p:nvPr/>
          </p:nvSpPr>
          <p:spPr>
            <a:xfrm>
              <a:off x="358483" y="3966966"/>
              <a:ext cx="120149" cy="133548"/>
            </a:xfrm>
            <a:custGeom>
              <a:avLst/>
              <a:gdLst/>
              <a:ahLst/>
              <a:cxnLst/>
              <a:rect l="0" t="0" r="0" b="0"/>
              <a:pathLst>
                <a:path w="120149" h="133548">
                  <a:moveTo>
                    <a:pt x="41567" y="76397"/>
                  </a:moveTo>
                  <a:lnTo>
                    <a:pt x="48064" y="70693"/>
                  </a:lnTo>
                  <a:lnTo>
                    <a:pt x="82209" y="52548"/>
                  </a:lnTo>
                  <a:lnTo>
                    <a:pt x="96383" y="45429"/>
                  </a:lnTo>
                  <a:lnTo>
                    <a:pt x="99542" y="42258"/>
                  </a:lnTo>
                  <a:lnTo>
                    <a:pt x="103053" y="34501"/>
                  </a:lnTo>
                  <a:lnTo>
                    <a:pt x="102496" y="23645"/>
                  </a:lnTo>
                  <a:lnTo>
                    <a:pt x="101236" y="17416"/>
                  </a:lnTo>
                  <a:lnTo>
                    <a:pt x="95603" y="8379"/>
                  </a:lnTo>
                  <a:lnTo>
                    <a:pt x="91879" y="4858"/>
                  </a:lnTo>
                  <a:lnTo>
                    <a:pt x="81390" y="945"/>
                  </a:lnTo>
                  <a:lnTo>
                    <a:pt x="69585" y="0"/>
                  </a:lnTo>
                  <a:lnTo>
                    <a:pt x="40396" y="7941"/>
                  </a:lnTo>
                  <a:lnTo>
                    <a:pt x="23581" y="18455"/>
                  </a:lnTo>
                  <a:lnTo>
                    <a:pt x="8545" y="31624"/>
                  </a:lnTo>
                  <a:lnTo>
                    <a:pt x="3078" y="40887"/>
                  </a:lnTo>
                  <a:lnTo>
                    <a:pt x="0" y="57144"/>
                  </a:lnTo>
                  <a:lnTo>
                    <a:pt x="74" y="69427"/>
                  </a:lnTo>
                  <a:lnTo>
                    <a:pt x="5372" y="86061"/>
                  </a:lnTo>
                  <a:lnTo>
                    <a:pt x="12516" y="98948"/>
                  </a:lnTo>
                  <a:lnTo>
                    <a:pt x="23099" y="108380"/>
                  </a:lnTo>
                  <a:lnTo>
                    <a:pt x="57038" y="127645"/>
                  </a:lnTo>
                  <a:lnTo>
                    <a:pt x="120148" y="133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36"/>
            <p:cNvSpPr/>
            <p:nvPr/>
          </p:nvSpPr>
          <p:spPr>
            <a:xfrm>
              <a:off x="242927" y="3950494"/>
              <a:ext cx="42824" cy="127569"/>
            </a:xfrm>
            <a:custGeom>
              <a:avLst/>
              <a:gdLst/>
              <a:ahLst/>
              <a:cxnLst/>
              <a:rect l="0" t="0" r="0" b="0"/>
              <a:pathLst>
                <a:path w="42824" h="127569">
                  <a:moveTo>
                    <a:pt x="14248" y="114300"/>
                  </a:moveTo>
                  <a:lnTo>
                    <a:pt x="7398" y="121149"/>
                  </a:lnTo>
                  <a:lnTo>
                    <a:pt x="7191" y="125149"/>
                  </a:lnTo>
                  <a:lnTo>
                    <a:pt x="6369" y="126295"/>
                  </a:lnTo>
                  <a:lnTo>
                    <a:pt x="5026" y="127059"/>
                  </a:lnTo>
                  <a:lnTo>
                    <a:pt x="3338" y="127568"/>
                  </a:lnTo>
                  <a:lnTo>
                    <a:pt x="2212" y="127114"/>
                  </a:lnTo>
                  <a:lnTo>
                    <a:pt x="1461" y="126018"/>
                  </a:lnTo>
                  <a:lnTo>
                    <a:pt x="628" y="121889"/>
                  </a:lnTo>
                  <a:lnTo>
                    <a:pt x="0" y="90499"/>
                  </a:lnTo>
                  <a:lnTo>
                    <a:pt x="2089" y="70735"/>
                  </a:lnTo>
                  <a:lnTo>
                    <a:pt x="12941" y="36420"/>
                  </a:lnTo>
                  <a:lnTo>
                    <a:pt x="428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37"/>
            <p:cNvSpPr/>
            <p:nvPr/>
          </p:nvSpPr>
          <p:spPr>
            <a:xfrm>
              <a:off x="85856" y="3824889"/>
              <a:ext cx="113393" cy="240594"/>
            </a:xfrm>
            <a:custGeom>
              <a:avLst/>
              <a:gdLst/>
              <a:ahLst/>
              <a:cxnLst/>
              <a:rect l="0" t="0" r="0" b="0"/>
              <a:pathLst>
                <a:path w="113393" h="240594">
                  <a:moveTo>
                    <a:pt x="7013" y="68455"/>
                  </a:moveTo>
                  <a:lnTo>
                    <a:pt x="7013" y="72247"/>
                  </a:lnTo>
                  <a:lnTo>
                    <a:pt x="4896" y="76226"/>
                  </a:lnTo>
                  <a:lnTo>
                    <a:pt x="2103" y="80640"/>
                  </a:lnTo>
                  <a:lnTo>
                    <a:pt x="531" y="88381"/>
                  </a:lnTo>
                  <a:lnTo>
                    <a:pt x="0" y="115400"/>
                  </a:lnTo>
                  <a:lnTo>
                    <a:pt x="2024" y="149039"/>
                  </a:lnTo>
                  <a:lnTo>
                    <a:pt x="5535" y="176205"/>
                  </a:lnTo>
                  <a:lnTo>
                    <a:pt x="8691" y="200128"/>
                  </a:lnTo>
                  <a:lnTo>
                    <a:pt x="16869" y="222434"/>
                  </a:lnTo>
                  <a:lnTo>
                    <a:pt x="27572" y="237286"/>
                  </a:lnTo>
                  <a:lnTo>
                    <a:pt x="30244" y="239746"/>
                  </a:lnTo>
                  <a:lnTo>
                    <a:pt x="32025" y="240593"/>
                  </a:lnTo>
                  <a:lnTo>
                    <a:pt x="33213" y="240364"/>
                  </a:lnTo>
                  <a:lnTo>
                    <a:pt x="34004" y="239417"/>
                  </a:lnTo>
                  <a:lnTo>
                    <a:pt x="34884" y="236248"/>
                  </a:lnTo>
                  <a:lnTo>
                    <a:pt x="35379" y="226209"/>
                  </a:lnTo>
                  <a:lnTo>
                    <a:pt x="29906" y="194063"/>
                  </a:lnTo>
                  <a:lnTo>
                    <a:pt x="26761" y="165468"/>
                  </a:lnTo>
                  <a:lnTo>
                    <a:pt x="20801" y="133976"/>
                  </a:lnTo>
                  <a:lnTo>
                    <a:pt x="14009" y="104537"/>
                  </a:lnTo>
                  <a:lnTo>
                    <a:pt x="9086" y="75706"/>
                  </a:lnTo>
                  <a:lnTo>
                    <a:pt x="3630" y="41312"/>
                  </a:lnTo>
                  <a:lnTo>
                    <a:pt x="3657" y="28346"/>
                  </a:lnTo>
                  <a:lnTo>
                    <a:pt x="4776" y="22665"/>
                  </a:lnTo>
                  <a:lnTo>
                    <a:pt x="12369" y="12121"/>
                  </a:lnTo>
                  <a:lnTo>
                    <a:pt x="25798" y="1492"/>
                  </a:lnTo>
                  <a:lnTo>
                    <a:pt x="29061" y="0"/>
                  </a:lnTo>
                  <a:lnTo>
                    <a:pt x="39037" y="460"/>
                  </a:lnTo>
                  <a:lnTo>
                    <a:pt x="50614" y="4104"/>
                  </a:lnTo>
                  <a:lnTo>
                    <a:pt x="79645" y="23831"/>
                  </a:lnTo>
                  <a:lnTo>
                    <a:pt x="89035" y="35128"/>
                  </a:lnTo>
                  <a:lnTo>
                    <a:pt x="105324" y="61784"/>
                  </a:lnTo>
                  <a:lnTo>
                    <a:pt x="111548" y="94259"/>
                  </a:lnTo>
                  <a:lnTo>
                    <a:pt x="113392" y="115083"/>
                  </a:lnTo>
                  <a:lnTo>
                    <a:pt x="109591" y="125161"/>
                  </a:lnTo>
                  <a:lnTo>
                    <a:pt x="102609" y="134139"/>
                  </a:lnTo>
                  <a:lnTo>
                    <a:pt x="94215" y="140775"/>
                  </a:lnTo>
                  <a:lnTo>
                    <a:pt x="83075" y="144253"/>
                  </a:lnTo>
                  <a:lnTo>
                    <a:pt x="52729" y="150279"/>
                  </a:lnTo>
                  <a:lnTo>
                    <a:pt x="35588" y="154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38"/>
            <p:cNvSpPr/>
            <p:nvPr/>
          </p:nvSpPr>
          <p:spPr>
            <a:xfrm>
              <a:off x="886243" y="4251417"/>
              <a:ext cx="113844" cy="223379"/>
            </a:xfrm>
            <a:custGeom>
              <a:avLst/>
              <a:gdLst/>
              <a:ahLst/>
              <a:cxnLst/>
              <a:rect l="0" t="0" r="0" b="0"/>
              <a:pathLst>
                <a:path w="113844" h="223379">
                  <a:moveTo>
                    <a:pt x="42445" y="56264"/>
                  </a:moveTo>
                  <a:lnTo>
                    <a:pt x="43238" y="68465"/>
                  </a:lnTo>
                  <a:lnTo>
                    <a:pt x="48926" y="97689"/>
                  </a:lnTo>
                  <a:lnTo>
                    <a:pt x="49457" y="129299"/>
                  </a:lnTo>
                  <a:lnTo>
                    <a:pt x="45770" y="162325"/>
                  </a:lnTo>
                  <a:lnTo>
                    <a:pt x="35112" y="196879"/>
                  </a:lnTo>
                  <a:lnTo>
                    <a:pt x="25738" y="213950"/>
                  </a:lnTo>
                  <a:lnTo>
                    <a:pt x="18621" y="222401"/>
                  </a:lnTo>
                  <a:lnTo>
                    <a:pt x="16243" y="223378"/>
                  </a:lnTo>
                  <a:lnTo>
                    <a:pt x="13865" y="223236"/>
                  </a:lnTo>
                  <a:lnTo>
                    <a:pt x="11485" y="222348"/>
                  </a:lnTo>
                  <a:lnTo>
                    <a:pt x="6724" y="212894"/>
                  </a:lnTo>
                  <a:lnTo>
                    <a:pt x="1698" y="191838"/>
                  </a:lnTo>
                  <a:lnTo>
                    <a:pt x="0" y="159597"/>
                  </a:lnTo>
                  <a:lnTo>
                    <a:pt x="3498" y="132037"/>
                  </a:lnTo>
                  <a:lnTo>
                    <a:pt x="9562" y="99970"/>
                  </a:lnTo>
                  <a:lnTo>
                    <a:pt x="20178" y="69126"/>
                  </a:lnTo>
                  <a:lnTo>
                    <a:pt x="37194" y="36756"/>
                  </a:lnTo>
                  <a:lnTo>
                    <a:pt x="55384" y="9206"/>
                  </a:lnTo>
                  <a:lnTo>
                    <a:pt x="64335" y="3600"/>
                  </a:lnTo>
                  <a:lnTo>
                    <a:pt x="79224" y="0"/>
                  </a:lnTo>
                  <a:lnTo>
                    <a:pt x="91089" y="3169"/>
                  </a:lnTo>
                  <a:lnTo>
                    <a:pt x="100867" y="9135"/>
                  </a:lnTo>
                  <a:lnTo>
                    <a:pt x="108791" y="19722"/>
                  </a:lnTo>
                  <a:lnTo>
                    <a:pt x="112374" y="32913"/>
                  </a:lnTo>
                  <a:lnTo>
                    <a:pt x="113750" y="64860"/>
                  </a:lnTo>
                  <a:lnTo>
                    <a:pt x="113843" y="77685"/>
                  </a:lnTo>
                  <a:lnTo>
                    <a:pt x="112268" y="80864"/>
                  </a:lnTo>
                  <a:lnTo>
                    <a:pt x="106286" y="86512"/>
                  </a:lnTo>
                  <a:lnTo>
                    <a:pt x="80296" y="101446"/>
                  </a:lnTo>
                  <a:lnTo>
                    <a:pt x="66183" y="104841"/>
                  </a:lnTo>
                  <a:lnTo>
                    <a:pt x="56699" y="103518"/>
                  </a:lnTo>
                  <a:lnTo>
                    <a:pt x="32121" y="93208"/>
                  </a:lnTo>
                  <a:lnTo>
                    <a:pt x="6726" y="77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39"/>
            <p:cNvSpPr/>
            <p:nvPr/>
          </p:nvSpPr>
          <p:spPr>
            <a:xfrm>
              <a:off x="1042988" y="4129088"/>
              <a:ext cx="28521" cy="250032"/>
            </a:xfrm>
            <a:custGeom>
              <a:avLst/>
              <a:gdLst/>
              <a:ahLst/>
              <a:cxnLst/>
              <a:rect l="0" t="0" r="0" b="0"/>
              <a:pathLst>
                <a:path w="28521" h="250032">
                  <a:moveTo>
                    <a:pt x="0" y="0"/>
                  </a:moveTo>
                  <a:lnTo>
                    <a:pt x="5703" y="6496"/>
                  </a:lnTo>
                  <a:lnTo>
                    <a:pt x="21486" y="34538"/>
                  </a:lnTo>
                  <a:lnTo>
                    <a:pt x="26474" y="58916"/>
                  </a:lnTo>
                  <a:lnTo>
                    <a:pt x="27952" y="86248"/>
                  </a:lnTo>
                  <a:lnTo>
                    <a:pt x="28390" y="114455"/>
                  </a:lnTo>
                  <a:lnTo>
                    <a:pt x="28520" y="142921"/>
                  </a:lnTo>
                  <a:lnTo>
                    <a:pt x="26442" y="171463"/>
                  </a:lnTo>
                  <a:lnTo>
                    <a:pt x="18628" y="205760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40"/>
            <p:cNvSpPr/>
            <p:nvPr/>
          </p:nvSpPr>
          <p:spPr>
            <a:xfrm>
              <a:off x="1135856" y="4307681"/>
              <a:ext cx="7145" cy="85726"/>
            </a:xfrm>
            <a:custGeom>
              <a:avLst/>
              <a:gdLst/>
              <a:ahLst/>
              <a:cxnLst/>
              <a:rect l="0" t="0" r="0" b="0"/>
              <a:pathLst>
                <a:path w="7145" h="85726">
                  <a:moveTo>
                    <a:pt x="0" y="0"/>
                  </a:moveTo>
                  <a:lnTo>
                    <a:pt x="794" y="7291"/>
                  </a:lnTo>
                  <a:lnTo>
                    <a:pt x="6482" y="37799"/>
                  </a:lnTo>
                  <a:lnTo>
                    <a:pt x="7105" y="71420"/>
                  </a:lnTo>
                  <a:lnTo>
                    <a:pt x="7144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41"/>
            <p:cNvSpPr/>
            <p:nvPr/>
          </p:nvSpPr>
          <p:spPr>
            <a:xfrm>
              <a:off x="1157288" y="4221956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1428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42"/>
            <p:cNvSpPr/>
            <p:nvPr/>
          </p:nvSpPr>
          <p:spPr>
            <a:xfrm>
              <a:off x="1257300" y="4243388"/>
              <a:ext cx="7145" cy="178594"/>
            </a:xfrm>
            <a:custGeom>
              <a:avLst/>
              <a:gdLst/>
              <a:ahLst/>
              <a:cxnLst/>
              <a:rect l="0" t="0" r="0" b="0"/>
              <a:pathLst>
                <a:path w="7145" h="178594">
                  <a:moveTo>
                    <a:pt x="7144" y="0"/>
                  </a:moveTo>
                  <a:lnTo>
                    <a:pt x="7144" y="32151"/>
                  </a:lnTo>
                  <a:lnTo>
                    <a:pt x="7144" y="66332"/>
                  </a:lnTo>
                  <a:lnTo>
                    <a:pt x="7144" y="99004"/>
                  </a:lnTo>
                  <a:lnTo>
                    <a:pt x="7144" y="133481"/>
                  </a:lnTo>
                  <a:lnTo>
                    <a:pt x="6350" y="158453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43"/>
            <p:cNvSpPr/>
            <p:nvPr/>
          </p:nvSpPr>
          <p:spPr>
            <a:xfrm>
              <a:off x="1207294" y="4321969"/>
              <a:ext cx="114301" cy="35720"/>
            </a:xfrm>
            <a:custGeom>
              <a:avLst/>
              <a:gdLst/>
              <a:ahLst/>
              <a:cxnLst/>
              <a:rect l="0" t="0" r="0" b="0"/>
              <a:pathLst>
                <a:path w="114301" h="35720">
                  <a:moveTo>
                    <a:pt x="0" y="0"/>
                  </a:moveTo>
                  <a:lnTo>
                    <a:pt x="20720" y="794"/>
                  </a:lnTo>
                  <a:lnTo>
                    <a:pt x="54645" y="9943"/>
                  </a:lnTo>
                  <a:lnTo>
                    <a:pt x="85230" y="24042"/>
                  </a:lnTo>
                  <a:lnTo>
                    <a:pt x="11430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44"/>
            <p:cNvSpPr/>
            <p:nvPr/>
          </p:nvSpPr>
          <p:spPr>
            <a:xfrm>
              <a:off x="878681" y="3971925"/>
              <a:ext cx="64295" cy="130864"/>
            </a:xfrm>
            <a:custGeom>
              <a:avLst/>
              <a:gdLst/>
              <a:ahLst/>
              <a:cxnLst/>
              <a:rect l="0" t="0" r="0" b="0"/>
              <a:pathLst>
                <a:path w="64295" h="130864">
                  <a:moveTo>
                    <a:pt x="0" y="50006"/>
                  </a:moveTo>
                  <a:lnTo>
                    <a:pt x="0" y="53798"/>
                  </a:lnTo>
                  <a:lnTo>
                    <a:pt x="14435" y="85931"/>
                  </a:lnTo>
                  <a:lnTo>
                    <a:pt x="26546" y="107844"/>
                  </a:lnTo>
                  <a:lnTo>
                    <a:pt x="46131" y="125849"/>
                  </a:lnTo>
                  <a:lnTo>
                    <a:pt x="48284" y="130810"/>
                  </a:lnTo>
                  <a:lnTo>
                    <a:pt x="48858" y="130863"/>
                  </a:lnTo>
                  <a:lnTo>
                    <a:pt x="49855" y="119206"/>
                  </a:lnTo>
                  <a:lnTo>
                    <a:pt x="49987" y="93054"/>
                  </a:lnTo>
                  <a:lnTo>
                    <a:pt x="50003" y="58598"/>
                  </a:lnTo>
                  <a:lnTo>
                    <a:pt x="54915" y="25539"/>
                  </a:lnTo>
                  <a:lnTo>
                    <a:pt x="57282" y="12154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545"/>
            <p:cNvSpPr/>
            <p:nvPr/>
          </p:nvSpPr>
          <p:spPr>
            <a:xfrm>
              <a:off x="1035844" y="4043363"/>
              <a:ext cx="7145" cy="50007"/>
            </a:xfrm>
            <a:custGeom>
              <a:avLst/>
              <a:gdLst/>
              <a:ahLst/>
              <a:cxnLst/>
              <a:rect l="0" t="0" r="0" b="0"/>
              <a:pathLst>
                <a:path w="7145" h="50007">
                  <a:moveTo>
                    <a:pt x="7144" y="0"/>
                  </a:moveTo>
                  <a:lnTo>
                    <a:pt x="7144" y="3792"/>
                  </a:lnTo>
                  <a:lnTo>
                    <a:pt x="5027" y="7770"/>
                  </a:lnTo>
                  <a:lnTo>
                    <a:pt x="2234" y="12184"/>
                  </a:lnTo>
                  <a:lnTo>
                    <a:pt x="662" y="19926"/>
                  </a:lnTo>
                  <a:lnTo>
                    <a:pt x="0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46"/>
            <p:cNvSpPr/>
            <p:nvPr/>
          </p:nvSpPr>
          <p:spPr>
            <a:xfrm>
              <a:off x="1143000" y="3987781"/>
              <a:ext cx="296271" cy="289767"/>
            </a:xfrm>
            <a:custGeom>
              <a:avLst/>
              <a:gdLst/>
              <a:ahLst/>
              <a:cxnLst/>
              <a:rect l="0" t="0" r="0" b="0"/>
              <a:pathLst>
                <a:path w="296271" h="289767">
                  <a:moveTo>
                    <a:pt x="0" y="69869"/>
                  </a:moveTo>
                  <a:lnTo>
                    <a:pt x="0" y="89020"/>
                  </a:lnTo>
                  <a:lnTo>
                    <a:pt x="7057" y="112245"/>
                  </a:lnTo>
                  <a:lnTo>
                    <a:pt x="7932" y="88333"/>
                  </a:lnTo>
                  <a:lnTo>
                    <a:pt x="14419" y="54589"/>
                  </a:lnTo>
                  <a:lnTo>
                    <a:pt x="24143" y="23525"/>
                  </a:lnTo>
                  <a:lnTo>
                    <a:pt x="33403" y="9150"/>
                  </a:lnTo>
                  <a:lnTo>
                    <a:pt x="38129" y="3725"/>
                  </a:lnTo>
                  <a:lnTo>
                    <a:pt x="42875" y="784"/>
                  </a:lnTo>
                  <a:lnTo>
                    <a:pt x="45252" y="0"/>
                  </a:lnTo>
                  <a:lnTo>
                    <a:pt x="47631" y="271"/>
                  </a:lnTo>
                  <a:lnTo>
                    <a:pt x="52390" y="2689"/>
                  </a:lnTo>
                  <a:lnTo>
                    <a:pt x="69948" y="26391"/>
                  </a:lnTo>
                  <a:lnTo>
                    <a:pt x="88019" y="60308"/>
                  </a:lnTo>
                  <a:lnTo>
                    <a:pt x="113136" y="83503"/>
                  </a:lnTo>
                  <a:lnTo>
                    <a:pt x="147612" y="103905"/>
                  </a:lnTo>
                  <a:lnTo>
                    <a:pt x="159360" y="110116"/>
                  </a:lnTo>
                  <a:lnTo>
                    <a:pt x="168458" y="109453"/>
                  </a:lnTo>
                  <a:lnTo>
                    <a:pt x="193701" y="102559"/>
                  </a:lnTo>
                  <a:lnTo>
                    <a:pt x="225873" y="82711"/>
                  </a:lnTo>
                  <a:lnTo>
                    <a:pt x="240404" y="71117"/>
                  </a:lnTo>
                  <a:lnTo>
                    <a:pt x="245752" y="60105"/>
                  </a:lnTo>
                  <a:lnTo>
                    <a:pt x="249781" y="28659"/>
                  </a:lnTo>
                  <a:lnTo>
                    <a:pt x="248277" y="24933"/>
                  </a:lnTo>
                  <a:lnTo>
                    <a:pt x="242372" y="18677"/>
                  </a:lnTo>
                  <a:lnTo>
                    <a:pt x="234456" y="15367"/>
                  </a:lnTo>
                  <a:lnTo>
                    <a:pt x="208482" y="12874"/>
                  </a:lnTo>
                  <a:lnTo>
                    <a:pt x="197433" y="19138"/>
                  </a:lnTo>
                  <a:lnTo>
                    <a:pt x="175371" y="38670"/>
                  </a:lnTo>
                  <a:lnTo>
                    <a:pt x="169753" y="47007"/>
                  </a:lnTo>
                  <a:lnTo>
                    <a:pt x="168731" y="50659"/>
                  </a:lnTo>
                  <a:lnTo>
                    <a:pt x="168844" y="53887"/>
                  </a:lnTo>
                  <a:lnTo>
                    <a:pt x="170678" y="64340"/>
                  </a:lnTo>
                  <a:lnTo>
                    <a:pt x="170935" y="68564"/>
                  </a:lnTo>
                  <a:lnTo>
                    <a:pt x="172694" y="72174"/>
                  </a:lnTo>
                  <a:lnTo>
                    <a:pt x="178882" y="78302"/>
                  </a:lnTo>
                  <a:lnTo>
                    <a:pt x="186924" y="81554"/>
                  </a:lnTo>
                  <a:lnTo>
                    <a:pt x="205022" y="83643"/>
                  </a:lnTo>
                  <a:lnTo>
                    <a:pt x="212300" y="81811"/>
                  </a:lnTo>
                  <a:lnTo>
                    <a:pt x="236194" y="67546"/>
                  </a:lnTo>
                  <a:lnTo>
                    <a:pt x="244675" y="60899"/>
                  </a:lnTo>
                  <a:lnTo>
                    <a:pt x="256641" y="55789"/>
                  </a:lnTo>
                  <a:lnTo>
                    <a:pt x="268557" y="87697"/>
                  </a:lnTo>
                  <a:lnTo>
                    <a:pt x="274872" y="120342"/>
                  </a:lnTo>
                  <a:lnTo>
                    <a:pt x="282778" y="154246"/>
                  </a:lnTo>
                  <a:lnTo>
                    <a:pt x="285663" y="182094"/>
                  </a:lnTo>
                  <a:lnTo>
                    <a:pt x="291192" y="209660"/>
                  </a:lnTo>
                  <a:lnTo>
                    <a:pt x="296270" y="233261"/>
                  </a:lnTo>
                  <a:lnTo>
                    <a:pt x="291679" y="264687"/>
                  </a:lnTo>
                  <a:lnTo>
                    <a:pt x="289703" y="273566"/>
                  </a:lnTo>
                  <a:lnTo>
                    <a:pt x="286798" y="279486"/>
                  </a:lnTo>
                  <a:lnTo>
                    <a:pt x="283274" y="283432"/>
                  </a:lnTo>
                  <a:lnTo>
                    <a:pt x="275124" y="287817"/>
                  </a:lnTo>
                  <a:lnTo>
                    <a:pt x="266211" y="289766"/>
                  </a:lnTo>
                  <a:lnTo>
                    <a:pt x="256958" y="288516"/>
                  </a:lnTo>
                  <a:lnTo>
                    <a:pt x="240706" y="281232"/>
                  </a:lnTo>
                  <a:lnTo>
                    <a:pt x="228424" y="272552"/>
                  </a:lnTo>
                  <a:lnTo>
                    <a:pt x="197837" y="240278"/>
                  </a:lnTo>
                  <a:lnTo>
                    <a:pt x="178594" y="227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47"/>
            <p:cNvSpPr/>
            <p:nvPr/>
          </p:nvSpPr>
          <p:spPr>
            <a:xfrm>
              <a:off x="1571625" y="3879056"/>
              <a:ext cx="28576" cy="242889"/>
            </a:xfrm>
            <a:custGeom>
              <a:avLst/>
              <a:gdLst/>
              <a:ahLst/>
              <a:cxnLst/>
              <a:rect l="0" t="0" r="0" b="0"/>
              <a:pathLst>
                <a:path w="28576" h="242889">
                  <a:moveTo>
                    <a:pt x="0" y="0"/>
                  </a:moveTo>
                  <a:lnTo>
                    <a:pt x="0" y="3792"/>
                  </a:lnTo>
                  <a:lnTo>
                    <a:pt x="10642" y="38284"/>
                  </a:lnTo>
                  <a:lnTo>
                    <a:pt x="13567" y="70504"/>
                  </a:lnTo>
                  <a:lnTo>
                    <a:pt x="14868" y="98060"/>
                  </a:lnTo>
                  <a:lnTo>
                    <a:pt x="19134" y="126334"/>
                  </a:lnTo>
                  <a:lnTo>
                    <a:pt x="20750" y="154819"/>
                  </a:lnTo>
                  <a:lnTo>
                    <a:pt x="21230" y="182574"/>
                  </a:lnTo>
                  <a:lnTo>
                    <a:pt x="23508" y="211571"/>
                  </a:lnTo>
                  <a:lnTo>
                    <a:pt x="28575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548"/>
            <p:cNvSpPr/>
            <p:nvPr/>
          </p:nvSpPr>
          <p:spPr>
            <a:xfrm>
              <a:off x="1514475" y="3986522"/>
              <a:ext cx="286524" cy="142024"/>
            </a:xfrm>
            <a:custGeom>
              <a:avLst/>
              <a:gdLst/>
              <a:ahLst/>
              <a:cxnLst/>
              <a:rect l="0" t="0" r="0" b="0"/>
              <a:pathLst>
                <a:path w="286524" h="142024">
                  <a:moveTo>
                    <a:pt x="0" y="21122"/>
                  </a:moveTo>
                  <a:lnTo>
                    <a:pt x="0" y="13537"/>
                  </a:lnTo>
                  <a:lnTo>
                    <a:pt x="794" y="11303"/>
                  </a:lnTo>
                  <a:lnTo>
                    <a:pt x="2117" y="9813"/>
                  </a:lnTo>
                  <a:lnTo>
                    <a:pt x="5703" y="8158"/>
                  </a:lnTo>
                  <a:lnTo>
                    <a:pt x="37028" y="1257"/>
                  </a:lnTo>
                  <a:lnTo>
                    <a:pt x="72137" y="0"/>
                  </a:lnTo>
                  <a:lnTo>
                    <a:pt x="101896" y="3575"/>
                  </a:lnTo>
                  <a:lnTo>
                    <a:pt x="130821" y="9661"/>
                  </a:lnTo>
                  <a:lnTo>
                    <a:pt x="159500" y="16491"/>
                  </a:lnTo>
                  <a:lnTo>
                    <a:pt x="180521" y="23542"/>
                  </a:lnTo>
                  <a:lnTo>
                    <a:pt x="189505" y="32516"/>
                  </a:lnTo>
                  <a:lnTo>
                    <a:pt x="193011" y="38243"/>
                  </a:lnTo>
                  <a:lnTo>
                    <a:pt x="194555" y="43648"/>
                  </a:lnTo>
                  <a:lnTo>
                    <a:pt x="194155" y="53888"/>
                  </a:lnTo>
                  <a:lnTo>
                    <a:pt x="189466" y="68578"/>
                  </a:lnTo>
                  <a:lnTo>
                    <a:pt x="170687" y="92537"/>
                  </a:lnTo>
                  <a:lnTo>
                    <a:pt x="163173" y="102074"/>
                  </a:lnTo>
                  <a:lnTo>
                    <a:pt x="158943" y="116369"/>
                  </a:lnTo>
                  <a:lnTo>
                    <a:pt x="157954" y="125896"/>
                  </a:lnTo>
                  <a:lnTo>
                    <a:pt x="159631" y="133304"/>
                  </a:lnTo>
                  <a:lnTo>
                    <a:pt x="161189" y="136391"/>
                  </a:lnTo>
                  <a:lnTo>
                    <a:pt x="163816" y="138449"/>
                  </a:lnTo>
                  <a:lnTo>
                    <a:pt x="170967" y="140736"/>
                  </a:lnTo>
                  <a:lnTo>
                    <a:pt x="187711" y="142023"/>
                  </a:lnTo>
                  <a:lnTo>
                    <a:pt x="215338" y="134820"/>
                  </a:lnTo>
                  <a:lnTo>
                    <a:pt x="248029" y="118164"/>
                  </a:lnTo>
                  <a:lnTo>
                    <a:pt x="264607" y="104291"/>
                  </a:lnTo>
                  <a:lnTo>
                    <a:pt x="284191" y="76838"/>
                  </a:lnTo>
                  <a:lnTo>
                    <a:pt x="286298" y="70966"/>
                  </a:lnTo>
                  <a:lnTo>
                    <a:pt x="286523" y="60208"/>
                  </a:lnTo>
                  <a:lnTo>
                    <a:pt x="283977" y="52252"/>
                  </a:lnTo>
                  <a:lnTo>
                    <a:pt x="275964" y="41193"/>
                  </a:lnTo>
                  <a:lnTo>
                    <a:pt x="272082" y="36884"/>
                  </a:lnTo>
                  <a:lnTo>
                    <a:pt x="259303" y="32096"/>
                  </a:lnTo>
                  <a:lnTo>
                    <a:pt x="229020" y="25230"/>
                  </a:lnTo>
                  <a:lnTo>
                    <a:pt x="192881" y="21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49"/>
            <p:cNvSpPr/>
            <p:nvPr/>
          </p:nvSpPr>
          <p:spPr>
            <a:xfrm>
              <a:off x="735806" y="4221959"/>
              <a:ext cx="150020" cy="141575"/>
            </a:xfrm>
            <a:custGeom>
              <a:avLst/>
              <a:gdLst/>
              <a:ahLst/>
              <a:cxnLst/>
              <a:rect l="0" t="0" r="0" b="0"/>
              <a:pathLst>
                <a:path w="150020" h="141575">
                  <a:moveTo>
                    <a:pt x="150019" y="14285"/>
                  </a:moveTo>
                  <a:lnTo>
                    <a:pt x="150019" y="10493"/>
                  </a:lnTo>
                  <a:lnTo>
                    <a:pt x="147902" y="6514"/>
                  </a:lnTo>
                  <a:lnTo>
                    <a:pt x="143868" y="1284"/>
                  </a:lnTo>
                  <a:lnTo>
                    <a:pt x="111674" y="31"/>
                  </a:lnTo>
                  <a:lnTo>
                    <a:pt x="81150" y="0"/>
                  </a:lnTo>
                  <a:lnTo>
                    <a:pt x="53838" y="6148"/>
                  </a:lnTo>
                  <a:lnTo>
                    <a:pt x="53355" y="7273"/>
                  </a:lnTo>
                  <a:lnTo>
                    <a:pt x="53826" y="8816"/>
                  </a:lnTo>
                  <a:lnTo>
                    <a:pt x="70691" y="33851"/>
                  </a:lnTo>
                  <a:lnTo>
                    <a:pt x="103926" y="61955"/>
                  </a:lnTo>
                  <a:lnTo>
                    <a:pt x="133276" y="94281"/>
                  </a:lnTo>
                  <a:lnTo>
                    <a:pt x="145889" y="115224"/>
                  </a:lnTo>
                  <a:lnTo>
                    <a:pt x="148183" y="122117"/>
                  </a:lnTo>
                  <a:lnTo>
                    <a:pt x="147208" y="125860"/>
                  </a:lnTo>
                  <a:lnTo>
                    <a:pt x="141890" y="134253"/>
                  </a:lnTo>
                  <a:lnTo>
                    <a:pt x="134235" y="139041"/>
                  </a:lnTo>
                  <a:lnTo>
                    <a:pt x="123160" y="141170"/>
                  </a:lnTo>
                  <a:lnTo>
                    <a:pt x="95406" y="141574"/>
                  </a:lnTo>
                  <a:lnTo>
                    <a:pt x="66721" y="137020"/>
                  </a:lnTo>
                  <a:lnTo>
                    <a:pt x="32818" y="128369"/>
                  </a:lnTo>
                  <a:lnTo>
                    <a:pt x="0" y="114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SMARTInkShape-550"/>
          <p:cNvSpPr/>
          <p:nvPr/>
        </p:nvSpPr>
        <p:spPr>
          <a:xfrm>
            <a:off x="2977016" y="1895197"/>
            <a:ext cx="665411" cy="497960"/>
          </a:xfrm>
          <a:custGeom>
            <a:avLst/>
            <a:gdLst/>
            <a:ahLst/>
            <a:cxnLst/>
            <a:rect l="0" t="0" r="0" b="0"/>
            <a:pathLst>
              <a:path w="665411" h="497960">
                <a:moveTo>
                  <a:pt x="87653" y="340797"/>
                </a:moveTo>
                <a:lnTo>
                  <a:pt x="91445" y="340797"/>
                </a:lnTo>
                <a:lnTo>
                  <a:pt x="95424" y="342913"/>
                </a:lnTo>
                <a:lnTo>
                  <a:pt x="97596" y="344589"/>
                </a:lnTo>
                <a:lnTo>
                  <a:pt x="100009" y="348568"/>
                </a:lnTo>
                <a:lnTo>
                  <a:pt x="100653" y="350740"/>
                </a:lnTo>
                <a:lnTo>
                  <a:pt x="131656" y="374589"/>
                </a:lnTo>
                <a:lnTo>
                  <a:pt x="160903" y="393274"/>
                </a:lnTo>
                <a:lnTo>
                  <a:pt x="191201" y="406705"/>
                </a:lnTo>
                <a:lnTo>
                  <a:pt x="222227" y="416858"/>
                </a:lnTo>
                <a:lnTo>
                  <a:pt x="247476" y="425137"/>
                </a:lnTo>
                <a:lnTo>
                  <a:pt x="274573" y="431992"/>
                </a:lnTo>
                <a:lnTo>
                  <a:pt x="302491" y="436890"/>
                </a:lnTo>
                <a:lnTo>
                  <a:pt x="330774" y="439067"/>
                </a:lnTo>
                <a:lnTo>
                  <a:pt x="359219" y="440035"/>
                </a:lnTo>
                <a:lnTo>
                  <a:pt x="387736" y="439671"/>
                </a:lnTo>
                <a:lnTo>
                  <a:pt x="416285" y="436864"/>
                </a:lnTo>
                <a:lnTo>
                  <a:pt x="444849" y="432970"/>
                </a:lnTo>
                <a:lnTo>
                  <a:pt x="473419" y="427800"/>
                </a:lnTo>
                <a:lnTo>
                  <a:pt x="501992" y="420211"/>
                </a:lnTo>
                <a:lnTo>
                  <a:pt x="528449" y="409429"/>
                </a:lnTo>
                <a:lnTo>
                  <a:pt x="563540" y="389972"/>
                </a:lnTo>
                <a:lnTo>
                  <a:pt x="594046" y="367009"/>
                </a:lnTo>
                <a:lnTo>
                  <a:pt x="621076" y="340097"/>
                </a:lnTo>
                <a:lnTo>
                  <a:pt x="642050" y="309898"/>
                </a:lnTo>
                <a:lnTo>
                  <a:pt x="656202" y="277931"/>
                </a:lnTo>
                <a:lnTo>
                  <a:pt x="663306" y="246234"/>
                </a:lnTo>
                <a:lnTo>
                  <a:pt x="665410" y="211708"/>
                </a:lnTo>
                <a:lnTo>
                  <a:pt x="664315" y="188967"/>
                </a:lnTo>
                <a:lnTo>
                  <a:pt x="653979" y="158315"/>
                </a:lnTo>
                <a:lnTo>
                  <a:pt x="636189" y="129125"/>
                </a:lnTo>
                <a:lnTo>
                  <a:pt x="614249" y="100367"/>
                </a:lnTo>
                <a:lnTo>
                  <a:pt x="583318" y="72532"/>
                </a:lnTo>
                <a:lnTo>
                  <a:pt x="549018" y="48850"/>
                </a:lnTo>
                <a:lnTo>
                  <a:pt x="525537" y="34037"/>
                </a:lnTo>
                <a:lnTo>
                  <a:pt x="497639" y="21632"/>
                </a:lnTo>
                <a:lnTo>
                  <a:pt x="466719" y="11621"/>
                </a:lnTo>
                <a:lnTo>
                  <a:pt x="434456" y="4525"/>
                </a:lnTo>
                <a:lnTo>
                  <a:pt x="401596" y="843"/>
                </a:lnTo>
                <a:lnTo>
                  <a:pt x="368470" y="0"/>
                </a:lnTo>
                <a:lnTo>
                  <a:pt x="335227" y="2271"/>
                </a:lnTo>
                <a:lnTo>
                  <a:pt x="301932" y="5926"/>
                </a:lnTo>
                <a:lnTo>
                  <a:pt x="269406" y="11784"/>
                </a:lnTo>
                <a:lnTo>
                  <a:pt x="239076" y="22325"/>
                </a:lnTo>
                <a:lnTo>
                  <a:pt x="207604" y="34948"/>
                </a:lnTo>
                <a:lnTo>
                  <a:pt x="175890" y="50083"/>
                </a:lnTo>
                <a:lnTo>
                  <a:pt x="145919" y="70038"/>
                </a:lnTo>
                <a:lnTo>
                  <a:pt x="118841" y="90020"/>
                </a:lnTo>
                <a:lnTo>
                  <a:pt x="83400" y="121236"/>
                </a:lnTo>
                <a:lnTo>
                  <a:pt x="52791" y="155621"/>
                </a:lnTo>
                <a:lnTo>
                  <a:pt x="34852" y="179915"/>
                </a:lnTo>
                <a:lnTo>
                  <a:pt x="21588" y="206588"/>
                </a:lnTo>
                <a:lnTo>
                  <a:pt x="12517" y="232200"/>
                </a:lnTo>
                <a:lnTo>
                  <a:pt x="5841" y="256813"/>
                </a:lnTo>
                <a:lnTo>
                  <a:pt x="0" y="292188"/>
                </a:lnTo>
                <a:lnTo>
                  <a:pt x="7266" y="323925"/>
                </a:lnTo>
                <a:lnTo>
                  <a:pt x="21060" y="357317"/>
                </a:lnTo>
                <a:lnTo>
                  <a:pt x="45344" y="386878"/>
                </a:lnTo>
                <a:lnTo>
                  <a:pt x="78115" y="411071"/>
                </a:lnTo>
                <a:lnTo>
                  <a:pt x="104051" y="426005"/>
                </a:lnTo>
                <a:lnTo>
                  <a:pt x="135687" y="440580"/>
                </a:lnTo>
                <a:lnTo>
                  <a:pt x="170914" y="454201"/>
                </a:lnTo>
                <a:lnTo>
                  <a:pt x="189197" y="460056"/>
                </a:lnTo>
                <a:lnTo>
                  <a:pt x="207737" y="465546"/>
                </a:lnTo>
                <a:lnTo>
                  <a:pt x="227240" y="470001"/>
                </a:lnTo>
                <a:lnTo>
                  <a:pt x="247386" y="473764"/>
                </a:lnTo>
                <a:lnTo>
                  <a:pt x="267960" y="477067"/>
                </a:lnTo>
                <a:lnTo>
                  <a:pt x="288820" y="480062"/>
                </a:lnTo>
                <a:lnTo>
                  <a:pt x="309871" y="482853"/>
                </a:lnTo>
                <a:lnTo>
                  <a:pt x="331048" y="485507"/>
                </a:lnTo>
                <a:lnTo>
                  <a:pt x="351516" y="487277"/>
                </a:lnTo>
                <a:lnTo>
                  <a:pt x="371512" y="488456"/>
                </a:lnTo>
                <a:lnTo>
                  <a:pt x="391192" y="489243"/>
                </a:lnTo>
                <a:lnTo>
                  <a:pt x="409869" y="490561"/>
                </a:lnTo>
                <a:lnTo>
                  <a:pt x="445437" y="494142"/>
                </a:lnTo>
                <a:lnTo>
                  <a:pt x="464288" y="495414"/>
                </a:lnTo>
                <a:lnTo>
                  <a:pt x="483999" y="496263"/>
                </a:lnTo>
                <a:lnTo>
                  <a:pt x="517807" y="497205"/>
                </a:lnTo>
                <a:lnTo>
                  <a:pt x="544853" y="4979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0" name="SMARTInkShape-Group72"/>
          <p:cNvGrpSpPr/>
          <p:nvPr/>
        </p:nvGrpSpPr>
        <p:grpSpPr>
          <a:xfrm>
            <a:off x="648994" y="457200"/>
            <a:ext cx="1901326" cy="1314451"/>
            <a:chOff x="648994" y="457200"/>
            <a:chExt cx="1901326" cy="1314451"/>
          </a:xfrm>
        </p:grpSpPr>
        <p:sp>
          <p:nvSpPr>
            <p:cNvPr id="487" name="SMARTInkShape-551"/>
            <p:cNvSpPr/>
            <p:nvPr/>
          </p:nvSpPr>
          <p:spPr>
            <a:xfrm>
              <a:off x="2364581" y="692944"/>
              <a:ext cx="185739" cy="164307"/>
            </a:xfrm>
            <a:custGeom>
              <a:avLst/>
              <a:gdLst/>
              <a:ahLst/>
              <a:cxnLst/>
              <a:rect l="0" t="0" r="0" b="0"/>
              <a:pathLst>
                <a:path w="185739" h="164307">
                  <a:moveTo>
                    <a:pt x="0" y="0"/>
                  </a:moveTo>
                  <a:lnTo>
                    <a:pt x="3793" y="3792"/>
                  </a:lnTo>
                  <a:lnTo>
                    <a:pt x="5655" y="7771"/>
                  </a:lnTo>
                  <a:lnTo>
                    <a:pt x="6151" y="9943"/>
                  </a:lnTo>
                  <a:lnTo>
                    <a:pt x="10642" y="16792"/>
                  </a:lnTo>
                  <a:lnTo>
                    <a:pt x="43092" y="52313"/>
                  </a:lnTo>
                  <a:lnTo>
                    <a:pt x="59335" y="70004"/>
                  </a:lnTo>
                  <a:lnTo>
                    <a:pt x="93157" y="95855"/>
                  </a:lnTo>
                  <a:lnTo>
                    <a:pt x="124833" y="125188"/>
                  </a:lnTo>
                  <a:lnTo>
                    <a:pt x="155598" y="145055"/>
                  </a:lnTo>
                  <a:lnTo>
                    <a:pt x="185738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52"/>
            <p:cNvSpPr/>
            <p:nvPr/>
          </p:nvSpPr>
          <p:spPr>
            <a:xfrm>
              <a:off x="2287145" y="864441"/>
              <a:ext cx="177450" cy="89514"/>
            </a:xfrm>
            <a:custGeom>
              <a:avLst/>
              <a:gdLst/>
              <a:ahLst/>
              <a:cxnLst/>
              <a:rect l="0" t="0" r="0" b="0"/>
              <a:pathLst>
                <a:path w="177450" h="89514">
                  <a:moveTo>
                    <a:pt x="70293" y="21384"/>
                  </a:moveTo>
                  <a:lnTo>
                    <a:pt x="64142" y="15233"/>
                  </a:lnTo>
                  <a:lnTo>
                    <a:pt x="43350" y="14327"/>
                  </a:lnTo>
                  <a:lnTo>
                    <a:pt x="36358" y="16396"/>
                  </a:lnTo>
                  <a:lnTo>
                    <a:pt x="17993" y="27224"/>
                  </a:lnTo>
                  <a:lnTo>
                    <a:pt x="11859" y="34828"/>
                  </a:lnTo>
                  <a:lnTo>
                    <a:pt x="8603" y="43498"/>
                  </a:lnTo>
                  <a:lnTo>
                    <a:pt x="6362" y="51850"/>
                  </a:lnTo>
                  <a:lnTo>
                    <a:pt x="573" y="63679"/>
                  </a:lnTo>
                  <a:lnTo>
                    <a:pt x="0" y="66250"/>
                  </a:lnTo>
                  <a:lnTo>
                    <a:pt x="412" y="68757"/>
                  </a:lnTo>
                  <a:lnTo>
                    <a:pt x="4660" y="78484"/>
                  </a:lnTo>
                  <a:lnTo>
                    <a:pt x="5106" y="80882"/>
                  </a:lnTo>
                  <a:lnTo>
                    <a:pt x="6198" y="82481"/>
                  </a:lnTo>
                  <a:lnTo>
                    <a:pt x="7719" y="83546"/>
                  </a:lnTo>
                  <a:lnTo>
                    <a:pt x="11526" y="85524"/>
                  </a:lnTo>
                  <a:lnTo>
                    <a:pt x="15864" y="89049"/>
                  </a:lnTo>
                  <a:lnTo>
                    <a:pt x="18132" y="89513"/>
                  </a:lnTo>
                  <a:lnTo>
                    <a:pt x="20437" y="89028"/>
                  </a:lnTo>
                  <a:lnTo>
                    <a:pt x="25116" y="87167"/>
                  </a:lnTo>
                  <a:lnTo>
                    <a:pt x="32212" y="85325"/>
                  </a:lnTo>
                  <a:lnTo>
                    <a:pt x="36964" y="82082"/>
                  </a:lnTo>
                  <a:lnTo>
                    <a:pt x="51243" y="58959"/>
                  </a:lnTo>
                  <a:lnTo>
                    <a:pt x="54594" y="45041"/>
                  </a:lnTo>
                  <a:lnTo>
                    <a:pt x="56716" y="12644"/>
                  </a:lnTo>
                  <a:lnTo>
                    <a:pt x="63123" y="0"/>
                  </a:lnTo>
                  <a:lnTo>
                    <a:pt x="63141" y="3759"/>
                  </a:lnTo>
                  <a:lnTo>
                    <a:pt x="65262" y="7730"/>
                  </a:lnTo>
                  <a:lnTo>
                    <a:pt x="73091" y="16747"/>
                  </a:lnTo>
                  <a:lnTo>
                    <a:pt x="79738" y="19323"/>
                  </a:lnTo>
                  <a:lnTo>
                    <a:pt x="96941" y="24769"/>
                  </a:lnTo>
                  <a:lnTo>
                    <a:pt x="120359" y="33687"/>
                  </a:lnTo>
                  <a:lnTo>
                    <a:pt x="139361" y="35279"/>
                  </a:lnTo>
                  <a:lnTo>
                    <a:pt x="146762" y="33381"/>
                  </a:lnTo>
                  <a:lnTo>
                    <a:pt x="155392" y="29966"/>
                  </a:lnTo>
                  <a:lnTo>
                    <a:pt x="157982" y="29486"/>
                  </a:lnTo>
                  <a:lnTo>
                    <a:pt x="177449" y="14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53"/>
            <p:cNvSpPr/>
            <p:nvPr/>
          </p:nvSpPr>
          <p:spPr>
            <a:xfrm>
              <a:off x="2150720" y="900113"/>
              <a:ext cx="85275" cy="134168"/>
            </a:xfrm>
            <a:custGeom>
              <a:avLst/>
              <a:gdLst/>
              <a:ahLst/>
              <a:cxnLst/>
              <a:rect l="0" t="0" r="0" b="0"/>
              <a:pathLst>
                <a:path w="85275" h="134168">
                  <a:moveTo>
                    <a:pt x="63843" y="0"/>
                  </a:moveTo>
                  <a:lnTo>
                    <a:pt x="36201" y="31433"/>
                  </a:lnTo>
                  <a:lnTo>
                    <a:pt x="15762" y="59015"/>
                  </a:lnTo>
                  <a:lnTo>
                    <a:pt x="1834" y="92405"/>
                  </a:lnTo>
                  <a:lnTo>
                    <a:pt x="0" y="111827"/>
                  </a:lnTo>
                  <a:lnTo>
                    <a:pt x="1437" y="115826"/>
                  </a:lnTo>
                  <a:lnTo>
                    <a:pt x="7267" y="122386"/>
                  </a:lnTo>
                  <a:lnTo>
                    <a:pt x="15150" y="125831"/>
                  </a:lnTo>
                  <a:lnTo>
                    <a:pt x="44643" y="133999"/>
                  </a:lnTo>
                  <a:lnTo>
                    <a:pt x="57691" y="134167"/>
                  </a:lnTo>
                  <a:lnTo>
                    <a:pt x="85274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54"/>
            <p:cNvSpPr/>
            <p:nvPr/>
          </p:nvSpPr>
          <p:spPr>
            <a:xfrm>
              <a:off x="1878806" y="1008832"/>
              <a:ext cx="221458" cy="148457"/>
            </a:xfrm>
            <a:custGeom>
              <a:avLst/>
              <a:gdLst/>
              <a:ahLst/>
              <a:cxnLst/>
              <a:rect l="0" t="0" r="0" b="0"/>
              <a:pathLst>
                <a:path w="221458" h="148457">
                  <a:moveTo>
                    <a:pt x="0" y="148456"/>
                  </a:moveTo>
                  <a:lnTo>
                    <a:pt x="5704" y="141959"/>
                  </a:lnTo>
                  <a:lnTo>
                    <a:pt x="11391" y="131361"/>
                  </a:lnTo>
                  <a:lnTo>
                    <a:pt x="17949" y="116033"/>
                  </a:lnTo>
                  <a:lnTo>
                    <a:pt x="26234" y="104677"/>
                  </a:lnTo>
                  <a:lnTo>
                    <a:pt x="60600" y="69856"/>
                  </a:lnTo>
                  <a:lnTo>
                    <a:pt x="91904" y="46793"/>
                  </a:lnTo>
                  <a:lnTo>
                    <a:pt x="122757" y="19004"/>
                  </a:lnTo>
                  <a:lnTo>
                    <a:pt x="149329" y="782"/>
                  </a:lnTo>
                  <a:lnTo>
                    <a:pt x="151940" y="0"/>
                  </a:lnTo>
                  <a:lnTo>
                    <a:pt x="154475" y="273"/>
                  </a:lnTo>
                  <a:lnTo>
                    <a:pt x="159408" y="2692"/>
                  </a:lnTo>
                  <a:lnTo>
                    <a:pt x="178589" y="28760"/>
                  </a:lnTo>
                  <a:lnTo>
                    <a:pt x="197644" y="64386"/>
                  </a:lnTo>
                  <a:lnTo>
                    <a:pt x="221457" y="91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55"/>
            <p:cNvSpPr/>
            <p:nvPr/>
          </p:nvSpPr>
          <p:spPr>
            <a:xfrm>
              <a:off x="1893094" y="1021556"/>
              <a:ext cx="121445" cy="164308"/>
            </a:xfrm>
            <a:custGeom>
              <a:avLst/>
              <a:gdLst/>
              <a:ahLst/>
              <a:cxnLst/>
              <a:rect l="0" t="0" r="0" b="0"/>
              <a:pathLst>
                <a:path w="121445" h="164308">
                  <a:moveTo>
                    <a:pt x="0" y="0"/>
                  </a:moveTo>
                  <a:lnTo>
                    <a:pt x="29660" y="35314"/>
                  </a:lnTo>
                  <a:lnTo>
                    <a:pt x="52530" y="65181"/>
                  </a:lnTo>
                  <a:lnTo>
                    <a:pt x="76219" y="100130"/>
                  </a:lnTo>
                  <a:lnTo>
                    <a:pt x="94360" y="133630"/>
                  </a:lnTo>
                  <a:lnTo>
                    <a:pt x="121444" y="16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56"/>
            <p:cNvSpPr/>
            <p:nvPr/>
          </p:nvSpPr>
          <p:spPr>
            <a:xfrm>
              <a:off x="1750219" y="1193438"/>
              <a:ext cx="142876" cy="142318"/>
            </a:xfrm>
            <a:custGeom>
              <a:avLst/>
              <a:gdLst/>
              <a:ahLst/>
              <a:cxnLst/>
              <a:rect l="0" t="0" r="0" b="0"/>
              <a:pathLst>
                <a:path w="142876" h="142318">
                  <a:moveTo>
                    <a:pt x="0" y="78150"/>
                  </a:moveTo>
                  <a:lnTo>
                    <a:pt x="0" y="81942"/>
                  </a:lnTo>
                  <a:lnTo>
                    <a:pt x="10642" y="112641"/>
                  </a:lnTo>
                  <a:lnTo>
                    <a:pt x="21578" y="127680"/>
                  </a:lnTo>
                  <a:lnTo>
                    <a:pt x="25465" y="132707"/>
                  </a:lnTo>
                  <a:lnTo>
                    <a:pt x="28539" y="142317"/>
                  </a:lnTo>
                  <a:lnTo>
                    <a:pt x="32356" y="138613"/>
                  </a:lnTo>
                  <a:lnTo>
                    <a:pt x="34224" y="132539"/>
                  </a:lnTo>
                  <a:lnTo>
                    <a:pt x="35631" y="101800"/>
                  </a:lnTo>
                  <a:lnTo>
                    <a:pt x="35711" y="67222"/>
                  </a:lnTo>
                  <a:lnTo>
                    <a:pt x="35718" y="31604"/>
                  </a:lnTo>
                  <a:lnTo>
                    <a:pt x="35718" y="20349"/>
                  </a:lnTo>
                  <a:lnTo>
                    <a:pt x="37306" y="17391"/>
                  </a:lnTo>
                  <a:lnTo>
                    <a:pt x="47125" y="9435"/>
                  </a:lnTo>
                  <a:lnTo>
                    <a:pt x="62548" y="1752"/>
                  </a:lnTo>
                  <a:lnTo>
                    <a:pt x="77266" y="0"/>
                  </a:lnTo>
                  <a:lnTo>
                    <a:pt x="86199" y="3993"/>
                  </a:lnTo>
                  <a:lnTo>
                    <a:pt x="101076" y="15700"/>
                  </a:lnTo>
                  <a:lnTo>
                    <a:pt x="119780" y="47152"/>
                  </a:lnTo>
                  <a:lnTo>
                    <a:pt x="141435" y="82723"/>
                  </a:lnTo>
                  <a:lnTo>
                    <a:pt x="142875" y="85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57"/>
            <p:cNvSpPr/>
            <p:nvPr/>
          </p:nvSpPr>
          <p:spPr>
            <a:xfrm>
              <a:off x="1600332" y="1264544"/>
              <a:ext cx="164175" cy="120259"/>
            </a:xfrm>
            <a:custGeom>
              <a:avLst/>
              <a:gdLst/>
              <a:ahLst/>
              <a:cxnLst/>
              <a:rect l="0" t="0" r="0" b="0"/>
              <a:pathLst>
                <a:path w="164175" h="120259">
                  <a:moveTo>
                    <a:pt x="42731" y="64194"/>
                  </a:moveTo>
                  <a:lnTo>
                    <a:pt x="42731" y="54250"/>
                  </a:lnTo>
                  <a:lnTo>
                    <a:pt x="43524" y="52802"/>
                  </a:lnTo>
                  <a:lnTo>
                    <a:pt x="44847" y="51837"/>
                  </a:lnTo>
                  <a:lnTo>
                    <a:pt x="46523" y="51193"/>
                  </a:lnTo>
                  <a:lnTo>
                    <a:pt x="52673" y="42703"/>
                  </a:lnTo>
                  <a:lnTo>
                    <a:pt x="69985" y="8767"/>
                  </a:lnTo>
                  <a:lnTo>
                    <a:pt x="74707" y="3762"/>
                  </a:lnTo>
                  <a:lnTo>
                    <a:pt x="75160" y="2474"/>
                  </a:lnTo>
                  <a:lnTo>
                    <a:pt x="74669" y="1616"/>
                  </a:lnTo>
                  <a:lnTo>
                    <a:pt x="71970" y="239"/>
                  </a:lnTo>
                  <a:lnTo>
                    <a:pt x="63918" y="0"/>
                  </a:lnTo>
                  <a:lnTo>
                    <a:pt x="57968" y="2061"/>
                  </a:lnTo>
                  <a:lnTo>
                    <a:pt x="40327" y="12884"/>
                  </a:lnTo>
                  <a:lnTo>
                    <a:pt x="18978" y="39097"/>
                  </a:lnTo>
                  <a:lnTo>
                    <a:pt x="3257" y="73877"/>
                  </a:lnTo>
                  <a:lnTo>
                    <a:pt x="0" y="108700"/>
                  </a:lnTo>
                  <a:lnTo>
                    <a:pt x="2043" y="113872"/>
                  </a:lnTo>
                  <a:lnTo>
                    <a:pt x="3700" y="116363"/>
                  </a:lnTo>
                  <a:lnTo>
                    <a:pt x="5597" y="118023"/>
                  </a:lnTo>
                  <a:lnTo>
                    <a:pt x="9823" y="119868"/>
                  </a:lnTo>
                  <a:lnTo>
                    <a:pt x="34525" y="120258"/>
                  </a:lnTo>
                  <a:lnTo>
                    <a:pt x="68912" y="111362"/>
                  </a:lnTo>
                  <a:lnTo>
                    <a:pt x="104317" y="97294"/>
                  </a:lnTo>
                  <a:lnTo>
                    <a:pt x="132948" y="83932"/>
                  </a:lnTo>
                  <a:lnTo>
                    <a:pt x="164174" y="57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58"/>
            <p:cNvSpPr/>
            <p:nvPr/>
          </p:nvSpPr>
          <p:spPr>
            <a:xfrm>
              <a:off x="1489969" y="1235869"/>
              <a:ext cx="117337" cy="241923"/>
            </a:xfrm>
            <a:custGeom>
              <a:avLst/>
              <a:gdLst/>
              <a:ahLst/>
              <a:cxnLst/>
              <a:rect l="0" t="0" r="0" b="0"/>
              <a:pathLst>
                <a:path w="117337" h="241923">
                  <a:moveTo>
                    <a:pt x="17362" y="0"/>
                  </a:moveTo>
                  <a:lnTo>
                    <a:pt x="17362" y="9943"/>
                  </a:lnTo>
                  <a:lnTo>
                    <a:pt x="31098" y="45169"/>
                  </a:lnTo>
                  <a:lnTo>
                    <a:pt x="42977" y="77626"/>
                  </a:lnTo>
                  <a:lnTo>
                    <a:pt x="51322" y="98935"/>
                  </a:lnTo>
                  <a:lnTo>
                    <a:pt x="79715" y="133412"/>
                  </a:lnTo>
                  <a:lnTo>
                    <a:pt x="98216" y="151448"/>
                  </a:lnTo>
                  <a:lnTo>
                    <a:pt x="116928" y="163946"/>
                  </a:lnTo>
                  <a:lnTo>
                    <a:pt x="117336" y="154331"/>
                  </a:lnTo>
                  <a:lnTo>
                    <a:pt x="115241" y="149819"/>
                  </a:lnTo>
                  <a:lnTo>
                    <a:pt x="113571" y="147504"/>
                  </a:lnTo>
                  <a:lnTo>
                    <a:pt x="103636" y="140454"/>
                  </a:lnTo>
                  <a:lnTo>
                    <a:pt x="90638" y="137130"/>
                  </a:lnTo>
                  <a:lnTo>
                    <a:pt x="76733" y="136146"/>
                  </a:lnTo>
                  <a:lnTo>
                    <a:pt x="67297" y="140149"/>
                  </a:lnTo>
                  <a:lnTo>
                    <a:pt x="33133" y="164694"/>
                  </a:lnTo>
                  <a:lnTo>
                    <a:pt x="19918" y="178708"/>
                  </a:lnTo>
                  <a:lnTo>
                    <a:pt x="843" y="211938"/>
                  </a:lnTo>
                  <a:lnTo>
                    <a:pt x="0" y="215904"/>
                  </a:lnTo>
                  <a:lnTo>
                    <a:pt x="231" y="219342"/>
                  </a:lnTo>
                  <a:lnTo>
                    <a:pt x="3494" y="233084"/>
                  </a:lnTo>
                  <a:lnTo>
                    <a:pt x="6701" y="238001"/>
                  </a:lnTo>
                  <a:lnTo>
                    <a:pt x="9461" y="239630"/>
                  </a:lnTo>
                  <a:lnTo>
                    <a:pt x="20930" y="241922"/>
                  </a:lnTo>
                  <a:lnTo>
                    <a:pt x="35970" y="241807"/>
                  </a:lnTo>
                  <a:lnTo>
                    <a:pt x="67369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59"/>
            <p:cNvSpPr/>
            <p:nvPr/>
          </p:nvSpPr>
          <p:spPr>
            <a:xfrm>
              <a:off x="1357313" y="1507331"/>
              <a:ext cx="42863" cy="64295"/>
            </a:xfrm>
            <a:custGeom>
              <a:avLst/>
              <a:gdLst/>
              <a:ahLst/>
              <a:cxnLst/>
              <a:rect l="0" t="0" r="0" b="0"/>
              <a:pathLst>
                <a:path w="42863" h="64295">
                  <a:moveTo>
                    <a:pt x="0" y="64294"/>
                  </a:moveTo>
                  <a:lnTo>
                    <a:pt x="0" y="60502"/>
                  </a:lnTo>
                  <a:lnTo>
                    <a:pt x="2116" y="56523"/>
                  </a:lnTo>
                  <a:lnTo>
                    <a:pt x="27140" y="21229"/>
                  </a:lnTo>
                  <a:lnTo>
                    <a:pt x="428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60"/>
            <p:cNvSpPr/>
            <p:nvPr/>
          </p:nvSpPr>
          <p:spPr>
            <a:xfrm>
              <a:off x="1314450" y="1471613"/>
              <a:ext cx="42864" cy="50007"/>
            </a:xfrm>
            <a:custGeom>
              <a:avLst/>
              <a:gdLst/>
              <a:ahLst/>
              <a:cxnLst/>
              <a:rect l="0" t="0" r="0" b="0"/>
              <a:pathLst>
                <a:path w="42864" h="50007">
                  <a:moveTo>
                    <a:pt x="0" y="50006"/>
                  </a:moveTo>
                  <a:lnTo>
                    <a:pt x="3792" y="46213"/>
                  </a:lnTo>
                  <a:lnTo>
                    <a:pt x="5654" y="40118"/>
                  </a:lnTo>
                  <a:lnTo>
                    <a:pt x="6151" y="36270"/>
                  </a:lnTo>
                  <a:lnTo>
                    <a:pt x="7275" y="33705"/>
                  </a:lnTo>
                  <a:lnTo>
                    <a:pt x="8819" y="31995"/>
                  </a:lnTo>
                  <a:lnTo>
                    <a:pt x="428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61"/>
            <p:cNvSpPr/>
            <p:nvPr/>
          </p:nvSpPr>
          <p:spPr>
            <a:xfrm>
              <a:off x="1001118" y="1500188"/>
              <a:ext cx="191889" cy="185738"/>
            </a:xfrm>
            <a:custGeom>
              <a:avLst/>
              <a:gdLst/>
              <a:ahLst/>
              <a:cxnLst/>
              <a:rect l="0" t="0" r="0" b="0"/>
              <a:pathLst>
                <a:path w="191889" h="185738">
                  <a:moveTo>
                    <a:pt x="6151" y="185737"/>
                  </a:moveTo>
                  <a:lnTo>
                    <a:pt x="0" y="167285"/>
                  </a:lnTo>
                  <a:lnTo>
                    <a:pt x="3094" y="153811"/>
                  </a:lnTo>
                  <a:lnTo>
                    <a:pt x="22657" y="127925"/>
                  </a:lnTo>
                  <a:lnTo>
                    <a:pt x="56449" y="92781"/>
                  </a:lnTo>
                  <a:lnTo>
                    <a:pt x="85260" y="71411"/>
                  </a:lnTo>
                  <a:lnTo>
                    <a:pt x="115139" y="49998"/>
                  </a:lnTo>
                  <a:lnTo>
                    <a:pt x="144101" y="32365"/>
                  </a:lnTo>
                  <a:lnTo>
                    <a:pt x="176325" y="9445"/>
                  </a:lnTo>
                  <a:lnTo>
                    <a:pt x="191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62"/>
            <p:cNvSpPr/>
            <p:nvPr/>
          </p:nvSpPr>
          <p:spPr>
            <a:xfrm>
              <a:off x="1107281" y="1643063"/>
              <a:ext cx="150020" cy="128588"/>
            </a:xfrm>
            <a:custGeom>
              <a:avLst/>
              <a:gdLst/>
              <a:ahLst/>
              <a:cxnLst/>
              <a:rect l="0" t="0" r="0" b="0"/>
              <a:pathLst>
                <a:path w="150020" h="128588">
                  <a:moveTo>
                    <a:pt x="0" y="128587"/>
                  </a:moveTo>
                  <a:lnTo>
                    <a:pt x="0" y="124795"/>
                  </a:lnTo>
                  <a:lnTo>
                    <a:pt x="2117" y="120816"/>
                  </a:lnTo>
                  <a:lnTo>
                    <a:pt x="30528" y="91002"/>
                  </a:lnTo>
                  <a:lnTo>
                    <a:pt x="62446" y="68834"/>
                  </a:lnTo>
                  <a:lnTo>
                    <a:pt x="94621" y="42348"/>
                  </a:lnTo>
                  <a:lnTo>
                    <a:pt x="127523" y="17978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63"/>
            <p:cNvSpPr/>
            <p:nvPr/>
          </p:nvSpPr>
          <p:spPr>
            <a:xfrm>
              <a:off x="1107281" y="1571625"/>
              <a:ext cx="78583" cy="92870"/>
            </a:xfrm>
            <a:custGeom>
              <a:avLst/>
              <a:gdLst/>
              <a:ahLst/>
              <a:cxnLst/>
              <a:rect l="0" t="0" r="0" b="0"/>
              <a:pathLst>
                <a:path w="78583" h="92870">
                  <a:moveTo>
                    <a:pt x="0" y="0"/>
                  </a:moveTo>
                  <a:lnTo>
                    <a:pt x="0" y="6151"/>
                  </a:lnTo>
                  <a:lnTo>
                    <a:pt x="24378" y="37646"/>
                  </a:lnTo>
                  <a:lnTo>
                    <a:pt x="58367" y="72628"/>
                  </a:lnTo>
                  <a:lnTo>
                    <a:pt x="78582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64"/>
            <p:cNvSpPr/>
            <p:nvPr/>
          </p:nvSpPr>
          <p:spPr>
            <a:xfrm>
              <a:off x="721519" y="1136770"/>
              <a:ext cx="696870" cy="484862"/>
            </a:xfrm>
            <a:custGeom>
              <a:avLst/>
              <a:gdLst/>
              <a:ahLst/>
              <a:cxnLst/>
              <a:rect l="0" t="0" r="0" b="0"/>
              <a:pathLst>
                <a:path w="696870" h="484862">
                  <a:moveTo>
                    <a:pt x="0" y="484861"/>
                  </a:moveTo>
                  <a:lnTo>
                    <a:pt x="0" y="481069"/>
                  </a:lnTo>
                  <a:lnTo>
                    <a:pt x="9943" y="458125"/>
                  </a:lnTo>
                  <a:lnTo>
                    <a:pt x="25629" y="431426"/>
                  </a:lnTo>
                  <a:lnTo>
                    <a:pt x="45694" y="396797"/>
                  </a:lnTo>
                  <a:lnTo>
                    <a:pt x="65287" y="372961"/>
                  </a:lnTo>
                  <a:lnTo>
                    <a:pt x="89341" y="344905"/>
                  </a:lnTo>
                  <a:lnTo>
                    <a:pt x="115907" y="313915"/>
                  </a:lnTo>
                  <a:lnTo>
                    <a:pt x="143589" y="281620"/>
                  </a:lnTo>
                  <a:lnTo>
                    <a:pt x="176001" y="250863"/>
                  </a:lnTo>
                  <a:lnTo>
                    <a:pt x="211572" y="220525"/>
                  </a:lnTo>
                  <a:lnTo>
                    <a:pt x="229948" y="204655"/>
                  </a:lnTo>
                  <a:lnTo>
                    <a:pt x="248549" y="188520"/>
                  </a:lnTo>
                  <a:lnTo>
                    <a:pt x="267299" y="173794"/>
                  </a:lnTo>
                  <a:lnTo>
                    <a:pt x="286149" y="160008"/>
                  </a:lnTo>
                  <a:lnTo>
                    <a:pt x="305066" y="146849"/>
                  </a:lnTo>
                  <a:lnTo>
                    <a:pt x="324027" y="134107"/>
                  </a:lnTo>
                  <a:lnTo>
                    <a:pt x="343018" y="121644"/>
                  </a:lnTo>
                  <a:lnTo>
                    <a:pt x="362029" y="109366"/>
                  </a:lnTo>
                  <a:lnTo>
                    <a:pt x="381052" y="98006"/>
                  </a:lnTo>
                  <a:lnTo>
                    <a:pt x="400085" y="87258"/>
                  </a:lnTo>
                  <a:lnTo>
                    <a:pt x="419123" y="76917"/>
                  </a:lnTo>
                  <a:lnTo>
                    <a:pt x="437372" y="66849"/>
                  </a:lnTo>
                  <a:lnTo>
                    <a:pt x="472464" y="47195"/>
                  </a:lnTo>
                  <a:lnTo>
                    <a:pt x="504465" y="32109"/>
                  </a:lnTo>
                  <a:lnTo>
                    <a:pt x="533769" y="20113"/>
                  </a:lnTo>
                  <a:lnTo>
                    <a:pt x="560022" y="9490"/>
                  </a:lnTo>
                  <a:lnTo>
                    <a:pt x="589530" y="2169"/>
                  </a:lnTo>
                  <a:lnTo>
                    <a:pt x="609562" y="0"/>
                  </a:lnTo>
                  <a:lnTo>
                    <a:pt x="612750" y="1283"/>
                  </a:lnTo>
                  <a:lnTo>
                    <a:pt x="614081" y="3726"/>
                  </a:lnTo>
                  <a:lnTo>
                    <a:pt x="614175" y="6942"/>
                  </a:lnTo>
                  <a:lnTo>
                    <a:pt x="602930" y="22845"/>
                  </a:lnTo>
                  <a:lnTo>
                    <a:pt x="569712" y="56843"/>
                  </a:lnTo>
                  <a:lnTo>
                    <a:pt x="542659" y="81112"/>
                  </a:lnTo>
                  <a:lnTo>
                    <a:pt x="509998" y="107774"/>
                  </a:lnTo>
                  <a:lnTo>
                    <a:pt x="474316" y="135498"/>
                  </a:lnTo>
                  <a:lnTo>
                    <a:pt x="455910" y="149559"/>
                  </a:lnTo>
                  <a:lnTo>
                    <a:pt x="437290" y="163695"/>
                  </a:lnTo>
                  <a:lnTo>
                    <a:pt x="417733" y="179469"/>
                  </a:lnTo>
                  <a:lnTo>
                    <a:pt x="397551" y="196335"/>
                  </a:lnTo>
                  <a:lnTo>
                    <a:pt x="376953" y="213929"/>
                  </a:lnTo>
                  <a:lnTo>
                    <a:pt x="356077" y="231215"/>
                  </a:lnTo>
                  <a:lnTo>
                    <a:pt x="335016" y="248295"/>
                  </a:lnTo>
                  <a:lnTo>
                    <a:pt x="313831" y="265238"/>
                  </a:lnTo>
                  <a:lnTo>
                    <a:pt x="292564" y="281296"/>
                  </a:lnTo>
                  <a:lnTo>
                    <a:pt x="271243" y="296763"/>
                  </a:lnTo>
                  <a:lnTo>
                    <a:pt x="249885" y="311838"/>
                  </a:lnTo>
                  <a:lnTo>
                    <a:pt x="230090" y="326650"/>
                  </a:lnTo>
                  <a:lnTo>
                    <a:pt x="211337" y="341287"/>
                  </a:lnTo>
                  <a:lnTo>
                    <a:pt x="175684" y="368663"/>
                  </a:lnTo>
                  <a:lnTo>
                    <a:pt x="141317" y="391413"/>
                  </a:lnTo>
                  <a:lnTo>
                    <a:pt x="113872" y="409991"/>
                  </a:lnTo>
                  <a:lnTo>
                    <a:pt x="84804" y="429605"/>
                  </a:lnTo>
                  <a:lnTo>
                    <a:pt x="72616" y="435697"/>
                  </a:lnTo>
                  <a:lnTo>
                    <a:pt x="68254" y="436210"/>
                  </a:lnTo>
                  <a:lnTo>
                    <a:pt x="64553" y="435758"/>
                  </a:lnTo>
                  <a:lnTo>
                    <a:pt x="62879" y="433870"/>
                  </a:lnTo>
                  <a:lnTo>
                    <a:pt x="62557" y="431023"/>
                  </a:lnTo>
                  <a:lnTo>
                    <a:pt x="63136" y="427538"/>
                  </a:lnTo>
                  <a:lnTo>
                    <a:pt x="82762" y="398338"/>
                  </a:lnTo>
                  <a:lnTo>
                    <a:pt x="112981" y="365739"/>
                  </a:lnTo>
                  <a:lnTo>
                    <a:pt x="138320" y="339843"/>
                  </a:lnTo>
                  <a:lnTo>
                    <a:pt x="169690" y="312459"/>
                  </a:lnTo>
                  <a:lnTo>
                    <a:pt x="204799" y="284413"/>
                  </a:lnTo>
                  <a:lnTo>
                    <a:pt x="223051" y="270266"/>
                  </a:lnTo>
                  <a:lnTo>
                    <a:pt x="241570" y="256073"/>
                  </a:lnTo>
                  <a:lnTo>
                    <a:pt x="261059" y="241848"/>
                  </a:lnTo>
                  <a:lnTo>
                    <a:pt x="281195" y="227603"/>
                  </a:lnTo>
                  <a:lnTo>
                    <a:pt x="301764" y="213343"/>
                  </a:lnTo>
                  <a:lnTo>
                    <a:pt x="322619" y="199868"/>
                  </a:lnTo>
                  <a:lnTo>
                    <a:pt x="343667" y="186916"/>
                  </a:lnTo>
                  <a:lnTo>
                    <a:pt x="364842" y="174312"/>
                  </a:lnTo>
                  <a:lnTo>
                    <a:pt x="386103" y="162735"/>
                  </a:lnTo>
                  <a:lnTo>
                    <a:pt x="407421" y="151841"/>
                  </a:lnTo>
                  <a:lnTo>
                    <a:pt x="428776" y="141404"/>
                  </a:lnTo>
                  <a:lnTo>
                    <a:pt x="449363" y="132065"/>
                  </a:lnTo>
                  <a:lnTo>
                    <a:pt x="469438" y="123457"/>
                  </a:lnTo>
                  <a:lnTo>
                    <a:pt x="489171" y="115338"/>
                  </a:lnTo>
                  <a:lnTo>
                    <a:pt x="523797" y="102083"/>
                  </a:lnTo>
                  <a:lnTo>
                    <a:pt x="555061" y="90900"/>
                  </a:lnTo>
                  <a:lnTo>
                    <a:pt x="584831" y="80638"/>
                  </a:lnTo>
                  <a:lnTo>
                    <a:pt x="616989" y="69728"/>
                  </a:lnTo>
                  <a:lnTo>
                    <a:pt x="631670" y="68318"/>
                  </a:lnTo>
                  <a:lnTo>
                    <a:pt x="641898" y="70337"/>
                  </a:lnTo>
                  <a:lnTo>
                    <a:pt x="644626" y="71987"/>
                  </a:lnTo>
                  <a:lnTo>
                    <a:pt x="646444" y="73880"/>
                  </a:lnTo>
                  <a:lnTo>
                    <a:pt x="646069" y="76730"/>
                  </a:lnTo>
                  <a:lnTo>
                    <a:pt x="641419" y="84130"/>
                  </a:lnTo>
                  <a:lnTo>
                    <a:pt x="612504" y="113222"/>
                  </a:lnTo>
                  <a:lnTo>
                    <a:pt x="588930" y="131040"/>
                  </a:lnTo>
                  <a:lnTo>
                    <a:pt x="560461" y="151660"/>
                  </a:lnTo>
                  <a:lnTo>
                    <a:pt x="528494" y="174053"/>
                  </a:lnTo>
                  <a:lnTo>
                    <a:pt x="493119" y="197235"/>
                  </a:lnTo>
                  <a:lnTo>
                    <a:pt x="474002" y="210560"/>
                  </a:lnTo>
                  <a:lnTo>
                    <a:pt x="454114" y="225000"/>
                  </a:lnTo>
                  <a:lnTo>
                    <a:pt x="433711" y="240183"/>
                  </a:lnTo>
                  <a:lnTo>
                    <a:pt x="413760" y="254274"/>
                  </a:lnTo>
                  <a:lnTo>
                    <a:pt x="394108" y="267636"/>
                  </a:lnTo>
                  <a:lnTo>
                    <a:pt x="374658" y="280513"/>
                  </a:lnTo>
                  <a:lnTo>
                    <a:pt x="355340" y="293067"/>
                  </a:lnTo>
                  <a:lnTo>
                    <a:pt x="336112" y="305405"/>
                  </a:lnTo>
                  <a:lnTo>
                    <a:pt x="316943" y="317598"/>
                  </a:lnTo>
                  <a:lnTo>
                    <a:pt x="298608" y="328903"/>
                  </a:lnTo>
                  <a:lnTo>
                    <a:pt x="263419" y="349930"/>
                  </a:lnTo>
                  <a:lnTo>
                    <a:pt x="233492" y="367742"/>
                  </a:lnTo>
                  <a:lnTo>
                    <a:pt x="198564" y="386924"/>
                  </a:lnTo>
                  <a:lnTo>
                    <a:pt x="176806" y="396724"/>
                  </a:lnTo>
                  <a:lnTo>
                    <a:pt x="175020" y="395941"/>
                  </a:lnTo>
                  <a:lnTo>
                    <a:pt x="173830" y="393831"/>
                  </a:lnTo>
                  <a:lnTo>
                    <a:pt x="173037" y="390837"/>
                  </a:lnTo>
                  <a:lnTo>
                    <a:pt x="174095" y="387253"/>
                  </a:lnTo>
                  <a:lnTo>
                    <a:pt x="195268" y="357903"/>
                  </a:lnTo>
                  <a:lnTo>
                    <a:pt x="222604" y="327741"/>
                  </a:lnTo>
                  <a:lnTo>
                    <a:pt x="246572" y="305228"/>
                  </a:lnTo>
                  <a:lnTo>
                    <a:pt x="273100" y="281199"/>
                  </a:lnTo>
                  <a:lnTo>
                    <a:pt x="300765" y="254645"/>
                  </a:lnTo>
                  <a:lnTo>
                    <a:pt x="333169" y="229085"/>
                  </a:lnTo>
                  <a:lnTo>
                    <a:pt x="368738" y="204495"/>
                  </a:lnTo>
                  <a:lnTo>
                    <a:pt x="387112" y="192382"/>
                  </a:lnTo>
                  <a:lnTo>
                    <a:pt x="405712" y="180337"/>
                  </a:lnTo>
                  <a:lnTo>
                    <a:pt x="441196" y="158488"/>
                  </a:lnTo>
                  <a:lnTo>
                    <a:pt x="476281" y="138194"/>
                  </a:lnTo>
                  <a:lnTo>
                    <a:pt x="494527" y="128337"/>
                  </a:lnTo>
                  <a:lnTo>
                    <a:pt x="513041" y="118591"/>
                  </a:lnTo>
                  <a:lnTo>
                    <a:pt x="548428" y="101412"/>
                  </a:lnTo>
                  <a:lnTo>
                    <a:pt x="581090" y="85839"/>
                  </a:lnTo>
                  <a:lnTo>
                    <a:pt x="608835" y="70981"/>
                  </a:lnTo>
                  <a:lnTo>
                    <a:pt x="634395" y="60673"/>
                  </a:lnTo>
                  <a:lnTo>
                    <a:pt x="664748" y="50407"/>
                  </a:lnTo>
                  <a:lnTo>
                    <a:pt x="692846" y="38947"/>
                  </a:lnTo>
                  <a:lnTo>
                    <a:pt x="695260" y="39154"/>
                  </a:lnTo>
                  <a:lnTo>
                    <a:pt x="696869" y="40085"/>
                  </a:lnTo>
                  <a:lnTo>
                    <a:pt x="696354" y="41500"/>
                  </a:lnTo>
                  <a:lnTo>
                    <a:pt x="676126" y="55521"/>
                  </a:lnTo>
                  <a:lnTo>
                    <a:pt x="648890" y="68636"/>
                  </a:lnTo>
                  <a:lnTo>
                    <a:pt x="622829" y="80004"/>
                  </a:lnTo>
                  <a:lnTo>
                    <a:pt x="592725" y="93787"/>
                  </a:lnTo>
                  <a:lnTo>
                    <a:pt x="560825" y="110496"/>
                  </a:lnTo>
                  <a:lnTo>
                    <a:pt x="530243" y="126389"/>
                  </a:lnTo>
                  <a:lnTo>
                    <a:pt x="500776" y="141390"/>
                  </a:lnTo>
                  <a:lnTo>
                    <a:pt x="471804" y="155995"/>
                  </a:lnTo>
                  <a:lnTo>
                    <a:pt x="436303" y="173813"/>
                  </a:lnTo>
                  <a:lnTo>
                    <a:pt x="400050" y="199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65"/>
            <p:cNvSpPr/>
            <p:nvPr/>
          </p:nvSpPr>
          <p:spPr>
            <a:xfrm>
              <a:off x="1938648" y="457200"/>
              <a:ext cx="239318" cy="314326"/>
            </a:xfrm>
            <a:custGeom>
              <a:avLst/>
              <a:gdLst/>
              <a:ahLst/>
              <a:cxnLst/>
              <a:rect l="0" t="0" r="0" b="0"/>
              <a:pathLst>
                <a:path w="239318" h="314326">
                  <a:moveTo>
                    <a:pt x="97321" y="0"/>
                  </a:moveTo>
                  <a:lnTo>
                    <a:pt x="93528" y="3792"/>
                  </a:lnTo>
                  <a:lnTo>
                    <a:pt x="91666" y="7771"/>
                  </a:lnTo>
                  <a:lnTo>
                    <a:pt x="91170" y="9943"/>
                  </a:lnTo>
                  <a:lnTo>
                    <a:pt x="86385" y="14473"/>
                  </a:lnTo>
                  <a:lnTo>
                    <a:pt x="52825" y="44703"/>
                  </a:lnTo>
                  <a:lnTo>
                    <a:pt x="21396" y="75943"/>
                  </a:lnTo>
                  <a:lnTo>
                    <a:pt x="3713" y="94406"/>
                  </a:lnTo>
                  <a:lnTo>
                    <a:pt x="155" y="100960"/>
                  </a:lnTo>
                  <a:lnTo>
                    <a:pt x="0" y="103819"/>
                  </a:lnTo>
                  <a:lnTo>
                    <a:pt x="1944" y="109113"/>
                  </a:lnTo>
                  <a:lnTo>
                    <a:pt x="7501" y="116555"/>
                  </a:lnTo>
                  <a:lnTo>
                    <a:pt x="14009" y="119271"/>
                  </a:lnTo>
                  <a:lnTo>
                    <a:pt x="48154" y="121253"/>
                  </a:lnTo>
                  <a:lnTo>
                    <a:pt x="83640" y="121406"/>
                  </a:lnTo>
                  <a:lnTo>
                    <a:pt x="113464" y="121433"/>
                  </a:lnTo>
                  <a:lnTo>
                    <a:pt x="146201" y="125233"/>
                  </a:lnTo>
                  <a:lnTo>
                    <a:pt x="181412" y="133628"/>
                  </a:lnTo>
                  <a:lnTo>
                    <a:pt x="203199" y="141370"/>
                  </a:lnTo>
                  <a:lnTo>
                    <a:pt x="230189" y="162354"/>
                  </a:lnTo>
                  <a:lnTo>
                    <a:pt x="235748" y="171641"/>
                  </a:lnTo>
                  <a:lnTo>
                    <a:pt x="239317" y="190538"/>
                  </a:lnTo>
                  <a:lnTo>
                    <a:pt x="236143" y="208591"/>
                  </a:lnTo>
                  <a:lnTo>
                    <a:pt x="217917" y="243075"/>
                  </a:lnTo>
                  <a:lnTo>
                    <a:pt x="207275" y="257258"/>
                  </a:lnTo>
                  <a:lnTo>
                    <a:pt x="176690" y="285766"/>
                  </a:lnTo>
                  <a:lnTo>
                    <a:pt x="140183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66"/>
            <p:cNvSpPr/>
            <p:nvPr/>
          </p:nvSpPr>
          <p:spPr>
            <a:xfrm>
              <a:off x="1728788" y="514350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1428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67"/>
            <p:cNvSpPr/>
            <p:nvPr/>
          </p:nvSpPr>
          <p:spPr>
            <a:xfrm>
              <a:off x="1785938" y="600075"/>
              <a:ext cx="75408" cy="164307"/>
            </a:xfrm>
            <a:custGeom>
              <a:avLst/>
              <a:gdLst/>
              <a:ahLst/>
              <a:cxnLst/>
              <a:rect l="0" t="0" r="0" b="0"/>
              <a:pathLst>
                <a:path w="75408" h="164307">
                  <a:moveTo>
                    <a:pt x="0" y="0"/>
                  </a:moveTo>
                  <a:lnTo>
                    <a:pt x="7770" y="19079"/>
                  </a:lnTo>
                  <a:lnTo>
                    <a:pt x="14473" y="32112"/>
                  </a:lnTo>
                  <a:lnTo>
                    <a:pt x="26218" y="65553"/>
                  </a:lnTo>
                  <a:lnTo>
                    <a:pt x="37840" y="98615"/>
                  </a:lnTo>
                  <a:lnTo>
                    <a:pt x="54901" y="133960"/>
                  </a:lnTo>
                  <a:lnTo>
                    <a:pt x="67700" y="148728"/>
                  </a:lnTo>
                  <a:lnTo>
                    <a:pt x="70330" y="156780"/>
                  </a:lnTo>
                  <a:lnTo>
                    <a:pt x="70699" y="159289"/>
                  </a:lnTo>
                  <a:lnTo>
                    <a:pt x="71739" y="160961"/>
                  </a:lnTo>
                  <a:lnTo>
                    <a:pt x="73226" y="162076"/>
                  </a:lnTo>
                  <a:lnTo>
                    <a:pt x="75011" y="162820"/>
                  </a:lnTo>
                  <a:lnTo>
                    <a:pt x="75407" y="163315"/>
                  </a:lnTo>
                  <a:lnTo>
                    <a:pt x="74877" y="163646"/>
                  </a:lnTo>
                  <a:lnTo>
                    <a:pt x="71437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68"/>
            <p:cNvSpPr/>
            <p:nvPr/>
          </p:nvSpPr>
          <p:spPr>
            <a:xfrm>
              <a:off x="1545800" y="592931"/>
              <a:ext cx="221491" cy="278608"/>
            </a:xfrm>
            <a:custGeom>
              <a:avLst/>
              <a:gdLst/>
              <a:ahLst/>
              <a:cxnLst/>
              <a:rect l="0" t="0" r="0" b="0"/>
              <a:pathLst>
                <a:path w="221491" h="278608">
                  <a:moveTo>
                    <a:pt x="111550" y="0"/>
                  </a:moveTo>
                  <a:lnTo>
                    <a:pt x="103965" y="0"/>
                  </a:lnTo>
                  <a:lnTo>
                    <a:pt x="101731" y="794"/>
                  </a:lnTo>
                  <a:lnTo>
                    <a:pt x="100242" y="2117"/>
                  </a:lnTo>
                  <a:lnTo>
                    <a:pt x="99249" y="3793"/>
                  </a:lnTo>
                  <a:lnTo>
                    <a:pt x="66277" y="31374"/>
                  </a:lnTo>
                  <a:lnTo>
                    <a:pt x="33445" y="63869"/>
                  </a:lnTo>
                  <a:lnTo>
                    <a:pt x="3851" y="94210"/>
                  </a:lnTo>
                  <a:lnTo>
                    <a:pt x="184" y="100873"/>
                  </a:lnTo>
                  <a:lnTo>
                    <a:pt x="0" y="103762"/>
                  </a:lnTo>
                  <a:lnTo>
                    <a:pt x="1912" y="109087"/>
                  </a:lnTo>
                  <a:lnTo>
                    <a:pt x="9641" y="114100"/>
                  </a:lnTo>
                  <a:lnTo>
                    <a:pt x="25263" y="119268"/>
                  </a:lnTo>
                  <a:lnTo>
                    <a:pt x="60970" y="121157"/>
                  </a:lnTo>
                  <a:lnTo>
                    <a:pt x="88273" y="121359"/>
                  </a:lnTo>
                  <a:lnTo>
                    <a:pt x="116471" y="122213"/>
                  </a:lnTo>
                  <a:lnTo>
                    <a:pt x="144935" y="127140"/>
                  </a:lnTo>
                  <a:lnTo>
                    <a:pt x="172683" y="133627"/>
                  </a:lnTo>
                  <a:lnTo>
                    <a:pt x="194751" y="141370"/>
                  </a:lnTo>
                  <a:lnTo>
                    <a:pt x="203561" y="149085"/>
                  </a:lnTo>
                  <a:lnTo>
                    <a:pt x="215685" y="167767"/>
                  </a:lnTo>
                  <a:lnTo>
                    <a:pt x="220803" y="180132"/>
                  </a:lnTo>
                  <a:lnTo>
                    <a:pt x="221490" y="191448"/>
                  </a:lnTo>
                  <a:lnTo>
                    <a:pt x="220562" y="196689"/>
                  </a:lnTo>
                  <a:lnTo>
                    <a:pt x="215298" y="206744"/>
                  </a:lnTo>
                  <a:lnTo>
                    <a:pt x="187715" y="241361"/>
                  </a:lnTo>
                  <a:lnTo>
                    <a:pt x="167984" y="254606"/>
                  </a:lnTo>
                  <a:lnTo>
                    <a:pt x="133546" y="271237"/>
                  </a:lnTo>
                  <a:lnTo>
                    <a:pt x="123707" y="275331"/>
                  </a:lnTo>
                  <a:lnTo>
                    <a:pt x="104406" y="278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69"/>
            <p:cNvSpPr/>
            <p:nvPr/>
          </p:nvSpPr>
          <p:spPr>
            <a:xfrm>
              <a:off x="1135856" y="786383"/>
              <a:ext cx="409861" cy="152131"/>
            </a:xfrm>
            <a:custGeom>
              <a:avLst/>
              <a:gdLst/>
              <a:ahLst/>
              <a:cxnLst/>
              <a:rect l="0" t="0" r="0" b="0"/>
              <a:pathLst>
                <a:path w="409861" h="152131">
                  <a:moveTo>
                    <a:pt x="0" y="128017"/>
                  </a:moveTo>
                  <a:lnTo>
                    <a:pt x="0" y="120432"/>
                  </a:lnTo>
                  <a:lnTo>
                    <a:pt x="794" y="118198"/>
                  </a:lnTo>
                  <a:lnTo>
                    <a:pt x="2117" y="116708"/>
                  </a:lnTo>
                  <a:lnTo>
                    <a:pt x="3793" y="115716"/>
                  </a:lnTo>
                  <a:lnTo>
                    <a:pt x="24378" y="94018"/>
                  </a:lnTo>
                  <a:lnTo>
                    <a:pt x="57538" y="70780"/>
                  </a:lnTo>
                  <a:lnTo>
                    <a:pt x="89594" y="51800"/>
                  </a:lnTo>
                  <a:lnTo>
                    <a:pt x="117122" y="41317"/>
                  </a:lnTo>
                  <a:lnTo>
                    <a:pt x="148372" y="25754"/>
                  </a:lnTo>
                  <a:lnTo>
                    <a:pt x="165494" y="17636"/>
                  </a:lnTo>
                  <a:lnTo>
                    <a:pt x="186551" y="14233"/>
                  </a:lnTo>
                  <a:lnTo>
                    <a:pt x="192184" y="16063"/>
                  </a:lnTo>
                  <a:lnTo>
                    <a:pt x="194798" y="17662"/>
                  </a:lnTo>
                  <a:lnTo>
                    <a:pt x="202269" y="27498"/>
                  </a:lnTo>
                  <a:lnTo>
                    <a:pt x="210531" y="58155"/>
                  </a:lnTo>
                  <a:lnTo>
                    <a:pt x="219469" y="90389"/>
                  </a:lnTo>
                  <a:lnTo>
                    <a:pt x="224856" y="114763"/>
                  </a:lnTo>
                  <a:lnTo>
                    <a:pt x="235076" y="131675"/>
                  </a:lnTo>
                  <a:lnTo>
                    <a:pt x="248158" y="142947"/>
                  </a:lnTo>
                  <a:lnTo>
                    <a:pt x="262088" y="151314"/>
                  </a:lnTo>
                  <a:lnTo>
                    <a:pt x="273646" y="152130"/>
                  </a:lnTo>
                  <a:lnTo>
                    <a:pt x="308263" y="148214"/>
                  </a:lnTo>
                  <a:lnTo>
                    <a:pt x="341468" y="133976"/>
                  </a:lnTo>
                  <a:lnTo>
                    <a:pt x="371192" y="115877"/>
                  </a:lnTo>
                  <a:lnTo>
                    <a:pt x="393497" y="97015"/>
                  </a:lnTo>
                  <a:lnTo>
                    <a:pt x="403577" y="81966"/>
                  </a:lnTo>
                  <a:lnTo>
                    <a:pt x="409026" y="69450"/>
                  </a:lnTo>
                  <a:lnTo>
                    <a:pt x="409860" y="58066"/>
                  </a:lnTo>
                  <a:lnTo>
                    <a:pt x="403928" y="34031"/>
                  </a:lnTo>
                  <a:lnTo>
                    <a:pt x="395424" y="22481"/>
                  </a:lnTo>
                  <a:lnTo>
                    <a:pt x="374354" y="5923"/>
                  </a:lnTo>
                  <a:lnTo>
                    <a:pt x="348339" y="1354"/>
                  </a:lnTo>
                  <a:lnTo>
                    <a:pt x="319288" y="0"/>
                  </a:lnTo>
                  <a:lnTo>
                    <a:pt x="290572" y="3391"/>
                  </a:lnTo>
                  <a:lnTo>
                    <a:pt x="261955" y="9423"/>
                  </a:lnTo>
                  <a:lnTo>
                    <a:pt x="240953" y="16237"/>
                  </a:lnTo>
                  <a:lnTo>
                    <a:pt x="216802" y="33677"/>
                  </a:lnTo>
                  <a:lnTo>
                    <a:pt x="207169" y="42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70"/>
            <p:cNvSpPr/>
            <p:nvPr/>
          </p:nvSpPr>
          <p:spPr>
            <a:xfrm>
              <a:off x="1157288" y="671513"/>
              <a:ext cx="150019" cy="364332"/>
            </a:xfrm>
            <a:custGeom>
              <a:avLst/>
              <a:gdLst/>
              <a:ahLst/>
              <a:cxnLst/>
              <a:rect l="0" t="0" r="0" b="0"/>
              <a:pathLst>
                <a:path w="150019" h="364332">
                  <a:moveTo>
                    <a:pt x="0" y="0"/>
                  </a:moveTo>
                  <a:lnTo>
                    <a:pt x="0" y="7584"/>
                  </a:lnTo>
                  <a:lnTo>
                    <a:pt x="2116" y="13425"/>
                  </a:lnTo>
                  <a:lnTo>
                    <a:pt x="9943" y="27434"/>
                  </a:lnTo>
                  <a:lnTo>
                    <a:pt x="14223" y="56895"/>
                  </a:lnTo>
                  <a:lnTo>
                    <a:pt x="19736" y="84767"/>
                  </a:lnTo>
                  <a:lnTo>
                    <a:pt x="27190" y="117808"/>
                  </a:lnTo>
                  <a:lnTo>
                    <a:pt x="39101" y="152734"/>
                  </a:lnTo>
                  <a:lnTo>
                    <a:pt x="51890" y="188217"/>
                  </a:lnTo>
                  <a:lnTo>
                    <a:pt x="61853" y="223073"/>
                  </a:lnTo>
                  <a:lnTo>
                    <a:pt x="74506" y="253067"/>
                  </a:lnTo>
                  <a:lnTo>
                    <a:pt x="93004" y="287055"/>
                  </a:lnTo>
                  <a:lnTo>
                    <a:pt x="115905" y="322140"/>
                  </a:lnTo>
                  <a:lnTo>
                    <a:pt x="141200" y="354970"/>
                  </a:lnTo>
                  <a:lnTo>
                    <a:pt x="150018" y="364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571"/>
            <p:cNvSpPr/>
            <p:nvPr/>
          </p:nvSpPr>
          <p:spPr>
            <a:xfrm>
              <a:off x="1035844" y="800100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14287" y="7144"/>
                  </a:moveTo>
                  <a:lnTo>
                    <a:pt x="8137" y="9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72"/>
            <p:cNvSpPr/>
            <p:nvPr/>
          </p:nvSpPr>
          <p:spPr>
            <a:xfrm>
              <a:off x="1100138" y="964406"/>
              <a:ext cx="71438" cy="164308"/>
            </a:xfrm>
            <a:custGeom>
              <a:avLst/>
              <a:gdLst/>
              <a:ahLst/>
              <a:cxnLst/>
              <a:rect l="0" t="0" r="0" b="0"/>
              <a:pathLst>
                <a:path w="71438" h="164308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17060" y="33793"/>
                  </a:lnTo>
                  <a:lnTo>
                    <a:pt x="34280" y="64981"/>
                  </a:lnTo>
                  <a:lnTo>
                    <a:pt x="47435" y="100103"/>
                  </a:lnTo>
                  <a:lnTo>
                    <a:pt x="59506" y="131951"/>
                  </a:lnTo>
                  <a:lnTo>
                    <a:pt x="65779" y="149208"/>
                  </a:lnTo>
                  <a:lnTo>
                    <a:pt x="68923" y="154421"/>
                  </a:lnTo>
                  <a:lnTo>
                    <a:pt x="71437" y="16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73"/>
            <p:cNvSpPr/>
            <p:nvPr/>
          </p:nvSpPr>
          <p:spPr>
            <a:xfrm>
              <a:off x="648994" y="965966"/>
              <a:ext cx="415426" cy="432340"/>
            </a:xfrm>
            <a:custGeom>
              <a:avLst/>
              <a:gdLst/>
              <a:ahLst/>
              <a:cxnLst/>
              <a:rect l="0" t="0" r="0" b="0"/>
              <a:pathLst>
                <a:path w="415426" h="432340">
                  <a:moveTo>
                    <a:pt x="8231" y="198465"/>
                  </a:moveTo>
                  <a:lnTo>
                    <a:pt x="646" y="202258"/>
                  </a:lnTo>
                  <a:lnTo>
                    <a:pt x="0" y="203375"/>
                  </a:lnTo>
                  <a:lnTo>
                    <a:pt x="1156" y="204119"/>
                  </a:lnTo>
                  <a:lnTo>
                    <a:pt x="3514" y="204616"/>
                  </a:lnTo>
                  <a:lnTo>
                    <a:pt x="5087" y="206534"/>
                  </a:lnTo>
                  <a:lnTo>
                    <a:pt x="17935" y="238750"/>
                  </a:lnTo>
                  <a:lnTo>
                    <a:pt x="31138" y="273186"/>
                  </a:lnTo>
                  <a:lnTo>
                    <a:pt x="38919" y="304919"/>
                  </a:lnTo>
                  <a:lnTo>
                    <a:pt x="50044" y="335664"/>
                  </a:lnTo>
                  <a:lnTo>
                    <a:pt x="62322" y="368794"/>
                  </a:lnTo>
                  <a:lnTo>
                    <a:pt x="70736" y="390221"/>
                  </a:lnTo>
                  <a:lnTo>
                    <a:pt x="97041" y="424743"/>
                  </a:lnTo>
                  <a:lnTo>
                    <a:pt x="100298" y="432339"/>
                  </a:lnTo>
                  <a:lnTo>
                    <a:pt x="101359" y="432169"/>
                  </a:lnTo>
                  <a:lnTo>
                    <a:pt x="104655" y="429863"/>
                  </a:lnTo>
                  <a:lnTo>
                    <a:pt x="105057" y="427343"/>
                  </a:lnTo>
                  <a:lnTo>
                    <a:pt x="101552" y="397156"/>
                  </a:lnTo>
                  <a:lnTo>
                    <a:pt x="99072" y="365418"/>
                  </a:lnTo>
                  <a:lnTo>
                    <a:pt x="93355" y="332864"/>
                  </a:lnTo>
                  <a:lnTo>
                    <a:pt x="86634" y="298083"/>
                  </a:lnTo>
                  <a:lnTo>
                    <a:pt x="79616" y="262642"/>
                  </a:lnTo>
                  <a:lnTo>
                    <a:pt x="72509" y="229122"/>
                  </a:lnTo>
                  <a:lnTo>
                    <a:pt x="65376" y="199082"/>
                  </a:lnTo>
                  <a:lnTo>
                    <a:pt x="58236" y="170073"/>
                  </a:lnTo>
                  <a:lnTo>
                    <a:pt x="53210" y="141369"/>
                  </a:lnTo>
                  <a:lnTo>
                    <a:pt x="53837" y="114873"/>
                  </a:lnTo>
                  <a:lnTo>
                    <a:pt x="61160" y="84587"/>
                  </a:lnTo>
                  <a:lnTo>
                    <a:pt x="69855" y="72182"/>
                  </a:lnTo>
                  <a:lnTo>
                    <a:pt x="91047" y="55075"/>
                  </a:lnTo>
                  <a:lnTo>
                    <a:pt x="109498" y="50411"/>
                  </a:lnTo>
                  <a:lnTo>
                    <a:pt x="120972" y="53553"/>
                  </a:lnTo>
                  <a:lnTo>
                    <a:pt x="145065" y="68505"/>
                  </a:lnTo>
                  <a:lnTo>
                    <a:pt x="167846" y="97358"/>
                  </a:lnTo>
                  <a:lnTo>
                    <a:pt x="194453" y="128928"/>
                  </a:lnTo>
                  <a:lnTo>
                    <a:pt x="215543" y="156166"/>
                  </a:lnTo>
                  <a:lnTo>
                    <a:pt x="240211" y="190022"/>
                  </a:lnTo>
                  <a:lnTo>
                    <a:pt x="260104" y="224127"/>
                  </a:lnTo>
                  <a:lnTo>
                    <a:pt x="272118" y="240772"/>
                  </a:lnTo>
                  <a:lnTo>
                    <a:pt x="272493" y="231367"/>
                  </a:lnTo>
                  <a:lnTo>
                    <a:pt x="271731" y="222613"/>
                  </a:lnTo>
                  <a:lnTo>
                    <a:pt x="262603" y="190739"/>
                  </a:lnTo>
                  <a:lnTo>
                    <a:pt x="255756" y="162133"/>
                  </a:lnTo>
                  <a:lnTo>
                    <a:pt x="248700" y="128522"/>
                  </a:lnTo>
                  <a:lnTo>
                    <a:pt x="245375" y="93427"/>
                  </a:lnTo>
                  <a:lnTo>
                    <a:pt x="244390" y="61686"/>
                  </a:lnTo>
                  <a:lnTo>
                    <a:pt x="244850" y="33923"/>
                  </a:lnTo>
                  <a:lnTo>
                    <a:pt x="249702" y="18920"/>
                  </a:lnTo>
                  <a:lnTo>
                    <a:pt x="260771" y="3705"/>
                  </a:lnTo>
                  <a:lnTo>
                    <a:pt x="267579" y="780"/>
                  </a:lnTo>
                  <a:lnTo>
                    <a:pt x="271617" y="0"/>
                  </a:lnTo>
                  <a:lnTo>
                    <a:pt x="275103" y="274"/>
                  </a:lnTo>
                  <a:lnTo>
                    <a:pt x="281093" y="2695"/>
                  </a:lnTo>
                  <a:lnTo>
                    <a:pt x="296512" y="12313"/>
                  </a:lnTo>
                  <a:lnTo>
                    <a:pt x="305160" y="22862"/>
                  </a:lnTo>
                  <a:lnTo>
                    <a:pt x="320972" y="52830"/>
                  </a:lnTo>
                  <a:lnTo>
                    <a:pt x="334698" y="83788"/>
                  </a:lnTo>
                  <a:lnTo>
                    <a:pt x="348820" y="114304"/>
                  </a:lnTo>
                  <a:lnTo>
                    <a:pt x="367814" y="147357"/>
                  </a:lnTo>
                  <a:lnTo>
                    <a:pt x="391614" y="180240"/>
                  </a:lnTo>
                  <a:lnTo>
                    <a:pt x="410244" y="210235"/>
                  </a:lnTo>
                  <a:lnTo>
                    <a:pt x="415425" y="227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73"/>
          <p:cNvGrpSpPr/>
          <p:nvPr/>
        </p:nvGrpSpPr>
        <p:grpSpPr>
          <a:xfrm>
            <a:off x="1565936" y="901774"/>
            <a:ext cx="1397060" cy="910788"/>
            <a:chOff x="1565936" y="901774"/>
            <a:chExt cx="1397060" cy="910788"/>
          </a:xfrm>
        </p:grpSpPr>
        <p:sp>
          <p:nvSpPr>
            <p:cNvPr id="511" name="SMARTInkShape-574"/>
            <p:cNvSpPr/>
            <p:nvPr/>
          </p:nvSpPr>
          <p:spPr>
            <a:xfrm>
              <a:off x="2600619" y="901774"/>
              <a:ext cx="362377" cy="219796"/>
            </a:xfrm>
            <a:custGeom>
              <a:avLst/>
              <a:gdLst/>
              <a:ahLst/>
              <a:cxnLst/>
              <a:rect l="0" t="0" r="0" b="0"/>
              <a:pathLst>
                <a:path w="362377" h="219796">
                  <a:moveTo>
                    <a:pt x="6850" y="219795"/>
                  </a:moveTo>
                  <a:lnTo>
                    <a:pt x="699" y="213644"/>
                  </a:lnTo>
                  <a:lnTo>
                    <a:pt x="0" y="209153"/>
                  </a:lnTo>
                  <a:lnTo>
                    <a:pt x="9675" y="185941"/>
                  </a:lnTo>
                  <a:lnTo>
                    <a:pt x="42392" y="154806"/>
                  </a:lnTo>
                  <a:lnTo>
                    <a:pt x="74901" y="122996"/>
                  </a:lnTo>
                  <a:lnTo>
                    <a:pt x="102507" y="95511"/>
                  </a:lnTo>
                  <a:lnTo>
                    <a:pt x="130796" y="71051"/>
                  </a:lnTo>
                  <a:lnTo>
                    <a:pt x="163078" y="48723"/>
                  </a:lnTo>
                  <a:lnTo>
                    <a:pt x="197342" y="21432"/>
                  </a:lnTo>
                  <a:lnTo>
                    <a:pt x="232441" y="0"/>
                  </a:lnTo>
                  <a:lnTo>
                    <a:pt x="234238" y="240"/>
                  </a:lnTo>
                  <a:lnTo>
                    <a:pt x="238351" y="2623"/>
                  </a:lnTo>
                  <a:lnTo>
                    <a:pt x="238971" y="4370"/>
                  </a:lnTo>
                  <a:lnTo>
                    <a:pt x="238591" y="6328"/>
                  </a:lnTo>
                  <a:lnTo>
                    <a:pt x="225690" y="32144"/>
                  </a:lnTo>
                  <a:lnTo>
                    <a:pt x="191369" y="65041"/>
                  </a:lnTo>
                  <a:lnTo>
                    <a:pt x="180178" y="81245"/>
                  </a:lnTo>
                  <a:lnTo>
                    <a:pt x="180346" y="82978"/>
                  </a:lnTo>
                  <a:lnTo>
                    <a:pt x="184615" y="89967"/>
                  </a:lnTo>
                  <a:lnTo>
                    <a:pt x="192783" y="90840"/>
                  </a:lnTo>
                  <a:lnTo>
                    <a:pt x="225287" y="85431"/>
                  </a:lnTo>
                  <a:lnTo>
                    <a:pt x="258401" y="78836"/>
                  </a:lnTo>
                  <a:lnTo>
                    <a:pt x="283790" y="79604"/>
                  </a:lnTo>
                  <a:lnTo>
                    <a:pt x="313702" y="83183"/>
                  </a:lnTo>
                  <a:lnTo>
                    <a:pt x="335365" y="91387"/>
                  </a:lnTo>
                  <a:lnTo>
                    <a:pt x="349280" y="100080"/>
                  </a:lnTo>
                  <a:lnTo>
                    <a:pt x="358430" y="111475"/>
                  </a:lnTo>
                  <a:lnTo>
                    <a:pt x="362376" y="132490"/>
                  </a:lnTo>
                  <a:lnTo>
                    <a:pt x="359065" y="145539"/>
                  </a:lnTo>
                  <a:lnTo>
                    <a:pt x="344480" y="166889"/>
                  </a:lnTo>
                  <a:lnTo>
                    <a:pt x="327748" y="182327"/>
                  </a:lnTo>
                  <a:lnTo>
                    <a:pt x="297577" y="198210"/>
                  </a:lnTo>
                  <a:lnTo>
                    <a:pt x="278312" y="205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575"/>
            <p:cNvSpPr/>
            <p:nvPr/>
          </p:nvSpPr>
          <p:spPr>
            <a:xfrm>
              <a:off x="2600325" y="921544"/>
              <a:ext cx="157164" cy="214313"/>
            </a:xfrm>
            <a:custGeom>
              <a:avLst/>
              <a:gdLst/>
              <a:ahLst/>
              <a:cxnLst/>
              <a:rect l="0" t="0" r="0" b="0"/>
              <a:pathLst>
                <a:path w="157164" h="214313">
                  <a:moveTo>
                    <a:pt x="0" y="0"/>
                  </a:moveTo>
                  <a:lnTo>
                    <a:pt x="5654" y="13425"/>
                  </a:lnTo>
                  <a:lnTo>
                    <a:pt x="8819" y="23292"/>
                  </a:lnTo>
                  <a:lnTo>
                    <a:pt x="29349" y="57940"/>
                  </a:lnTo>
                  <a:lnTo>
                    <a:pt x="43986" y="85881"/>
                  </a:lnTo>
                  <a:lnTo>
                    <a:pt x="60223" y="119240"/>
                  </a:lnTo>
                  <a:lnTo>
                    <a:pt x="80835" y="149583"/>
                  </a:lnTo>
                  <a:lnTo>
                    <a:pt x="113803" y="179977"/>
                  </a:lnTo>
                  <a:lnTo>
                    <a:pt x="147734" y="206483"/>
                  </a:lnTo>
                  <a:lnTo>
                    <a:pt x="157163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76"/>
            <p:cNvSpPr/>
            <p:nvPr/>
          </p:nvSpPr>
          <p:spPr>
            <a:xfrm>
              <a:off x="2500313" y="1078706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14287" y="7144"/>
                  </a:moveTo>
                  <a:lnTo>
                    <a:pt x="588" y="7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77"/>
            <p:cNvSpPr/>
            <p:nvPr/>
          </p:nvSpPr>
          <p:spPr>
            <a:xfrm>
              <a:off x="2514600" y="1128713"/>
              <a:ext cx="92870" cy="50007"/>
            </a:xfrm>
            <a:custGeom>
              <a:avLst/>
              <a:gdLst/>
              <a:ahLst/>
              <a:cxnLst/>
              <a:rect l="0" t="0" r="0" b="0"/>
              <a:pathLst>
                <a:path w="92870" h="50007">
                  <a:moveTo>
                    <a:pt x="0" y="0"/>
                  </a:moveTo>
                  <a:lnTo>
                    <a:pt x="32340" y="17698"/>
                  </a:lnTo>
                  <a:lnTo>
                    <a:pt x="52190" y="27190"/>
                  </a:lnTo>
                  <a:lnTo>
                    <a:pt x="80152" y="46187"/>
                  </a:lnTo>
                  <a:lnTo>
                    <a:pt x="92869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78"/>
            <p:cNvSpPr/>
            <p:nvPr/>
          </p:nvSpPr>
          <p:spPr>
            <a:xfrm>
              <a:off x="2421731" y="1078706"/>
              <a:ext cx="107158" cy="178595"/>
            </a:xfrm>
            <a:custGeom>
              <a:avLst/>
              <a:gdLst/>
              <a:ahLst/>
              <a:cxnLst/>
              <a:rect l="0" t="0" r="0" b="0"/>
              <a:pathLst>
                <a:path w="107158" h="178595">
                  <a:moveTo>
                    <a:pt x="0" y="0"/>
                  </a:moveTo>
                  <a:lnTo>
                    <a:pt x="9888" y="15542"/>
                  </a:lnTo>
                  <a:lnTo>
                    <a:pt x="31318" y="48878"/>
                  </a:lnTo>
                  <a:lnTo>
                    <a:pt x="51024" y="81784"/>
                  </a:lnTo>
                  <a:lnTo>
                    <a:pt x="67347" y="111905"/>
                  </a:lnTo>
                  <a:lnTo>
                    <a:pt x="94515" y="144837"/>
                  </a:lnTo>
                  <a:lnTo>
                    <a:pt x="103058" y="159420"/>
                  </a:lnTo>
                  <a:lnTo>
                    <a:pt x="107157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79"/>
            <p:cNvSpPr/>
            <p:nvPr/>
          </p:nvSpPr>
          <p:spPr>
            <a:xfrm>
              <a:off x="2321719" y="1241496"/>
              <a:ext cx="131263" cy="251411"/>
            </a:xfrm>
            <a:custGeom>
              <a:avLst/>
              <a:gdLst/>
              <a:ahLst/>
              <a:cxnLst/>
              <a:rect l="0" t="0" r="0" b="0"/>
              <a:pathLst>
                <a:path w="131263" h="251411">
                  <a:moveTo>
                    <a:pt x="0" y="72954"/>
                  </a:moveTo>
                  <a:lnTo>
                    <a:pt x="12356" y="99784"/>
                  </a:lnTo>
                  <a:lnTo>
                    <a:pt x="15017" y="107103"/>
                  </a:lnTo>
                  <a:lnTo>
                    <a:pt x="34060" y="141774"/>
                  </a:lnTo>
                  <a:lnTo>
                    <a:pt x="52530" y="172449"/>
                  </a:lnTo>
                  <a:lnTo>
                    <a:pt x="73582" y="201439"/>
                  </a:lnTo>
                  <a:lnTo>
                    <a:pt x="98946" y="234508"/>
                  </a:lnTo>
                  <a:lnTo>
                    <a:pt x="113863" y="251082"/>
                  </a:lnTo>
                  <a:lnTo>
                    <a:pt x="110378" y="251410"/>
                  </a:lnTo>
                  <a:lnTo>
                    <a:pt x="109304" y="250662"/>
                  </a:lnTo>
                  <a:lnTo>
                    <a:pt x="108588" y="249370"/>
                  </a:lnTo>
                  <a:lnTo>
                    <a:pt x="103647" y="237800"/>
                  </a:lnTo>
                  <a:lnTo>
                    <a:pt x="84949" y="207816"/>
                  </a:lnTo>
                  <a:lnTo>
                    <a:pt x="62729" y="172354"/>
                  </a:lnTo>
                  <a:lnTo>
                    <a:pt x="46191" y="138742"/>
                  </a:lnTo>
                  <a:lnTo>
                    <a:pt x="31237" y="103647"/>
                  </a:lnTo>
                  <a:lnTo>
                    <a:pt x="20544" y="71906"/>
                  </a:lnTo>
                  <a:lnTo>
                    <a:pt x="11407" y="44143"/>
                  </a:lnTo>
                  <a:lnTo>
                    <a:pt x="12478" y="33426"/>
                  </a:lnTo>
                  <a:lnTo>
                    <a:pt x="25128" y="14675"/>
                  </a:lnTo>
                  <a:lnTo>
                    <a:pt x="41595" y="5248"/>
                  </a:lnTo>
                  <a:lnTo>
                    <a:pt x="59762" y="0"/>
                  </a:lnTo>
                  <a:lnTo>
                    <a:pt x="79708" y="1508"/>
                  </a:lnTo>
                  <a:lnTo>
                    <a:pt x="99552" y="7776"/>
                  </a:lnTo>
                  <a:lnTo>
                    <a:pt x="115045" y="19334"/>
                  </a:lnTo>
                  <a:lnTo>
                    <a:pt x="122039" y="28221"/>
                  </a:lnTo>
                  <a:lnTo>
                    <a:pt x="130439" y="53526"/>
                  </a:lnTo>
                  <a:lnTo>
                    <a:pt x="131262" y="68553"/>
                  </a:lnTo>
                  <a:lnTo>
                    <a:pt x="125323" y="91135"/>
                  </a:lnTo>
                  <a:lnTo>
                    <a:pt x="115713" y="110882"/>
                  </a:lnTo>
                  <a:lnTo>
                    <a:pt x="90193" y="138820"/>
                  </a:lnTo>
                  <a:lnTo>
                    <a:pt x="80831" y="145355"/>
                  </a:lnTo>
                  <a:lnTo>
                    <a:pt x="66636" y="149704"/>
                  </a:lnTo>
                  <a:lnTo>
                    <a:pt x="52376" y="150993"/>
                  </a:lnTo>
                  <a:lnTo>
                    <a:pt x="44974" y="149177"/>
                  </a:lnTo>
                  <a:lnTo>
                    <a:pt x="35719" y="144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80"/>
            <p:cNvSpPr/>
            <p:nvPr/>
          </p:nvSpPr>
          <p:spPr>
            <a:xfrm>
              <a:off x="2165122" y="1321594"/>
              <a:ext cx="147399" cy="200026"/>
            </a:xfrm>
            <a:custGeom>
              <a:avLst/>
              <a:gdLst/>
              <a:ahLst/>
              <a:cxnLst/>
              <a:rect l="0" t="0" r="0" b="0"/>
              <a:pathLst>
                <a:path w="147399" h="200026">
                  <a:moveTo>
                    <a:pt x="85159" y="0"/>
                  </a:moveTo>
                  <a:lnTo>
                    <a:pt x="78662" y="5703"/>
                  </a:lnTo>
                  <a:lnTo>
                    <a:pt x="68065" y="11391"/>
                  </a:lnTo>
                  <a:lnTo>
                    <a:pt x="58751" y="15017"/>
                  </a:lnTo>
                  <a:lnTo>
                    <a:pt x="27634" y="38582"/>
                  </a:lnTo>
                  <a:lnTo>
                    <a:pt x="3726" y="61014"/>
                  </a:lnTo>
                  <a:lnTo>
                    <a:pt x="0" y="69908"/>
                  </a:lnTo>
                  <a:lnTo>
                    <a:pt x="1802" y="72874"/>
                  </a:lnTo>
                  <a:lnTo>
                    <a:pt x="3394" y="74776"/>
                  </a:lnTo>
                  <a:lnTo>
                    <a:pt x="9396" y="76890"/>
                  </a:lnTo>
                  <a:lnTo>
                    <a:pt x="13219" y="77454"/>
                  </a:lnTo>
                  <a:lnTo>
                    <a:pt x="43171" y="72778"/>
                  </a:lnTo>
                  <a:lnTo>
                    <a:pt x="71044" y="71702"/>
                  </a:lnTo>
                  <a:lnTo>
                    <a:pt x="103597" y="72283"/>
                  </a:lnTo>
                  <a:lnTo>
                    <a:pt x="132077" y="81387"/>
                  </a:lnTo>
                  <a:lnTo>
                    <a:pt x="139878" y="88030"/>
                  </a:lnTo>
                  <a:lnTo>
                    <a:pt x="143070" y="92024"/>
                  </a:lnTo>
                  <a:lnTo>
                    <a:pt x="146616" y="102812"/>
                  </a:lnTo>
                  <a:lnTo>
                    <a:pt x="147398" y="115544"/>
                  </a:lnTo>
                  <a:lnTo>
                    <a:pt x="145100" y="129140"/>
                  </a:lnTo>
                  <a:lnTo>
                    <a:pt x="137200" y="141004"/>
                  </a:lnTo>
                  <a:lnTo>
                    <a:pt x="110827" y="171350"/>
                  </a:lnTo>
                  <a:lnTo>
                    <a:pt x="81425" y="193525"/>
                  </a:lnTo>
                  <a:lnTo>
                    <a:pt x="70206" y="198099"/>
                  </a:lnTo>
                  <a:lnTo>
                    <a:pt x="56584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81"/>
            <p:cNvSpPr/>
            <p:nvPr/>
          </p:nvSpPr>
          <p:spPr>
            <a:xfrm>
              <a:off x="1950244" y="1435894"/>
              <a:ext cx="128588" cy="135732"/>
            </a:xfrm>
            <a:custGeom>
              <a:avLst/>
              <a:gdLst/>
              <a:ahLst/>
              <a:cxnLst/>
              <a:rect l="0" t="0" r="0" b="0"/>
              <a:pathLst>
                <a:path w="128588" h="135732">
                  <a:moveTo>
                    <a:pt x="0" y="0"/>
                  </a:moveTo>
                  <a:lnTo>
                    <a:pt x="3792" y="3792"/>
                  </a:lnTo>
                  <a:lnTo>
                    <a:pt x="5654" y="9887"/>
                  </a:lnTo>
                  <a:lnTo>
                    <a:pt x="7275" y="17094"/>
                  </a:lnTo>
                  <a:lnTo>
                    <a:pt x="27703" y="51759"/>
                  </a:lnTo>
                  <a:lnTo>
                    <a:pt x="46335" y="78134"/>
                  </a:lnTo>
                  <a:lnTo>
                    <a:pt x="81120" y="108495"/>
                  </a:lnTo>
                  <a:lnTo>
                    <a:pt x="114634" y="127166"/>
                  </a:lnTo>
                  <a:lnTo>
                    <a:pt x="128587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82"/>
            <p:cNvSpPr/>
            <p:nvPr/>
          </p:nvSpPr>
          <p:spPr>
            <a:xfrm>
              <a:off x="1838972" y="1485900"/>
              <a:ext cx="154135" cy="142876"/>
            </a:xfrm>
            <a:custGeom>
              <a:avLst/>
              <a:gdLst/>
              <a:ahLst/>
              <a:cxnLst/>
              <a:rect l="0" t="0" r="0" b="0"/>
              <a:pathLst>
                <a:path w="154135" h="142876">
                  <a:moveTo>
                    <a:pt x="4116" y="0"/>
                  </a:moveTo>
                  <a:lnTo>
                    <a:pt x="323" y="0"/>
                  </a:lnTo>
                  <a:lnTo>
                    <a:pt x="0" y="794"/>
                  </a:lnTo>
                  <a:lnTo>
                    <a:pt x="1757" y="3792"/>
                  </a:lnTo>
                  <a:lnTo>
                    <a:pt x="24639" y="37585"/>
                  </a:lnTo>
                  <a:lnTo>
                    <a:pt x="43300" y="58959"/>
                  </a:lnTo>
                  <a:lnTo>
                    <a:pt x="78092" y="88056"/>
                  </a:lnTo>
                  <a:lnTo>
                    <a:pt x="112935" y="116677"/>
                  </a:lnTo>
                  <a:lnTo>
                    <a:pt x="137371" y="136701"/>
                  </a:lnTo>
                  <a:lnTo>
                    <a:pt x="154134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83"/>
            <p:cNvSpPr/>
            <p:nvPr/>
          </p:nvSpPr>
          <p:spPr>
            <a:xfrm>
              <a:off x="1723170" y="1565005"/>
              <a:ext cx="112775" cy="168830"/>
            </a:xfrm>
            <a:custGeom>
              <a:avLst/>
              <a:gdLst/>
              <a:ahLst/>
              <a:cxnLst/>
              <a:rect l="0" t="0" r="0" b="0"/>
              <a:pathLst>
                <a:path w="112775" h="168830">
                  <a:moveTo>
                    <a:pt x="41336" y="99489"/>
                  </a:moveTo>
                  <a:lnTo>
                    <a:pt x="41336" y="85753"/>
                  </a:lnTo>
                  <a:lnTo>
                    <a:pt x="42130" y="83188"/>
                  </a:lnTo>
                  <a:lnTo>
                    <a:pt x="43453" y="81478"/>
                  </a:lnTo>
                  <a:lnTo>
                    <a:pt x="45129" y="80338"/>
                  </a:lnTo>
                  <a:lnTo>
                    <a:pt x="46991" y="74838"/>
                  </a:lnTo>
                  <a:lnTo>
                    <a:pt x="50155" y="62816"/>
                  </a:lnTo>
                  <a:lnTo>
                    <a:pt x="53193" y="53027"/>
                  </a:lnTo>
                  <a:lnTo>
                    <a:pt x="55697" y="35716"/>
                  </a:lnTo>
                  <a:lnTo>
                    <a:pt x="69828" y="3451"/>
                  </a:lnTo>
                  <a:lnTo>
                    <a:pt x="71443" y="2126"/>
                  </a:lnTo>
                  <a:lnTo>
                    <a:pt x="73314" y="1243"/>
                  </a:lnTo>
                  <a:lnTo>
                    <a:pt x="73767" y="654"/>
                  </a:lnTo>
                  <a:lnTo>
                    <a:pt x="73276" y="261"/>
                  </a:lnTo>
                  <a:lnTo>
                    <a:pt x="72154" y="0"/>
                  </a:lnTo>
                  <a:lnTo>
                    <a:pt x="68791" y="1826"/>
                  </a:lnTo>
                  <a:lnTo>
                    <a:pt x="52948" y="13279"/>
                  </a:lnTo>
                  <a:lnTo>
                    <a:pt x="35437" y="43216"/>
                  </a:lnTo>
                  <a:lnTo>
                    <a:pt x="18093" y="75996"/>
                  </a:lnTo>
                  <a:lnTo>
                    <a:pt x="6200" y="106225"/>
                  </a:lnTo>
                  <a:lnTo>
                    <a:pt x="763" y="127943"/>
                  </a:lnTo>
                  <a:lnTo>
                    <a:pt x="0" y="135127"/>
                  </a:lnTo>
                  <a:lnTo>
                    <a:pt x="3385" y="147343"/>
                  </a:lnTo>
                  <a:lnTo>
                    <a:pt x="14701" y="164327"/>
                  </a:lnTo>
                  <a:lnTo>
                    <a:pt x="23942" y="167993"/>
                  </a:lnTo>
                  <a:lnTo>
                    <a:pt x="35987" y="168829"/>
                  </a:lnTo>
                  <a:lnTo>
                    <a:pt x="70148" y="160811"/>
                  </a:lnTo>
                  <a:lnTo>
                    <a:pt x="102851" y="140911"/>
                  </a:lnTo>
                  <a:lnTo>
                    <a:pt x="112774" y="135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84"/>
            <p:cNvSpPr/>
            <p:nvPr/>
          </p:nvSpPr>
          <p:spPr>
            <a:xfrm>
              <a:off x="1565936" y="1622711"/>
              <a:ext cx="134278" cy="189851"/>
            </a:xfrm>
            <a:custGeom>
              <a:avLst/>
              <a:gdLst/>
              <a:ahLst/>
              <a:cxnLst/>
              <a:rect l="0" t="0" r="0" b="0"/>
              <a:pathLst>
                <a:path w="134278" h="189851">
                  <a:moveTo>
                    <a:pt x="84270" y="13208"/>
                  </a:moveTo>
                  <a:lnTo>
                    <a:pt x="84270" y="9415"/>
                  </a:lnTo>
                  <a:lnTo>
                    <a:pt x="83477" y="8298"/>
                  </a:lnTo>
                  <a:lnTo>
                    <a:pt x="82154" y="7553"/>
                  </a:lnTo>
                  <a:lnTo>
                    <a:pt x="80478" y="7057"/>
                  </a:lnTo>
                  <a:lnTo>
                    <a:pt x="71292" y="1351"/>
                  </a:lnTo>
                  <a:lnTo>
                    <a:pt x="63685" y="0"/>
                  </a:lnTo>
                  <a:lnTo>
                    <a:pt x="52896" y="5750"/>
                  </a:lnTo>
                  <a:lnTo>
                    <a:pt x="35551" y="22375"/>
                  </a:lnTo>
                  <a:lnTo>
                    <a:pt x="22475" y="42382"/>
                  </a:lnTo>
                  <a:lnTo>
                    <a:pt x="10945" y="70476"/>
                  </a:lnTo>
                  <a:lnTo>
                    <a:pt x="3454" y="95616"/>
                  </a:lnTo>
                  <a:lnTo>
                    <a:pt x="0" y="130758"/>
                  </a:lnTo>
                  <a:lnTo>
                    <a:pt x="2769" y="156164"/>
                  </a:lnTo>
                  <a:lnTo>
                    <a:pt x="12408" y="173746"/>
                  </a:lnTo>
                  <a:lnTo>
                    <a:pt x="22963" y="181925"/>
                  </a:lnTo>
                  <a:lnTo>
                    <a:pt x="34797" y="187412"/>
                  </a:lnTo>
                  <a:lnTo>
                    <a:pt x="45349" y="189850"/>
                  </a:lnTo>
                  <a:lnTo>
                    <a:pt x="64007" y="187431"/>
                  </a:lnTo>
                  <a:lnTo>
                    <a:pt x="98711" y="177252"/>
                  </a:lnTo>
                  <a:lnTo>
                    <a:pt x="134277" y="163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74"/>
          <p:cNvGrpSpPr/>
          <p:nvPr/>
        </p:nvGrpSpPr>
        <p:grpSpPr>
          <a:xfrm>
            <a:off x="2410922" y="2503925"/>
            <a:ext cx="2595242" cy="2488928"/>
            <a:chOff x="2410922" y="2503925"/>
            <a:chExt cx="2595242" cy="2488928"/>
          </a:xfrm>
        </p:grpSpPr>
        <p:sp>
          <p:nvSpPr>
            <p:cNvPr id="523" name="SMARTInkShape-585"/>
            <p:cNvSpPr/>
            <p:nvPr/>
          </p:nvSpPr>
          <p:spPr>
            <a:xfrm>
              <a:off x="4423527" y="4101031"/>
              <a:ext cx="462799" cy="266560"/>
            </a:xfrm>
            <a:custGeom>
              <a:avLst/>
              <a:gdLst/>
              <a:ahLst/>
              <a:cxnLst/>
              <a:rect l="0" t="0" r="0" b="0"/>
              <a:pathLst>
                <a:path w="462799" h="266560">
                  <a:moveTo>
                    <a:pt x="134186" y="70919"/>
                  </a:moveTo>
                  <a:lnTo>
                    <a:pt x="134186" y="51768"/>
                  </a:lnTo>
                  <a:lnTo>
                    <a:pt x="128482" y="34416"/>
                  </a:lnTo>
                  <a:lnTo>
                    <a:pt x="117595" y="19582"/>
                  </a:lnTo>
                  <a:lnTo>
                    <a:pt x="104928" y="8348"/>
                  </a:lnTo>
                  <a:lnTo>
                    <a:pt x="95782" y="3422"/>
                  </a:lnTo>
                  <a:lnTo>
                    <a:pt x="72233" y="0"/>
                  </a:lnTo>
                  <a:lnTo>
                    <a:pt x="57973" y="3427"/>
                  </a:lnTo>
                  <a:lnTo>
                    <a:pt x="47487" y="9470"/>
                  </a:lnTo>
                  <a:lnTo>
                    <a:pt x="31915" y="29485"/>
                  </a:lnTo>
                  <a:lnTo>
                    <a:pt x="29201" y="36894"/>
                  </a:lnTo>
                  <a:lnTo>
                    <a:pt x="27458" y="58377"/>
                  </a:lnTo>
                  <a:lnTo>
                    <a:pt x="31453" y="71695"/>
                  </a:lnTo>
                  <a:lnTo>
                    <a:pt x="47309" y="106740"/>
                  </a:lnTo>
                  <a:lnTo>
                    <a:pt x="74032" y="142370"/>
                  </a:lnTo>
                  <a:lnTo>
                    <a:pt x="98385" y="178077"/>
                  </a:lnTo>
                  <a:lnTo>
                    <a:pt x="121475" y="213000"/>
                  </a:lnTo>
                  <a:lnTo>
                    <a:pt x="131440" y="232482"/>
                  </a:lnTo>
                  <a:lnTo>
                    <a:pt x="133643" y="248000"/>
                  </a:lnTo>
                  <a:lnTo>
                    <a:pt x="131828" y="254926"/>
                  </a:lnTo>
                  <a:lnTo>
                    <a:pt x="130233" y="257884"/>
                  </a:lnTo>
                  <a:lnTo>
                    <a:pt x="120402" y="265840"/>
                  </a:lnTo>
                  <a:lnTo>
                    <a:pt x="107687" y="266559"/>
                  </a:lnTo>
                  <a:lnTo>
                    <a:pt x="77446" y="260553"/>
                  </a:lnTo>
                  <a:lnTo>
                    <a:pt x="43488" y="249399"/>
                  </a:lnTo>
                  <a:lnTo>
                    <a:pt x="27673" y="240219"/>
                  </a:lnTo>
                  <a:lnTo>
                    <a:pt x="9005" y="223183"/>
                  </a:lnTo>
                  <a:lnTo>
                    <a:pt x="1933" y="211461"/>
                  </a:lnTo>
                  <a:lnTo>
                    <a:pt x="0" y="205349"/>
                  </a:lnTo>
                  <a:lnTo>
                    <a:pt x="1258" y="197870"/>
                  </a:lnTo>
                  <a:lnTo>
                    <a:pt x="2704" y="193653"/>
                  </a:lnTo>
                  <a:lnTo>
                    <a:pt x="8545" y="186851"/>
                  </a:lnTo>
                  <a:lnTo>
                    <a:pt x="42203" y="165421"/>
                  </a:lnTo>
                  <a:lnTo>
                    <a:pt x="70067" y="150793"/>
                  </a:lnTo>
                  <a:lnTo>
                    <a:pt x="104204" y="138320"/>
                  </a:lnTo>
                  <a:lnTo>
                    <a:pt x="132093" y="130665"/>
                  </a:lnTo>
                  <a:lnTo>
                    <a:pt x="160465" y="123370"/>
                  </a:lnTo>
                  <a:lnTo>
                    <a:pt x="188979" y="116182"/>
                  </a:lnTo>
                  <a:lnTo>
                    <a:pt x="217537" y="109025"/>
                  </a:lnTo>
                  <a:lnTo>
                    <a:pt x="245313" y="101877"/>
                  </a:lnTo>
                  <a:lnTo>
                    <a:pt x="276434" y="92351"/>
                  </a:lnTo>
                  <a:lnTo>
                    <a:pt x="309981" y="83717"/>
                  </a:lnTo>
                  <a:lnTo>
                    <a:pt x="313295" y="81832"/>
                  </a:lnTo>
                  <a:lnTo>
                    <a:pt x="315504" y="79782"/>
                  </a:lnTo>
                  <a:lnTo>
                    <a:pt x="319341" y="72243"/>
                  </a:lnTo>
                  <a:lnTo>
                    <a:pt x="317548" y="69391"/>
                  </a:lnTo>
                  <a:lnTo>
                    <a:pt x="315958" y="67519"/>
                  </a:lnTo>
                  <a:lnTo>
                    <a:pt x="312075" y="65439"/>
                  </a:lnTo>
                  <a:lnTo>
                    <a:pt x="299987" y="63995"/>
                  </a:lnTo>
                  <a:lnTo>
                    <a:pt x="269483" y="64588"/>
                  </a:lnTo>
                  <a:lnTo>
                    <a:pt x="253031" y="70278"/>
                  </a:lnTo>
                  <a:lnTo>
                    <a:pt x="219035" y="90184"/>
                  </a:lnTo>
                  <a:lnTo>
                    <a:pt x="203754" y="107950"/>
                  </a:lnTo>
                  <a:lnTo>
                    <a:pt x="200823" y="115423"/>
                  </a:lnTo>
                  <a:lnTo>
                    <a:pt x="200042" y="119638"/>
                  </a:lnTo>
                  <a:lnTo>
                    <a:pt x="205524" y="132788"/>
                  </a:lnTo>
                  <a:lnTo>
                    <a:pt x="224653" y="159517"/>
                  </a:lnTo>
                  <a:lnTo>
                    <a:pt x="249422" y="179290"/>
                  </a:lnTo>
                  <a:lnTo>
                    <a:pt x="279362" y="191662"/>
                  </a:lnTo>
                  <a:lnTo>
                    <a:pt x="311823" y="201749"/>
                  </a:lnTo>
                  <a:lnTo>
                    <a:pt x="346869" y="210591"/>
                  </a:lnTo>
                  <a:lnTo>
                    <a:pt x="382249" y="213161"/>
                  </a:lnTo>
                  <a:lnTo>
                    <a:pt x="412403" y="213669"/>
                  </a:lnTo>
                  <a:lnTo>
                    <a:pt x="448035" y="213783"/>
                  </a:lnTo>
                  <a:lnTo>
                    <a:pt x="462798" y="213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586"/>
            <p:cNvSpPr/>
            <p:nvPr/>
          </p:nvSpPr>
          <p:spPr>
            <a:xfrm>
              <a:off x="4215318" y="4176840"/>
              <a:ext cx="163802" cy="187992"/>
            </a:xfrm>
            <a:custGeom>
              <a:avLst/>
              <a:gdLst/>
              <a:ahLst/>
              <a:cxnLst/>
              <a:rect l="0" t="0" r="0" b="0"/>
              <a:pathLst>
                <a:path w="163802" h="187992">
                  <a:moveTo>
                    <a:pt x="142370" y="95123"/>
                  </a:moveTo>
                  <a:lnTo>
                    <a:pt x="141576" y="82922"/>
                  </a:lnTo>
                  <a:lnTo>
                    <a:pt x="134300" y="54491"/>
                  </a:lnTo>
                  <a:lnTo>
                    <a:pt x="119815" y="31975"/>
                  </a:lnTo>
                  <a:lnTo>
                    <a:pt x="101666" y="12005"/>
                  </a:lnTo>
                  <a:lnTo>
                    <a:pt x="83742" y="1351"/>
                  </a:lnTo>
                  <a:lnTo>
                    <a:pt x="72392" y="0"/>
                  </a:lnTo>
                  <a:lnTo>
                    <a:pt x="48378" y="5601"/>
                  </a:lnTo>
                  <a:lnTo>
                    <a:pt x="31529" y="15857"/>
                  </a:lnTo>
                  <a:lnTo>
                    <a:pt x="8121" y="46676"/>
                  </a:lnTo>
                  <a:lnTo>
                    <a:pt x="3328" y="60097"/>
                  </a:lnTo>
                  <a:lnTo>
                    <a:pt x="0" y="95214"/>
                  </a:lnTo>
                  <a:lnTo>
                    <a:pt x="438" y="115787"/>
                  </a:lnTo>
                  <a:lnTo>
                    <a:pt x="3354" y="127061"/>
                  </a:lnTo>
                  <a:lnTo>
                    <a:pt x="13250" y="142333"/>
                  </a:lnTo>
                  <a:lnTo>
                    <a:pt x="30816" y="156013"/>
                  </a:lnTo>
                  <a:lnTo>
                    <a:pt x="40138" y="161343"/>
                  </a:lnTo>
                  <a:lnTo>
                    <a:pt x="44846" y="162288"/>
                  </a:lnTo>
                  <a:lnTo>
                    <a:pt x="54311" y="161222"/>
                  </a:lnTo>
                  <a:lnTo>
                    <a:pt x="76692" y="149632"/>
                  </a:lnTo>
                  <a:lnTo>
                    <a:pt x="90278" y="138878"/>
                  </a:lnTo>
                  <a:lnTo>
                    <a:pt x="100565" y="121845"/>
                  </a:lnTo>
                  <a:lnTo>
                    <a:pt x="113620" y="87735"/>
                  </a:lnTo>
                  <a:lnTo>
                    <a:pt x="118770" y="66475"/>
                  </a:lnTo>
                  <a:lnTo>
                    <a:pt x="120510" y="41751"/>
                  </a:lnTo>
                  <a:lnTo>
                    <a:pt x="114749" y="15694"/>
                  </a:lnTo>
                  <a:lnTo>
                    <a:pt x="112102" y="10079"/>
                  </a:lnTo>
                  <a:lnTo>
                    <a:pt x="107728" y="3799"/>
                  </a:lnTo>
                  <a:lnTo>
                    <a:pt x="107369" y="4078"/>
                  </a:lnTo>
                  <a:lnTo>
                    <a:pt x="106793" y="12345"/>
                  </a:lnTo>
                  <a:lnTo>
                    <a:pt x="106659" y="42908"/>
                  </a:lnTo>
                  <a:lnTo>
                    <a:pt x="106652" y="74341"/>
                  </a:lnTo>
                  <a:lnTo>
                    <a:pt x="108768" y="95315"/>
                  </a:lnTo>
                  <a:lnTo>
                    <a:pt x="119629" y="130073"/>
                  </a:lnTo>
                  <a:lnTo>
                    <a:pt x="144260" y="161521"/>
                  </a:lnTo>
                  <a:lnTo>
                    <a:pt x="163801" y="187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87"/>
            <p:cNvSpPr/>
            <p:nvPr/>
          </p:nvSpPr>
          <p:spPr>
            <a:xfrm>
              <a:off x="3943350" y="3993356"/>
              <a:ext cx="264320" cy="450058"/>
            </a:xfrm>
            <a:custGeom>
              <a:avLst/>
              <a:gdLst/>
              <a:ahLst/>
              <a:cxnLst/>
              <a:rect l="0" t="0" r="0" b="0"/>
              <a:pathLst>
                <a:path w="264320" h="450058">
                  <a:moveTo>
                    <a:pt x="0" y="0"/>
                  </a:moveTo>
                  <a:lnTo>
                    <a:pt x="7585" y="7585"/>
                  </a:lnTo>
                  <a:lnTo>
                    <a:pt x="16094" y="27471"/>
                  </a:lnTo>
                  <a:lnTo>
                    <a:pt x="24962" y="62728"/>
                  </a:lnTo>
                  <a:lnTo>
                    <a:pt x="34648" y="96638"/>
                  </a:lnTo>
                  <a:lnTo>
                    <a:pt x="40005" y="123119"/>
                  </a:lnTo>
                  <a:lnTo>
                    <a:pt x="45033" y="150764"/>
                  </a:lnTo>
                  <a:lnTo>
                    <a:pt x="47796" y="176808"/>
                  </a:lnTo>
                  <a:lnTo>
                    <a:pt x="49024" y="202407"/>
                  </a:lnTo>
                  <a:lnTo>
                    <a:pt x="49570" y="229659"/>
                  </a:lnTo>
                  <a:lnTo>
                    <a:pt x="51929" y="255529"/>
                  </a:lnTo>
                  <a:lnTo>
                    <a:pt x="55623" y="280256"/>
                  </a:lnTo>
                  <a:lnTo>
                    <a:pt x="62166" y="315696"/>
                  </a:lnTo>
                  <a:lnTo>
                    <a:pt x="69131" y="345864"/>
                  </a:lnTo>
                  <a:lnTo>
                    <a:pt x="76479" y="377793"/>
                  </a:lnTo>
                  <a:lnTo>
                    <a:pt x="78441" y="390952"/>
                  </a:lnTo>
                  <a:lnTo>
                    <a:pt x="84609" y="404898"/>
                  </a:lnTo>
                  <a:lnTo>
                    <a:pt x="84981" y="404870"/>
                  </a:lnTo>
                  <a:lnTo>
                    <a:pt x="86298" y="401037"/>
                  </a:lnTo>
                  <a:lnTo>
                    <a:pt x="89419" y="397049"/>
                  </a:lnTo>
                  <a:lnTo>
                    <a:pt x="94531" y="368023"/>
                  </a:lnTo>
                  <a:lnTo>
                    <a:pt x="102722" y="332693"/>
                  </a:lnTo>
                  <a:lnTo>
                    <a:pt x="105842" y="304598"/>
                  </a:lnTo>
                  <a:lnTo>
                    <a:pt x="110560" y="276166"/>
                  </a:lnTo>
                  <a:lnTo>
                    <a:pt x="116984" y="247632"/>
                  </a:lnTo>
                  <a:lnTo>
                    <a:pt x="126266" y="216044"/>
                  </a:lnTo>
                  <a:lnTo>
                    <a:pt x="135743" y="195810"/>
                  </a:lnTo>
                  <a:lnTo>
                    <a:pt x="145259" y="183935"/>
                  </a:lnTo>
                  <a:lnTo>
                    <a:pt x="150020" y="180968"/>
                  </a:lnTo>
                  <a:lnTo>
                    <a:pt x="152401" y="180176"/>
                  </a:lnTo>
                  <a:lnTo>
                    <a:pt x="153988" y="180443"/>
                  </a:lnTo>
                  <a:lnTo>
                    <a:pt x="155046" y="181414"/>
                  </a:lnTo>
                  <a:lnTo>
                    <a:pt x="169265" y="215642"/>
                  </a:lnTo>
                  <a:lnTo>
                    <a:pt x="176516" y="245267"/>
                  </a:lnTo>
                  <a:lnTo>
                    <a:pt x="180095" y="272168"/>
                  </a:lnTo>
                  <a:lnTo>
                    <a:pt x="186182" y="300247"/>
                  </a:lnTo>
                  <a:lnTo>
                    <a:pt x="193013" y="328675"/>
                  </a:lnTo>
                  <a:lnTo>
                    <a:pt x="202433" y="362933"/>
                  </a:lnTo>
                  <a:lnTo>
                    <a:pt x="217639" y="392630"/>
                  </a:lnTo>
                  <a:lnTo>
                    <a:pt x="240442" y="425132"/>
                  </a:lnTo>
                  <a:lnTo>
                    <a:pt x="264319" y="4500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88"/>
            <p:cNvSpPr/>
            <p:nvPr/>
          </p:nvSpPr>
          <p:spPr>
            <a:xfrm>
              <a:off x="3750469" y="4241399"/>
              <a:ext cx="156017" cy="357513"/>
            </a:xfrm>
            <a:custGeom>
              <a:avLst/>
              <a:gdLst/>
              <a:ahLst/>
              <a:cxnLst/>
              <a:rect l="0" t="0" r="0" b="0"/>
              <a:pathLst>
                <a:path w="156017" h="357513">
                  <a:moveTo>
                    <a:pt x="21431" y="116289"/>
                  </a:moveTo>
                  <a:lnTo>
                    <a:pt x="17639" y="120081"/>
                  </a:lnTo>
                  <a:lnTo>
                    <a:pt x="15280" y="133816"/>
                  </a:lnTo>
                  <a:lnTo>
                    <a:pt x="10582" y="169006"/>
                  </a:lnTo>
                  <a:lnTo>
                    <a:pt x="8162" y="197349"/>
                  </a:lnTo>
                  <a:lnTo>
                    <a:pt x="11238" y="225855"/>
                  </a:lnTo>
                  <a:lnTo>
                    <a:pt x="13384" y="258202"/>
                  </a:lnTo>
                  <a:lnTo>
                    <a:pt x="19812" y="293281"/>
                  </a:lnTo>
                  <a:lnTo>
                    <a:pt x="26609" y="323141"/>
                  </a:lnTo>
                  <a:lnTo>
                    <a:pt x="28495" y="336017"/>
                  </a:lnTo>
                  <a:lnTo>
                    <a:pt x="35390" y="357512"/>
                  </a:lnTo>
                  <a:lnTo>
                    <a:pt x="35500" y="357273"/>
                  </a:lnTo>
                  <a:lnTo>
                    <a:pt x="35710" y="328605"/>
                  </a:lnTo>
                  <a:lnTo>
                    <a:pt x="35717" y="295928"/>
                  </a:lnTo>
                  <a:lnTo>
                    <a:pt x="34924" y="267499"/>
                  </a:lnTo>
                  <a:lnTo>
                    <a:pt x="30809" y="233499"/>
                  </a:lnTo>
                  <a:lnTo>
                    <a:pt x="29568" y="207276"/>
                  </a:lnTo>
                  <a:lnTo>
                    <a:pt x="29016" y="181863"/>
                  </a:lnTo>
                  <a:lnTo>
                    <a:pt x="29565" y="157339"/>
                  </a:lnTo>
                  <a:lnTo>
                    <a:pt x="32454" y="133210"/>
                  </a:lnTo>
                  <a:lnTo>
                    <a:pt x="34268" y="109257"/>
                  </a:lnTo>
                  <a:lnTo>
                    <a:pt x="37405" y="75576"/>
                  </a:lnTo>
                  <a:lnTo>
                    <a:pt x="45479" y="47605"/>
                  </a:lnTo>
                  <a:lnTo>
                    <a:pt x="62110" y="15992"/>
                  </a:lnTo>
                  <a:lnTo>
                    <a:pt x="79090" y="2873"/>
                  </a:lnTo>
                  <a:lnTo>
                    <a:pt x="83683" y="197"/>
                  </a:lnTo>
                  <a:lnTo>
                    <a:pt x="89920" y="0"/>
                  </a:lnTo>
                  <a:lnTo>
                    <a:pt x="105316" y="4015"/>
                  </a:lnTo>
                  <a:lnTo>
                    <a:pt x="124250" y="15201"/>
                  </a:lnTo>
                  <a:lnTo>
                    <a:pt x="136121" y="28569"/>
                  </a:lnTo>
                  <a:lnTo>
                    <a:pt x="151360" y="57922"/>
                  </a:lnTo>
                  <a:lnTo>
                    <a:pt x="156016" y="87473"/>
                  </a:lnTo>
                  <a:lnTo>
                    <a:pt x="154706" y="109073"/>
                  </a:lnTo>
                  <a:lnTo>
                    <a:pt x="147152" y="133913"/>
                  </a:lnTo>
                  <a:lnTo>
                    <a:pt x="136557" y="149204"/>
                  </a:lnTo>
                  <a:lnTo>
                    <a:pt x="123364" y="159996"/>
                  </a:lnTo>
                  <a:lnTo>
                    <a:pt x="111978" y="163495"/>
                  </a:lnTo>
                  <a:lnTo>
                    <a:pt x="89059" y="165742"/>
                  </a:lnTo>
                  <a:lnTo>
                    <a:pt x="70308" y="162338"/>
                  </a:lnTo>
                  <a:lnTo>
                    <a:pt x="43433" y="148374"/>
                  </a:lnTo>
                  <a:lnTo>
                    <a:pt x="22014" y="128212"/>
                  </a:lnTo>
                  <a:lnTo>
                    <a:pt x="9433" y="108444"/>
                  </a:lnTo>
                  <a:lnTo>
                    <a:pt x="2795" y="89623"/>
                  </a:lnTo>
                  <a:lnTo>
                    <a:pt x="0" y="73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89"/>
            <p:cNvSpPr/>
            <p:nvPr/>
          </p:nvSpPr>
          <p:spPr>
            <a:xfrm>
              <a:off x="3157538" y="4293394"/>
              <a:ext cx="557213" cy="198865"/>
            </a:xfrm>
            <a:custGeom>
              <a:avLst/>
              <a:gdLst/>
              <a:ahLst/>
              <a:cxnLst/>
              <a:rect l="0" t="0" r="0" b="0"/>
              <a:pathLst>
                <a:path w="557213" h="198865">
                  <a:moveTo>
                    <a:pt x="0" y="85725"/>
                  </a:moveTo>
                  <a:lnTo>
                    <a:pt x="3792" y="85725"/>
                  </a:lnTo>
                  <a:lnTo>
                    <a:pt x="34320" y="91876"/>
                  </a:lnTo>
                  <a:lnTo>
                    <a:pt x="60528" y="96367"/>
                  </a:lnTo>
                  <a:lnTo>
                    <a:pt x="92193" y="102724"/>
                  </a:lnTo>
                  <a:lnTo>
                    <a:pt x="126712" y="105843"/>
                  </a:lnTo>
                  <a:lnTo>
                    <a:pt x="158282" y="106767"/>
                  </a:lnTo>
                  <a:lnTo>
                    <a:pt x="187745" y="107041"/>
                  </a:lnTo>
                  <a:lnTo>
                    <a:pt x="216583" y="107122"/>
                  </a:lnTo>
                  <a:lnTo>
                    <a:pt x="248274" y="101446"/>
                  </a:lnTo>
                  <a:lnTo>
                    <a:pt x="265474" y="94175"/>
                  </a:lnTo>
                  <a:lnTo>
                    <a:pt x="275680" y="86570"/>
                  </a:lnTo>
                  <a:lnTo>
                    <a:pt x="281274" y="77898"/>
                  </a:lnTo>
                  <a:lnTo>
                    <a:pt x="282766" y="73363"/>
                  </a:lnTo>
                  <a:lnTo>
                    <a:pt x="282967" y="69546"/>
                  </a:lnTo>
                  <a:lnTo>
                    <a:pt x="281073" y="63189"/>
                  </a:lnTo>
                  <a:lnTo>
                    <a:pt x="267960" y="51354"/>
                  </a:lnTo>
                  <a:lnTo>
                    <a:pt x="248993" y="41586"/>
                  </a:lnTo>
                  <a:lnTo>
                    <a:pt x="232084" y="37457"/>
                  </a:lnTo>
                  <a:lnTo>
                    <a:pt x="221946" y="38608"/>
                  </a:lnTo>
                  <a:lnTo>
                    <a:pt x="217020" y="40026"/>
                  </a:lnTo>
                  <a:lnTo>
                    <a:pt x="209430" y="45835"/>
                  </a:lnTo>
                  <a:lnTo>
                    <a:pt x="198090" y="62499"/>
                  </a:lnTo>
                  <a:lnTo>
                    <a:pt x="194424" y="87751"/>
                  </a:lnTo>
                  <a:lnTo>
                    <a:pt x="198889" y="119639"/>
                  </a:lnTo>
                  <a:lnTo>
                    <a:pt x="202960" y="131489"/>
                  </a:lnTo>
                  <a:lnTo>
                    <a:pt x="217299" y="150878"/>
                  </a:lnTo>
                  <a:lnTo>
                    <a:pt x="250424" y="178080"/>
                  </a:lnTo>
                  <a:lnTo>
                    <a:pt x="278684" y="193750"/>
                  </a:lnTo>
                  <a:lnTo>
                    <a:pt x="307196" y="198785"/>
                  </a:lnTo>
                  <a:lnTo>
                    <a:pt x="328616" y="198864"/>
                  </a:lnTo>
                  <a:lnTo>
                    <a:pt x="342901" y="196069"/>
                  </a:lnTo>
                  <a:lnTo>
                    <a:pt x="360539" y="186241"/>
                  </a:lnTo>
                  <a:lnTo>
                    <a:pt x="375819" y="173274"/>
                  </a:lnTo>
                  <a:lnTo>
                    <a:pt x="381343" y="161942"/>
                  </a:lnTo>
                  <a:lnTo>
                    <a:pt x="390090" y="128276"/>
                  </a:lnTo>
                  <a:lnTo>
                    <a:pt x="391278" y="107064"/>
                  </a:lnTo>
                  <a:lnTo>
                    <a:pt x="382852" y="75217"/>
                  </a:lnTo>
                  <a:lnTo>
                    <a:pt x="377059" y="52307"/>
                  </a:lnTo>
                  <a:lnTo>
                    <a:pt x="373957" y="46266"/>
                  </a:lnTo>
                  <a:lnTo>
                    <a:pt x="372210" y="39990"/>
                  </a:lnTo>
                  <a:lnTo>
                    <a:pt x="371965" y="40154"/>
                  </a:lnTo>
                  <a:lnTo>
                    <a:pt x="371571" y="42327"/>
                  </a:lnTo>
                  <a:lnTo>
                    <a:pt x="377142" y="56217"/>
                  </a:lnTo>
                  <a:lnTo>
                    <a:pt x="382119" y="74075"/>
                  </a:lnTo>
                  <a:lnTo>
                    <a:pt x="398707" y="105387"/>
                  </a:lnTo>
                  <a:lnTo>
                    <a:pt x="411779" y="135645"/>
                  </a:lnTo>
                  <a:lnTo>
                    <a:pt x="423839" y="157808"/>
                  </a:lnTo>
                  <a:lnTo>
                    <a:pt x="434355" y="169886"/>
                  </a:lnTo>
                  <a:lnTo>
                    <a:pt x="437257" y="170755"/>
                  </a:lnTo>
                  <a:lnTo>
                    <a:pt x="439142" y="170986"/>
                  </a:lnTo>
                  <a:lnTo>
                    <a:pt x="440399" y="170347"/>
                  </a:lnTo>
                  <a:lnTo>
                    <a:pt x="441237" y="169127"/>
                  </a:lnTo>
                  <a:lnTo>
                    <a:pt x="442416" y="163618"/>
                  </a:lnTo>
                  <a:lnTo>
                    <a:pt x="444985" y="136533"/>
                  </a:lnTo>
                  <a:lnTo>
                    <a:pt x="448554" y="119565"/>
                  </a:lnTo>
                  <a:lnTo>
                    <a:pt x="449054" y="113047"/>
                  </a:lnTo>
                  <a:lnTo>
                    <a:pt x="453844" y="101572"/>
                  </a:lnTo>
                  <a:lnTo>
                    <a:pt x="477464" y="66766"/>
                  </a:lnTo>
                  <a:lnTo>
                    <a:pt x="508723" y="38108"/>
                  </a:lnTo>
                  <a:lnTo>
                    <a:pt x="544322" y="10466"/>
                  </a:lnTo>
                  <a:lnTo>
                    <a:pt x="5572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90"/>
            <p:cNvSpPr/>
            <p:nvPr/>
          </p:nvSpPr>
          <p:spPr>
            <a:xfrm>
              <a:off x="3250602" y="4257675"/>
              <a:ext cx="42668" cy="285751"/>
            </a:xfrm>
            <a:custGeom>
              <a:avLst/>
              <a:gdLst/>
              <a:ahLst/>
              <a:cxnLst/>
              <a:rect l="0" t="0" r="0" b="0"/>
              <a:pathLst>
                <a:path w="42668" h="285751">
                  <a:moveTo>
                    <a:pt x="6948" y="0"/>
                  </a:moveTo>
                  <a:lnTo>
                    <a:pt x="6948" y="7585"/>
                  </a:lnTo>
                  <a:lnTo>
                    <a:pt x="4831" y="13425"/>
                  </a:lnTo>
                  <a:lnTo>
                    <a:pt x="3156" y="16094"/>
                  </a:lnTo>
                  <a:lnTo>
                    <a:pt x="466" y="38280"/>
                  </a:lnTo>
                  <a:lnTo>
                    <a:pt x="0" y="64171"/>
                  </a:lnTo>
                  <a:lnTo>
                    <a:pt x="656" y="95831"/>
                  </a:lnTo>
                  <a:lnTo>
                    <a:pt x="4731" y="125673"/>
                  </a:lnTo>
                  <a:lnTo>
                    <a:pt x="7085" y="154623"/>
                  </a:lnTo>
                  <a:lnTo>
                    <a:pt x="12457" y="182516"/>
                  </a:lnTo>
                  <a:lnTo>
                    <a:pt x="21383" y="215793"/>
                  </a:lnTo>
                  <a:lnTo>
                    <a:pt x="33161" y="250726"/>
                  </a:lnTo>
                  <a:lnTo>
                    <a:pt x="41258" y="272211"/>
                  </a:lnTo>
                  <a:lnTo>
                    <a:pt x="42667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91"/>
            <p:cNvSpPr/>
            <p:nvPr/>
          </p:nvSpPr>
          <p:spPr>
            <a:xfrm>
              <a:off x="3014663" y="4381078"/>
              <a:ext cx="161112" cy="176636"/>
            </a:xfrm>
            <a:custGeom>
              <a:avLst/>
              <a:gdLst/>
              <a:ahLst/>
              <a:cxnLst/>
              <a:rect l="0" t="0" r="0" b="0"/>
              <a:pathLst>
                <a:path w="161112" h="176636">
                  <a:moveTo>
                    <a:pt x="0" y="69478"/>
                  </a:moveTo>
                  <a:lnTo>
                    <a:pt x="793" y="103628"/>
                  </a:lnTo>
                  <a:lnTo>
                    <a:pt x="9942" y="134506"/>
                  </a:lnTo>
                  <a:lnTo>
                    <a:pt x="22936" y="162004"/>
                  </a:lnTo>
                  <a:lnTo>
                    <a:pt x="27461" y="168012"/>
                  </a:lnTo>
                  <a:lnTo>
                    <a:pt x="27832" y="167711"/>
                  </a:lnTo>
                  <a:lnTo>
                    <a:pt x="28428" y="159408"/>
                  </a:lnTo>
                  <a:lnTo>
                    <a:pt x="27761" y="133238"/>
                  </a:lnTo>
                  <a:lnTo>
                    <a:pt x="22421" y="104029"/>
                  </a:lnTo>
                  <a:lnTo>
                    <a:pt x="21626" y="71482"/>
                  </a:lnTo>
                  <a:lnTo>
                    <a:pt x="21470" y="41299"/>
                  </a:lnTo>
                  <a:lnTo>
                    <a:pt x="23559" y="21706"/>
                  </a:lnTo>
                  <a:lnTo>
                    <a:pt x="25231" y="16199"/>
                  </a:lnTo>
                  <a:lnTo>
                    <a:pt x="28726" y="11734"/>
                  </a:lnTo>
                  <a:lnTo>
                    <a:pt x="38961" y="4655"/>
                  </a:lnTo>
                  <a:lnTo>
                    <a:pt x="54318" y="0"/>
                  </a:lnTo>
                  <a:lnTo>
                    <a:pt x="64093" y="1029"/>
                  </a:lnTo>
                  <a:lnTo>
                    <a:pt x="73729" y="4925"/>
                  </a:lnTo>
                  <a:lnTo>
                    <a:pt x="107295" y="30186"/>
                  </a:lnTo>
                  <a:lnTo>
                    <a:pt x="133054" y="62805"/>
                  </a:lnTo>
                  <a:lnTo>
                    <a:pt x="150754" y="91002"/>
                  </a:lnTo>
                  <a:lnTo>
                    <a:pt x="155896" y="119503"/>
                  </a:lnTo>
                  <a:lnTo>
                    <a:pt x="161111" y="154412"/>
                  </a:lnTo>
                  <a:lnTo>
                    <a:pt x="157162" y="176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92"/>
            <p:cNvSpPr/>
            <p:nvPr/>
          </p:nvSpPr>
          <p:spPr>
            <a:xfrm>
              <a:off x="2800350" y="4301258"/>
              <a:ext cx="128589" cy="13568"/>
            </a:xfrm>
            <a:custGeom>
              <a:avLst/>
              <a:gdLst/>
              <a:ahLst/>
              <a:cxnLst/>
              <a:rect l="0" t="0" r="0" b="0"/>
              <a:pathLst>
                <a:path w="128589" h="13568">
                  <a:moveTo>
                    <a:pt x="0" y="13567"/>
                  </a:moveTo>
                  <a:lnTo>
                    <a:pt x="6151" y="7416"/>
                  </a:lnTo>
                  <a:lnTo>
                    <a:pt x="14434" y="2925"/>
                  </a:lnTo>
                  <a:lnTo>
                    <a:pt x="43656" y="0"/>
                  </a:lnTo>
                  <a:lnTo>
                    <a:pt x="76259" y="287"/>
                  </a:lnTo>
                  <a:lnTo>
                    <a:pt x="110966" y="4252"/>
                  </a:lnTo>
                  <a:lnTo>
                    <a:pt x="128588" y="64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93"/>
            <p:cNvSpPr/>
            <p:nvPr/>
          </p:nvSpPr>
          <p:spPr>
            <a:xfrm>
              <a:off x="2750344" y="4572000"/>
              <a:ext cx="250032" cy="28576"/>
            </a:xfrm>
            <a:custGeom>
              <a:avLst/>
              <a:gdLst/>
              <a:ahLst/>
              <a:cxnLst/>
              <a:rect l="0" t="0" r="0" b="0"/>
              <a:pathLst>
                <a:path w="250032" h="28576">
                  <a:moveTo>
                    <a:pt x="0" y="0"/>
                  </a:moveTo>
                  <a:lnTo>
                    <a:pt x="13425" y="5654"/>
                  </a:lnTo>
                  <a:lnTo>
                    <a:pt x="46158" y="14784"/>
                  </a:lnTo>
                  <a:lnTo>
                    <a:pt x="74530" y="19462"/>
                  </a:lnTo>
                  <a:lnTo>
                    <a:pt x="105956" y="22964"/>
                  </a:lnTo>
                  <a:lnTo>
                    <a:pt x="135376" y="26913"/>
                  </a:lnTo>
                  <a:lnTo>
                    <a:pt x="164201" y="28082"/>
                  </a:lnTo>
                  <a:lnTo>
                    <a:pt x="192850" y="28429"/>
                  </a:lnTo>
                  <a:lnTo>
                    <a:pt x="221447" y="28532"/>
                  </a:lnTo>
                  <a:lnTo>
                    <a:pt x="250031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94"/>
            <p:cNvSpPr/>
            <p:nvPr/>
          </p:nvSpPr>
          <p:spPr>
            <a:xfrm>
              <a:off x="2901835" y="4364831"/>
              <a:ext cx="27104" cy="214314"/>
            </a:xfrm>
            <a:custGeom>
              <a:avLst/>
              <a:gdLst/>
              <a:ahLst/>
              <a:cxnLst/>
              <a:rect l="0" t="0" r="0" b="0"/>
              <a:pathLst>
                <a:path w="27104" h="214314">
                  <a:moveTo>
                    <a:pt x="12815" y="0"/>
                  </a:moveTo>
                  <a:lnTo>
                    <a:pt x="12815" y="3792"/>
                  </a:lnTo>
                  <a:lnTo>
                    <a:pt x="6333" y="26408"/>
                  </a:lnTo>
                  <a:lnTo>
                    <a:pt x="820" y="58319"/>
                  </a:lnTo>
                  <a:lnTo>
                    <a:pt x="0" y="78928"/>
                  </a:lnTo>
                  <a:lnTo>
                    <a:pt x="6432" y="113575"/>
                  </a:lnTo>
                  <a:lnTo>
                    <a:pt x="13041" y="145571"/>
                  </a:lnTo>
                  <a:lnTo>
                    <a:pt x="19841" y="179449"/>
                  </a:lnTo>
                  <a:lnTo>
                    <a:pt x="27103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95"/>
            <p:cNvSpPr/>
            <p:nvPr/>
          </p:nvSpPr>
          <p:spPr>
            <a:xfrm>
              <a:off x="3029284" y="2743963"/>
              <a:ext cx="221123" cy="513588"/>
            </a:xfrm>
            <a:custGeom>
              <a:avLst/>
              <a:gdLst/>
              <a:ahLst/>
              <a:cxnLst/>
              <a:rect l="0" t="0" r="0" b="0"/>
              <a:pathLst>
                <a:path w="221123" h="513588">
                  <a:moveTo>
                    <a:pt x="35385" y="42100"/>
                  </a:moveTo>
                  <a:lnTo>
                    <a:pt x="35385" y="76646"/>
                  </a:lnTo>
                  <a:lnTo>
                    <a:pt x="40294" y="111042"/>
                  </a:lnTo>
                  <a:lnTo>
                    <a:pt x="42660" y="140491"/>
                  </a:lnTo>
                  <a:lnTo>
                    <a:pt x="48829" y="173999"/>
                  </a:lnTo>
                  <a:lnTo>
                    <a:pt x="59565" y="209063"/>
                  </a:lnTo>
                  <a:lnTo>
                    <a:pt x="68919" y="243794"/>
                  </a:lnTo>
                  <a:lnTo>
                    <a:pt x="80599" y="274545"/>
                  </a:lnTo>
                  <a:lnTo>
                    <a:pt x="90233" y="302972"/>
                  </a:lnTo>
                  <a:lnTo>
                    <a:pt x="107308" y="334313"/>
                  </a:lnTo>
                  <a:lnTo>
                    <a:pt x="127669" y="370025"/>
                  </a:lnTo>
                  <a:lnTo>
                    <a:pt x="133107" y="382679"/>
                  </a:lnTo>
                  <a:lnTo>
                    <a:pt x="133871" y="385834"/>
                  </a:lnTo>
                  <a:lnTo>
                    <a:pt x="135173" y="387937"/>
                  </a:lnTo>
                  <a:lnTo>
                    <a:pt x="136836" y="389339"/>
                  </a:lnTo>
                  <a:lnTo>
                    <a:pt x="138737" y="390274"/>
                  </a:lnTo>
                  <a:lnTo>
                    <a:pt x="140005" y="390103"/>
                  </a:lnTo>
                  <a:lnTo>
                    <a:pt x="140850" y="389196"/>
                  </a:lnTo>
                  <a:lnTo>
                    <a:pt x="141414" y="387797"/>
                  </a:lnTo>
                  <a:lnTo>
                    <a:pt x="131084" y="355090"/>
                  </a:lnTo>
                  <a:lnTo>
                    <a:pt x="124579" y="325469"/>
                  </a:lnTo>
                  <a:lnTo>
                    <a:pt x="117111" y="298569"/>
                  </a:lnTo>
                  <a:lnTo>
                    <a:pt x="112781" y="270491"/>
                  </a:lnTo>
                  <a:lnTo>
                    <a:pt x="104355" y="239946"/>
                  </a:lnTo>
                  <a:lnTo>
                    <a:pt x="91804" y="205760"/>
                  </a:lnTo>
                  <a:lnTo>
                    <a:pt x="78031" y="172612"/>
                  </a:lnTo>
                  <a:lnTo>
                    <a:pt x="63895" y="140566"/>
                  </a:lnTo>
                  <a:lnTo>
                    <a:pt x="49653" y="110168"/>
                  </a:lnTo>
                  <a:lnTo>
                    <a:pt x="30618" y="74772"/>
                  </a:lnTo>
                  <a:lnTo>
                    <a:pt x="17275" y="43703"/>
                  </a:lnTo>
                  <a:lnTo>
                    <a:pt x="5375" y="12268"/>
                  </a:lnTo>
                  <a:lnTo>
                    <a:pt x="0" y="0"/>
                  </a:lnTo>
                  <a:lnTo>
                    <a:pt x="3557" y="3255"/>
                  </a:lnTo>
                  <a:lnTo>
                    <a:pt x="5364" y="7108"/>
                  </a:lnTo>
                  <a:lnTo>
                    <a:pt x="16668" y="36828"/>
                  </a:lnTo>
                  <a:lnTo>
                    <a:pt x="30835" y="69604"/>
                  </a:lnTo>
                  <a:lnTo>
                    <a:pt x="40298" y="97257"/>
                  </a:lnTo>
                  <a:lnTo>
                    <a:pt x="52804" y="126352"/>
                  </a:lnTo>
                  <a:lnTo>
                    <a:pt x="66563" y="159756"/>
                  </a:lnTo>
                  <a:lnTo>
                    <a:pt x="80694" y="194788"/>
                  </a:lnTo>
                  <a:lnTo>
                    <a:pt x="90183" y="218440"/>
                  </a:lnTo>
                  <a:lnTo>
                    <a:pt x="99692" y="244298"/>
                  </a:lnTo>
                  <a:lnTo>
                    <a:pt x="109209" y="270872"/>
                  </a:lnTo>
                  <a:lnTo>
                    <a:pt x="118731" y="295911"/>
                  </a:lnTo>
                  <a:lnTo>
                    <a:pt x="133017" y="328529"/>
                  </a:lnTo>
                  <a:lnTo>
                    <a:pt x="147304" y="362094"/>
                  </a:lnTo>
                  <a:lnTo>
                    <a:pt x="161591" y="389590"/>
                  </a:lnTo>
                  <a:lnTo>
                    <a:pt x="179847" y="425123"/>
                  </a:lnTo>
                  <a:lnTo>
                    <a:pt x="191920" y="455896"/>
                  </a:lnTo>
                  <a:lnTo>
                    <a:pt x="206780" y="491481"/>
                  </a:lnTo>
                  <a:lnTo>
                    <a:pt x="221122" y="513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96"/>
            <p:cNvSpPr/>
            <p:nvPr/>
          </p:nvSpPr>
          <p:spPr>
            <a:xfrm>
              <a:off x="2410922" y="2708476"/>
              <a:ext cx="2595242" cy="2284377"/>
            </a:xfrm>
            <a:custGeom>
              <a:avLst/>
              <a:gdLst/>
              <a:ahLst/>
              <a:cxnLst/>
              <a:rect l="0" t="0" r="0" b="0"/>
              <a:pathLst>
                <a:path w="2595242" h="2284377">
                  <a:moveTo>
                    <a:pt x="1582434" y="13293"/>
                  </a:moveTo>
                  <a:lnTo>
                    <a:pt x="1588585" y="7142"/>
                  </a:lnTo>
                  <a:lnTo>
                    <a:pt x="1620602" y="533"/>
                  </a:lnTo>
                  <a:lnTo>
                    <a:pt x="1654194" y="0"/>
                  </a:lnTo>
                  <a:lnTo>
                    <a:pt x="1689633" y="5182"/>
                  </a:lnTo>
                  <a:lnTo>
                    <a:pt x="1723877" y="11661"/>
                  </a:lnTo>
                  <a:lnTo>
                    <a:pt x="1751784" y="18277"/>
                  </a:lnTo>
                  <a:lnTo>
                    <a:pt x="1780955" y="25265"/>
                  </a:lnTo>
                  <a:lnTo>
                    <a:pt x="1813587" y="33156"/>
                  </a:lnTo>
                  <a:lnTo>
                    <a:pt x="1844511" y="45195"/>
                  </a:lnTo>
                  <a:lnTo>
                    <a:pt x="1878456" y="58817"/>
                  </a:lnTo>
                  <a:lnTo>
                    <a:pt x="1913649" y="73701"/>
                  </a:lnTo>
                  <a:lnTo>
                    <a:pt x="1949212" y="92046"/>
                  </a:lnTo>
                  <a:lnTo>
                    <a:pt x="1984885" y="109476"/>
                  </a:lnTo>
                  <a:lnTo>
                    <a:pt x="2020590" y="133249"/>
                  </a:lnTo>
                  <a:lnTo>
                    <a:pt x="2056305" y="155727"/>
                  </a:lnTo>
                  <a:lnTo>
                    <a:pt x="2080116" y="170259"/>
                  </a:lnTo>
                  <a:lnTo>
                    <a:pt x="2106045" y="186772"/>
                  </a:lnTo>
                  <a:lnTo>
                    <a:pt x="2132650" y="204695"/>
                  </a:lnTo>
                  <a:lnTo>
                    <a:pt x="2157704" y="223244"/>
                  </a:lnTo>
                  <a:lnTo>
                    <a:pt x="2182068" y="242071"/>
                  </a:lnTo>
                  <a:lnTo>
                    <a:pt x="2206126" y="261022"/>
                  </a:lnTo>
                  <a:lnTo>
                    <a:pt x="2230047" y="280028"/>
                  </a:lnTo>
                  <a:lnTo>
                    <a:pt x="2253908" y="301175"/>
                  </a:lnTo>
                  <a:lnTo>
                    <a:pt x="2287537" y="333277"/>
                  </a:lnTo>
                  <a:lnTo>
                    <a:pt x="2319726" y="365013"/>
                  </a:lnTo>
                  <a:lnTo>
                    <a:pt x="2352283" y="399552"/>
                  </a:lnTo>
                  <a:lnTo>
                    <a:pt x="2382038" y="432805"/>
                  </a:lnTo>
                  <a:lnTo>
                    <a:pt x="2410962" y="464882"/>
                  </a:lnTo>
                  <a:lnTo>
                    <a:pt x="2437524" y="499522"/>
                  </a:lnTo>
                  <a:lnTo>
                    <a:pt x="2460475" y="534921"/>
                  </a:lnTo>
                  <a:lnTo>
                    <a:pt x="2482357" y="568428"/>
                  </a:lnTo>
                  <a:lnTo>
                    <a:pt x="2501805" y="600581"/>
                  </a:lnTo>
                  <a:lnTo>
                    <a:pt x="2517622" y="635244"/>
                  </a:lnTo>
                  <a:lnTo>
                    <a:pt x="2534479" y="668533"/>
                  </a:lnTo>
                  <a:lnTo>
                    <a:pt x="2552439" y="700621"/>
                  </a:lnTo>
                  <a:lnTo>
                    <a:pt x="2565697" y="735265"/>
                  </a:lnTo>
                  <a:lnTo>
                    <a:pt x="2576770" y="768548"/>
                  </a:lnTo>
                  <a:lnTo>
                    <a:pt x="2583955" y="789493"/>
                  </a:lnTo>
                  <a:lnTo>
                    <a:pt x="2588795" y="822804"/>
                  </a:lnTo>
                  <a:lnTo>
                    <a:pt x="2594108" y="853928"/>
                  </a:lnTo>
                  <a:lnTo>
                    <a:pt x="2595241" y="887139"/>
                  </a:lnTo>
                  <a:lnTo>
                    <a:pt x="2591697" y="917441"/>
                  </a:lnTo>
                  <a:lnTo>
                    <a:pt x="2590294" y="947321"/>
                  </a:lnTo>
                  <a:lnTo>
                    <a:pt x="2589084" y="980163"/>
                  </a:lnTo>
                  <a:lnTo>
                    <a:pt x="2584051" y="1010356"/>
                  </a:lnTo>
                  <a:lnTo>
                    <a:pt x="2577533" y="1039410"/>
                  </a:lnTo>
                  <a:lnTo>
                    <a:pt x="2570575" y="1068127"/>
                  </a:lnTo>
                  <a:lnTo>
                    <a:pt x="2563486" y="1096744"/>
                  </a:lnTo>
                  <a:lnTo>
                    <a:pt x="2555565" y="1125331"/>
                  </a:lnTo>
                  <a:lnTo>
                    <a:pt x="2543516" y="1154704"/>
                  </a:lnTo>
                  <a:lnTo>
                    <a:pt x="2530686" y="1187396"/>
                  </a:lnTo>
                  <a:lnTo>
                    <a:pt x="2520711" y="1217543"/>
                  </a:lnTo>
                  <a:lnTo>
                    <a:pt x="2508054" y="1246584"/>
                  </a:lnTo>
                  <a:lnTo>
                    <a:pt x="2493456" y="1275297"/>
                  </a:lnTo>
                  <a:lnTo>
                    <a:pt x="2475196" y="1304707"/>
                  </a:lnTo>
                  <a:lnTo>
                    <a:pt x="2459378" y="1337410"/>
                  </a:lnTo>
                  <a:lnTo>
                    <a:pt x="2443844" y="1368354"/>
                  </a:lnTo>
                  <a:lnTo>
                    <a:pt x="2425306" y="1401512"/>
                  </a:lnTo>
                  <a:lnTo>
                    <a:pt x="2408613" y="1431798"/>
                  </a:lnTo>
                  <a:lnTo>
                    <a:pt x="2388938" y="1461673"/>
                  </a:lnTo>
                  <a:lnTo>
                    <a:pt x="2368027" y="1494514"/>
                  </a:lnTo>
                  <a:lnTo>
                    <a:pt x="2346751" y="1525500"/>
                  </a:lnTo>
                  <a:lnTo>
                    <a:pt x="2325365" y="1558669"/>
                  </a:lnTo>
                  <a:lnTo>
                    <a:pt x="2303154" y="1589752"/>
                  </a:lnTo>
                  <a:lnTo>
                    <a:pt x="2277611" y="1622951"/>
                  </a:lnTo>
                  <a:lnTo>
                    <a:pt x="2254608" y="1654042"/>
                  </a:lnTo>
                  <a:lnTo>
                    <a:pt x="2231918" y="1687244"/>
                  </a:lnTo>
                  <a:lnTo>
                    <a:pt x="2205439" y="1718336"/>
                  </a:lnTo>
                  <a:lnTo>
                    <a:pt x="2177485" y="1751537"/>
                  </a:lnTo>
                  <a:lnTo>
                    <a:pt x="2148300" y="1782630"/>
                  </a:lnTo>
                  <a:lnTo>
                    <a:pt x="2115664" y="1816625"/>
                  </a:lnTo>
                  <a:lnTo>
                    <a:pt x="2085533" y="1851039"/>
                  </a:lnTo>
                  <a:lnTo>
                    <a:pt x="2055703" y="1882491"/>
                  </a:lnTo>
                  <a:lnTo>
                    <a:pt x="2022876" y="1915799"/>
                  </a:lnTo>
                  <a:lnTo>
                    <a:pt x="1991895" y="1946129"/>
                  </a:lnTo>
                  <a:lnTo>
                    <a:pt x="1957932" y="1976018"/>
                  </a:lnTo>
                  <a:lnTo>
                    <a:pt x="1922734" y="2008862"/>
                  </a:lnTo>
                  <a:lnTo>
                    <a:pt x="1887170" y="2039055"/>
                  </a:lnTo>
                  <a:lnTo>
                    <a:pt x="1863393" y="2058483"/>
                  </a:lnTo>
                  <a:lnTo>
                    <a:pt x="1837480" y="2075585"/>
                  </a:lnTo>
                  <a:lnTo>
                    <a:pt x="1810088" y="2091917"/>
                  </a:lnTo>
                  <a:lnTo>
                    <a:pt x="1782039" y="2109759"/>
                  </a:lnTo>
                  <a:lnTo>
                    <a:pt x="1753697" y="2126156"/>
                  </a:lnTo>
                  <a:lnTo>
                    <a:pt x="1725226" y="2142174"/>
                  </a:lnTo>
                  <a:lnTo>
                    <a:pt x="1696697" y="2159877"/>
                  </a:lnTo>
                  <a:lnTo>
                    <a:pt x="1668143" y="2176211"/>
                  </a:lnTo>
                  <a:lnTo>
                    <a:pt x="1639577" y="2190615"/>
                  </a:lnTo>
                  <a:lnTo>
                    <a:pt x="1611006" y="2202308"/>
                  </a:lnTo>
                  <a:lnTo>
                    <a:pt x="1582433" y="2214913"/>
                  </a:lnTo>
                  <a:lnTo>
                    <a:pt x="1553065" y="2227659"/>
                  </a:lnTo>
                  <a:lnTo>
                    <a:pt x="1521491" y="2238616"/>
                  </a:lnTo>
                  <a:lnTo>
                    <a:pt x="1491055" y="2246660"/>
                  </a:lnTo>
                  <a:lnTo>
                    <a:pt x="1460859" y="2252882"/>
                  </a:lnTo>
                  <a:lnTo>
                    <a:pt x="1428917" y="2258293"/>
                  </a:lnTo>
                  <a:lnTo>
                    <a:pt x="1396200" y="2263343"/>
                  </a:lnTo>
                  <a:lnTo>
                    <a:pt x="1363139" y="2268234"/>
                  </a:lnTo>
                  <a:lnTo>
                    <a:pt x="1329923" y="2273054"/>
                  </a:lnTo>
                  <a:lnTo>
                    <a:pt x="1296640" y="2277841"/>
                  </a:lnTo>
                  <a:lnTo>
                    <a:pt x="1262534" y="2281821"/>
                  </a:lnTo>
                  <a:lnTo>
                    <a:pt x="1244548" y="2282883"/>
                  </a:lnTo>
                  <a:lnTo>
                    <a:pt x="1226208" y="2283590"/>
                  </a:lnTo>
                  <a:lnTo>
                    <a:pt x="1191014" y="2284376"/>
                  </a:lnTo>
                  <a:lnTo>
                    <a:pt x="1156851" y="2283932"/>
                  </a:lnTo>
                  <a:lnTo>
                    <a:pt x="1123147" y="2281088"/>
                  </a:lnTo>
                  <a:lnTo>
                    <a:pt x="1087529" y="2277179"/>
                  </a:lnTo>
                  <a:lnTo>
                    <a:pt x="1069141" y="2275025"/>
                  </a:lnTo>
                  <a:lnTo>
                    <a:pt x="1033894" y="2270515"/>
                  </a:lnTo>
                  <a:lnTo>
                    <a:pt x="999707" y="2265072"/>
                  </a:lnTo>
                  <a:lnTo>
                    <a:pt x="965992" y="2257360"/>
                  </a:lnTo>
                  <a:lnTo>
                    <a:pt x="930371" y="2248642"/>
                  </a:lnTo>
                  <a:lnTo>
                    <a:pt x="911981" y="2244095"/>
                  </a:lnTo>
                  <a:lnTo>
                    <a:pt x="876732" y="2234808"/>
                  </a:lnTo>
                  <a:lnTo>
                    <a:pt x="842545" y="2224596"/>
                  </a:lnTo>
                  <a:lnTo>
                    <a:pt x="808830" y="2212119"/>
                  </a:lnTo>
                  <a:lnTo>
                    <a:pt x="775325" y="2198637"/>
                  </a:lnTo>
                  <a:lnTo>
                    <a:pt x="741119" y="2184707"/>
                  </a:lnTo>
                  <a:lnTo>
                    <a:pt x="723107" y="2177658"/>
                  </a:lnTo>
                  <a:lnTo>
                    <a:pt x="704750" y="2170578"/>
                  </a:lnTo>
                  <a:lnTo>
                    <a:pt x="669536" y="2154245"/>
                  </a:lnTo>
                  <a:lnTo>
                    <a:pt x="635364" y="2137196"/>
                  </a:lnTo>
                  <a:lnTo>
                    <a:pt x="601656" y="2121681"/>
                  </a:lnTo>
                  <a:lnTo>
                    <a:pt x="570270" y="2102614"/>
                  </a:lnTo>
                  <a:lnTo>
                    <a:pt x="540446" y="2081705"/>
                  </a:lnTo>
                  <a:lnTo>
                    <a:pt x="511316" y="2061829"/>
                  </a:lnTo>
                  <a:lnTo>
                    <a:pt x="482494" y="2042412"/>
                  </a:lnTo>
                  <a:lnTo>
                    <a:pt x="453810" y="2022405"/>
                  </a:lnTo>
                  <a:lnTo>
                    <a:pt x="425186" y="2000283"/>
                  </a:lnTo>
                  <a:lnTo>
                    <a:pt x="396589" y="1977222"/>
                  </a:lnTo>
                  <a:lnTo>
                    <a:pt x="368798" y="1953744"/>
                  </a:lnTo>
                  <a:lnTo>
                    <a:pt x="343217" y="1930080"/>
                  </a:lnTo>
                  <a:lnTo>
                    <a:pt x="316503" y="1906334"/>
                  </a:lnTo>
                  <a:lnTo>
                    <a:pt x="289548" y="1882550"/>
                  </a:lnTo>
                  <a:lnTo>
                    <a:pt x="264339" y="1858751"/>
                  </a:lnTo>
                  <a:lnTo>
                    <a:pt x="242022" y="1832828"/>
                  </a:lnTo>
                  <a:lnTo>
                    <a:pt x="221521" y="1806225"/>
                  </a:lnTo>
                  <a:lnTo>
                    <a:pt x="201825" y="1781172"/>
                  </a:lnTo>
                  <a:lnTo>
                    <a:pt x="182489" y="1754692"/>
                  </a:lnTo>
                  <a:lnTo>
                    <a:pt x="164105" y="1727842"/>
                  </a:lnTo>
                  <a:lnTo>
                    <a:pt x="147997" y="1702679"/>
                  </a:lnTo>
                  <a:lnTo>
                    <a:pt x="132900" y="1676150"/>
                  </a:lnTo>
                  <a:lnTo>
                    <a:pt x="118253" y="1648484"/>
                  </a:lnTo>
                  <a:lnTo>
                    <a:pt x="103806" y="1620313"/>
                  </a:lnTo>
                  <a:lnTo>
                    <a:pt x="91564" y="1591918"/>
                  </a:lnTo>
                  <a:lnTo>
                    <a:pt x="80038" y="1563423"/>
                  </a:lnTo>
                  <a:lnTo>
                    <a:pt x="66978" y="1534883"/>
                  </a:lnTo>
                  <a:lnTo>
                    <a:pt x="55352" y="1506324"/>
                  </a:lnTo>
                  <a:lnTo>
                    <a:pt x="44894" y="1477756"/>
                  </a:lnTo>
                  <a:lnTo>
                    <a:pt x="34954" y="1449184"/>
                  </a:lnTo>
                  <a:lnTo>
                    <a:pt x="27361" y="1418494"/>
                  </a:lnTo>
                  <a:lnTo>
                    <a:pt x="21341" y="1387127"/>
                  </a:lnTo>
                  <a:lnTo>
                    <a:pt x="16019" y="1357310"/>
                  </a:lnTo>
                  <a:lnTo>
                    <a:pt x="11008" y="1326067"/>
                  </a:lnTo>
                  <a:lnTo>
                    <a:pt x="6929" y="1294454"/>
                  </a:lnTo>
                  <a:lnTo>
                    <a:pt x="5116" y="1264529"/>
                  </a:lnTo>
                  <a:lnTo>
                    <a:pt x="4310" y="1235354"/>
                  </a:lnTo>
                  <a:lnTo>
                    <a:pt x="3158" y="1206512"/>
                  </a:lnTo>
                  <a:lnTo>
                    <a:pt x="0" y="1177819"/>
                  </a:lnTo>
                  <a:lnTo>
                    <a:pt x="185" y="1149191"/>
                  </a:lnTo>
                  <a:lnTo>
                    <a:pt x="2118" y="1120593"/>
                  </a:lnTo>
                  <a:lnTo>
                    <a:pt x="2978" y="1092007"/>
                  </a:lnTo>
                  <a:lnTo>
                    <a:pt x="5477" y="1063427"/>
                  </a:lnTo>
                  <a:lnTo>
                    <a:pt x="8439" y="1034851"/>
                  </a:lnTo>
                  <a:lnTo>
                    <a:pt x="9756" y="1006275"/>
                  </a:lnTo>
                  <a:lnTo>
                    <a:pt x="12458" y="977699"/>
                  </a:lnTo>
                  <a:lnTo>
                    <a:pt x="16304" y="949124"/>
                  </a:lnTo>
                  <a:lnTo>
                    <a:pt x="20660" y="920549"/>
                  </a:lnTo>
                  <a:lnTo>
                    <a:pt x="27358" y="891974"/>
                  </a:lnTo>
                  <a:lnTo>
                    <a:pt x="35627" y="864193"/>
                  </a:lnTo>
                  <a:lnTo>
                    <a:pt x="44594" y="838616"/>
                  </a:lnTo>
                  <a:lnTo>
                    <a:pt x="53870" y="814020"/>
                  </a:lnTo>
                  <a:lnTo>
                    <a:pt x="64079" y="789859"/>
                  </a:lnTo>
                  <a:lnTo>
                    <a:pt x="76553" y="765892"/>
                  </a:lnTo>
                  <a:lnTo>
                    <a:pt x="94268" y="739894"/>
                  </a:lnTo>
                  <a:lnTo>
                    <a:pt x="112990" y="713258"/>
                  </a:lnTo>
                  <a:lnTo>
                    <a:pt x="126602" y="688190"/>
                  </a:lnTo>
                  <a:lnTo>
                    <a:pt x="140060" y="663820"/>
                  </a:lnTo>
                  <a:lnTo>
                    <a:pt x="161024" y="629904"/>
                  </a:lnTo>
                  <a:lnTo>
                    <a:pt x="182317" y="597630"/>
                  </a:lnTo>
                  <a:lnTo>
                    <a:pt x="205824" y="565049"/>
                  </a:lnTo>
                  <a:lnTo>
                    <a:pt x="230781" y="533170"/>
                  </a:lnTo>
                  <a:lnTo>
                    <a:pt x="253257" y="500705"/>
                  </a:lnTo>
                  <a:lnTo>
                    <a:pt x="277114" y="470978"/>
                  </a:lnTo>
                  <a:lnTo>
                    <a:pt x="304292" y="442062"/>
                  </a:lnTo>
                  <a:lnTo>
                    <a:pt x="334569" y="413385"/>
                  </a:lnTo>
                  <a:lnTo>
                    <a:pt x="366559" y="386897"/>
                  </a:lnTo>
                  <a:lnTo>
                    <a:pt x="396146" y="361851"/>
                  </a:lnTo>
                  <a:lnTo>
                    <a:pt x="425020" y="338555"/>
                  </a:lnTo>
                  <a:lnTo>
                    <a:pt x="459430" y="312669"/>
                  </a:lnTo>
                  <a:lnTo>
                    <a:pt x="494860" y="289534"/>
                  </a:lnTo>
                  <a:lnTo>
                    <a:pt x="522973" y="271355"/>
                  </a:lnTo>
                  <a:lnTo>
                    <a:pt x="550617" y="259442"/>
                  </a:lnTo>
                  <a:lnTo>
                    <a:pt x="581694" y="243713"/>
                  </a:lnTo>
                  <a:lnTo>
                    <a:pt x="616359" y="231020"/>
                  </a:lnTo>
                  <a:lnTo>
                    <a:pt x="644737" y="227805"/>
                  </a:lnTo>
                  <a:lnTo>
                    <a:pt x="667002" y="227606"/>
                  </a:lnTo>
                  <a:lnTo>
                    <a:pt x="667346" y="228399"/>
                  </a:lnTo>
                  <a:lnTo>
                    <a:pt x="668034" y="2418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97"/>
            <p:cNvSpPr/>
            <p:nvPr/>
          </p:nvSpPr>
          <p:spPr>
            <a:xfrm>
              <a:off x="3914865" y="2503925"/>
              <a:ext cx="42774" cy="417395"/>
            </a:xfrm>
            <a:custGeom>
              <a:avLst/>
              <a:gdLst/>
              <a:ahLst/>
              <a:cxnLst/>
              <a:rect l="0" t="0" r="0" b="0"/>
              <a:pathLst>
                <a:path w="42774" h="417395">
                  <a:moveTo>
                    <a:pt x="14198" y="10675"/>
                  </a:moveTo>
                  <a:lnTo>
                    <a:pt x="14198" y="44184"/>
                  </a:lnTo>
                  <a:lnTo>
                    <a:pt x="14198" y="76414"/>
                  </a:lnTo>
                  <a:lnTo>
                    <a:pt x="14198" y="103972"/>
                  </a:lnTo>
                  <a:lnTo>
                    <a:pt x="14198" y="134362"/>
                  </a:lnTo>
                  <a:lnTo>
                    <a:pt x="12081" y="168502"/>
                  </a:lnTo>
                  <a:lnTo>
                    <a:pt x="8543" y="203753"/>
                  </a:lnTo>
                  <a:lnTo>
                    <a:pt x="7495" y="239334"/>
                  </a:lnTo>
                  <a:lnTo>
                    <a:pt x="5068" y="275011"/>
                  </a:lnTo>
                  <a:lnTo>
                    <a:pt x="1438" y="308601"/>
                  </a:lnTo>
                  <a:lnTo>
                    <a:pt x="363" y="336545"/>
                  </a:lnTo>
                  <a:lnTo>
                    <a:pt x="0" y="371113"/>
                  </a:lnTo>
                  <a:lnTo>
                    <a:pt x="722" y="396315"/>
                  </a:lnTo>
                  <a:lnTo>
                    <a:pt x="6967" y="417394"/>
                  </a:lnTo>
                  <a:lnTo>
                    <a:pt x="7052" y="386528"/>
                  </a:lnTo>
                  <a:lnTo>
                    <a:pt x="7053" y="352558"/>
                  </a:lnTo>
                  <a:lnTo>
                    <a:pt x="7054" y="322582"/>
                  </a:lnTo>
                  <a:lnTo>
                    <a:pt x="9170" y="288565"/>
                  </a:lnTo>
                  <a:lnTo>
                    <a:pt x="11963" y="264357"/>
                  </a:lnTo>
                  <a:lnTo>
                    <a:pt x="13205" y="237722"/>
                  </a:lnTo>
                  <a:lnTo>
                    <a:pt x="15873" y="212127"/>
                  </a:lnTo>
                  <a:lnTo>
                    <a:pt x="18911" y="187522"/>
                  </a:lnTo>
                  <a:lnTo>
                    <a:pt x="20261" y="163357"/>
                  </a:lnTo>
                  <a:lnTo>
                    <a:pt x="22978" y="139388"/>
                  </a:lnTo>
                  <a:lnTo>
                    <a:pt x="26853" y="105697"/>
                  </a:lnTo>
                  <a:lnTo>
                    <a:pt x="30118" y="77724"/>
                  </a:lnTo>
                  <a:lnTo>
                    <a:pt x="34540" y="46938"/>
                  </a:lnTo>
                  <a:lnTo>
                    <a:pt x="37602" y="18518"/>
                  </a:lnTo>
                  <a:lnTo>
                    <a:pt x="42319" y="2731"/>
                  </a:lnTo>
                  <a:lnTo>
                    <a:pt x="42571" y="0"/>
                  </a:lnTo>
                  <a:lnTo>
                    <a:pt x="42771" y="33568"/>
                  </a:lnTo>
                  <a:lnTo>
                    <a:pt x="42772" y="65203"/>
                  </a:lnTo>
                  <a:lnTo>
                    <a:pt x="42773" y="97740"/>
                  </a:lnTo>
                  <a:lnTo>
                    <a:pt x="42773" y="132516"/>
                  </a:lnTo>
                  <a:lnTo>
                    <a:pt x="40656" y="167955"/>
                  </a:lnTo>
                  <a:lnTo>
                    <a:pt x="37118" y="203591"/>
                  </a:lnTo>
                  <a:lnTo>
                    <a:pt x="33953" y="239285"/>
                  </a:lnTo>
                  <a:lnTo>
                    <a:pt x="30105" y="272880"/>
                  </a:lnTo>
                  <a:lnTo>
                    <a:pt x="28965" y="302942"/>
                  </a:lnTo>
                  <a:lnTo>
                    <a:pt x="28580" y="337753"/>
                  </a:lnTo>
                  <a:lnTo>
                    <a:pt x="30614" y="372687"/>
                  </a:lnTo>
                  <a:lnTo>
                    <a:pt x="34969" y="397720"/>
                  </a:lnTo>
                  <a:lnTo>
                    <a:pt x="35629" y="410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lm.nih.gov/medlineplus/ency/images/ency/fullsize/8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10640"/>
            <a:ext cx="6934200" cy="55473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1000"/>
            <a:ext cx="6858000" cy="4525963"/>
          </a:xfrm>
        </p:spPr>
        <p:txBody>
          <a:bodyPr/>
          <a:lstStyle/>
          <a:p>
            <a:r>
              <a:rPr lang="en-US" dirty="0" smtClean="0"/>
              <a:t>Humans have 46 chromosomes.</a:t>
            </a:r>
          </a:p>
          <a:p>
            <a:r>
              <a:rPr lang="en-US" dirty="0" smtClean="0"/>
              <a:t>That is 46 individual strands of DNA.</a:t>
            </a:r>
            <a:endParaRPr lang="en-US" dirty="0"/>
          </a:p>
        </p:txBody>
      </p:sp>
      <p:grpSp>
        <p:nvGrpSpPr>
          <p:cNvPr id="32880" name="SMARTInkShape-Group75"/>
          <p:cNvGrpSpPr/>
          <p:nvPr/>
        </p:nvGrpSpPr>
        <p:grpSpPr>
          <a:xfrm>
            <a:off x="150408" y="4393406"/>
            <a:ext cx="1414074" cy="835820"/>
            <a:chOff x="150408" y="4393406"/>
            <a:chExt cx="1414074" cy="835820"/>
          </a:xfrm>
        </p:grpSpPr>
        <p:sp>
          <p:nvSpPr>
            <p:cNvPr id="32866" name="SMARTInkShape-598"/>
            <p:cNvSpPr/>
            <p:nvPr/>
          </p:nvSpPr>
          <p:spPr>
            <a:xfrm>
              <a:off x="150408" y="4393406"/>
              <a:ext cx="213924" cy="428626"/>
            </a:xfrm>
            <a:custGeom>
              <a:avLst/>
              <a:gdLst/>
              <a:ahLst/>
              <a:cxnLst/>
              <a:rect l="0" t="0" r="0" b="0"/>
              <a:pathLst>
                <a:path w="213924" h="428626">
                  <a:moveTo>
                    <a:pt x="213923" y="0"/>
                  </a:moveTo>
                  <a:lnTo>
                    <a:pt x="206633" y="794"/>
                  </a:lnTo>
                  <a:lnTo>
                    <a:pt x="192713" y="5703"/>
                  </a:lnTo>
                  <a:lnTo>
                    <a:pt x="190258" y="7771"/>
                  </a:lnTo>
                  <a:lnTo>
                    <a:pt x="188621" y="9943"/>
                  </a:lnTo>
                  <a:lnTo>
                    <a:pt x="158165" y="31434"/>
                  </a:lnTo>
                  <a:lnTo>
                    <a:pt x="128473" y="53599"/>
                  </a:lnTo>
                  <a:lnTo>
                    <a:pt x="97561" y="86905"/>
                  </a:lnTo>
                  <a:lnTo>
                    <a:pt x="72554" y="114650"/>
                  </a:lnTo>
                  <a:lnTo>
                    <a:pt x="50063" y="142979"/>
                  </a:lnTo>
                  <a:lnTo>
                    <a:pt x="30435" y="173597"/>
                  </a:lnTo>
                  <a:lnTo>
                    <a:pt x="14565" y="207805"/>
                  </a:lnTo>
                  <a:lnTo>
                    <a:pt x="4042" y="243076"/>
                  </a:lnTo>
                  <a:lnTo>
                    <a:pt x="924" y="276546"/>
                  </a:lnTo>
                  <a:lnTo>
                    <a:pt x="0" y="306571"/>
                  </a:lnTo>
                  <a:lnTo>
                    <a:pt x="1371" y="325960"/>
                  </a:lnTo>
                  <a:lnTo>
                    <a:pt x="11068" y="354726"/>
                  </a:lnTo>
                  <a:lnTo>
                    <a:pt x="24790" y="382564"/>
                  </a:lnTo>
                  <a:lnTo>
                    <a:pt x="42790" y="404658"/>
                  </a:lnTo>
                  <a:lnTo>
                    <a:pt x="78192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67" name="SMARTInkShape-599"/>
            <p:cNvSpPr/>
            <p:nvPr/>
          </p:nvSpPr>
          <p:spPr>
            <a:xfrm>
              <a:off x="309142" y="4458081"/>
              <a:ext cx="181815" cy="296326"/>
            </a:xfrm>
            <a:custGeom>
              <a:avLst/>
              <a:gdLst/>
              <a:ahLst/>
              <a:cxnLst/>
              <a:rect l="0" t="0" r="0" b="0"/>
              <a:pathLst>
                <a:path w="181815" h="296326">
                  <a:moveTo>
                    <a:pt x="176633" y="13907"/>
                  </a:moveTo>
                  <a:lnTo>
                    <a:pt x="149803" y="1550"/>
                  </a:lnTo>
                  <a:lnTo>
                    <a:pt x="127501" y="0"/>
                  </a:lnTo>
                  <a:lnTo>
                    <a:pt x="97431" y="5398"/>
                  </a:lnTo>
                  <a:lnTo>
                    <a:pt x="63857" y="16224"/>
                  </a:lnTo>
                  <a:lnTo>
                    <a:pt x="34059" y="33414"/>
                  </a:lnTo>
                  <a:lnTo>
                    <a:pt x="16208" y="47380"/>
                  </a:lnTo>
                  <a:lnTo>
                    <a:pt x="4657" y="65364"/>
                  </a:lnTo>
                  <a:lnTo>
                    <a:pt x="0" y="81982"/>
                  </a:lnTo>
                  <a:lnTo>
                    <a:pt x="2413" y="100752"/>
                  </a:lnTo>
                  <a:lnTo>
                    <a:pt x="11947" y="117602"/>
                  </a:lnTo>
                  <a:lnTo>
                    <a:pt x="41792" y="144469"/>
                  </a:lnTo>
                  <a:lnTo>
                    <a:pt x="73445" y="167666"/>
                  </a:lnTo>
                  <a:lnTo>
                    <a:pt x="100903" y="186465"/>
                  </a:lnTo>
                  <a:lnTo>
                    <a:pt x="132923" y="213357"/>
                  </a:lnTo>
                  <a:lnTo>
                    <a:pt x="165585" y="239736"/>
                  </a:lnTo>
                  <a:lnTo>
                    <a:pt x="177152" y="254297"/>
                  </a:lnTo>
                  <a:lnTo>
                    <a:pt x="180832" y="263887"/>
                  </a:lnTo>
                  <a:lnTo>
                    <a:pt x="181814" y="268666"/>
                  </a:lnTo>
                  <a:lnTo>
                    <a:pt x="180788" y="276094"/>
                  </a:lnTo>
                  <a:lnTo>
                    <a:pt x="179403" y="279185"/>
                  </a:lnTo>
                  <a:lnTo>
                    <a:pt x="173631" y="284737"/>
                  </a:lnTo>
                  <a:lnTo>
                    <a:pt x="169869" y="287329"/>
                  </a:lnTo>
                  <a:lnTo>
                    <a:pt x="140024" y="293947"/>
                  </a:lnTo>
                  <a:lnTo>
                    <a:pt x="126231" y="296325"/>
                  </a:lnTo>
                  <a:lnTo>
                    <a:pt x="95857" y="293501"/>
                  </a:lnTo>
                  <a:lnTo>
                    <a:pt x="63311" y="288916"/>
                  </a:lnTo>
                  <a:lnTo>
                    <a:pt x="28860" y="278065"/>
                  </a:lnTo>
                  <a:lnTo>
                    <a:pt x="5183" y="271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68" name="SMARTInkShape-600"/>
            <p:cNvSpPr/>
            <p:nvPr/>
          </p:nvSpPr>
          <p:spPr>
            <a:xfrm>
              <a:off x="476427" y="4600575"/>
              <a:ext cx="150565" cy="170768"/>
            </a:xfrm>
            <a:custGeom>
              <a:avLst/>
              <a:gdLst/>
              <a:ahLst/>
              <a:cxnLst/>
              <a:rect l="0" t="0" r="0" b="0"/>
              <a:pathLst>
                <a:path w="150565" h="170768">
                  <a:moveTo>
                    <a:pt x="116504" y="0"/>
                  </a:moveTo>
                  <a:lnTo>
                    <a:pt x="112712" y="0"/>
                  </a:lnTo>
                  <a:lnTo>
                    <a:pt x="79207" y="25302"/>
                  </a:lnTo>
                  <a:lnTo>
                    <a:pt x="47113" y="47821"/>
                  </a:lnTo>
                  <a:lnTo>
                    <a:pt x="12327" y="82368"/>
                  </a:lnTo>
                  <a:lnTo>
                    <a:pt x="1411" y="101135"/>
                  </a:lnTo>
                  <a:lnTo>
                    <a:pt x="0" y="112682"/>
                  </a:lnTo>
                  <a:lnTo>
                    <a:pt x="3501" y="137899"/>
                  </a:lnTo>
                  <a:lnTo>
                    <a:pt x="9660" y="147543"/>
                  </a:lnTo>
                  <a:lnTo>
                    <a:pt x="22052" y="158105"/>
                  </a:lnTo>
                  <a:lnTo>
                    <a:pt x="39571" y="166261"/>
                  </a:lnTo>
                  <a:lnTo>
                    <a:pt x="73859" y="170767"/>
                  </a:lnTo>
                  <a:lnTo>
                    <a:pt x="95137" y="169131"/>
                  </a:lnTo>
                  <a:lnTo>
                    <a:pt x="116523" y="161503"/>
                  </a:lnTo>
                  <a:lnTo>
                    <a:pt x="129213" y="153535"/>
                  </a:lnTo>
                  <a:lnTo>
                    <a:pt x="140819" y="140125"/>
                  </a:lnTo>
                  <a:lnTo>
                    <a:pt x="146625" y="130805"/>
                  </a:lnTo>
                  <a:lnTo>
                    <a:pt x="150564" y="112840"/>
                  </a:lnTo>
                  <a:lnTo>
                    <a:pt x="146192" y="85437"/>
                  </a:lnTo>
                  <a:lnTo>
                    <a:pt x="135568" y="57093"/>
                  </a:lnTo>
                  <a:lnTo>
                    <a:pt x="114605" y="23011"/>
                  </a:lnTo>
                  <a:lnTo>
                    <a:pt x="102217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69" name="SMARTInkShape-601"/>
            <p:cNvSpPr/>
            <p:nvPr/>
          </p:nvSpPr>
          <p:spPr>
            <a:xfrm>
              <a:off x="614363" y="4623845"/>
              <a:ext cx="271463" cy="176756"/>
            </a:xfrm>
            <a:custGeom>
              <a:avLst/>
              <a:gdLst/>
              <a:ahLst/>
              <a:cxnLst/>
              <a:rect l="0" t="0" r="0" b="0"/>
              <a:pathLst>
                <a:path w="271463" h="176756">
                  <a:moveTo>
                    <a:pt x="0" y="26736"/>
                  </a:moveTo>
                  <a:lnTo>
                    <a:pt x="12185" y="54428"/>
                  </a:lnTo>
                  <a:lnTo>
                    <a:pt x="19132" y="63252"/>
                  </a:lnTo>
                  <a:lnTo>
                    <a:pt x="30967" y="94329"/>
                  </a:lnTo>
                  <a:lnTo>
                    <a:pt x="42825" y="126585"/>
                  </a:lnTo>
                  <a:lnTo>
                    <a:pt x="42861" y="94635"/>
                  </a:lnTo>
                  <a:lnTo>
                    <a:pt x="44979" y="68900"/>
                  </a:lnTo>
                  <a:lnTo>
                    <a:pt x="51681" y="34446"/>
                  </a:lnTo>
                  <a:lnTo>
                    <a:pt x="62133" y="10936"/>
                  </a:lnTo>
                  <a:lnTo>
                    <a:pt x="66773" y="4368"/>
                  </a:lnTo>
                  <a:lnTo>
                    <a:pt x="73597" y="920"/>
                  </a:lnTo>
                  <a:lnTo>
                    <a:pt x="77640" y="0"/>
                  </a:lnTo>
                  <a:lnTo>
                    <a:pt x="81128" y="181"/>
                  </a:lnTo>
                  <a:lnTo>
                    <a:pt x="87121" y="2499"/>
                  </a:lnTo>
                  <a:lnTo>
                    <a:pt x="106099" y="18794"/>
                  </a:lnTo>
                  <a:lnTo>
                    <a:pt x="123107" y="49003"/>
                  </a:lnTo>
                  <a:lnTo>
                    <a:pt x="139772" y="83996"/>
                  </a:lnTo>
                  <a:lnTo>
                    <a:pt x="152304" y="115827"/>
                  </a:lnTo>
                  <a:lnTo>
                    <a:pt x="156202" y="135998"/>
                  </a:lnTo>
                  <a:lnTo>
                    <a:pt x="157036" y="156257"/>
                  </a:lnTo>
                  <a:lnTo>
                    <a:pt x="156284" y="158327"/>
                  </a:lnTo>
                  <a:lnTo>
                    <a:pt x="154989" y="159708"/>
                  </a:lnTo>
                  <a:lnTo>
                    <a:pt x="153332" y="160627"/>
                  </a:lnTo>
                  <a:lnTo>
                    <a:pt x="153021" y="161241"/>
                  </a:lnTo>
                  <a:lnTo>
                    <a:pt x="153608" y="161650"/>
                  </a:lnTo>
                  <a:lnTo>
                    <a:pt x="154793" y="161922"/>
                  </a:lnTo>
                  <a:lnTo>
                    <a:pt x="155582" y="161310"/>
                  </a:lnTo>
                  <a:lnTo>
                    <a:pt x="156460" y="158513"/>
                  </a:lnTo>
                  <a:lnTo>
                    <a:pt x="157144" y="124180"/>
                  </a:lnTo>
                  <a:lnTo>
                    <a:pt x="157157" y="104556"/>
                  </a:lnTo>
                  <a:lnTo>
                    <a:pt x="161393" y="92808"/>
                  </a:lnTo>
                  <a:lnTo>
                    <a:pt x="166980" y="81502"/>
                  </a:lnTo>
                  <a:lnTo>
                    <a:pt x="171713" y="62542"/>
                  </a:lnTo>
                  <a:lnTo>
                    <a:pt x="190794" y="32509"/>
                  </a:lnTo>
                  <a:lnTo>
                    <a:pt x="202405" y="23772"/>
                  </a:lnTo>
                  <a:lnTo>
                    <a:pt x="208491" y="21450"/>
                  </a:lnTo>
                  <a:lnTo>
                    <a:pt x="215958" y="22535"/>
                  </a:lnTo>
                  <a:lnTo>
                    <a:pt x="223775" y="25663"/>
                  </a:lnTo>
                  <a:lnTo>
                    <a:pt x="229895" y="29698"/>
                  </a:lnTo>
                  <a:lnTo>
                    <a:pt x="237803" y="40226"/>
                  </a:lnTo>
                  <a:lnTo>
                    <a:pt x="246233" y="71149"/>
                  </a:lnTo>
                  <a:lnTo>
                    <a:pt x="251647" y="105522"/>
                  </a:lnTo>
                  <a:lnTo>
                    <a:pt x="261356" y="140270"/>
                  </a:lnTo>
                  <a:lnTo>
                    <a:pt x="271462" y="176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0" name="SMARTInkShape-602"/>
            <p:cNvSpPr/>
            <p:nvPr/>
          </p:nvSpPr>
          <p:spPr>
            <a:xfrm>
              <a:off x="914943" y="4672155"/>
              <a:ext cx="149477" cy="142734"/>
            </a:xfrm>
            <a:custGeom>
              <a:avLst/>
              <a:gdLst/>
              <a:ahLst/>
              <a:cxnLst/>
              <a:rect l="0" t="0" r="0" b="0"/>
              <a:pathLst>
                <a:path w="149477" h="142734">
                  <a:moveTo>
                    <a:pt x="135188" y="35576"/>
                  </a:moveTo>
                  <a:lnTo>
                    <a:pt x="123003" y="24185"/>
                  </a:lnTo>
                  <a:lnTo>
                    <a:pt x="115262" y="20559"/>
                  </a:lnTo>
                  <a:lnTo>
                    <a:pt x="103267" y="11724"/>
                  </a:lnTo>
                  <a:lnTo>
                    <a:pt x="76500" y="3831"/>
                  </a:lnTo>
                  <a:lnTo>
                    <a:pt x="65184" y="3740"/>
                  </a:lnTo>
                  <a:lnTo>
                    <a:pt x="44984" y="10149"/>
                  </a:lnTo>
                  <a:lnTo>
                    <a:pt x="16151" y="33680"/>
                  </a:lnTo>
                  <a:lnTo>
                    <a:pt x="5638" y="47626"/>
                  </a:lnTo>
                  <a:lnTo>
                    <a:pt x="1288" y="61813"/>
                  </a:lnTo>
                  <a:lnTo>
                    <a:pt x="0" y="76070"/>
                  </a:lnTo>
                  <a:lnTo>
                    <a:pt x="3410" y="90349"/>
                  </a:lnTo>
                  <a:lnTo>
                    <a:pt x="13951" y="112041"/>
                  </a:lnTo>
                  <a:lnTo>
                    <a:pt x="16264" y="115128"/>
                  </a:lnTo>
                  <a:lnTo>
                    <a:pt x="25183" y="118558"/>
                  </a:lnTo>
                  <a:lnTo>
                    <a:pt x="51469" y="125056"/>
                  </a:lnTo>
                  <a:lnTo>
                    <a:pt x="66021" y="121973"/>
                  </a:lnTo>
                  <a:lnTo>
                    <a:pt x="75608" y="118160"/>
                  </a:lnTo>
                  <a:lnTo>
                    <a:pt x="83043" y="111703"/>
                  </a:lnTo>
                  <a:lnTo>
                    <a:pt x="94285" y="94623"/>
                  </a:lnTo>
                  <a:lnTo>
                    <a:pt x="108957" y="60339"/>
                  </a:lnTo>
                  <a:lnTo>
                    <a:pt x="112809" y="39733"/>
                  </a:lnTo>
                  <a:lnTo>
                    <a:pt x="112682" y="21991"/>
                  </a:lnTo>
                  <a:lnTo>
                    <a:pt x="107569" y="5340"/>
                  </a:lnTo>
                  <a:lnTo>
                    <a:pt x="106457" y="3512"/>
                  </a:lnTo>
                  <a:lnTo>
                    <a:pt x="104921" y="2294"/>
                  </a:lnTo>
                  <a:lnTo>
                    <a:pt x="99789" y="0"/>
                  </a:lnTo>
                  <a:lnTo>
                    <a:pt x="99498" y="13605"/>
                  </a:lnTo>
                  <a:lnTo>
                    <a:pt x="105623" y="46651"/>
                  </a:lnTo>
                  <a:lnTo>
                    <a:pt x="116469" y="82135"/>
                  </a:lnTo>
                  <a:lnTo>
                    <a:pt x="130455" y="117833"/>
                  </a:lnTo>
                  <a:lnTo>
                    <a:pt x="142336" y="134819"/>
                  </a:lnTo>
                  <a:lnTo>
                    <a:pt x="149476" y="142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1" name="SMARTInkShape-603"/>
            <p:cNvSpPr/>
            <p:nvPr/>
          </p:nvSpPr>
          <p:spPr>
            <a:xfrm>
              <a:off x="1143000" y="4521994"/>
              <a:ext cx="57151" cy="292895"/>
            </a:xfrm>
            <a:custGeom>
              <a:avLst/>
              <a:gdLst/>
              <a:ahLst/>
              <a:cxnLst/>
              <a:rect l="0" t="0" r="0" b="0"/>
              <a:pathLst>
                <a:path w="57151" h="292895">
                  <a:moveTo>
                    <a:pt x="0" y="0"/>
                  </a:moveTo>
                  <a:lnTo>
                    <a:pt x="794" y="34943"/>
                  </a:lnTo>
                  <a:lnTo>
                    <a:pt x="5654" y="66022"/>
                  </a:lnTo>
                  <a:lnTo>
                    <a:pt x="8819" y="93380"/>
                  </a:lnTo>
                  <a:lnTo>
                    <a:pt x="14784" y="121595"/>
                  </a:lnTo>
                  <a:lnTo>
                    <a:pt x="21578" y="150063"/>
                  </a:lnTo>
                  <a:lnTo>
                    <a:pt x="28619" y="178607"/>
                  </a:lnTo>
                  <a:lnTo>
                    <a:pt x="38109" y="212904"/>
                  </a:lnTo>
                  <a:lnTo>
                    <a:pt x="46833" y="242609"/>
                  </a:lnTo>
                  <a:lnTo>
                    <a:pt x="49588" y="274777"/>
                  </a:lnTo>
                  <a:lnTo>
                    <a:pt x="51937" y="282990"/>
                  </a:lnTo>
                  <a:lnTo>
                    <a:pt x="57150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2" name="SMARTInkShape-604"/>
            <p:cNvSpPr/>
            <p:nvPr/>
          </p:nvSpPr>
          <p:spPr>
            <a:xfrm>
              <a:off x="1071563" y="4646466"/>
              <a:ext cx="228601" cy="161279"/>
            </a:xfrm>
            <a:custGeom>
              <a:avLst/>
              <a:gdLst/>
              <a:ahLst/>
              <a:cxnLst/>
              <a:rect l="0" t="0" r="0" b="0"/>
              <a:pathLst>
                <a:path w="228601" h="161279">
                  <a:moveTo>
                    <a:pt x="0" y="4115"/>
                  </a:moveTo>
                  <a:lnTo>
                    <a:pt x="3792" y="4115"/>
                  </a:lnTo>
                  <a:lnTo>
                    <a:pt x="7770" y="1999"/>
                  </a:lnTo>
                  <a:lnTo>
                    <a:pt x="9943" y="323"/>
                  </a:lnTo>
                  <a:lnTo>
                    <a:pt x="12185" y="0"/>
                  </a:lnTo>
                  <a:lnTo>
                    <a:pt x="44133" y="3805"/>
                  </a:lnTo>
                  <a:lnTo>
                    <a:pt x="75480" y="4054"/>
                  </a:lnTo>
                  <a:lnTo>
                    <a:pt x="102886" y="4097"/>
                  </a:lnTo>
                  <a:lnTo>
                    <a:pt x="134887" y="9815"/>
                  </a:lnTo>
                  <a:lnTo>
                    <a:pt x="164139" y="18588"/>
                  </a:lnTo>
                  <a:lnTo>
                    <a:pt x="193506" y="30333"/>
                  </a:lnTo>
                  <a:lnTo>
                    <a:pt x="216532" y="49360"/>
                  </a:lnTo>
                  <a:lnTo>
                    <a:pt x="219267" y="56239"/>
                  </a:lnTo>
                  <a:lnTo>
                    <a:pt x="221399" y="90337"/>
                  </a:lnTo>
                  <a:lnTo>
                    <a:pt x="220637" y="99586"/>
                  </a:lnTo>
                  <a:lnTo>
                    <a:pt x="214752" y="130599"/>
                  </a:lnTo>
                  <a:lnTo>
                    <a:pt x="214605" y="133681"/>
                  </a:lnTo>
                  <a:lnTo>
                    <a:pt x="221169" y="157177"/>
                  </a:lnTo>
                  <a:lnTo>
                    <a:pt x="222058" y="158544"/>
                  </a:lnTo>
                  <a:lnTo>
                    <a:pt x="223445" y="159455"/>
                  </a:lnTo>
                  <a:lnTo>
                    <a:pt x="228600" y="161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3" name="SMARTInkShape-605"/>
            <p:cNvSpPr/>
            <p:nvPr/>
          </p:nvSpPr>
          <p:spPr>
            <a:xfrm>
              <a:off x="1250156" y="455056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4" name="SMARTInkShape-606"/>
            <p:cNvSpPr/>
            <p:nvPr/>
          </p:nvSpPr>
          <p:spPr>
            <a:xfrm>
              <a:off x="1357950" y="4657742"/>
              <a:ext cx="206532" cy="156860"/>
            </a:xfrm>
            <a:custGeom>
              <a:avLst/>
              <a:gdLst/>
              <a:ahLst/>
              <a:cxnLst/>
              <a:rect l="0" t="0" r="0" b="0"/>
              <a:pathLst>
                <a:path w="206532" h="156860">
                  <a:moveTo>
                    <a:pt x="149381" y="7127"/>
                  </a:moveTo>
                  <a:lnTo>
                    <a:pt x="149381" y="3335"/>
                  </a:lnTo>
                  <a:lnTo>
                    <a:pt x="148588" y="2217"/>
                  </a:lnTo>
                  <a:lnTo>
                    <a:pt x="147265" y="1472"/>
                  </a:lnTo>
                  <a:lnTo>
                    <a:pt x="139438" y="277"/>
                  </a:lnTo>
                  <a:lnTo>
                    <a:pt x="105275" y="0"/>
                  </a:lnTo>
                  <a:lnTo>
                    <a:pt x="85513" y="782"/>
                  </a:lnTo>
                  <a:lnTo>
                    <a:pt x="68457" y="6481"/>
                  </a:lnTo>
                  <a:lnTo>
                    <a:pt x="38565" y="26719"/>
                  </a:lnTo>
                  <a:lnTo>
                    <a:pt x="10258" y="50061"/>
                  </a:lnTo>
                  <a:lnTo>
                    <a:pt x="4205" y="59546"/>
                  </a:lnTo>
                  <a:lnTo>
                    <a:pt x="797" y="73811"/>
                  </a:lnTo>
                  <a:lnTo>
                    <a:pt x="0" y="83331"/>
                  </a:lnTo>
                  <a:lnTo>
                    <a:pt x="3879" y="92854"/>
                  </a:lnTo>
                  <a:lnTo>
                    <a:pt x="26814" y="126189"/>
                  </a:lnTo>
                  <a:lnTo>
                    <a:pt x="44009" y="136685"/>
                  </a:lnTo>
                  <a:lnTo>
                    <a:pt x="78179" y="149816"/>
                  </a:lnTo>
                  <a:lnTo>
                    <a:pt x="99445" y="154974"/>
                  </a:lnTo>
                  <a:lnTo>
                    <a:pt x="134309" y="156859"/>
                  </a:lnTo>
                  <a:lnTo>
                    <a:pt x="169888" y="156327"/>
                  </a:lnTo>
                  <a:lnTo>
                    <a:pt x="206531" y="142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5" name="SMARTInkShape-607"/>
            <p:cNvSpPr/>
            <p:nvPr/>
          </p:nvSpPr>
          <p:spPr>
            <a:xfrm>
              <a:off x="772291" y="4943694"/>
              <a:ext cx="138115" cy="164087"/>
            </a:xfrm>
            <a:custGeom>
              <a:avLst/>
              <a:gdLst/>
              <a:ahLst/>
              <a:cxnLst/>
              <a:rect l="0" t="0" r="0" b="0"/>
              <a:pathLst>
                <a:path w="138115" h="164087">
                  <a:moveTo>
                    <a:pt x="20665" y="85506"/>
                  </a:moveTo>
                  <a:lnTo>
                    <a:pt x="45501" y="84712"/>
                  </a:lnTo>
                  <a:lnTo>
                    <a:pt x="78052" y="73321"/>
                  </a:lnTo>
                  <a:lnTo>
                    <a:pt x="103727" y="61657"/>
                  </a:lnTo>
                  <a:lnTo>
                    <a:pt x="111292" y="54798"/>
                  </a:lnTo>
                  <a:lnTo>
                    <a:pt x="137308" y="19911"/>
                  </a:lnTo>
                  <a:lnTo>
                    <a:pt x="138114" y="16376"/>
                  </a:lnTo>
                  <a:lnTo>
                    <a:pt x="136894" y="8215"/>
                  </a:lnTo>
                  <a:lnTo>
                    <a:pt x="135457" y="5403"/>
                  </a:lnTo>
                  <a:lnTo>
                    <a:pt x="133706" y="3529"/>
                  </a:lnTo>
                  <a:lnTo>
                    <a:pt x="131744" y="2280"/>
                  </a:lnTo>
                  <a:lnTo>
                    <a:pt x="117190" y="275"/>
                  </a:lnTo>
                  <a:lnTo>
                    <a:pt x="108280" y="0"/>
                  </a:lnTo>
                  <a:lnTo>
                    <a:pt x="79169" y="7431"/>
                  </a:lnTo>
                  <a:lnTo>
                    <a:pt x="44569" y="24164"/>
                  </a:lnTo>
                  <a:lnTo>
                    <a:pt x="27660" y="38050"/>
                  </a:lnTo>
                  <a:lnTo>
                    <a:pt x="5048" y="66471"/>
                  </a:lnTo>
                  <a:lnTo>
                    <a:pt x="957" y="80747"/>
                  </a:lnTo>
                  <a:lnTo>
                    <a:pt x="0" y="90270"/>
                  </a:lnTo>
                  <a:lnTo>
                    <a:pt x="3253" y="104557"/>
                  </a:lnTo>
                  <a:lnTo>
                    <a:pt x="16047" y="133131"/>
                  </a:lnTo>
                  <a:lnTo>
                    <a:pt x="30674" y="147419"/>
                  </a:lnTo>
                  <a:lnTo>
                    <a:pt x="46297" y="157914"/>
                  </a:lnTo>
                  <a:lnTo>
                    <a:pt x="70672" y="164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6" name="SMARTInkShape-608"/>
            <p:cNvSpPr/>
            <p:nvPr/>
          </p:nvSpPr>
          <p:spPr>
            <a:xfrm>
              <a:off x="1007277" y="4893470"/>
              <a:ext cx="14280" cy="192881"/>
            </a:xfrm>
            <a:custGeom>
              <a:avLst/>
              <a:gdLst/>
              <a:ahLst/>
              <a:cxnLst/>
              <a:rect l="0" t="0" r="0" b="0"/>
              <a:pathLst>
                <a:path w="14280" h="192881">
                  <a:moveTo>
                    <a:pt x="14279" y="0"/>
                  </a:moveTo>
                  <a:lnTo>
                    <a:pt x="10487" y="3791"/>
                  </a:lnTo>
                  <a:lnTo>
                    <a:pt x="8625" y="9886"/>
                  </a:lnTo>
                  <a:lnTo>
                    <a:pt x="7004" y="17093"/>
                  </a:lnTo>
                  <a:lnTo>
                    <a:pt x="2422" y="27201"/>
                  </a:lnTo>
                  <a:lnTo>
                    <a:pt x="312" y="57908"/>
                  </a:lnTo>
                  <a:lnTo>
                    <a:pt x="55" y="90783"/>
                  </a:lnTo>
                  <a:lnTo>
                    <a:pt x="0" y="124519"/>
                  </a:lnTo>
                  <a:lnTo>
                    <a:pt x="7764" y="155451"/>
                  </a:lnTo>
                  <a:lnTo>
                    <a:pt x="12349" y="170943"/>
                  </a:lnTo>
                  <a:lnTo>
                    <a:pt x="14279" y="19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7" name="SMARTInkShape-609"/>
            <p:cNvSpPr/>
            <p:nvPr/>
          </p:nvSpPr>
          <p:spPr>
            <a:xfrm>
              <a:off x="1107281" y="4879180"/>
              <a:ext cx="7145" cy="250034"/>
            </a:xfrm>
            <a:custGeom>
              <a:avLst/>
              <a:gdLst/>
              <a:ahLst/>
              <a:cxnLst/>
              <a:rect l="0" t="0" r="0" b="0"/>
              <a:pathLst>
                <a:path w="7145" h="250034">
                  <a:moveTo>
                    <a:pt x="7144" y="0"/>
                  </a:moveTo>
                  <a:lnTo>
                    <a:pt x="7144" y="34540"/>
                  </a:lnTo>
                  <a:lnTo>
                    <a:pt x="3352" y="67854"/>
                  </a:lnTo>
                  <a:lnTo>
                    <a:pt x="993" y="95600"/>
                  </a:lnTo>
                  <a:lnTo>
                    <a:pt x="295" y="123930"/>
                  </a:lnTo>
                  <a:lnTo>
                    <a:pt x="3880" y="152432"/>
                  </a:lnTo>
                  <a:lnTo>
                    <a:pt x="1590" y="185598"/>
                  </a:lnTo>
                  <a:lnTo>
                    <a:pt x="314" y="217666"/>
                  </a:lnTo>
                  <a:lnTo>
                    <a:pt x="0" y="250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8" name="SMARTInkShape-610"/>
            <p:cNvSpPr/>
            <p:nvPr/>
          </p:nvSpPr>
          <p:spPr>
            <a:xfrm>
              <a:off x="622955" y="4964996"/>
              <a:ext cx="91421" cy="157075"/>
            </a:xfrm>
            <a:custGeom>
              <a:avLst/>
              <a:gdLst/>
              <a:ahLst/>
              <a:cxnLst/>
              <a:rect l="0" t="0" r="0" b="0"/>
              <a:pathLst>
                <a:path w="91421" h="157075">
                  <a:moveTo>
                    <a:pt x="69989" y="14199"/>
                  </a:moveTo>
                  <a:lnTo>
                    <a:pt x="69989" y="10406"/>
                  </a:lnTo>
                  <a:lnTo>
                    <a:pt x="70783" y="9288"/>
                  </a:lnTo>
                  <a:lnTo>
                    <a:pt x="72105" y="8543"/>
                  </a:lnTo>
                  <a:lnTo>
                    <a:pt x="76140" y="7348"/>
                  </a:lnTo>
                  <a:lnTo>
                    <a:pt x="83956" y="212"/>
                  </a:lnTo>
                  <a:lnTo>
                    <a:pt x="80389" y="0"/>
                  </a:lnTo>
                  <a:lnTo>
                    <a:pt x="76463" y="2067"/>
                  </a:lnTo>
                  <a:lnTo>
                    <a:pt x="70485" y="5632"/>
                  </a:lnTo>
                  <a:lnTo>
                    <a:pt x="39390" y="19045"/>
                  </a:lnTo>
                  <a:lnTo>
                    <a:pt x="25645" y="26923"/>
                  </a:lnTo>
                  <a:lnTo>
                    <a:pt x="13487" y="43404"/>
                  </a:lnTo>
                  <a:lnTo>
                    <a:pt x="1812" y="66668"/>
                  </a:lnTo>
                  <a:lnTo>
                    <a:pt x="0" y="76147"/>
                  </a:lnTo>
                  <a:lnTo>
                    <a:pt x="1312" y="85652"/>
                  </a:lnTo>
                  <a:lnTo>
                    <a:pt x="8622" y="104688"/>
                  </a:lnTo>
                  <a:lnTo>
                    <a:pt x="22966" y="122766"/>
                  </a:lnTo>
                  <a:lnTo>
                    <a:pt x="42298" y="135619"/>
                  </a:lnTo>
                  <a:lnTo>
                    <a:pt x="75132" y="149612"/>
                  </a:lnTo>
                  <a:lnTo>
                    <a:pt x="91420" y="157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9" name="SMARTInkShape-611"/>
            <p:cNvSpPr/>
            <p:nvPr/>
          </p:nvSpPr>
          <p:spPr>
            <a:xfrm>
              <a:off x="1214438" y="4829175"/>
              <a:ext cx="85185" cy="400051"/>
            </a:xfrm>
            <a:custGeom>
              <a:avLst/>
              <a:gdLst/>
              <a:ahLst/>
              <a:cxnLst/>
              <a:rect l="0" t="0" r="0" b="0"/>
              <a:pathLst>
                <a:path w="85185" h="400051">
                  <a:moveTo>
                    <a:pt x="0" y="0"/>
                  </a:moveTo>
                  <a:lnTo>
                    <a:pt x="19926" y="34149"/>
                  </a:lnTo>
                  <a:lnTo>
                    <a:pt x="36362" y="62485"/>
                  </a:lnTo>
                  <a:lnTo>
                    <a:pt x="50196" y="94449"/>
                  </a:lnTo>
                  <a:lnTo>
                    <a:pt x="64350" y="129056"/>
                  </a:lnTo>
                  <a:lnTo>
                    <a:pt x="73049" y="153401"/>
                  </a:lnTo>
                  <a:lnTo>
                    <a:pt x="79562" y="180097"/>
                  </a:lnTo>
                  <a:lnTo>
                    <a:pt x="82986" y="205721"/>
                  </a:lnTo>
                  <a:lnTo>
                    <a:pt x="84507" y="230338"/>
                  </a:lnTo>
                  <a:lnTo>
                    <a:pt x="85184" y="254508"/>
                  </a:lnTo>
                  <a:lnTo>
                    <a:pt x="83367" y="278479"/>
                  </a:lnTo>
                  <a:lnTo>
                    <a:pt x="75766" y="310054"/>
                  </a:lnTo>
                  <a:lnTo>
                    <a:pt x="63459" y="336607"/>
                  </a:lnTo>
                  <a:lnTo>
                    <a:pt x="47642" y="362467"/>
                  </a:lnTo>
                  <a:lnTo>
                    <a:pt x="21431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89" name="SMARTInkShape-Group76"/>
          <p:cNvGrpSpPr/>
          <p:nvPr/>
        </p:nvGrpSpPr>
        <p:grpSpPr>
          <a:xfrm>
            <a:off x="86278" y="1785938"/>
            <a:ext cx="1755476" cy="538849"/>
            <a:chOff x="86278" y="1785938"/>
            <a:chExt cx="1755476" cy="538849"/>
          </a:xfrm>
        </p:grpSpPr>
        <p:sp>
          <p:nvSpPr>
            <p:cNvPr id="32881" name="SMARTInkShape-612"/>
            <p:cNvSpPr/>
            <p:nvPr/>
          </p:nvSpPr>
          <p:spPr>
            <a:xfrm>
              <a:off x="86278" y="1828800"/>
              <a:ext cx="220904" cy="495987"/>
            </a:xfrm>
            <a:custGeom>
              <a:avLst/>
              <a:gdLst/>
              <a:ahLst/>
              <a:cxnLst/>
              <a:rect l="0" t="0" r="0" b="0"/>
              <a:pathLst>
                <a:path w="220904" h="495987">
                  <a:moveTo>
                    <a:pt x="220903" y="0"/>
                  </a:moveTo>
                  <a:lnTo>
                    <a:pt x="207168" y="0"/>
                  </a:lnTo>
                  <a:lnTo>
                    <a:pt x="204603" y="794"/>
                  </a:lnTo>
                  <a:lnTo>
                    <a:pt x="202892" y="2117"/>
                  </a:lnTo>
                  <a:lnTo>
                    <a:pt x="201752" y="3792"/>
                  </a:lnTo>
                  <a:lnTo>
                    <a:pt x="167960" y="24836"/>
                  </a:lnTo>
                  <a:lnTo>
                    <a:pt x="141742" y="47298"/>
                  </a:lnTo>
                  <a:lnTo>
                    <a:pt x="113632" y="78046"/>
                  </a:lnTo>
                  <a:lnTo>
                    <a:pt x="92282" y="107439"/>
                  </a:lnTo>
                  <a:lnTo>
                    <a:pt x="70874" y="141283"/>
                  </a:lnTo>
                  <a:lnTo>
                    <a:pt x="49450" y="172654"/>
                  </a:lnTo>
                  <a:lnTo>
                    <a:pt x="31813" y="205850"/>
                  </a:lnTo>
                  <a:lnTo>
                    <a:pt x="16534" y="240821"/>
                  </a:lnTo>
                  <a:lnTo>
                    <a:pt x="5744" y="276318"/>
                  </a:lnTo>
                  <a:lnTo>
                    <a:pt x="1313" y="311971"/>
                  </a:lnTo>
                  <a:lnTo>
                    <a:pt x="0" y="347671"/>
                  </a:lnTo>
                  <a:lnTo>
                    <a:pt x="3403" y="379591"/>
                  </a:lnTo>
                  <a:lnTo>
                    <a:pt x="16574" y="413119"/>
                  </a:lnTo>
                  <a:lnTo>
                    <a:pt x="26658" y="435408"/>
                  </a:lnTo>
                  <a:lnTo>
                    <a:pt x="50595" y="462156"/>
                  </a:lnTo>
                  <a:lnTo>
                    <a:pt x="71223" y="475866"/>
                  </a:lnTo>
                  <a:lnTo>
                    <a:pt x="103319" y="487610"/>
                  </a:lnTo>
                  <a:lnTo>
                    <a:pt x="134529" y="495986"/>
                  </a:lnTo>
                  <a:lnTo>
                    <a:pt x="167019" y="493480"/>
                  </a:lnTo>
                  <a:lnTo>
                    <a:pt x="178041" y="492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2" name="SMARTInkShape-613"/>
            <p:cNvSpPr/>
            <p:nvPr/>
          </p:nvSpPr>
          <p:spPr>
            <a:xfrm>
              <a:off x="326384" y="1889191"/>
              <a:ext cx="244146" cy="330471"/>
            </a:xfrm>
            <a:custGeom>
              <a:avLst/>
              <a:gdLst/>
              <a:ahLst/>
              <a:cxnLst/>
              <a:rect l="0" t="0" r="0" b="0"/>
              <a:pathLst>
                <a:path w="244146" h="330471">
                  <a:moveTo>
                    <a:pt x="195110" y="18190"/>
                  </a:moveTo>
                  <a:lnTo>
                    <a:pt x="195110" y="14398"/>
                  </a:lnTo>
                  <a:lnTo>
                    <a:pt x="194316" y="13281"/>
                  </a:lnTo>
                  <a:lnTo>
                    <a:pt x="192993" y="12536"/>
                  </a:lnTo>
                  <a:lnTo>
                    <a:pt x="191317" y="12039"/>
                  </a:lnTo>
                  <a:lnTo>
                    <a:pt x="180636" y="5523"/>
                  </a:lnTo>
                  <a:lnTo>
                    <a:pt x="163188" y="0"/>
                  </a:lnTo>
                  <a:lnTo>
                    <a:pt x="140214" y="3232"/>
                  </a:lnTo>
                  <a:lnTo>
                    <a:pt x="130760" y="7838"/>
                  </a:lnTo>
                  <a:lnTo>
                    <a:pt x="96582" y="32823"/>
                  </a:lnTo>
                  <a:lnTo>
                    <a:pt x="66571" y="66949"/>
                  </a:lnTo>
                  <a:lnTo>
                    <a:pt x="45571" y="100758"/>
                  </a:lnTo>
                  <a:lnTo>
                    <a:pt x="30946" y="131555"/>
                  </a:lnTo>
                  <a:lnTo>
                    <a:pt x="16558" y="160788"/>
                  </a:lnTo>
                  <a:lnTo>
                    <a:pt x="4358" y="189558"/>
                  </a:lnTo>
                  <a:lnTo>
                    <a:pt x="0" y="208654"/>
                  </a:lnTo>
                  <a:lnTo>
                    <a:pt x="2009" y="237254"/>
                  </a:lnTo>
                  <a:lnTo>
                    <a:pt x="7632" y="265043"/>
                  </a:lnTo>
                  <a:lnTo>
                    <a:pt x="15118" y="287917"/>
                  </a:lnTo>
                  <a:lnTo>
                    <a:pt x="27832" y="305102"/>
                  </a:lnTo>
                  <a:lnTo>
                    <a:pt x="47121" y="319454"/>
                  </a:lnTo>
                  <a:lnTo>
                    <a:pt x="71798" y="328292"/>
                  </a:lnTo>
                  <a:lnTo>
                    <a:pt x="95338" y="330470"/>
                  </a:lnTo>
                  <a:lnTo>
                    <a:pt x="122068" y="326441"/>
                  </a:lnTo>
                  <a:lnTo>
                    <a:pt x="150096" y="319427"/>
                  </a:lnTo>
                  <a:lnTo>
                    <a:pt x="177715" y="307647"/>
                  </a:lnTo>
                  <a:lnTo>
                    <a:pt x="208784" y="287328"/>
                  </a:lnTo>
                  <a:lnTo>
                    <a:pt x="234059" y="264411"/>
                  </a:lnTo>
                  <a:lnTo>
                    <a:pt x="240202" y="252240"/>
                  </a:lnTo>
                  <a:lnTo>
                    <a:pt x="244145" y="228817"/>
                  </a:lnTo>
                  <a:lnTo>
                    <a:pt x="241036" y="213772"/>
                  </a:lnTo>
                  <a:lnTo>
                    <a:pt x="235101" y="206186"/>
                  </a:lnTo>
                  <a:lnTo>
                    <a:pt x="227965" y="200963"/>
                  </a:lnTo>
                  <a:lnTo>
                    <a:pt x="222147" y="198641"/>
                  </a:lnTo>
                  <a:lnTo>
                    <a:pt x="206825" y="197334"/>
                  </a:lnTo>
                  <a:lnTo>
                    <a:pt x="183411" y="200739"/>
                  </a:lnTo>
                  <a:lnTo>
                    <a:pt x="151965" y="213911"/>
                  </a:lnTo>
                  <a:lnTo>
                    <a:pt x="118119" y="227096"/>
                  </a:lnTo>
                  <a:lnTo>
                    <a:pt x="86722" y="249400"/>
                  </a:lnTo>
                  <a:lnTo>
                    <a:pt x="66522" y="268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3" name="SMARTInkShape-614"/>
            <p:cNvSpPr/>
            <p:nvPr/>
          </p:nvSpPr>
          <p:spPr>
            <a:xfrm>
              <a:off x="608969" y="2079850"/>
              <a:ext cx="191132" cy="168887"/>
            </a:xfrm>
            <a:custGeom>
              <a:avLst/>
              <a:gdLst/>
              <a:ahLst/>
              <a:cxnLst/>
              <a:rect l="0" t="0" r="0" b="0"/>
              <a:pathLst>
                <a:path w="191132" h="168887">
                  <a:moveTo>
                    <a:pt x="155412" y="13269"/>
                  </a:moveTo>
                  <a:lnTo>
                    <a:pt x="155412" y="9476"/>
                  </a:lnTo>
                  <a:lnTo>
                    <a:pt x="154619" y="8359"/>
                  </a:lnTo>
                  <a:lnTo>
                    <a:pt x="153296" y="7614"/>
                  </a:lnTo>
                  <a:lnTo>
                    <a:pt x="143227" y="5527"/>
                  </a:lnTo>
                  <a:lnTo>
                    <a:pt x="135486" y="1274"/>
                  </a:lnTo>
                  <a:lnTo>
                    <a:pt x="127771" y="0"/>
                  </a:lnTo>
                  <a:lnTo>
                    <a:pt x="121167" y="1551"/>
                  </a:lnTo>
                  <a:lnTo>
                    <a:pt x="114792" y="4092"/>
                  </a:lnTo>
                  <a:lnTo>
                    <a:pt x="101484" y="7110"/>
                  </a:lnTo>
                  <a:lnTo>
                    <a:pt x="78173" y="21548"/>
                  </a:lnTo>
                  <a:lnTo>
                    <a:pt x="42720" y="51204"/>
                  </a:lnTo>
                  <a:lnTo>
                    <a:pt x="18333" y="86390"/>
                  </a:lnTo>
                  <a:lnTo>
                    <a:pt x="4157" y="113614"/>
                  </a:lnTo>
                  <a:lnTo>
                    <a:pt x="0" y="131019"/>
                  </a:lnTo>
                  <a:lnTo>
                    <a:pt x="1144" y="141273"/>
                  </a:lnTo>
                  <a:lnTo>
                    <a:pt x="4554" y="156999"/>
                  </a:lnTo>
                  <a:lnTo>
                    <a:pt x="6421" y="159889"/>
                  </a:lnTo>
                  <a:lnTo>
                    <a:pt x="12730" y="165216"/>
                  </a:lnTo>
                  <a:lnTo>
                    <a:pt x="20825" y="168114"/>
                  </a:lnTo>
                  <a:lnTo>
                    <a:pt x="25206" y="168886"/>
                  </a:lnTo>
                  <a:lnTo>
                    <a:pt x="34307" y="167628"/>
                  </a:lnTo>
                  <a:lnTo>
                    <a:pt x="68228" y="155898"/>
                  </a:lnTo>
                  <a:lnTo>
                    <a:pt x="92241" y="142778"/>
                  </a:lnTo>
                  <a:lnTo>
                    <a:pt x="105298" y="129517"/>
                  </a:lnTo>
                  <a:lnTo>
                    <a:pt x="125020" y="98310"/>
                  </a:lnTo>
                  <a:lnTo>
                    <a:pt x="138849" y="63842"/>
                  </a:lnTo>
                  <a:lnTo>
                    <a:pt x="140992" y="39914"/>
                  </a:lnTo>
                  <a:lnTo>
                    <a:pt x="138949" y="34901"/>
                  </a:lnTo>
                  <a:lnTo>
                    <a:pt x="134962" y="29007"/>
                  </a:lnTo>
                  <a:lnTo>
                    <a:pt x="134635" y="29317"/>
                  </a:lnTo>
                  <a:lnTo>
                    <a:pt x="134272" y="31778"/>
                  </a:lnTo>
                  <a:lnTo>
                    <a:pt x="128365" y="42086"/>
                  </a:lnTo>
                  <a:lnTo>
                    <a:pt x="127139" y="55209"/>
                  </a:lnTo>
                  <a:lnTo>
                    <a:pt x="130719" y="68470"/>
                  </a:lnTo>
                  <a:lnTo>
                    <a:pt x="148327" y="104038"/>
                  </a:lnTo>
                  <a:lnTo>
                    <a:pt x="164678" y="125895"/>
                  </a:lnTo>
                  <a:lnTo>
                    <a:pt x="191131" y="149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4" name="SMARTInkShape-615"/>
            <p:cNvSpPr/>
            <p:nvPr/>
          </p:nvSpPr>
          <p:spPr>
            <a:xfrm>
              <a:off x="835819" y="2087575"/>
              <a:ext cx="278607" cy="169396"/>
            </a:xfrm>
            <a:custGeom>
              <a:avLst/>
              <a:gdLst/>
              <a:ahLst/>
              <a:cxnLst/>
              <a:rect l="0" t="0" r="0" b="0"/>
              <a:pathLst>
                <a:path w="278607" h="169396">
                  <a:moveTo>
                    <a:pt x="0" y="55550"/>
                  </a:moveTo>
                  <a:lnTo>
                    <a:pt x="794" y="79126"/>
                  </a:lnTo>
                  <a:lnTo>
                    <a:pt x="4909" y="89699"/>
                  </a:lnTo>
                  <a:lnTo>
                    <a:pt x="6947" y="121773"/>
                  </a:lnTo>
                  <a:lnTo>
                    <a:pt x="7879" y="136379"/>
                  </a:lnTo>
                  <a:lnTo>
                    <a:pt x="14883" y="166393"/>
                  </a:lnTo>
                  <a:lnTo>
                    <a:pt x="16272" y="167545"/>
                  </a:lnTo>
                  <a:lnTo>
                    <a:pt x="20412" y="169395"/>
                  </a:lnTo>
                  <a:lnTo>
                    <a:pt x="20752" y="168753"/>
                  </a:lnTo>
                  <a:lnTo>
                    <a:pt x="21419" y="138471"/>
                  </a:lnTo>
                  <a:lnTo>
                    <a:pt x="22223" y="105187"/>
                  </a:lnTo>
                  <a:lnTo>
                    <a:pt x="27581" y="69789"/>
                  </a:lnTo>
                  <a:lnTo>
                    <a:pt x="32073" y="52184"/>
                  </a:lnTo>
                  <a:lnTo>
                    <a:pt x="41549" y="32278"/>
                  </a:lnTo>
                  <a:lnTo>
                    <a:pt x="43574" y="30510"/>
                  </a:lnTo>
                  <a:lnTo>
                    <a:pt x="50058" y="28546"/>
                  </a:lnTo>
                  <a:lnTo>
                    <a:pt x="53216" y="28816"/>
                  </a:lnTo>
                  <a:lnTo>
                    <a:pt x="58841" y="31233"/>
                  </a:lnTo>
                  <a:lnTo>
                    <a:pt x="73829" y="44955"/>
                  </a:lnTo>
                  <a:lnTo>
                    <a:pt x="90279" y="73128"/>
                  </a:lnTo>
                  <a:lnTo>
                    <a:pt x="104757" y="108079"/>
                  </a:lnTo>
                  <a:lnTo>
                    <a:pt x="115788" y="142285"/>
                  </a:lnTo>
                  <a:lnTo>
                    <a:pt x="121414" y="162551"/>
                  </a:lnTo>
                  <a:lnTo>
                    <a:pt x="121435" y="158868"/>
                  </a:lnTo>
                  <a:lnTo>
                    <a:pt x="127594" y="135966"/>
                  </a:lnTo>
                  <a:lnTo>
                    <a:pt x="130573" y="102741"/>
                  </a:lnTo>
                  <a:lnTo>
                    <a:pt x="138504" y="70692"/>
                  </a:lnTo>
                  <a:lnTo>
                    <a:pt x="147715" y="37316"/>
                  </a:lnTo>
                  <a:lnTo>
                    <a:pt x="157178" y="15906"/>
                  </a:lnTo>
                  <a:lnTo>
                    <a:pt x="166690" y="3798"/>
                  </a:lnTo>
                  <a:lnTo>
                    <a:pt x="173568" y="799"/>
                  </a:lnTo>
                  <a:lnTo>
                    <a:pt x="177624" y="0"/>
                  </a:lnTo>
                  <a:lnTo>
                    <a:pt x="186365" y="1228"/>
                  </a:lnTo>
                  <a:lnTo>
                    <a:pt x="190918" y="2666"/>
                  </a:lnTo>
                  <a:lnTo>
                    <a:pt x="198094" y="8498"/>
                  </a:lnTo>
                  <a:lnTo>
                    <a:pt x="219797" y="36495"/>
                  </a:lnTo>
                  <a:lnTo>
                    <a:pt x="238053" y="70944"/>
                  </a:lnTo>
                  <a:lnTo>
                    <a:pt x="249547" y="104129"/>
                  </a:lnTo>
                  <a:lnTo>
                    <a:pt x="261873" y="135384"/>
                  </a:lnTo>
                  <a:lnTo>
                    <a:pt x="278606" y="162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5" name="SMARTInkShape-616"/>
            <p:cNvSpPr/>
            <p:nvPr/>
          </p:nvSpPr>
          <p:spPr>
            <a:xfrm>
              <a:off x="1139971" y="2100689"/>
              <a:ext cx="153049" cy="141426"/>
            </a:xfrm>
            <a:custGeom>
              <a:avLst/>
              <a:gdLst/>
              <a:ahLst/>
              <a:cxnLst/>
              <a:rect l="0" t="0" r="0" b="0"/>
              <a:pathLst>
                <a:path w="153049" h="141426">
                  <a:moveTo>
                    <a:pt x="45892" y="85299"/>
                  </a:moveTo>
                  <a:lnTo>
                    <a:pt x="49684" y="85299"/>
                  </a:lnTo>
                  <a:lnTo>
                    <a:pt x="53662" y="83182"/>
                  </a:lnTo>
                  <a:lnTo>
                    <a:pt x="87269" y="54590"/>
                  </a:lnTo>
                  <a:lnTo>
                    <a:pt x="93650" y="47044"/>
                  </a:lnTo>
                  <a:lnTo>
                    <a:pt x="104581" y="37540"/>
                  </a:lnTo>
                  <a:lnTo>
                    <a:pt x="116117" y="11800"/>
                  </a:lnTo>
                  <a:lnTo>
                    <a:pt x="115728" y="9312"/>
                  </a:lnTo>
                  <a:lnTo>
                    <a:pt x="113178" y="4431"/>
                  </a:lnTo>
                  <a:lnTo>
                    <a:pt x="111387" y="2812"/>
                  </a:lnTo>
                  <a:lnTo>
                    <a:pt x="107280" y="1013"/>
                  </a:lnTo>
                  <a:lnTo>
                    <a:pt x="96713" y="0"/>
                  </a:lnTo>
                  <a:lnTo>
                    <a:pt x="88058" y="3996"/>
                  </a:lnTo>
                  <a:lnTo>
                    <a:pt x="72144" y="13055"/>
                  </a:lnTo>
                  <a:lnTo>
                    <a:pt x="54464" y="22883"/>
                  </a:lnTo>
                  <a:lnTo>
                    <a:pt x="25295" y="49974"/>
                  </a:lnTo>
                  <a:lnTo>
                    <a:pt x="3357" y="85182"/>
                  </a:lnTo>
                  <a:lnTo>
                    <a:pt x="866" y="89983"/>
                  </a:lnTo>
                  <a:lnTo>
                    <a:pt x="0" y="94772"/>
                  </a:lnTo>
                  <a:lnTo>
                    <a:pt x="2473" y="118629"/>
                  </a:lnTo>
                  <a:lnTo>
                    <a:pt x="4246" y="122600"/>
                  </a:lnTo>
                  <a:lnTo>
                    <a:pt x="10449" y="129129"/>
                  </a:lnTo>
                  <a:lnTo>
                    <a:pt x="26659" y="137267"/>
                  </a:lnTo>
                  <a:lnTo>
                    <a:pt x="55057" y="141425"/>
                  </a:lnTo>
                  <a:lnTo>
                    <a:pt x="84414" y="141351"/>
                  </a:lnTo>
                  <a:lnTo>
                    <a:pt x="108899" y="135862"/>
                  </a:lnTo>
                  <a:lnTo>
                    <a:pt x="141942" y="123286"/>
                  </a:lnTo>
                  <a:lnTo>
                    <a:pt x="153048" y="121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6" name="SMARTInkShape-617"/>
            <p:cNvSpPr/>
            <p:nvPr/>
          </p:nvSpPr>
          <p:spPr>
            <a:xfrm>
              <a:off x="1357313" y="1928813"/>
              <a:ext cx="107157" cy="342901"/>
            </a:xfrm>
            <a:custGeom>
              <a:avLst/>
              <a:gdLst/>
              <a:ahLst/>
              <a:cxnLst/>
              <a:rect l="0" t="0" r="0" b="0"/>
              <a:pathLst>
                <a:path w="107157" h="342901">
                  <a:moveTo>
                    <a:pt x="0" y="0"/>
                  </a:moveTo>
                  <a:lnTo>
                    <a:pt x="5703" y="6496"/>
                  </a:lnTo>
                  <a:lnTo>
                    <a:pt x="11391" y="17094"/>
                  </a:lnTo>
                  <a:lnTo>
                    <a:pt x="19736" y="46159"/>
                  </a:lnTo>
                  <a:lnTo>
                    <a:pt x="26397" y="75413"/>
                  </a:lnTo>
                  <a:lnTo>
                    <a:pt x="33397" y="106129"/>
                  </a:lnTo>
                  <a:lnTo>
                    <a:pt x="38126" y="131306"/>
                  </a:lnTo>
                  <a:lnTo>
                    <a:pt x="49044" y="164670"/>
                  </a:lnTo>
                  <a:lnTo>
                    <a:pt x="58540" y="198457"/>
                  </a:lnTo>
                  <a:lnTo>
                    <a:pt x="66381" y="233603"/>
                  </a:lnTo>
                  <a:lnTo>
                    <a:pt x="77524" y="261568"/>
                  </a:lnTo>
                  <a:lnTo>
                    <a:pt x="89808" y="296466"/>
                  </a:lnTo>
                  <a:lnTo>
                    <a:pt x="103921" y="329677"/>
                  </a:lnTo>
                  <a:lnTo>
                    <a:pt x="10715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7" name="SMARTInkShape-618"/>
            <p:cNvSpPr/>
            <p:nvPr/>
          </p:nvSpPr>
          <p:spPr>
            <a:xfrm>
              <a:off x="1321594" y="2057758"/>
              <a:ext cx="378620" cy="161785"/>
            </a:xfrm>
            <a:custGeom>
              <a:avLst/>
              <a:gdLst/>
              <a:ahLst/>
              <a:cxnLst/>
              <a:rect l="0" t="0" r="0" b="0"/>
              <a:pathLst>
                <a:path w="378620" h="161785">
                  <a:moveTo>
                    <a:pt x="0" y="85367"/>
                  </a:moveTo>
                  <a:lnTo>
                    <a:pt x="3792" y="81575"/>
                  </a:lnTo>
                  <a:lnTo>
                    <a:pt x="9887" y="79713"/>
                  </a:lnTo>
                  <a:lnTo>
                    <a:pt x="37814" y="78419"/>
                  </a:lnTo>
                  <a:lnTo>
                    <a:pt x="64032" y="77488"/>
                  </a:lnTo>
                  <a:lnTo>
                    <a:pt x="96584" y="73331"/>
                  </a:lnTo>
                  <a:lnTo>
                    <a:pt x="130570" y="70953"/>
                  </a:lnTo>
                  <a:lnTo>
                    <a:pt x="161895" y="66368"/>
                  </a:lnTo>
                  <a:lnTo>
                    <a:pt x="195165" y="63862"/>
                  </a:lnTo>
                  <a:lnTo>
                    <a:pt x="225484" y="58446"/>
                  </a:lnTo>
                  <a:lnTo>
                    <a:pt x="253782" y="51020"/>
                  </a:lnTo>
                  <a:lnTo>
                    <a:pt x="288654" y="33944"/>
                  </a:lnTo>
                  <a:lnTo>
                    <a:pt x="308401" y="22851"/>
                  </a:lnTo>
                  <a:lnTo>
                    <a:pt x="319591" y="9215"/>
                  </a:lnTo>
                  <a:lnTo>
                    <a:pt x="320634" y="5749"/>
                  </a:lnTo>
                  <a:lnTo>
                    <a:pt x="320912" y="3713"/>
                  </a:lnTo>
                  <a:lnTo>
                    <a:pt x="320304" y="2356"/>
                  </a:lnTo>
                  <a:lnTo>
                    <a:pt x="319104" y="1451"/>
                  </a:lnTo>
                  <a:lnTo>
                    <a:pt x="314862" y="446"/>
                  </a:lnTo>
                  <a:lnTo>
                    <a:pt x="307684" y="0"/>
                  </a:lnTo>
                  <a:lnTo>
                    <a:pt x="294718" y="3540"/>
                  </a:lnTo>
                  <a:lnTo>
                    <a:pt x="265735" y="21900"/>
                  </a:lnTo>
                  <a:lnTo>
                    <a:pt x="235868" y="51837"/>
                  </a:lnTo>
                  <a:lnTo>
                    <a:pt x="213535" y="79952"/>
                  </a:lnTo>
                  <a:lnTo>
                    <a:pt x="209998" y="89840"/>
                  </a:lnTo>
                  <a:lnTo>
                    <a:pt x="207417" y="121037"/>
                  </a:lnTo>
                  <a:lnTo>
                    <a:pt x="211035" y="133683"/>
                  </a:lnTo>
                  <a:lnTo>
                    <a:pt x="219205" y="140708"/>
                  </a:lnTo>
                  <a:lnTo>
                    <a:pt x="251469" y="154185"/>
                  </a:lnTo>
                  <a:lnTo>
                    <a:pt x="286504" y="161784"/>
                  </a:lnTo>
                  <a:lnTo>
                    <a:pt x="312432" y="161190"/>
                  </a:lnTo>
                  <a:lnTo>
                    <a:pt x="341545" y="155987"/>
                  </a:lnTo>
                  <a:lnTo>
                    <a:pt x="378619" y="149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8" name="SMARTInkShape-619"/>
            <p:cNvSpPr/>
            <p:nvPr/>
          </p:nvSpPr>
          <p:spPr>
            <a:xfrm>
              <a:off x="1543050" y="1785938"/>
              <a:ext cx="298704" cy="514351"/>
            </a:xfrm>
            <a:custGeom>
              <a:avLst/>
              <a:gdLst/>
              <a:ahLst/>
              <a:cxnLst/>
              <a:rect l="0" t="0" r="0" b="0"/>
              <a:pathLst>
                <a:path w="298704" h="514351">
                  <a:moveTo>
                    <a:pt x="0" y="0"/>
                  </a:moveTo>
                  <a:lnTo>
                    <a:pt x="3792" y="0"/>
                  </a:lnTo>
                  <a:lnTo>
                    <a:pt x="25782" y="13425"/>
                  </a:lnTo>
                  <a:lnTo>
                    <a:pt x="52718" y="31226"/>
                  </a:lnTo>
                  <a:lnTo>
                    <a:pt x="75818" y="46157"/>
                  </a:lnTo>
                  <a:lnTo>
                    <a:pt x="101959" y="64964"/>
                  </a:lnTo>
                  <a:lnTo>
                    <a:pt x="129453" y="89198"/>
                  </a:lnTo>
                  <a:lnTo>
                    <a:pt x="155430" y="113726"/>
                  </a:lnTo>
                  <a:lnTo>
                    <a:pt x="180205" y="139445"/>
                  </a:lnTo>
                  <a:lnTo>
                    <a:pt x="204445" y="169396"/>
                  </a:lnTo>
                  <a:lnTo>
                    <a:pt x="226331" y="199112"/>
                  </a:lnTo>
                  <a:lnTo>
                    <a:pt x="245848" y="228194"/>
                  </a:lnTo>
                  <a:lnTo>
                    <a:pt x="262460" y="256994"/>
                  </a:lnTo>
                  <a:lnTo>
                    <a:pt x="275663" y="285669"/>
                  </a:lnTo>
                  <a:lnTo>
                    <a:pt x="286029" y="314289"/>
                  </a:lnTo>
                  <a:lnTo>
                    <a:pt x="293282" y="342884"/>
                  </a:lnTo>
                  <a:lnTo>
                    <a:pt x="297035" y="369351"/>
                  </a:lnTo>
                  <a:lnTo>
                    <a:pt x="298703" y="394343"/>
                  </a:lnTo>
                  <a:lnTo>
                    <a:pt x="298055" y="429932"/>
                  </a:lnTo>
                  <a:lnTo>
                    <a:pt x="289308" y="460938"/>
                  </a:lnTo>
                  <a:lnTo>
                    <a:pt x="271463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02" name="SMARTInkShape-Group77"/>
          <p:cNvGrpSpPr/>
          <p:nvPr/>
        </p:nvGrpSpPr>
        <p:grpSpPr>
          <a:xfrm>
            <a:off x="147203" y="3850481"/>
            <a:ext cx="1513015" cy="641811"/>
            <a:chOff x="147203" y="3850481"/>
            <a:chExt cx="1513015" cy="641811"/>
          </a:xfrm>
        </p:grpSpPr>
        <p:sp>
          <p:nvSpPr>
            <p:cNvPr id="32890" name="SMARTInkShape-620"/>
            <p:cNvSpPr/>
            <p:nvPr/>
          </p:nvSpPr>
          <p:spPr>
            <a:xfrm>
              <a:off x="147203" y="3895217"/>
              <a:ext cx="181411" cy="191009"/>
            </a:xfrm>
            <a:custGeom>
              <a:avLst/>
              <a:gdLst/>
              <a:ahLst/>
              <a:cxnLst/>
              <a:rect l="0" t="0" r="0" b="0"/>
              <a:pathLst>
                <a:path w="181411" h="191009">
                  <a:moveTo>
                    <a:pt x="124260" y="119571"/>
                  </a:moveTo>
                  <a:lnTo>
                    <a:pt x="125053" y="108164"/>
                  </a:lnTo>
                  <a:lnTo>
                    <a:pt x="134901" y="72797"/>
                  </a:lnTo>
                  <a:lnTo>
                    <a:pt x="137033" y="42421"/>
                  </a:lnTo>
                  <a:lnTo>
                    <a:pt x="128509" y="15298"/>
                  </a:lnTo>
                  <a:lnTo>
                    <a:pt x="121726" y="4449"/>
                  </a:lnTo>
                  <a:lnTo>
                    <a:pt x="118602" y="2342"/>
                  </a:lnTo>
                  <a:lnTo>
                    <a:pt x="110897" y="0"/>
                  </a:lnTo>
                  <a:lnTo>
                    <a:pt x="102181" y="1076"/>
                  </a:lnTo>
                  <a:lnTo>
                    <a:pt x="74021" y="11215"/>
                  </a:lnTo>
                  <a:lnTo>
                    <a:pt x="42692" y="37333"/>
                  </a:lnTo>
                  <a:lnTo>
                    <a:pt x="24950" y="56310"/>
                  </a:lnTo>
                  <a:lnTo>
                    <a:pt x="11039" y="86173"/>
                  </a:lnTo>
                  <a:lnTo>
                    <a:pt x="648" y="118618"/>
                  </a:lnTo>
                  <a:lnTo>
                    <a:pt x="0" y="133435"/>
                  </a:lnTo>
                  <a:lnTo>
                    <a:pt x="6052" y="158557"/>
                  </a:lnTo>
                  <a:lnTo>
                    <a:pt x="12594" y="173896"/>
                  </a:lnTo>
                  <a:lnTo>
                    <a:pt x="19332" y="181551"/>
                  </a:lnTo>
                  <a:lnTo>
                    <a:pt x="27619" y="186805"/>
                  </a:lnTo>
                  <a:lnTo>
                    <a:pt x="42003" y="189763"/>
                  </a:lnTo>
                  <a:lnTo>
                    <a:pt x="60993" y="189845"/>
                  </a:lnTo>
                  <a:lnTo>
                    <a:pt x="74710" y="187052"/>
                  </a:lnTo>
                  <a:lnTo>
                    <a:pt x="92027" y="177224"/>
                  </a:lnTo>
                  <a:lnTo>
                    <a:pt x="122602" y="147271"/>
                  </a:lnTo>
                  <a:lnTo>
                    <a:pt x="139190" y="123190"/>
                  </a:lnTo>
                  <a:lnTo>
                    <a:pt x="146951" y="92648"/>
                  </a:lnTo>
                  <a:lnTo>
                    <a:pt x="151091" y="77198"/>
                  </a:lnTo>
                  <a:lnTo>
                    <a:pt x="152490" y="61547"/>
                  </a:lnTo>
                  <a:lnTo>
                    <a:pt x="151811" y="59457"/>
                  </a:lnTo>
                  <a:lnTo>
                    <a:pt x="150565" y="58064"/>
                  </a:lnTo>
                  <a:lnTo>
                    <a:pt x="147063" y="56515"/>
                  </a:lnTo>
                  <a:lnTo>
                    <a:pt x="142861" y="55827"/>
                  </a:lnTo>
                  <a:lnTo>
                    <a:pt x="141423" y="56438"/>
                  </a:lnTo>
                  <a:lnTo>
                    <a:pt x="140464" y="57638"/>
                  </a:lnTo>
                  <a:lnTo>
                    <a:pt x="139399" y="61883"/>
                  </a:lnTo>
                  <a:lnTo>
                    <a:pt x="138580" y="95923"/>
                  </a:lnTo>
                  <a:lnTo>
                    <a:pt x="140668" y="121709"/>
                  </a:lnTo>
                  <a:lnTo>
                    <a:pt x="151526" y="150661"/>
                  </a:lnTo>
                  <a:lnTo>
                    <a:pt x="176364" y="185507"/>
                  </a:lnTo>
                  <a:lnTo>
                    <a:pt x="181410" y="191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1" name="SMARTInkShape-621"/>
            <p:cNvSpPr/>
            <p:nvPr/>
          </p:nvSpPr>
          <p:spPr>
            <a:xfrm>
              <a:off x="394850" y="3914988"/>
              <a:ext cx="159588" cy="196014"/>
            </a:xfrm>
            <a:custGeom>
              <a:avLst/>
              <a:gdLst/>
              <a:ahLst/>
              <a:cxnLst/>
              <a:rect l="0" t="0" r="0" b="0"/>
              <a:pathLst>
                <a:path w="159588" h="196014">
                  <a:moveTo>
                    <a:pt x="133788" y="14075"/>
                  </a:moveTo>
                  <a:lnTo>
                    <a:pt x="129995" y="10282"/>
                  </a:lnTo>
                  <a:lnTo>
                    <a:pt x="126017" y="8420"/>
                  </a:lnTo>
                  <a:lnTo>
                    <a:pt x="123844" y="7924"/>
                  </a:lnTo>
                  <a:lnTo>
                    <a:pt x="113861" y="2217"/>
                  </a:lnTo>
                  <a:lnTo>
                    <a:pt x="83348" y="0"/>
                  </a:lnTo>
                  <a:lnTo>
                    <a:pt x="60618" y="1946"/>
                  </a:lnTo>
                  <a:lnTo>
                    <a:pt x="27197" y="11978"/>
                  </a:lnTo>
                  <a:lnTo>
                    <a:pt x="16035" y="16582"/>
                  </a:lnTo>
                  <a:lnTo>
                    <a:pt x="7899" y="23391"/>
                  </a:lnTo>
                  <a:lnTo>
                    <a:pt x="2431" y="31709"/>
                  </a:lnTo>
                  <a:lnTo>
                    <a:pt x="0" y="40697"/>
                  </a:lnTo>
                  <a:lnTo>
                    <a:pt x="1037" y="49984"/>
                  </a:lnTo>
                  <a:lnTo>
                    <a:pt x="4937" y="59403"/>
                  </a:lnTo>
                  <a:lnTo>
                    <a:pt x="24843" y="83142"/>
                  </a:lnTo>
                  <a:lnTo>
                    <a:pt x="54030" y="107092"/>
                  </a:lnTo>
                  <a:lnTo>
                    <a:pt x="85666" y="127934"/>
                  </a:lnTo>
                  <a:lnTo>
                    <a:pt x="118461" y="147337"/>
                  </a:lnTo>
                  <a:lnTo>
                    <a:pt x="152328" y="169841"/>
                  </a:lnTo>
                  <a:lnTo>
                    <a:pt x="157903" y="176702"/>
                  </a:lnTo>
                  <a:lnTo>
                    <a:pt x="159389" y="179643"/>
                  </a:lnTo>
                  <a:lnTo>
                    <a:pt x="159587" y="182397"/>
                  </a:lnTo>
                  <a:lnTo>
                    <a:pt x="157689" y="187574"/>
                  </a:lnTo>
                  <a:lnTo>
                    <a:pt x="155278" y="189272"/>
                  </a:lnTo>
                  <a:lnTo>
                    <a:pt x="135549" y="196013"/>
                  </a:lnTo>
                  <a:lnTo>
                    <a:pt x="105590" y="194152"/>
                  </a:lnTo>
                  <a:lnTo>
                    <a:pt x="71215" y="190845"/>
                  </a:lnTo>
                  <a:lnTo>
                    <a:pt x="35589" y="181316"/>
                  </a:lnTo>
                  <a:lnTo>
                    <a:pt x="19488" y="178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2" name="SMARTInkShape-622"/>
            <p:cNvSpPr/>
            <p:nvPr/>
          </p:nvSpPr>
          <p:spPr>
            <a:xfrm>
              <a:off x="771525" y="3850481"/>
              <a:ext cx="195722" cy="285233"/>
            </a:xfrm>
            <a:custGeom>
              <a:avLst/>
              <a:gdLst/>
              <a:ahLst/>
              <a:cxnLst/>
              <a:rect l="0" t="0" r="0" b="0"/>
              <a:pathLst>
                <a:path w="195722" h="285233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9130" y="37028"/>
                  </a:lnTo>
                  <a:lnTo>
                    <a:pt x="13269" y="68345"/>
                  </a:lnTo>
                  <a:lnTo>
                    <a:pt x="13986" y="95745"/>
                  </a:lnTo>
                  <a:lnTo>
                    <a:pt x="17990" y="127764"/>
                  </a:lnTo>
                  <a:lnTo>
                    <a:pt x="24204" y="158594"/>
                  </a:lnTo>
                  <a:lnTo>
                    <a:pt x="31072" y="187838"/>
                  </a:lnTo>
                  <a:lnTo>
                    <a:pt x="35595" y="220460"/>
                  </a:lnTo>
                  <a:lnTo>
                    <a:pt x="41749" y="253251"/>
                  </a:lnTo>
                  <a:lnTo>
                    <a:pt x="42532" y="264832"/>
                  </a:lnTo>
                  <a:lnTo>
                    <a:pt x="43436" y="267042"/>
                  </a:lnTo>
                  <a:lnTo>
                    <a:pt x="44833" y="268516"/>
                  </a:lnTo>
                  <a:lnTo>
                    <a:pt x="48984" y="270881"/>
                  </a:lnTo>
                  <a:lnTo>
                    <a:pt x="45911" y="267498"/>
                  </a:lnTo>
                  <a:lnTo>
                    <a:pt x="44217" y="261499"/>
                  </a:lnTo>
                  <a:lnTo>
                    <a:pt x="43766" y="257676"/>
                  </a:lnTo>
                  <a:lnTo>
                    <a:pt x="49093" y="227024"/>
                  </a:lnTo>
                  <a:lnTo>
                    <a:pt x="57657" y="192674"/>
                  </a:lnTo>
                  <a:lnTo>
                    <a:pt x="62932" y="179296"/>
                  </a:lnTo>
                  <a:lnTo>
                    <a:pt x="83495" y="148702"/>
                  </a:lnTo>
                  <a:lnTo>
                    <a:pt x="91613" y="142025"/>
                  </a:lnTo>
                  <a:lnTo>
                    <a:pt x="102629" y="138529"/>
                  </a:lnTo>
                  <a:lnTo>
                    <a:pt x="108901" y="137596"/>
                  </a:lnTo>
                  <a:lnTo>
                    <a:pt x="136689" y="143869"/>
                  </a:lnTo>
                  <a:lnTo>
                    <a:pt x="158681" y="155781"/>
                  </a:lnTo>
                  <a:lnTo>
                    <a:pt x="175251" y="173158"/>
                  </a:lnTo>
                  <a:lnTo>
                    <a:pt x="192128" y="207394"/>
                  </a:lnTo>
                  <a:lnTo>
                    <a:pt x="195721" y="220763"/>
                  </a:lnTo>
                  <a:lnTo>
                    <a:pt x="193412" y="251038"/>
                  </a:lnTo>
                  <a:lnTo>
                    <a:pt x="191648" y="256258"/>
                  </a:lnTo>
                  <a:lnTo>
                    <a:pt x="173042" y="276889"/>
                  </a:lnTo>
                  <a:lnTo>
                    <a:pt x="161839" y="281812"/>
                  </a:lnTo>
                  <a:lnTo>
                    <a:pt x="129056" y="285232"/>
                  </a:lnTo>
                  <a:lnTo>
                    <a:pt x="111969" y="284803"/>
                  </a:lnTo>
                  <a:lnTo>
                    <a:pt x="82067" y="275787"/>
                  </a:lnTo>
                  <a:lnTo>
                    <a:pt x="64294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3" name="SMARTInkShape-623"/>
            <p:cNvSpPr/>
            <p:nvPr/>
          </p:nvSpPr>
          <p:spPr>
            <a:xfrm>
              <a:off x="1025836" y="3971925"/>
              <a:ext cx="136731" cy="177031"/>
            </a:xfrm>
            <a:custGeom>
              <a:avLst/>
              <a:gdLst/>
              <a:ahLst/>
              <a:cxnLst/>
              <a:rect l="0" t="0" r="0" b="0"/>
              <a:pathLst>
                <a:path w="136731" h="177031">
                  <a:moveTo>
                    <a:pt x="52870" y="7144"/>
                  </a:moveTo>
                  <a:lnTo>
                    <a:pt x="52870" y="10936"/>
                  </a:lnTo>
                  <a:lnTo>
                    <a:pt x="44801" y="33552"/>
                  </a:lnTo>
                  <a:lnTo>
                    <a:pt x="22208" y="65462"/>
                  </a:lnTo>
                  <a:lnTo>
                    <a:pt x="7979" y="100167"/>
                  </a:lnTo>
                  <a:lnTo>
                    <a:pt x="587" y="117697"/>
                  </a:lnTo>
                  <a:lnTo>
                    <a:pt x="0" y="130097"/>
                  </a:lnTo>
                  <a:lnTo>
                    <a:pt x="6091" y="153669"/>
                  </a:lnTo>
                  <a:lnTo>
                    <a:pt x="12639" y="164947"/>
                  </a:lnTo>
                  <a:lnTo>
                    <a:pt x="27192" y="173316"/>
                  </a:lnTo>
                  <a:lnTo>
                    <a:pt x="46585" y="177030"/>
                  </a:lnTo>
                  <a:lnTo>
                    <a:pt x="74471" y="172582"/>
                  </a:lnTo>
                  <a:lnTo>
                    <a:pt x="94989" y="165523"/>
                  </a:lnTo>
                  <a:lnTo>
                    <a:pt x="111476" y="152937"/>
                  </a:lnTo>
                  <a:lnTo>
                    <a:pt x="125621" y="134479"/>
                  </a:lnTo>
                  <a:lnTo>
                    <a:pt x="134398" y="113929"/>
                  </a:lnTo>
                  <a:lnTo>
                    <a:pt x="136730" y="99848"/>
                  </a:lnTo>
                  <a:lnTo>
                    <a:pt x="133533" y="85652"/>
                  </a:lnTo>
                  <a:lnTo>
                    <a:pt x="122338" y="53343"/>
                  </a:lnTo>
                  <a:lnTo>
                    <a:pt x="110997" y="39319"/>
                  </a:lnTo>
                  <a:lnTo>
                    <a:pt x="81638" y="17380"/>
                  </a:lnTo>
                  <a:lnTo>
                    <a:pt x="60071" y="6384"/>
                  </a:lnTo>
                  <a:lnTo>
                    <a:pt x="26419" y="841"/>
                  </a:lnTo>
                  <a:lnTo>
                    <a:pt x="28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4" name="SMARTInkShape-624"/>
            <p:cNvSpPr/>
            <p:nvPr/>
          </p:nvSpPr>
          <p:spPr>
            <a:xfrm>
              <a:off x="1173413" y="3872476"/>
              <a:ext cx="226763" cy="256060"/>
            </a:xfrm>
            <a:custGeom>
              <a:avLst/>
              <a:gdLst/>
              <a:ahLst/>
              <a:cxnLst/>
              <a:rect l="0" t="0" r="0" b="0"/>
              <a:pathLst>
                <a:path w="226763" h="256060">
                  <a:moveTo>
                    <a:pt x="162468" y="135168"/>
                  </a:moveTo>
                  <a:lnTo>
                    <a:pt x="152525" y="119074"/>
                  </a:lnTo>
                  <a:lnTo>
                    <a:pt x="134827" y="100469"/>
                  </a:lnTo>
                  <a:lnTo>
                    <a:pt x="126106" y="95934"/>
                  </a:lnTo>
                  <a:lnTo>
                    <a:pt x="103780" y="93022"/>
                  </a:lnTo>
                  <a:lnTo>
                    <a:pt x="72324" y="98150"/>
                  </a:lnTo>
                  <a:lnTo>
                    <a:pt x="47060" y="108923"/>
                  </a:lnTo>
                  <a:lnTo>
                    <a:pt x="34182" y="117947"/>
                  </a:lnTo>
                  <a:lnTo>
                    <a:pt x="11833" y="146217"/>
                  </a:lnTo>
                  <a:lnTo>
                    <a:pt x="1686" y="171658"/>
                  </a:lnTo>
                  <a:lnTo>
                    <a:pt x="0" y="192546"/>
                  </a:lnTo>
                  <a:lnTo>
                    <a:pt x="6139" y="218821"/>
                  </a:lnTo>
                  <a:lnTo>
                    <a:pt x="14995" y="239533"/>
                  </a:lnTo>
                  <a:lnTo>
                    <a:pt x="21783" y="247169"/>
                  </a:lnTo>
                  <a:lnTo>
                    <a:pt x="25816" y="250317"/>
                  </a:lnTo>
                  <a:lnTo>
                    <a:pt x="36646" y="253814"/>
                  </a:lnTo>
                  <a:lnTo>
                    <a:pt x="63002" y="256059"/>
                  </a:lnTo>
                  <a:lnTo>
                    <a:pt x="80256" y="252655"/>
                  </a:lnTo>
                  <a:lnTo>
                    <a:pt x="99215" y="242827"/>
                  </a:lnTo>
                  <a:lnTo>
                    <a:pt x="116122" y="226069"/>
                  </a:lnTo>
                  <a:lnTo>
                    <a:pt x="135263" y="193370"/>
                  </a:lnTo>
                  <a:lnTo>
                    <a:pt x="144000" y="164936"/>
                  </a:lnTo>
                  <a:lnTo>
                    <a:pt x="146942" y="132523"/>
                  </a:lnTo>
                  <a:lnTo>
                    <a:pt x="147020" y="102457"/>
                  </a:lnTo>
                  <a:lnTo>
                    <a:pt x="141575" y="73441"/>
                  </a:lnTo>
                  <a:lnTo>
                    <a:pt x="128032" y="39425"/>
                  </a:lnTo>
                  <a:lnTo>
                    <a:pt x="113453" y="3719"/>
                  </a:lnTo>
                  <a:lnTo>
                    <a:pt x="112593" y="0"/>
                  </a:lnTo>
                  <a:lnTo>
                    <a:pt x="113263" y="24633"/>
                  </a:lnTo>
                  <a:lnTo>
                    <a:pt x="122406" y="57083"/>
                  </a:lnTo>
                  <a:lnTo>
                    <a:pt x="137298" y="90169"/>
                  </a:lnTo>
                  <a:lnTo>
                    <a:pt x="155527" y="122575"/>
                  </a:lnTo>
                  <a:lnTo>
                    <a:pt x="174414" y="155523"/>
                  </a:lnTo>
                  <a:lnTo>
                    <a:pt x="202953" y="189424"/>
                  </a:lnTo>
                  <a:lnTo>
                    <a:pt x="226762" y="213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5" name="SMARTInkShape-625"/>
            <p:cNvSpPr/>
            <p:nvPr/>
          </p:nvSpPr>
          <p:spPr>
            <a:xfrm>
              <a:off x="1393031" y="3950494"/>
              <a:ext cx="142876" cy="164307"/>
            </a:xfrm>
            <a:custGeom>
              <a:avLst/>
              <a:gdLst/>
              <a:ahLst/>
              <a:cxnLst/>
              <a:rect l="0" t="0" r="0" b="0"/>
              <a:pathLst>
                <a:path w="142876" h="164307">
                  <a:moveTo>
                    <a:pt x="0" y="0"/>
                  </a:moveTo>
                  <a:lnTo>
                    <a:pt x="9888" y="15541"/>
                  </a:lnTo>
                  <a:lnTo>
                    <a:pt x="34491" y="45340"/>
                  </a:lnTo>
                  <a:lnTo>
                    <a:pt x="62956" y="78907"/>
                  </a:lnTo>
                  <a:lnTo>
                    <a:pt x="92840" y="113549"/>
                  </a:lnTo>
                  <a:lnTo>
                    <a:pt x="126330" y="147719"/>
                  </a:lnTo>
                  <a:lnTo>
                    <a:pt x="142875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6" name="SMARTInkShape-626"/>
            <p:cNvSpPr/>
            <p:nvPr/>
          </p:nvSpPr>
          <p:spPr>
            <a:xfrm>
              <a:off x="1507331" y="3929063"/>
              <a:ext cx="64295" cy="257176"/>
            </a:xfrm>
            <a:custGeom>
              <a:avLst/>
              <a:gdLst/>
              <a:ahLst/>
              <a:cxnLst/>
              <a:rect l="0" t="0" r="0" b="0"/>
              <a:pathLst>
                <a:path w="64295" h="257176">
                  <a:moveTo>
                    <a:pt x="64294" y="0"/>
                  </a:moveTo>
                  <a:lnTo>
                    <a:pt x="60502" y="3792"/>
                  </a:lnTo>
                  <a:lnTo>
                    <a:pt x="58640" y="9887"/>
                  </a:lnTo>
                  <a:lnTo>
                    <a:pt x="57019" y="17094"/>
                  </a:lnTo>
                  <a:lnTo>
                    <a:pt x="52437" y="27201"/>
                  </a:lnTo>
                  <a:lnTo>
                    <a:pt x="46534" y="57909"/>
                  </a:lnTo>
                  <a:lnTo>
                    <a:pt x="33769" y="91578"/>
                  </a:lnTo>
                  <a:lnTo>
                    <a:pt x="29320" y="120179"/>
                  </a:lnTo>
                  <a:lnTo>
                    <a:pt x="23328" y="152642"/>
                  </a:lnTo>
                  <a:lnTo>
                    <a:pt x="16525" y="182722"/>
                  </a:lnTo>
                  <a:lnTo>
                    <a:pt x="10277" y="210949"/>
                  </a:lnTo>
                  <a:lnTo>
                    <a:pt x="3764" y="24579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7" name="SMARTInkShape-627"/>
            <p:cNvSpPr/>
            <p:nvPr/>
          </p:nvSpPr>
          <p:spPr>
            <a:xfrm>
              <a:off x="893999" y="4243607"/>
              <a:ext cx="141846" cy="192663"/>
            </a:xfrm>
            <a:custGeom>
              <a:avLst/>
              <a:gdLst/>
              <a:ahLst/>
              <a:cxnLst/>
              <a:rect l="0" t="0" r="0" b="0"/>
              <a:pathLst>
                <a:path w="141846" h="192663">
                  <a:moveTo>
                    <a:pt x="141845" y="64074"/>
                  </a:moveTo>
                  <a:lnTo>
                    <a:pt x="141845" y="29583"/>
                  </a:lnTo>
                  <a:lnTo>
                    <a:pt x="141051" y="16368"/>
                  </a:lnTo>
                  <a:lnTo>
                    <a:pt x="138052" y="8211"/>
                  </a:lnTo>
                  <a:lnTo>
                    <a:pt x="135348" y="5401"/>
                  </a:lnTo>
                  <a:lnTo>
                    <a:pt x="128109" y="2279"/>
                  </a:lnTo>
                  <a:lnTo>
                    <a:pt x="97411" y="0"/>
                  </a:lnTo>
                  <a:lnTo>
                    <a:pt x="77085" y="3638"/>
                  </a:lnTo>
                  <a:lnTo>
                    <a:pt x="49678" y="17681"/>
                  </a:lnTo>
                  <a:lnTo>
                    <a:pt x="33221" y="32689"/>
                  </a:lnTo>
                  <a:lnTo>
                    <a:pt x="15554" y="63284"/>
                  </a:lnTo>
                  <a:lnTo>
                    <a:pt x="4186" y="92493"/>
                  </a:lnTo>
                  <a:lnTo>
                    <a:pt x="0" y="121193"/>
                  </a:lnTo>
                  <a:lnTo>
                    <a:pt x="69" y="141852"/>
                  </a:lnTo>
                  <a:lnTo>
                    <a:pt x="2898" y="153147"/>
                  </a:lnTo>
                  <a:lnTo>
                    <a:pt x="12745" y="168430"/>
                  </a:lnTo>
                  <a:lnTo>
                    <a:pt x="25717" y="179220"/>
                  </a:lnTo>
                  <a:lnTo>
                    <a:pt x="56120" y="192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8" name="SMARTInkShape-628"/>
            <p:cNvSpPr/>
            <p:nvPr/>
          </p:nvSpPr>
          <p:spPr>
            <a:xfrm>
              <a:off x="1072044" y="4272087"/>
              <a:ext cx="105075" cy="157039"/>
            </a:xfrm>
            <a:custGeom>
              <a:avLst/>
              <a:gdLst/>
              <a:ahLst/>
              <a:cxnLst/>
              <a:rect l="0" t="0" r="0" b="0"/>
              <a:pathLst>
                <a:path w="105075" h="157039">
                  <a:moveTo>
                    <a:pt x="28094" y="57026"/>
                  </a:moveTo>
                  <a:lnTo>
                    <a:pt x="33797" y="42297"/>
                  </a:lnTo>
                  <a:lnTo>
                    <a:pt x="38037" y="38573"/>
                  </a:lnTo>
                  <a:lnTo>
                    <a:pt x="68863" y="23584"/>
                  </a:lnTo>
                  <a:lnTo>
                    <a:pt x="92611" y="11768"/>
                  </a:lnTo>
                  <a:lnTo>
                    <a:pt x="105074" y="1285"/>
                  </a:lnTo>
                  <a:lnTo>
                    <a:pt x="104020" y="816"/>
                  </a:lnTo>
                  <a:lnTo>
                    <a:pt x="90440" y="0"/>
                  </a:lnTo>
                  <a:lnTo>
                    <a:pt x="59663" y="9830"/>
                  </a:lnTo>
                  <a:lnTo>
                    <a:pt x="26736" y="27518"/>
                  </a:lnTo>
                  <a:lnTo>
                    <a:pt x="17436" y="38355"/>
                  </a:lnTo>
                  <a:lnTo>
                    <a:pt x="3172" y="66767"/>
                  </a:lnTo>
                  <a:lnTo>
                    <a:pt x="0" y="96438"/>
                  </a:lnTo>
                  <a:lnTo>
                    <a:pt x="3966" y="108674"/>
                  </a:lnTo>
                  <a:lnTo>
                    <a:pt x="19447" y="132139"/>
                  </a:lnTo>
                  <a:lnTo>
                    <a:pt x="33116" y="143399"/>
                  </a:lnTo>
                  <a:lnTo>
                    <a:pt x="51013" y="151762"/>
                  </a:lnTo>
                  <a:lnTo>
                    <a:pt x="84744" y="156343"/>
                  </a:lnTo>
                  <a:lnTo>
                    <a:pt x="92387" y="157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9" name="SMARTInkShape-629"/>
            <p:cNvSpPr/>
            <p:nvPr/>
          </p:nvSpPr>
          <p:spPr>
            <a:xfrm>
              <a:off x="1264444" y="4207669"/>
              <a:ext cx="50007" cy="271463"/>
            </a:xfrm>
            <a:custGeom>
              <a:avLst/>
              <a:gdLst/>
              <a:ahLst/>
              <a:cxnLst/>
              <a:rect l="0" t="0" r="0" b="0"/>
              <a:pathLst>
                <a:path w="50007" h="271463">
                  <a:moveTo>
                    <a:pt x="0" y="0"/>
                  </a:moveTo>
                  <a:lnTo>
                    <a:pt x="0" y="12301"/>
                  </a:lnTo>
                  <a:lnTo>
                    <a:pt x="6151" y="47735"/>
                  </a:lnTo>
                  <a:lnTo>
                    <a:pt x="12651" y="79720"/>
                  </a:lnTo>
                  <a:lnTo>
                    <a:pt x="18477" y="110492"/>
                  </a:lnTo>
                  <a:lnTo>
                    <a:pt x="21349" y="140071"/>
                  </a:lnTo>
                  <a:lnTo>
                    <a:pt x="26081" y="168943"/>
                  </a:lnTo>
                  <a:lnTo>
                    <a:pt x="28630" y="196813"/>
                  </a:lnTo>
                  <a:lnTo>
                    <a:pt x="38421" y="231528"/>
                  </a:lnTo>
                  <a:lnTo>
                    <a:pt x="48623" y="257984"/>
                  </a:lnTo>
                  <a:lnTo>
                    <a:pt x="50006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0" name="SMARTInkShape-630"/>
            <p:cNvSpPr/>
            <p:nvPr/>
          </p:nvSpPr>
          <p:spPr>
            <a:xfrm>
              <a:off x="1343025" y="4193381"/>
              <a:ext cx="64295" cy="257176"/>
            </a:xfrm>
            <a:custGeom>
              <a:avLst/>
              <a:gdLst/>
              <a:ahLst/>
              <a:cxnLst/>
              <a:rect l="0" t="0" r="0" b="0"/>
              <a:pathLst>
                <a:path w="64295" h="257176">
                  <a:moveTo>
                    <a:pt x="0" y="0"/>
                  </a:moveTo>
                  <a:lnTo>
                    <a:pt x="0" y="12302"/>
                  </a:lnTo>
                  <a:lnTo>
                    <a:pt x="9943" y="47735"/>
                  </a:lnTo>
                  <a:lnTo>
                    <a:pt x="19133" y="78926"/>
                  </a:lnTo>
                  <a:lnTo>
                    <a:pt x="26218" y="106377"/>
                  </a:lnTo>
                  <a:lnTo>
                    <a:pt x="33345" y="137705"/>
                  </a:lnTo>
                  <a:lnTo>
                    <a:pt x="42864" y="172546"/>
                  </a:lnTo>
                  <a:lnTo>
                    <a:pt x="48595" y="205974"/>
                  </a:lnTo>
                  <a:lnTo>
                    <a:pt x="57591" y="240614"/>
                  </a:lnTo>
                  <a:lnTo>
                    <a:pt x="64294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1" name="SMARTInkShape-631"/>
            <p:cNvSpPr/>
            <p:nvPr/>
          </p:nvSpPr>
          <p:spPr>
            <a:xfrm>
              <a:off x="1500729" y="4287330"/>
              <a:ext cx="159489" cy="204962"/>
            </a:xfrm>
            <a:custGeom>
              <a:avLst/>
              <a:gdLst/>
              <a:ahLst/>
              <a:cxnLst/>
              <a:rect l="0" t="0" r="0" b="0"/>
              <a:pathLst>
                <a:path w="159489" h="204962">
                  <a:moveTo>
                    <a:pt x="106615" y="13208"/>
                  </a:moveTo>
                  <a:lnTo>
                    <a:pt x="106615" y="9415"/>
                  </a:lnTo>
                  <a:lnTo>
                    <a:pt x="105821" y="8298"/>
                  </a:lnTo>
                  <a:lnTo>
                    <a:pt x="104498" y="7553"/>
                  </a:lnTo>
                  <a:lnTo>
                    <a:pt x="102822" y="7057"/>
                  </a:lnTo>
                  <a:lnTo>
                    <a:pt x="96672" y="2566"/>
                  </a:lnTo>
                  <a:lnTo>
                    <a:pt x="82237" y="0"/>
                  </a:lnTo>
                  <a:lnTo>
                    <a:pt x="62879" y="3033"/>
                  </a:lnTo>
                  <a:lnTo>
                    <a:pt x="34478" y="12751"/>
                  </a:lnTo>
                  <a:lnTo>
                    <a:pt x="16096" y="21891"/>
                  </a:lnTo>
                  <a:lnTo>
                    <a:pt x="5623" y="33419"/>
                  </a:lnTo>
                  <a:lnTo>
                    <a:pt x="1285" y="43097"/>
                  </a:lnTo>
                  <a:lnTo>
                    <a:pt x="0" y="54784"/>
                  </a:lnTo>
                  <a:lnTo>
                    <a:pt x="3411" y="68301"/>
                  </a:lnTo>
                  <a:lnTo>
                    <a:pt x="11534" y="77645"/>
                  </a:lnTo>
                  <a:lnTo>
                    <a:pt x="42970" y="106242"/>
                  </a:lnTo>
                  <a:lnTo>
                    <a:pt x="73141" y="127070"/>
                  </a:lnTo>
                  <a:lnTo>
                    <a:pt x="105647" y="146471"/>
                  </a:lnTo>
                  <a:lnTo>
                    <a:pt x="139449" y="175125"/>
                  </a:lnTo>
                  <a:lnTo>
                    <a:pt x="158540" y="193764"/>
                  </a:lnTo>
                  <a:lnTo>
                    <a:pt x="159488" y="195491"/>
                  </a:lnTo>
                  <a:lnTo>
                    <a:pt x="159326" y="196642"/>
                  </a:lnTo>
                  <a:lnTo>
                    <a:pt x="153363" y="202283"/>
                  </a:lnTo>
                  <a:lnTo>
                    <a:pt x="146971" y="204397"/>
                  </a:lnTo>
                  <a:lnTo>
                    <a:pt x="143044" y="204961"/>
                  </a:lnTo>
                  <a:lnTo>
                    <a:pt x="112201" y="196047"/>
                  </a:lnTo>
                  <a:lnTo>
                    <a:pt x="79951" y="190244"/>
                  </a:lnTo>
                  <a:lnTo>
                    <a:pt x="49465" y="184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28" name="SMARTInkShape-Group78"/>
          <p:cNvGrpSpPr/>
          <p:nvPr/>
        </p:nvGrpSpPr>
        <p:grpSpPr>
          <a:xfrm>
            <a:off x="180459" y="2264569"/>
            <a:ext cx="2591317" cy="1402842"/>
            <a:chOff x="180459" y="2264569"/>
            <a:chExt cx="2591317" cy="1402842"/>
          </a:xfrm>
        </p:grpSpPr>
        <p:sp>
          <p:nvSpPr>
            <p:cNvPr id="32903" name="SMARTInkShape-632"/>
            <p:cNvSpPr/>
            <p:nvPr/>
          </p:nvSpPr>
          <p:spPr>
            <a:xfrm>
              <a:off x="180459" y="2365023"/>
              <a:ext cx="200323" cy="306217"/>
            </a:xfrm>
            <a:custGeom>
              <a:avLst/>
              <a:gdLst/>
              <a:ahLst/>
              <a:cxnLst/>
              <a:rect l="0" t="0" r="0" b="0"/>
              <a:pathLst>
                <a:path w="200323" h="306217">
                  <a:moveTo>
                    <a:pt x="162441" y="56708"/>
                  </a:moveTo>
                  <a:lnTo>
                    <a:pt x="162441" y="37557"/>
                  </a:lnTo>
                  <a:lnTo>
                    <a:pt x="157532" y="29230"/>
                  </a:lnTo>
                  <a:lnTo>
                    <a:pt x="155165" y="18316"/>
                  </a:lnTo>
                  <a:lnTo>
                    <a:pt x="149790" y="9702"/>
                  </a:lnTo>
                  <a:lnTo>
                    <a:pt x="145441" y="4596"/>
                  </a:lnTo>
                  <a:lnTo>
                    <a:pt x="138746" y="1797"/>
                  </a:lnTo>
                  <a:lnTo>
                    <a:pt x="121513" y="0"/>
                  </a:lnTo>
                  <a:lnTo>
                    <a:pt x="89553" y="9540"/>
                  </a:lnTo>
                  <a:lnTo>
                    <a:pt x="55094" y="23166"/>
                  </a:lnTo>
                  <a:lnTo>
                    <a:pt x="25244" y="45089"/>
                  </a:lnTo>
                  <a:lnTo>
                    <a:pt x="7576" y="63909"/>
                  </a:lnTo>
                  <a:lnTo>
                    <a:pt x="4429" y="68652"/>
                  </a:lnTo>
                  <a:lnTo>
                    <a:pt x="0" y="90498"/>
                  </a:lnTo>
                  <a:lnTo>
                    <a:pt x="2480" y="109494"/>
                  </a:lnTo>
                  <a:lnTo>
                    <a:pt x="12034" y="125177"/>
                  </a:lnTo>
                  <a:lnTo>
                    <a:pt x="40891" y="144699"/>
                  </a:lnTo>
                  <a:lnTo>
                    <a:pt x="67865" y="159861"/>
                  </a:lnTo>
                  <a:lnTo>
                    <a:pt x="96759" y="178289"/>
                  </a:lnTo>
                  <a:lnTo>
                    <a:pt x="129310" y="194156"/>
                  </a:lnTo>
                  <a:lnTo>
                    <a:pt x="164922" y="213739"/>
                  </a:lnTo>
                  <a:lnTo>
                    <a:pt x="191989" y="237666"/>
                  </a:lnTo>
                  <a:lnTo>
                    <a:pt x="198857" y="247200"/>
                  </a:lnTo>
                  <a:lnTo>
                    <a:pt x="200322" y="258846"/>
                  </a:lnTo>
                  <a:lnTo>
                    <a:pt x="199601" y="265286"/>
                  </a:lnTo>
                  <a:lnTo>
                    <a:pt x="197533" y="270373"/>
                  </a:lnTo>
                  <a:lnTo>
                    <a:pt x="191002" y="278141"/>
                  </a:lnTo>
                  <a:lnTo>
                    <a:pt x="168171" y="294505"/>
                  </a:lnTo>
                  <a:lnTo>
                    <a:pt x="147735" y="302762"/>
                  </a:lnTo>
                  <a:lnTo>
                    <a:pt x="112380" y="306216"/>
                  </a:lnTo>
                  <a:lnTo>
                    <a:pt x="84643" y="305842"/>
                  </a:lnTo>
                  <a:lnTo>
                    <a:pt x="73360" y="302901"/>
                  </a:lnTo>
                  <a:lnTo>
                    <a:pt x="68922" y="299418"/>
                  </a:lnTo>
                  <a:lnTo>
                    <a:pt x="59678" y="284727"/>
                  </a:lnTo>
                  <a:lnTo>
                    <a:pt x="56153" y="271847"/>
                  </a:lnTo>
                  <a:lnTo>
                    <a:pt x="55285" y="263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4" name="SMARTInkShape-633"/>
            <p:cNvSpPr/>
            <p:nvPr/>
          </p:nvSpPr>
          <p:spPr>
            <a:xfrm>
              <a:off x="414670" y="2429299"/>
              <a:ext cx="92537" cy="156308"/>
            </a:xfrm>
            <a:custGeom>
              <a:avLst/>
              <a:gdLst/>
              <a:ahLst/>
              <a:cxnLst/>
              <a:rect l="0" t="0" r="0" b="0"/>
              <a:pathLst>
                <a:path w="92537" h="156308">
                  <a:moveTo>
                    <a:pt x="21099" y="56726"/>
                  </a:moveTo>
                  <a:lnTo>
                    <a:pt x="36641" y="46839"/>
                  </a:lnTo>
                  <a:lnTo>
                    <a:pt x="47099" y="37575"/>
                  </a:lnTo>
                  <a:lnTo>
                    <a:pt x="69014" y="6822"/>
                  </a:lnTo>
                  <a:lnTo>
                    <a:pt x="70692" y="1007"/>
                  </a:lnTo>
                  <a:lnTo>
                    <a:pt x="70036" y="530"/>
                  </a:lnTo>
                  <a:lnTo>
                    <a:pt x="67190" y="0"/>
                  </a:lnTo>
                  <a:lnTo>
                    <a:pt x="57333" y="3494"/>
                  </a:lnTo>
                  <a:lnTo>
                    <a:pt x="30460" y="22530"/>
                  </a:lnTo>
                  <a:lnTo>
                    <a:pt x="23143" y="32003"/>
                  </a:lnTo>
                  <a:lnTo>
                    <a:pt x="3453" y="65697"/>
                  </a:lnTo>
                  <a:lnTo>
                    <a:pt x="0" y="101238"/>
                  </a:lnTo>
                  <a:lnTo>
                    <a:pt x="609" y="113816"/>
                  </a:lnTo>
                  <a:lnTo>
                    <a:pt x="5414" y="129027"/>
                  </a:lnTo>
                  <a:lnTo>
                    <a:pt x="9630" y="135956"/>
                  </a:lnTo>
                  <a:lnTo>
                    <a:pt x="20258" y="144319"/>
                  </a:lnTo>
                  <a:lnTo>
                    <a:pt x="42981" y="153462"/>
                  </a:lnTo>
                  <a:lnTo>
                    <a:pt x="72262" y="156307"/>
                  </a:lnTo>
                  <a:lnTo>
                    <a:pt x="81673" y="154430"/>
                  </a:lnTo>
                  <a:lnTo>
                    <a:pt x="92536" y="149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5" name="SMARTInkShape-634"/>
            <p:cNvSpPr/>
            <p:nvPr/>
          </p:nvSpPr>
          <p:spPr>
            <a:xfrm>
              <a:off x="578644" y="2407444"/>
              <a:ext cx="121445" cy="235745"/>
            </a:xfrm>
            <a:custGeom>
              <a:avLst/>
              <a:gdLst/>
              <a:ahLst/>
              <a:cxnLst/>
              <a:rect l="0" t="0" r="0" b="0"/>
              <a:pathLst>
                <a:path w="121445" h="235745">
                  <a:moveTo>
                    <a:pt x="121444" y="0"/>
                  </a:moveTo>
                  <a:lnTo>
                    <a:pt x="101517" y="32577"/>
                  </a:lnTo>
                  <a:lnTo>
                    <a:pt x="85081" y="60057"/>
                  </a:lnTo>
                  <a:lnTo>
                    <a:pt x="71247" y="86586"/>
                  </a:lnTo>
                  <a:lnTo>
                    <a:pt x="54977" y="114555"/>
                  </a:lnTo>
                  <a:lnTo>
                    <a:pt x="39308" y="142950"/>
                  </a:lnTo>
                  <a:lnTo>
                    <a:pt x="30964" y="161165"/>
                  </a:lnTo>
                  <a:lnTo>
                    <a:pt x="10438" y="192260"/>
                  </a:lnTo>
                  <a:lnTo>
                    <a:pt x="2062" y="213749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6" name="SMARTInkShape-635"/>
            <p:cNvSpPr/>
            <p:nvPr/>
          </p:nvSpPr>
          <p:spPr>
            <a:xfrm>
              <a:off x="578644" y="2500313"/>
              <a:ext cx="164307" cy="114301"/>
            </a:xfrm>
            <a:custGeom>
              <a:avLst/>
              <a:gdLst/>
              <a:ahLst/>
              <a:cxnLst/>
              <a:rect l="0" t="0" r="0" b="0"/>
              <a:pathLst>
                <a:path w="164307" h="114301">
                  <a:moveTo>
                    <a:pt x="0" y="0"/>
                  </a:moveTo>
                  <a:lnTo>
                    <a:pt x="32249" y="31455"/>
                  </a:lnTo>
                  <a:lnTo>
                    <a:pt x="64777" y="54834"/>
                  </a:lnTo>
                  <a:lnTo>
                    <a:pt x="100076" y="76473"/>
                  </a:lnTo>
                  <a:lnTo>
                    <a:pt x="134946" y="95119"/>
                  </a:lnTo>
                  <a:lnTo>
                    <a:pt x="16430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7" name="SMARTInkShape-636"/>
            <p:cNvSpPr/>
            <p:nvPr/>
          </p:nvSpPr>
          <p:spPr>
            <a:xfrm>
              <a:off x="958797" y="2410472"/>
              <a:ext cx="112767" cy="182710"/>
            </a:xfrm>
            <a:custGeom>
              <a:avLst/>
              <a:gdLst/>
              <a:ahLst/>
              <a:cxnLst/>
              <a:rect l="0" t="0" r="0" b="0"/>
              <a:pathLst>
                <a:path w="112767" h="182710">
                  <a:moveTo>
                    <a:pt x="98478" y="4116"/>
                  </a:moveTo>
                  <a:lnTo>
                    <a:pt x="94686" y="4116"/>
                  </a:lnTo>
                  <a:lnTo>
                    <a:pt x="93569" y="3322"/>
                  </a:lnTo>
                  <a:lnTo>
                    <a:pt x="92824" y="1999"/>
                  </a:lnTo>
                  <a:lnTo>
                    <a:pt x="92327" y="323"/>
                  </a:lnTo>
                  <a:lnTo>
                    <a:pt x="90409" y="0"/>
                  </a:lnTo>
                  <a:lnTo>
                    <a:pt x="84044" y="1757"/>
                  </a:lnTo>
                  <a:lnTo>
                    <a:pt x="75327" y="7209"/>
                  </a:lnTo>
                  <a:lnTo>
                    <a:pt x="41168" y="42165"/>
                  </a:lnTo>
                  <a:lnTo>
                    <a:pt x="18288" y="71744"/>
                  </a:lnTo>
                  <a:lnTo>
                    <a:pt x="3643" y="106821"/>
                  </a:lnTo>
                  <a:lnTo>
                    <a:pt x="0" y="126357"/>
                  </a:lnTo>
                  <a:lnTo>
                    <a:pt x="2713" y="143435"/>
                  </a:lnTo>
                  <a:lnTo>
                    <a:pt x="10672" y="153612"/>
                  </a:lnTo>
                  <a:lnTo>
                    <a:pt x="22147" y="162633"/>
                  </a:lnTo>
                  <a:lnTo>
                    <a:pt x="51033" y="174893"/>
                  </a:lnTo>
                  <a:lnTo>
                    <a:pt x="83285" y="181165"/>
                  </a:lnTo>
                  <a:lnTo>
                    <a:pt x="112766" y="182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8" name="SMARTInkShape-637"/>
            <p:cNvSpPr/>
            <p:nvPr/>
          </p:nvSpPr>
          <p:spPr>
            <a:xfrm>
              <a:off x="1130577" y="2401419"/>
              <a:ext cx="119040" cy="163188"/>
            </a:xfrm>
            <a:custGeom>
              <a:avLst/>
              <a:gdLst/>
              <a:ahLst/>
              <a:cxnLst/>
              <a:rect l="0" t="0" r="0" b="0"/>
              <a:pathLst>
                <a:path w="119040" h="163188">
                  <a:moveTo>
                    <a:pt x="40998" y="70319"/>
                  </a:moveTo>
                  <a:lnTo>
                    <a:pt x="50817" y="59706"/>
                  </a:lnTo>
                  <a:lnTo>
                    <a:pt x="53299" y="54225"/>
                  </a:lnTo>
                  <a:lnTo>
                    <a:pt x="58636" y="49143"/>
                  </a:lnTo>
                  <a:lnTo>
                    <a:pt x="93516" y="23365"/>
                  </a:lnTo>
                  <a:lnTo>
                    <a:pt x="117755" y="7462"/>
                  </a:lnTo>
                  <a:lnTo>
                    <a:pt x="118769" y="4547"/>
                  </a:lnTo>
                  <a:lnTo>
                    <a:pt x="119039" y="2658"/>
                  </a:lnTo>
                  <a:lnTo>
                    <a:pt x="118425" y="1399"/>
                  </a:lnTo>
                  <a:lnTo>
                    <a:pt x="117222" y="560"/>
                  </a:lnTo>
                  <a:lnTo>
                    <a:pt x="115627" y="0"/>
                  </a:lnTo>
                  <a:lnTo>
                    <a:pt x="105796" y="3005"/>
                  </a:lnTo>
                  <a:lnTo>
                    <a:pt x="75842" y="21169"/>
                  </a:lnTo>
                  <a:lnTo>
                    <a:pt x="41677" y="45031"/>
                  </a:lnTo>
                  <a:lnTo>
                    <a:pt x="15207" y="77895"/>
                  </a:lnTo>
                  <a:lnTo>
                    <a:pt x="4429" y="95229"/>
                  </a:lnTo>
                  <a:lnTo>
                    <a:pt x="0" y="114212"/>
                  </a:lnTo>
                  <a:lnTo>
                    <a:pt x="1081" y="125810"/>
                  </a:lnTo>
                  <a:lnTo>
                    <a:pt x="5001" y="136256"/>
                  </a:lnTo>
                  <a:lnTo>
                    <a:pt x="12035" y="146191"/>
                  </a:lnTo>
                  <a:lnTo>
                    <a:pt x="28712" y="156917"/>
                  </a:lnTo>
                  <a:lnTo>
                    <a:pt x="48735" y="161329"/>
                  </a:lnTo>
                  <a:lnTo>
                    <a:pt x="84272" y="162820"/>
                  </a:lnTo>
                  <a:lnTo>
                    <a:pt x="98148" y="163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9" name="SMARTInkShape-638"/>
            <p:cNvSpPr/>
            <p:nvPr/>
          </p:nvSpPr>
          <p:spPr>
            <a:xfrm>
              <a:off x="1314450" y="2278856"/>
              <a:ext cx="92870" cy="307183"/>
            </a:xfrm>
            <a:custGeom>
              <a:avLst/>
              <a:gdLst/>
              <a:ahLst/>
              <a:cxnLst/>
              <a:rect l="0" t="0" r="0" b="0"/>
              <a:pathLst>
                <a:path w="92870" h="307183">
                  <a:moveTo>
                    <a:pt x="0" y="0"/>
                  </a:moveTo>
                  <a:lnTo>
                    <a:pt x="794" y="27202"/>
                  </a:lnTo>
                  <a:lnTo>
                    <a:pt x="6151" y="61703"/>
                  </a:lnTo>
                  <a:lnTo>
                    <a:pt x="10642" y="88750"/>
                  </a:lnTo>
                  <a:lnTo>
                    <a:pt x="17000" y="120664"/>
                  </a:lnTo>
                  <a:lnTo>
                    <a:pt x="23911" y="151464"/>
                  </a:lnTo>
                  <a:lnTo>
                    <a:pt x="34778" y="180698"/>
                  </a:lnTo>
                  <a:lnTo>
                    <a:pt x="44259" y="209468"/>
                  </a:lnTo>
                  <a:lnTo>
                    <a:pt x="52096" y="238101"/>
                  </a:lnTo>
                  <a:lnTo>
                    <a:pt x="66764" y="269724"/>
                  </a:lnTo>
                  <a:lnTo>
                    <a:pt x="83143" y="300470"/>
                  </a:lnTo>
                  <a:lnTo>
                    <a:pt x="92869" y="307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0" name="SMARTInkShape-639"/>
            <p:cNvSpPr/>
            <p:nvPr/>
          </p:nvSpPr>
          <p:spPr>
            <a:xfrm>
              <a:off x="1464477" y="2264569"/>
              <a:ext cx="14280" cy="300038"/>
            </a:xfrm>
            <a:custGeom>
              <a:avLst/>
              <a:gdLst/>
              <a:ahLst/>
              <a:cxnLst/>
              <a:rect l="0" t="0" r="0" b="0"/>
              <a:pathLst>
                <a:path w="14280" h="300038">
                  <a:moveTo>
                    <a:pt x="14279" y="0"/>
                  </a:moveTo>
                  <a:lnTo>
                    <a:pt x="14279" y="31227"/>
                  </a:lnTo>
                  <a:lnTo>
                    <a:pt x="9370" y="63377"/>
                  </a:lnTo>
                  <a:lnTo>
                    <a:pt x="7797" y="91715"/>
                  </a:lnTo>
                  <a:lnTo>
                    <a:pt x="6538" y="124894"/>
                  </a:lnTo>
                  <a:lnTo>
                    <a:pt x="2284" y="159067"/>
                  </a:lnTo>
                  <a:lnTo>
                    <a:pt x="671" y="189653"/>
                  </a:lnTo>
                  <a:lnTo>
                    <a:pt x="193" y="218824"/>
                  </a:lnTo>
                  <a:lnTo>
                    <a:pt x="51" y="246782"/>
                  </a:lnTo>
                  <a:lnTo>
                    <a:pt x="0" y="281529"/>
                  </a:lnTo>
                  <a:lnTo>
                    <a:pt x="2112" y="289960"/>
                  </a:lnTo>
                  <a:lnTo>
                    <a:pt x="7136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1" name="SMARTInkShape-640"/>
            <p:cNvSpPr/>
            <p:nvPr/>
          </p:nvSpPr>
          <p:spPr>
            <a:xfrm>
              <a:off x="1571625" y="2414611"/>
              <a:ext cx="135732" cy="200003"/>
            </a:xfrm>
            <a:custGeom>
              <a:avLst/>
              <a:gdLst/>
              <a:ahLst/>
              <a:cxnLst/>
              <a:rect l="0" t="0" r="0" b="0"/>
              <a:pathLst>
                <a:path w="135732" h="200003">
                  <a:moveTo>
                    <a:pt x="135731" y="14264"/>
                  </a:moveTo>
                  <a:lnTo>
                    <a:pt x="122032" y="565"/>
                  </a:lnTo>
                  <a:lnTo>
                    <a:pt x="88287" y="0"/>
                  </a:lnTo>
                  <a:lnTo>
                    <a:pt x="57656" y="3773"/>
                  </a:lnTo>
                  <a:lnTo>
                    <a:pt x="29469" y="12956"/>
                  </a:lnTo>
                  <a:lnTo>
                    <a:pt x="6605" y="29977"/>
                  </a:lnTo>
                  <a:lnTo>
                    <a:pt x="2935" y="37387"/>
                  </a:lnTo>
                  <a:lnTo>
                    <a:pt x="1957" y="41586"/>
                  </a:lnTo>
                  <a:lnTo>
                    <a:pt x="2986" y="50484"/>
                  </a:lnTo>
                  <a:lnTo>
                    <a:pt x="6884" y="59731"/>
                  </a:lnTo>
                  <a:lnTo>
                    <a:pt x="26787" y="83350"/>
                  </a:lnTo>
                  <a:lnTo>
                    <a:pt x="61393" y="107137"/>
                  </a:lnTo>
                  <a:lnTo>
                    <a:pt x="92634" y="130946"/>
                  </a:lnTo>
                  <a:lnTo>
                    <a:pt x="107175" y="144439"/>
                  </a:lnTo>
                  <a:lnTo>
                    <a:pt x="111133" y="150966"/>
                  </a:lnTo>
                  <a:lnTo>
                    <a:pt x="113362" y="162894"/>
                  </a:lnTo>
                  <a:lnTo>
                    <a:pt x="111766" y="169751"/>
                  </a:lnTo>
                  <a:lnTo>
                    <a:pt x="110230" y="172691"/>
                  </a:lnTo>
                  <a:lnTo>
                    <a:pt x="100482" y="180621"/>
                  </a:lnTo>
                  <a:lnTo>
                    <a:pt x="70559" y="192814"/>
                  </a:lnTo>
                  <a:lnTo>
                    <a:pt x="49746" y="197872"/>
                  </a:lnTo>
                  <a:lnTo>
                    <a:pt x="14892" y="199815"/>
                  </a:lnTo>
                  <a:lnTo>
                    <a:pt x="0" y="200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2" name="SMARTInkShape-641"/>
            <p:cNvSpPr/>
            <p:nvPr/>
          </p:nvSpPr>
          <p:spPr>
            <a:xfrm>
              <a:off x="1835944" y="2350294"/>
              <a:ext cx="228601" cy="321470"/>
            </a:xfrm>
            <a:custGeom>
              <a:avLst/>
              <a:gdLst/>
              <a:ahLst/>
              <a:cxnLst/>
              <a:rect l="0" t="0" r="0" b="0"/>
              <a:pathLst>
                <a:path w="228601" h="321470">
                  <a:moveTo>
                    <a:pt x="0" y="0"/>
                  </a:moveTo>
                  <a:lnTo>
                    <a:pt x="794" y="7291"/>
                  </a:lnTo>
                  <a:lnTo>
                    <a:pt x="8819" y="41241"/>
                  </a:lnTo>
                  <a:lnTo>
                    <a:pt x="16999" y="74910"/>
                  </a:lnTo>
                  <a:lnTo>
                    <a:pt x="20118" y="106509"/>
                  </a:lnTo>
                  <a:lnTo>
                    <a:pt x="24834" y="137215"/>
                  </a:lnTo>
                  <a:lnTo>
                    <a:pt x="31259" y="170214"/>
                  </a:lnTo>
                  <a:lnTo>
                    <a:pt x="34397" y="201334"/>
                  </a:lnTo>
                  <a:lnTo>
                    <a:pt x="35327" y="230664"/>
                  </a:lnTo>
                  <a:lnTo>
                    <a:pt x="40551" y="263315"/>
                  </a:lnTo>
                  <a:lnTo>
                    <a:pt x="42558" y="296113"/>
                  </a:lnTo>
                  <a:lnTo>
                    <a:pt x="42836" y="312360"/>
                  </a:lnTo>
                  <a:lnTo>
                    <a:pt x="43638" y="313015"/>
                  </a:lnTo>
                  <a:lnTo>
                    <a:pt x="46647" y="313743"/>
                  </a:lnTo>
                  <a:lnTo>
                    <a:pt x="47766" y="313143"/>
                  </a:lnTo>
                  <a:lnTo>
                    <a:pt x="48513" y="311949"/>
                  </a:lnTo>
                  <a:lnTo>
                    <a:pt x="64441" y="276242"/>
                  </a:lnTo>
                  <a:lnTo>
                    <a:pt x="77640" y="245772"/>
                  </a:lnTo>
                  <a:lnTo>
                    <a:pt x="84922" y="215676"/>
                  </a:lnTo>
                  <a:lnTo>
                    <a:pt x="95457" y="184819"/>
                  </a:lnTo>
                  <a:lnTo>
                    <a:pt x="104816" y="168388"/>
                  </a:lnTo>
                  <a:lnTo>
                    <a:pt x="112724" y="160047"/>
                  </a:lnTo>
                  <a:lnTo>
                    <a:pt x="120479" y="155005"/>
                  </a:lnTo>
                  <a:lnTo>
                    <a:pt x="123975" y="154136"/>
                  </a:lnTo>
                  <a:lnTo>
                    <a:pt x="127100" y="154351"/>
                  </a:lnTo>
                  <a:lnTo>
                    <a:pt x="141611" y="160399"/>
                  </a:lnTo>
                  <a:lnTo>
                    <a:pt x="148398" y="166803"/>
                  </a:lnTo>
                  <a:lnTo>
                    <a:pt x="170385" y="201582"/>
                  </a:lnTo>
                  <a:lnTo>
                    <a:pt x="182675" y="233817"/>
                  </a:lnTo>
                  <a:lnTo>
                    <a:pt x="192747" y="263938"/>
                  </a:lnTo>
                  <a:lnTo>
                    <a:pt x="198378" y="277643"/>
                  </a:lnTo>
                  <a:lnTo>
                    <a:pt x="221011" y="312012"/>
                  </a:lnTo>
                  <a:lnTo>
                    <a:pt x="22860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3" name="SMARTInkShape-642"/>
            <p:cNvSpPr/>
            <p:nvPr/>
          </p:nvSpPr>
          <p:spPr>
            <a:xfrm>
              <a:off x="2117104" y="2516018"/>
              <a:ext cx="190328" cy="168461"/>
            </a:xfrm>
            <a:custGeom>
              <a:avLst/>
              <a:gdLst/>
              <a:ahLst/>
              <a:cxnLst/>
              <a:rect l="0" t="0" r="0" b="0"/>
              <a:pathLst>
                <a:path w="190328" h="168461">
                  <a:moveTo>
                    <a:pt x="126034" y="48588"/>
                  </a:moveTo>
                  <a:lnTo>
                    <a:pt x="126034" y="25645"/>
                  </a:lnTo>
                  <a:lnTo>
                    <a:pt x="123917" y="20400"/>
                  </a:lnTo>
                  <a:lnTo>
                    <a:pt x="122241" y="17890"/>
                  </a:lnTo>
                  <a:lnTo>
                    <a:pt x="103090" y="3367"/>
                  </a:lnTo>
                  <a:lnTo>
                    <a:pt x="95728" y="709"/>
                  </a:lnTo>
                  <a:lnTo>
                    <a:pt x="91542" y="0"/>
                  </a:lnTo>
                  <a:lnTo>
                    <a:pt x="82658" y="1329"/>
                  </a:lnTo>
                  <a:lnTo>
                    <a:pt x="73418" y="5359"/>
                  </a:lnTo>
                  <a:lnTo>
                    <a:pt x="40141" y="30718"/>
                  </a:lnTo>
                  <a:lnTo>
                    <a:pt x="25089" y="49643"/>
                  </a:lnTo>
                  <a:lnTo>
                    <a:pt x="6064" y="84446"/>
                  </a:lnTo>
                  <a:lnTo>
                    <a:pt x="0" y="105780"/>
                  </a:lnTo>
                  <a:lnTo>
                    <a:pt x="3437" y="139346"/>
                  </a:lnTo>
                  <a:lnTo>
                    <a:pt x="4871" y="149250"/>
                  </a:lnTo>
                  <a:lnTo>
                    <a:pt x="8154" y="156298"/>
                  </a:lnTo>
                  <a:lnTo>
                    <a:pt x="18258" y="164728"/>
                  </a:lnTo>
                  <a:lnTo>
                    <a:pt x="27513" y="168460"/>
                  </a:lnTo>
                  <a:lnTo>
                    <a:pt x="34886" y="167217"/>
                  </a:lnTo>
                  <a:lnTo>
                    <a:pt x="52555" y="159951"/>
                  </a:lnTo>
                  <a:lnTo>
                    <a:pt x="66603" y="149406"/>
                  </a:lnTo>
                  <a:lnTo>
                    <a:pt x="77027" y="132435"/>
                  </a:lnTo>
                  <a:lnTo>
                    <a:pt x="90133" y="98347"/>
                  </a:lnTo>
                  <a:lnTo>
                    <a:pt x="96011" y="73763"/>
                  </a:lnTo>
                  <a:lnTo>
                    <a:pt x="97447" y="38205"/>
                  </a:lnTo>
                  <a:lnTo>
                    <a:pt x="97451" y="37697"/>
                  </a:lnTo>
                  <a:lnTo>
                    <a:pt x="97458" y="40794"/>
                  </a:lnTo>
                  <a:lnTo>
                    <a:pt x="111932" y="72483"/>
                  </a:lnTo>
                  <a:lnTo>
                    <a:pt x="124470" y="100359"/>
                  </a:lnTo>
                  <a:lnTo>
                    <a:pt x="150127" y="128703"/>
                  </a:lnTo>
                  <a:lnTo>
                    <a:pt x="173695" y="143413"/>
                  </a:lnTo>
                  <a:lnTo>
                    <a:pt x="190327" y="148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4" name="SMARTInkShape-643"/>
            <p:cNvSpPr/>
            <p:nvPr/>
          </p:nvSpPr>
          <p:spPr>
            <a:xfrm>
              <a:off x="2321719" y="2522171"/>
              <a:ext cx="150020" cy="134850"/>
            </a:xfrm>
            <a:custGeom>
              <a:avLst/>
              <a:gdLst/>
              <a:ahLst/>
              <a:cxnLst/>
              <a:rect l="0" t="0" r="0" b="0"/>
              <a:pathLst>
                <a:path w="150020" h="134850">
                  <a:moveTo>
                    <a:pt x="0" y="13860"/>
                  </a:moveTo>
                  <a:lnTo>
                    <a:pt x="0" y="25237"/>
                  </a:lnTo>
                  <a:lnTo>
                    <a:pt x="794" y="28589"/>
                  </a:lnTo>
                  <a:lnTo>
                    <a:pt x="2116" y="30823"/>
                  </a:lnTo>
                  <a:lnTo>
                    <a:pt x="5703" y="34893"/>
                  </a:lnTo>
                  <a:lnTo>
                    <a:pt x="27641" y="68799"/>
                  </a:lnTo>
                  <a:lnTo>
                    <a:pt x="54706" y="101976"/>
                  </a:lnTo>
                  <a:lnTo>
                    <a:pt x="67362" y="115463"/>
                  </a:lnTo>
                  <a:lnTo>
                    <a:pt x="89607" y="131850"/>
                  </a:lnTo>
                  <a:lnTo>
                    <a:pt x="97370" y="134281"/>
                  </a:lnTo>
                  <a:lnTo>
                    <a:pt x="102278" y="134849"/>
                  </a:lnTo>
                  <a:lnTo>
                    <a:pt x="113295" y="131377"/>
                  </a:lnTo>
                  <a:lnTo>
                    <a:pt x="116011" y="129511"/>
                  </a:lnTo>
                  <a:lnTo>
                    <a:pt x="119029" y="125321"/>
                  </a:lnTo>
                  <a:lnTo>
                    <a:pt x="132693" y="96899"/>
                  </a:lnTo>
                  <a:lnTo>
                    <a:pt x="136258" y="63693"/>
                  </a:lnTo>
                  <a:lnTo>
                    <a:pt x="146363" y="29622"/>
                  </a:lnTo>
                  <a:lnTo>
                    <a:pt x="149296" y="17003"/>
                  </a:lnTo>
                  <a:lnTo>
                    <a:pt x="150010" y="0"/>
                  </a:lnTo>
                  <a:lnTo>
                    <a:pt x="150019" y="6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5" name="SMARTInkShape-644"/>
            <p:cNvSpPr/>
            <p:nvPr/>
          </p:nvSpPr>
          <p:spPr>
            <a:xfrm>
              <a:off x="2564606" y="2501276"/>
              <a:ext cx="207170" cy="177631"/>
            </a:xfrm>
            <a:custGeom>
              <a:avLst/>
              <a:gdLst/>
              <a:ahLst/>
              <a:cxnLst/>
              <a:rect l="0" t="0" r="0" b="0"/>
              <a:pathLst>
                <a:path w="207170" h="177631">
                  <a:moveTo>
                    <a:pt x="0" y="77618"/>
                  </a:moveTo>
                  <a:lnTo>
                    <a:pt x="23576" y="76824"/>
                  </a:lnTo>
                  <a:lnTo>
                    <a:pt x="34150" y="72708"/>
                  </a:lnTo>
                  <a:lnTo>
                    <a:pt x="65028" y="66976"/>
                  </a:lnTo>
                  <a:lnTo>
                    <a:pt x="97993" y="56039"/>
                  </a:lnTo>
                  <a:lnTo>
                    <a:pt x="113702" y="46882"/>
                  </a:lnTo>
                  <a:lnTo>
                    <a:pt x="143810" y="19371"/>
                  </a:lnTo>
                  <a:lnTo>
                    <a:pt x="147259" y="13895"/>
                  </a:lnTo>
                  <a:lnTo>
                    <a:pt x="148180" y="11323"/>
                  </a:lnTo>
                  <a:lnTo>
                    <a:pt x="147999" y="8815"/>
                  </a:lnTo>
                  <a:lnTo>
                    <a:pt x="145681" y="3912"/>
                  </a:lnTo>
                  <a:lnTo>
                    <a:pt x="143159" y="2287"/>
                  </a:lnTo>
                  <a:lnTo>
                    <a:pt x="132023" y="0"/>
                  </a:lnTo>
                  <a:lnTo>
                    <a:pt x="117876" y="116"/>
                  </a:lnTo>
                  <a:lnTo>
                    <a:pt x="85256" y="9017"/>
                  </a:lnTo>
                  <a:lnTo>
                    <a:pt x="67947" y="19633"/>
                  </a:lnTo>
                  <a:lnTo>
                    <a:pt x="37376" y="47757"/>
                  </a:lnTo>
                  <a:lnTo>
                    <a:pt x="27724" y="58790"/>
                  </a:lnTo>
                  <a:lnTo>
                    <a:pt x="18622" y="78389"/>
                  </a:lnTo>
                  <a:lnTo>
                    <a:pt x="16214" y="92248"/>
                  </a:lnTo>
                  <a:lnTo>
                    <a:pt x="17260" y="104229"/>
                  </a:lnTo>
                  <a:lnTo>
                    <a:pt x="21165" y="114845"/>
                  </a:lnTo>
                  <a:lnTo>
                    <a:pt x="28192" y="124855"/>
                  </a:lnTo>
                  <a:lnTo>
                    <a:pt x="48658" y="139415"/>
                  </a:lnTo>
                  <a:lnTo>
                    <a:pt x="79109" y="152854"/>
                  </a:lnTo>
                  <a:lnTo>
                    <a:pt x="106431" y="160676"/>
                  </a:lnTo>
                  <a:lnTo>
                    <a:pt x="137721" y="168021"/>
                  </a:lnTo>
                  <a:lnTo>
                    <a:pt x="164367" y="174430"/>
                  </a:lnTo>
                  <a:lnTo>
                    <a:pt x="197539" y="176998"/>
                  </a:lnTo>
                  <a:lnTo>
                    <a:pt x="207169" y="1776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6" name="SMARTInkShape-645"/>
            <p:cNvSpPr/>
            <p:nvPr/>
          </p:nvSpPr>
          <p:spPr>
            <a:xfrm>
              <a:off x="642938" y="2764631"/>
              <a:ext cx="21432" cy="278608"/>
            </a:xfrm>
            <a:custGeom>
              <a:avLst/>
              <a:gdLst/>
              <a:ahLst/>
              <a:cxnLst/>
              <a:rect l="0" t="0" r="0" b="0"/>
              <a:pathLst>
                <a:path w="21432" h="278608">
                  <a:moveTo>
                    <a:pt x="21431" y="0"/>
                  </a:moveTo>
                  <a:lnTo>
                    <a:pt x="21431" y="34478"/>
                  </a:lnTo>
                  <a:lnTo>
                    <a:pt x="21431" y="65930"/>
                  </a:lnTo>
                  <a:lnTo>
                    <a:pt x="21431" y="93354"/>
                  </a:lnTo>
                  <a:lnTo>
                    <a:pt x="19314" y="121588"/>
                  </a:lnTo>
                  <a:lnTo>
                    <a:pt x="15777" y="152178"/>
                  </a:lnTo>
                  <a:lnTo>
                    <a:pt x="12612" y="182144"/>
                  </a:lnTo>
                  <a:lnTo>
                    <a:pt x="8223" y="217395"/>
                  </a:lnTo>
                  <a:lnTo>
                    <a:pt x="5169" y="248870"/>
                  </a:lnTo>
                  <a:lnTo>
                    <a:pt x="680" y="267988"/>
                  </a:lnTo>
                  <a:lnTo>
                    <a:pt x="0" y="278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7" name="SMARTInkShape-646"/>
            <p:cNvSpPr/>
            <p:nvPr/>
          </p:nvSpPr>
          <p:spPr>
            <a:xfrm>
              <a:off x="585788" y="2793206"/>
              <a:ext cx="264319" cy="442914"/>
            </a:xfrm>
            <a:custGeom>
              <a:avLst/>
              <a:gdLst/>
              <a:ahLst/>
              <a:cxnLst/>
              <a:rect l="0" t="0" r="0" b="0"/>
              <a:pathLst>
                <a:path w="264319" h="442914">
                  <a:moveTo>
                    <a:pt x="264318" y="0"/>
                  </a:moveTo>
                  <a:lnTo>
                    <a:pt x="253010" y="19080"/>
                  </a:lnTo>
                  <a:lnTo>
                    <a:pt x="238223" y="50931"/>
                  </a:lnTo>
                  <a:lnTo>
                    <a:pt x="220074" y="82648"/>
                  </a:lnTo>
                  <a:lnTo>
                    <a:pt x="199615" y="117181"/>
                  </a:lnTo>
                  <a:lnTo>
                    <a:pt x="185555" y="140716"/>
                  </a:lnTo>
                  <a:lnTo>
                    <a:pt x="171369" y="166522"/>
                  </a:lnTo>
                  <a:lnTo>
                    <a:pt x="157126" y="193073"/>
                  </a:lnTo>
                  <a:lnTo>
                    <a:pt x="142859" y="218102"/>
                  </a:lnTo>
                  <a:lnTo>
                    <a:pt x="126463" y="244572"/>
                  </a:lnTo>
                  <a:lnTo>
                    <a:pt x="109387" y="271417"/>
                  </a:lnTo>
                  <a:lnTo>
                    <a:pt x="93860" y="296578"/>
                  </a:lnTo>
                  <a:lnTo>
                    <a:pt x="79022" y="320990"/>
                  </a:lnTo>
                  <a:lnTo>
                    <a:pt x="57280" y="354929"/>
                  </a:lnTo>
                  <a:lnTo>
                    <a:pt x="37874" y="382977"/>
                  </a:lnTo>
                  <a:lnTo>
                    <a:pt x="17099" y="415412"/>
                  </a:lnTo>
                  <a:lnTo>
                    <a:pt x="3848" y="433394"/>
                  </a:lnTo>
                  <a:lnTo>
                    <a:pt x="0" y="442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8" name="SMARTInkShape-647"/>
            <p:cNvSpPr/>
            <p:nvPr/>
          </p:nvSpPr>
          <p:spPr>
            <a:xfrm>
              <a:off x="816314" y="2982030"/>
              <a:ext cx="148093" cy="254052"/>
            </a:xfrm>
            <a:custGeom>
              <a:avLst/>
              <a:gdLst/>
              <a:ahLst/>
              <a:cxnLst/>
              <a:rect l="0" t="0" r="0" b="0"/>
              <a:pathLst>
                <a:path w="148093" h="254052">
                  <a:moveTo>
                    <a:pt x="5217" y="11201"/>
                  </a:moveTo>
                  <a:lnTo>
                    <a:pt x="9010" y="7409"/>
                  </a:lnTo>
                  <a:lnTo>
                    <a:pt x="22745" y="5050"/>
                  </a:lnTo>
                  <a:lnTo>
                    <a:pt x="56737" y="0"/>
                  </a:lnTo>
                  <a:lnTo>
                    <a:pt x="91142" y="3366"/>
                  </a:lnTo>
                  <a:lnTo>
                    <a:pt x="113853" y="9624"/>
                  </a:lnTo>
                  <a:lnTo>
                    <a:pt x="123879" y="13940"/>
                  </a:lnTo>
                  <a:lnTo>
                    <a:pt x="131510" y="20621"/>
                  </a:lnTo>
                  <a:lnTo>
                    <a:pt x="134656" y="24624"/>
                  </a:lnTo>
                  <a:lnTo>
                    <a:pt x="138152" y="35423"/>
                  </a:lnTo>
                  <a:lnTo>
                    <a:pt x="138912" y="47367"/>
                  </a:lnTo>
                  <a:lnTo>
                    <a:pt x="130842" y="76651"/>
                  </a:lnTo>
                  <a:lnTo>
                    <a:pt x="116080" y="109208"/>
                  </a:lnTo>
                  <a:lnTo>
                    <a:pt x="95761" y="139393"/>
                  </a:lnTo>
                  <a:lnTo>
                    <a:pt x="69052" y="168285"/>
                  </a:lnTo>
                  <a:lnTo>
                    <a:pt x="39386" y="201955"/>
                  </a:lnTo>
                  <a:lnTo>
                    <a:pt x="4574" y="233503"/>
                  </a:lnTo>
                  <a:lnTo>
                    <a:pt x="963" y="239119"/>
                  </a:lnTo>
                  <a:lnTo>
                    <a:pt x="0" y="241727"/>
                  </a:lnTo>
                  <a:lnTo>
                    <a:pt x="151" y="244260"/>
                  </a:lnTo>
                  <a:lnTo>
                    <a:pt x="2437" y="249191"/>
                  </a:lnTo>
                  <a:lnTo>
                    <a:pt x="4951" y="250824"/>
                  </a:lnTo>
                  <a:lnTo>
                    <a:pt x="16868" y="253121"/>
                  </a:lnTo>
                  <a:lnTo>
                    <a:pt x="52466" y="253961"/>
                  </a:lnTo>
                  <a:lnTo>
                    <a:pt x="83422" y="254051"/>
                  </a:lnTo>
                  <a:lnTo>
                    <a:pt x="108238" y="251955"/>
                  </a:lnTo>
                  <a:lnTo>
                    <a:pt x="142844" y="247605"/>
                  </a:lnTo>
                  <a:lnTo>
                    <a:pt x="148092" y="246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9" name="SMARTInkShape-648"/>
            <p:cNvSpPr/>
            <p:nvPr/>
          </p:nvSpPr>
          <p:spPr>
            <a:xfrm>
              <a:off x="1264444" y="2893219"/>
              <a:ext cx="17986" cy="342901"/>
            </a:xfrm>
            <a:custGeom>
              <a:avLst/>
              <a:gdLst/>
              <a:ahLst/>
              <a:cxnLst/>
              <a:rect l="0" t="0" r="0" b="0"/>
              <a:pathLst>
                <a:path w="17986" h="342901">
                  <a:moveTo>
                    <a:pt x="0" y="0"/>
                  </a:moveTo>
                  <a:lnTo>
                    <a:pt x="0" y="30251"/>
                  </a:lnTo>
                  <a:lnTo>
                    <a:pt x="0" y="56452"/>
                  </a:lnTo>
                  <a:lnTo>
                    <a:pt x="0" y="87635"/>
                  </a:lnTo>
                  <a:lnTo>
                    <a:pt x="2116" y="122009"/>
                  </a:lnTo>
                  <a:lnTo>
                    <a:pt x="5654" y="157330"/>
                  </a:lnTo>
                  <a:lnTo>
                    <a:pt x="8819" y="190814"/>
                  </a:lnTo>
                  <a:lnTo>
                    <a:pt x="12667" y="222960"/>
                  </a:lnTo>
                  <a:lnTo>
                    <a:pt x="13807" y="253387"/>
                  </a:lnTo>
                  <a:lnTo>
                    <a:pt x="17985" y="288794"/>
                  </a:lnTo>
                  <a:lnTo>
                    <a:pt x="17783" y="303242"/>
                  </a:lnTo>
                  <a:lnTo>
                    <a:pt x="14424" y="338631"/>
                  </a:lnTo>
                  <a:lnTo>
                    <a:pt x="1428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0" name="SMARTInkShape-649"/>
            <p:cNvSpPr/>
            <p:nvPr/>
          </p:nvSpPr>
          <p:spPr>
            <a:xfrm>
              <a:off x="1386340" y="2836069"/>
              <a:ext cx="35267" cy="371476"/>
            </a:xfrm>
            <a:custGeom>
              <a:avLst/>
              <a:gdLst/>
              <a:ahLst/>
              <a:cxnLst/>
              <a:rect l="0" t="0" r="0" b="0"/>
              <a:pathLst>
                <a:path w="35267" h="371476">
                  <a:moveTo>
                    <a:pt x="13835" y="0"/>
                  </a:moveTo>
                  <a:lnTo>
                    <a:pt x="13041" y="25629"/>
                  </a:lnTo>
                  <a:lnTo>
                    <a:pt x="8181" y="52952"/>
                  </a:lnTo>
                  <a:lnTo>
                    <a:pt x="7133" y="81571"/>
                  </a:lnTo>
                  <a:lnTo>
                    <a:pt x="4705" y="115185"/>
                  </a:lnTo>
                  <a:lnTo>
                    <a:pt x="1076" y="150281"/>
                  </a:lnTo>
                  <a:lnTo>
                    <a:pt x="0" y="183698"/>
                  </a:lnTo>
                  <a:lnTo>
                    <a:pt x="1798" y="215825"/>
                  </a:lnTo>
                  <a:lnTo>
                    <a:pt x="5242" y="248362"/>
                  </a:lnTo>
                  <a:lnTo>
                    <a:pt x="8378" y="278111"/>
                  </a:lnTo>
                  <a:lnTo>
                    <a:pt x="16550" y="312816"/>
                  </a:lnTo>
                  <a:lnTo>
                    <a:pt x="28166" y="345612"/>
                  </a:lnTo>
                  <a:lnTo>
                    <a:pt x="33163" y="355874"/>
                  </a:lnTo>
                  <a:lnTo>
                    <a:pt x="35266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1" name="SMARTInkShape-650"/>
            <p:cNvSpPr/>
            <p:nvPr/>
          </p:nvSpPr>
          <p:spPr>
            <a:xfrm>
              <a:off x="1200150" y="2974905"/>
              <a:ext cx="385764" cy="32615"/>
            </a:xfrm>
            <a:custGeom>
              <a:avLst/>
              <a:gdLst/>
              <a:ahLst/>
              <a:cxnLst/>
              <a:rect l="0" t="0" r="0" b="0"/>
              <a:pathLst>
                <a:path w="385764" h="32615">
                  <a:moveTo>
                    <a:pt x="0" y="32614"/>
                  </a:moveTo>
                  <a:lnTo>
                    <a:pt x="3792" y="32614"/>
                  </a:lnTo>
                  <a:lnTo>
                    <a:pt x="7771" y="30497"/>
                  </a:lnTo>
                  <a:lnTo>
                    <a:pt x="20585" y="22671"/>
                  </a:lnTo>
                  <a:lnTo>
                    <a:pt x="50604" y="18391"/>
                  </a:lnTo>
                  <a:lnTo>
                    <a:pt x="83344" y="12877"/>
                  </a:lnTo>
                  <a:lnTo>
                    <a:pt x="109273" y="8496"/>
                  </a:lnTo>
                  <a:lnTo>
                    <a:pt x="136672" y="6020"/>
                  </a:lnTo>
                  <a:lnTo>
                    <a:pt x="164724" y="4919"/>
                  </a:lnTo>
                  <a:lnTo>
                    <a:pt x="193067" y="4430"/>
                  </a:lnTo>
                  <a:lnTo>
                    <a:pt x="221539" y="2096"/>
                  </a:lnTo>
                  <a:lnTo>
                    <a:pt x="250068" y="0"/>
                  </a:lnTo>
                  <a:lnTo>
                    <a:pt x="278623" y="1715"/>
                  </a:lnTo>
                  <a:lnTo>
                    <a:pt x="305072" y="3006"/>
                  </a:lnTo>
                  <a:lnTo>
                    <a:pt x="340158" y="3733"/>
                  </a:lnTo>
                  <a:lnTo>
                    <a:pt x="372874" y="3978"/>
                  </a:lnTo>
                  <a:lnTo>
                    <a:pt x="385763" y="4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2" name="SMARTInkShape-651"/>
            <p:cNvSpPr/>
            <p:nvPr/>
          </p:nvSpPr>
          <p:spPr>
            <a:xfrm>
              <a:off x="1214438" y="3129106"/>
              <a:ext cx="464344" cy="28433"/>
            </a:xfrm>
            <a:custGeom>
              <a:avLst/>
              <a:gdLst/>
              <a:ahLst/>
              <a:cxnLst/>
              <a:rect l="0" t="0" r="0" b="0"/>
              <a:pathLst>
                <a:path w="464344" h="28433">
                  <a:moveTo>
                    <a:pt x="0" y="28432"/>
                  </a:moveTo>
                  <a:lnTo>
                    <a:pt x="13772" y="27638"/>
                  </a:lnTo>
                  <a:lnTo>
                    <a:pt x="47527" y="22281"/>
                  </a:lnTo>
                  <a:lnTo>
                    <a:pt x="78287" y="21582"/>
                  </a:lnTo>
                  <a:lnTo>
                    <a:pt x="103057" y="19302"/>
                  </a:lnTo>
                  <a:lnTo>
                    <a:pt x="130734" y="16436"/>
                  </a:lnTo>
                  <a:lnTo>
                    <a:pt x="161556" y="15163"/>
                  </a:lnTo>
                  <a:lnTo>
                    <a:pt x="193775" y="12480"/>
                  </a:lnTo>
                  <a:lnTo>
                    <a:pt x="225822" y="9436"/>
                  </a:lnTo>
                  <a:lnTo>
                    <a:pt x="255940" y="8083"/>
                  </a:lnTo>
                  <a:lnTo>
                    <a:pt x="285201" y="5365"/>
                  </a:lnTo>
                  <a:lnTo>
                    <a:pt x="314081" y="2305"/>
                  </a:lnTo>
                  <a:lnTo>
                    <a:pt x="342791" y="944"/>
                  </a:lnTo>
                  <a:lnTo>
                    <a:pt x="369310" y="340"/>
                  </a:lnTo>
                  <a:lnTo>
                    <a:pt x="402318" y="0"/>
                  </a:lnTo>
                  <a:lnTo>
                    <a:pt x="431413" y="2016"/>
                  </a:lnTo>
                  <a:lnTo>
                    <a:pt x="464343" y="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3" name="SMARTInkShape-652"/>
            <p:cNvSpPr/>
            <p:nvPr/>
          </p:nvSpPr>
          <p:spPr>
            <a:xfrm>
              <a:off x="587612" y="3393863"/>
              <a:ext cx="462520" cy="273548"/>
            </a:xfrm>
            <a:custGeom>
              <a:avLst/>
              <a:gdLst/>
              <a:ahLst/>
              <a:cxnLst/>
              <a:rect l="0" t="0" r="0" b="0"/>
              <a:pathLst>
                <a:path w="462520" h="273548">
                  <a:moveTo>
                    <a:pt x="183913" y="99431"/>
                  </a:moveTo>
                  <a:lnTo>
                    <a:pt x="160271" y="75789"/>
                  </a:lnTo>
                  <a:lnTo>
                    <a:pt x="145422" y="68525"/>
                  </a:lnTo>
                  <a:lnTo>
                    <a:pt x="129734" y="65138"/>
                  </a:lnTo>
                  <a:lnTo>
                    <a:pt x="119881" y="66463"/>
                  </a:lnTo>
                  <a:lnTo>
                    <a:pt x="90138" y="76774"/>
                  </a:lnTo>
                  <a:lnTo>
                    <a:pt x="62290" y="95102"/>
                  </a:lnTo>
                  <a:lnTo>
                    <a:pt x="32430" y="128376"/>
                  </a:lnTo>
                  <a:lnTo>
                    <a:pt x="11614" y="163773"/>
                  </a:lnTo>
                  <a:lnTo>
                    <a:pt x="1653" y="197219"/>
                  </a:lnTo>
                  <a:lnTo>
                    <a:pt x="0" y="220215"/>
                  </a:lnTo>
                  <a:lnTo>
                    <a:pt x="6150" y="247203"/>
                  </a:lnTo>
                  <a:lnTo>
                    <a:pt x="8254" y="252714"/>
                  </a:lnTo>
                  <a:lnTo>
                    <a:pt x="16942" y="260955"/>
                  </a:lnTo>
                  <a:lnTo>
                    <a:pt x="41923" y="272712"/>
                  </a:lnTo>
                  <a:lnTo>
                    <a:pt x="57835" y="273547"/>
                  </a:lnTo>
                  <a:lnTo>
                    <a:pt x="86761" y="269554"/>
                  </a:lnTo>
                  <a:lnTo>
                    <a:pt x="118350" y="261227"/>
                  </a:lnTo>
                  <a:lnTo>
                    <a:pt x="147818" y="246589"/>
                  </a:lnTo>
                  <a:lnTo>
                    <a:pt x="176658" y="227171"/>
                  </a:lnTo>
                  <a:lnTo>
                    <a:pt x="205311" y="204219"/>
                  </a:lnTo>
                  <a:lnTo>
                    <a:pt x="231793" y="177310"/>
                  </a:lnTo>
                  <a:lnTo>
                    <a:pt x="252604" y="149229"/>
                  </a:lnTo>
                  <a:lnTo>
                    <a:pt x="266707" y="120800"/>
                  </a:lnTo>
                  <a:lnTo>
                    <a:pt x="275913" y="92269"/>
                  </a:lnTo>
                  <a:lnTo>
                    <a:pt x="282343" y="57976"/>
                  </a:lnTo>
                  <a:lnTo>
                    <a:pt x="279664" y="35554"/>
                  </a:lnTo>
                  <a:lnTo>
                    <a:pt x="271648" y="13141"/>
                  </a:lnTo>
                  <a:lnTo>
                    <a:pt x="263856" y="1382"/>
                  </a:lnTo>
                  <a:lnTo>
                    <a:pt x="260983" y="291"/>
                  </a:lnTo>
                  <a:lnTo>
                    <a:pt x="259106" y="0"/>
                  </a:lnTo>
                  <a:lnTo>
                    <a:pt x="257854" y="600"/>
                  </a:lnTo>
                  <a:lnTo>
                    <a:pt x="257019" y="1794"/>
                  </a:lnTo>
                  <a:lnTo>
                    <a:pt x="256092" y="6030"/>
                  </a:lnTo>
                  <a:lnTo>
                    <a:pt x="250506" y="36449"/>
                  </a:lnTo>
                  <a:lnTo>
                    <a:pt x="249682" y="57751"/>
                  </a:lnTo>
                  <a:lnTo>
                    <a:pt x="256112" y="92991"/>
                  </a:lnTo>
                  <a:lnTo>
                    <a:pt x="262720" y="121071"/>
                  </a:lnTo>
                  <a:lnTo>
                    <a:pt x="269705" y="149499"/>
                  </a:lnTo>
                  <a:lnTo>
                    <a:pt x="279176" y="183757"/>
                  </a:lnTo>
                  <a:lnTo>
                    <a:pt x="291071" y="218573"/>
                  </a:lnTo>
                  <a:lnTo>
                    <a:pt x="304416" y="245112"/>
                  </a:lnTo>
                  <a:lnTo>
                    <a:pt x="304730" y="244971"/>
                  </a:lnTo>
                  <a:lnTo>
                    <a:pt x="305302" y="232652"/>
                  </a:lnTo>
                  <a:lnTo>
                    <a:pt x="307469" y="198596"/>
                  </a:lnTo>
                  <a:lnTo>
                    <a:pt x="317541" y="168522"/>
                  </a:lnTo>
                  <a:lnTo>
                    <a:pt x="325283" y="149536"/>
                  </a:lnTo>
                  <a:lnTo>
                    <a:pt x="346267" y="123570"/>
                  </a:lnTo>
                  <a:lnTo>
                    <a:pt x="360253" y="112845"/>
                  </a:lnTo>
                  <a:lnTo>
                    <a:pt x="374451" y="108433"/>
                  </a:lnTo>
                  <a:lnTo>
                    <a:pt x="383955" y="109517"/>
                  </a:lnTo>
                  <a:lnTo>
                    <a:pt x="402991" y="116680"/>
                  </a:lnTo>
                  <a:lnTo>
                    <a:pt x="417276" y="127208"/>
                  </a:lnTo>
                  <a:lnTo>
                    <a:pt x="439700" y="158131"/>
                  </a:lnTo>
                  <a:lnTo>
                    <a:pt x="454879" y="192504"/>
                  </a:lnTo>
                  <a:lnTo>
                    <a:pt x="460256" y="213791"/>
                  </a:lnTo>
                  <a:lnTo>
                    <a:pt x="462519" y="249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4" name="SMARTInkShape-653"/>
            <p:cNvSpPr/>
            <p:nvPr/>
          </p:nvSpPr>
          <p:spPr>
            <a:xfrm>
              <a:off x="1100138" y="3500438"/>
              <a:ext cx="100013" cy="139481"/>
            </a:xfrm>
            <a:custGeom>
              <a:avLst/>
              <a:gdLst/>
              <a:ahLst/>
              <a:cxnLst/>
              <a:rect l="0" t="0" r="0" b="0"/>
              <a:pathLst>
                <a:path w="100013" h="139481">
                  <a:moveTo>
                    <a:pt x="0" y="21431"/>
                  </a:moveTo>
                  <a:lnTo>
                    <a:pt x="10641" y="53356"/>
                  </a:lnTo>
                  <a:lnTo>
                    <a:pt x="19461" y="80512"/>
                  </a:lnTo>
                  <a:lnTo>
                    <a:pt x="22964" y="98468"/>
                  </a:lnTo>
                  <a:lnTo>
                    <a:pt x="35327" y="133875"/>
                  </a:lnTo>
                  <a:lnTo>
                    <a:pt x="39395" y="138973"/>
                  </a:lnTo>
                  <a:lnTo>
                    <a:pt x="40550" y="139480"/>
                  </a:lnTo>
                  <a:lnTo>
                    <a:pt x="41321" y="139024"/>
                  </a:lnTo>
                  <a:lnTo>
                    <a:pt x="42558" y="136381"/>
                  </a:lnTo>
                  <a:lnTo>
                    <a:pt x="44967" y="104693"/>
                  </a:lnTo>
                  <a:lnTo>
                    <a:pt x="55839" y="71113"/>
                  </a:lnTo>
                  <a:lnTo>
                    <a:pt x="72862" y="35676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5" name="SMARTInkShape-654"/>
            <p:cNvSpPr/>
            <p:nvPr/>
          </p:nvSpPr>
          <p:spPr>
            <a:xfrm>
              <a:off x="1264444" y="3471863"/>
              <a:ext cx="113526" cy="142411"/>
            </a:xfrm>
            <a:custGeom>
              <a:avLst/>
              <a:gdLst/>
              <a:ahLst/>
              <a:cxnLst/>
              <a:rect l="0" t="0" r="0" b="0"/>
              <a:pathLst>
                <a:path w="113526" h="142411">
                  <a:moveTo>
                    <a:pt x="28575" y="7143"/>
                  </a:moveTo>
                  <a:lnTo>
                    <a:pt x="28575" y="20878"/>
                  </a:lnTo>
                  <a:lnTo>
                    <a:pt x="26458" y="27271"/>
                  </a:lnTo>
                  <a:lnTo>
                    <a:pt x="24782" y="30087"/>
                  </a:lnTo>
                  <a:lnTo>
                    <a:pt x="17933" y="61261"/>
                  </a:lnTo>
                  <a:lnTo>
                    <a:pt x="14767" y="93410"/>
                  </a:lnTo>
                  <a:lnTo>
                    <a:pt x="15144" y="122161"/>
                  </a:lnTo>
                  <a:lnTo>
                    <a:pt x="18108" y="129171"/>
                  </a:lnTo>
                  <a:lnTo>
                    <a:pt x="24239" y="137579"/>
                  </a:lnTo>
                  <a:lnTo>
                    <a:pt x="30881" y="140521"/>
                  </a:lnTo>
                  <a:lnTo>
                    <a:pt x="48080" y="142410"/>
                  </a:lnTo>
                  <a:lnTo>
                    <a:pt x="80032" y="132891"/>
                  </a:lnTo>
                  <a:lnTo>
                    <a:pt x="89280" y="126266"/>
                  </a:lnTo>
                  <a:lnTo>
                    <a:pt x="108418" y="104469"/>
                  </a:lnTo>
                  <a:lnTo>
                    <a:pt x="111686" y="95113"/>
                  </a:lnTo>
                  <a:lnTo>
                    <a:pt x="113525" y="77129"/>
                  </a:lnTo>
                  <a:lnTo>
                    <a:pt x="110278" y="60512"/>
                  </a:lnTo>
                  <a:lnTo>
                    <a:pt x="102194" y="50442"/>
                  </a:lnTo>
                  <a:lnTo>
                    <a:pt x="90663" y="41468"/>
                  </a:lnTo>
                  <a:lnTo>
                    <a:pt x="56859" y="22845"/>
                  </a:lnTo>
                  <a:lnTo>
                    <a:pt x="29311" y="11068"/>
                  </a:lnTo>
                  <a:lnTo>
                    <a:pt x="9876" y="58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6" name="SMARTInkShape-655"/>
            <p:cNvSpPr/>
            <p:nvPr/>
          </p:nvSpPr>
          <p:spPr>
            <a:xfrm>
              <a:off x="1428750" y="3486607"/>
              <a:ext cx="264320" cy="149563"/>
            </a:xfrm>
            <a:custGeom>
              <a:avLst/>
              <a:gdLst/>
              <a:ahLst/>
              <a:cxnLst/>
              <a:rect l="0" t="0" r="0" b="0"/>
              <a:pathLst>
                <a:path w="264320" h="149563">
                  <a:moveTo>
                    <a:pt x="0" y="42406"/>
                  </a:moveTo>
                  <a:lnTo>
                    <a:pt x="5703" y="48902"/>
                  </a:lnTo>
                  <a:lnTo>
                    <a:pt x="26218" y="81274"/>
                  </a:lnTo>
                  <a:lnTo>
                    <a:pt x="38103" y="104419"/>
                  </a:lnTo>
                  <a:lnTo>
                    <a:pt x="38896" y="108354"/>
                  </a:lnTo>
                  <a:lnTo>
                    <a:pt x="38631" y="111771"/>
                  </a:lnTo>
                  <a:lnTo>
                    <a:pt x="35769" y="120827"/>
                  </a:lnTo>
                  <a:lnTo>
                    <a:pt x="39526" y="117147"/>
                  </a:lnTo>
                  <a:lnTo>
                    <a:pt x="39844" y="114458"/>
                  </a:lnTo>
                  <a:lnTo>
                    <a:pt x="36030" y="82908"/>
                  </a:lnTo>
                  <a:lnTo>
                    <a:pt x="37863" y="47852"/>
                  </a:lnTo>
                  <a:lnTo>
                    <a:pt x="45667" y="24431"/>
                  </a:lnTo>
                  <a:lnTo>
                    <a:pt x="52513" y="13179"/>
                  </a:lnTo>
                  <a:lnTo>
                    <a:pt x="63361" y="4818"/>
                  </a:lnTo>
                  <a:lnTo>
                    <a:pt x="76629" y="1106"/>
                  </a:lnTo>
                  <a:lnTo>
                    <a:pt x="90615" y="6"/>
                  </a:lnTo>
                  <a:lnTo>
                    <a:pt x="100069" y="3982"/>
                  </a:lnTo>
                  <a:lnTo>
                    <a:pt x="133353" y="33140"/>
                  </a:lnTo>
                  <a:lnTo>
                    <a:pt x="151982" y="67629"/>
                  </a:lnTo>
                  <a:lnTo>
                    <a:pt x="156139" y="87457"/>
                  </a:lnTo>
                  <a:lnTo>
                    <a:pt x="157151" y="119450"/>
                  </a:lnTo>
                  <a:lnTo>
                    <a:pt x="157163" y="87183"/>
                  </a:lnTo>
                  <a:lnTo>
                    <a:pt x="159279" y="61659"/>
                  </a:lnTo>
                  <a:lnTo>
                    <a:pt x="163659" y="49375"/>
                  </a:lnTo>
                  <a:lnTo>
                    <a:pt x="183571" y="19581"/>
                  </a:lnTo>
                  <a:lnTo>
                    <a:pt x="205129" y="4749"/>
                  </a:lnTo>
                  <a:lnTo>
                    <a:pt x="215384" y="1086"/>
                  </a:lnTo>
                  <a:lnTo>
                    <a:pt x="227242" y="0"/>
                  </a:lnTo>
                  <a:lnTo>
                    <a:pt x="236198" y="3980"/>
                  </a:lnTo>
                  <a:lnTo>
                    <a:pt x="244677" y="11040"/>
                  </a:lnTo>
                  <a:lnTo>
                    <a:pt x="259165" y="33140"/>
                  </a:lnTo>
                  <a:lnTo>
                    <a:pt x="262792" y="51037"/>
                  </a:lnTo>
                  <a:lnTo>
                    <a:pt x="264118" y="85464"/>
                  </a:lnTo>
                  <a:lnTo>
                    <a:pt x="264292" y="119425"/>
                  </a:lnTo>
                  <a:lnTo>
                    <a:pt x="264319" y="149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7" name="SMARTInkShape-656"/>
            <p:cNvSpPr/>
            <p:nvPr/>
          </p:nvSpPr>
          <p:spPr>
            <a:xfrm>
              <a:off x="1758955" y="3479006"/>
              <a:ext cx="143965" cy="134634"/>
            </a:xfrm>
            <a:custGeom>
              <a:avLst/>
              <a:gdLst/>
              <a:ahLst/>
              <a:cxnLst/>
              <a:rect l="0" t="0" r="0" b="0"/>
              <a:pathLst>
                <a:path w="143965" h="134634">
                  <a:moveTo>
                    <a:pt x="41270" y="14288"/>
                  </a:moveTo>
                  <a:lnTo>
                    <a:pt x="27513" y="28839"/>
                  </a:lnTo>
                  <a:lnTo>
                    <a:pt x="9049" y="57444"/>
                  </a:lnTo>
                  <a:lnTo>
                    <a:pt x="204" y="91405"/>
                  </a:lnTo>
                  <a:lnTo>
                    <a:pt x="0" y="101744"/>
                  </a:lnTo>
                  <a:lnTo>
                    <a:pt x="4347" y="115695"/>
                  </a:lnTo>
                  <a:lnTo>
                    <a:pt x="8456" y="122328"/>
                  </a:lnTo>
                  <a:lnTo>
                    <a:pt x="19024" y="130526"/>
                  </a:lnTo>
                  <a:lnTo>
                    <a:pt x="32209" y="134189"/>
                  </a:lnTo>
                  <a:lnTo>
                    <a:pt x="56590" y="134633"/>
                  </a:lnTo>
                  <a:lnTo>
                    <a:pt x="87620" y="125748"/>
                  </a:lnTo>
                  <a:lnTo>
                    <a:pt x="118194" y="106469"/>
                  </a:lnTo>
                  <a:lnTo>
                    <a:pt x="127846" y="96532"/>
                  </a:lnTo>
                  <a:lnTo>
                    <a:pt x="143149" y="63836"/>
                  </a:lnTo>
                  <a:lnTo>
                    <a:pt x="143964" y="51920"/>
                  </a:lnTo>
                  <a:lnTo>
                    <a:pt x="138020" y="31334"/>
                  </a:lnTo>
                  <a:lnTo>
                    <a:pt x="129514" y="23716"/>
                  </a:lnTo>
                  <a:lnTo>
                    <a:pt x="100858" y="12358"/>
                  </a:lnTo>
                  <a:lnTo>
                    <a:pt x="66334" y="4896"/>
                  </a:lnTo>
                  <a:lnTo>
                    <a:pt x="412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  <a:noFill/>
        </p:spPr>
        <p:txBody>
          <a:bodyPr/>
          <a:lstStyle/>
          <a:p>
            <a:pPr algn="r" eaLnBrk="1" hangingPunct="1"/>
            <a:r>
              <a:rPr lang="en-US" sz="2800" smtClean="0"/>
              <a:t>Chromosomes of Human Female</a:t>
            </a:r>
            <a:endParaRPr lang="en-US" smtClean="0"/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2312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228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Karyotyping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0" grpId="0" build="p" autoUpdateAnimBg="0"/>
      <p:bldP spid="482311" grpId="0" animBg="1"/>
      <p:bldP spid="4823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7788" y="1676400"/>
            <a:ext cx="3906837" cy="3506788"/>
            <a:chOff x="1761" y="1186"/>
            <a:chExt cx="2461" cy="2209"/>
          </a:xfrm>
        </p:grpSpPr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3499" t="6000" r="17999" b="12000"/>
            <a:stretch>
              <a:fillRect/>
            </a:stretch>
          </p:blipFill>
          <p:spPr bwMode="auto">
            <a:xfrm>
              <a:off x="1761" y="1186"/>
              <a:ext cx="2461" cy="2209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1763" y="1250"/>
              <a:ext cx="287" cy="2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  <a:noFill/>
        </p:spPr>
        <p:txBody>
          <a:bodyPr/>
          <a:lstStyle/>
          <a:p>
            <a:pPr algn="r" eaLnBrk="1" hangingPunct="1"/>
            <a:r>
              <a:rPr lang="en-US" sz="2800" smtClean="0"/>
              <a:t>Chromosomes of Human Male</a:t>
            </a:r>
          </a:p>
        </p:txBody>
      </p:sp>
      <p:sp>
        <p:nvSpPr>
          <p:cNvPr id="484359" name="Oval 7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0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228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Karyotyping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build="p" autoUpdateAnimBg="0"/>
      <p:bldP spid="484359" grpId="0" animBg="1"/>
      <p:bldP spid="48436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library.thinkquest.org/C0118084/Gene/Genetic_variation/dominant_recessive_files/homologous_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5791200" cy="5105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5943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Homologous chromosomes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Homo=same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One from each parent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chromosomes paired?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49676"/>
            <a:ext cx="3048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Similar in size, shape and genetic content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796" y="1056"/>
            <a:chExt cx="2964" cy="2172"/>
          </a:xfrm>
        </p:grpSpPr>
        <p:pic>
          <p:nvPicPr>
            <p:cNvPr id="49155" name="Picture 3" descr="duke2003mar3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6" y="1056"/>
              <a:ext cx="1716" cy="2172"/>
            </a:xfrm>
            <a:prstGeom prst="rect">
              <a:avLst/>
            </a:prstGeom>
            <a:noFill/>
          </p:spPr>
        </p:pic>
        <p:pic>
          <p:nvPicPr>
            <p:cNvPr id="49156" name="Picture 4" descr="duke2003mar3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" y="1056"/>
              <a:ext cx="1260" cy="2172"/>
            </a:xfrm>
            <a:prstGeom prst="rect">
              <a:avLst/>
            </a:prstGeom>
            <a:noFill/>
          </p:spPr>
        </p:pic>
      </p:grp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DNA, the Blueprint of Life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410200" y="3011488"/>
            <a:ext cx="3533775" cy="3541712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>
                <a:solidFill>
                  <a:srgbClr val="000099"/>
                </a:solidFill>
                <a:latin typeface="Comic Sans MS" pitchFamily="1" charset="0"/>
              </a:rPr>
              <a:t>The </a:t>
            </a:r>
            <a:r>
              <a:rPr lang="en-US" altLang="en-US" sz="3200" b="1" i="1">
                <a:solidFill>
                  <a:srgbClr val="000099"/>
                </a:solidFill>
                <a:latin typeface="Comic Sans MS" pitchFamily="1" charset="0"/>
              </a:rPr>
              <a:t>only</a:t>
            </a:r>
            <a:r>
              <a:rPr lang="en-US" altLang="en-US" sz="3200" i="1">
                <a:solidFill>
                  <a:srgbClr val="000099"/>
                </a:solidFill>
                <a:latin typeface="Comic Sans MS" pitchFamily="1" charset="0"/>
              </a:rPr>
              <a:t> </a:t>
            </a:r>
            <a:r>
              <a:rPr lang="en-US" altLang="en-US" sz="3200">
                <a:solidFill>
                  <a:srgbClr val="000099"/>
                </a:solidFill>
                <a:latin typeface="Comic Sans MS" pitchFamily="1" charset="0"/>
              </a:rPr>
              <a:t>difference between living organisms is the amount and order of the DNA alphabet.</a:t>
            </a:r>
            <a:endParaRPr lang="en-US" altLang="en-US" sz="3200" i="1">
              <a:solidFill>
                <a:srgbClr val="000099"/>
              </a:solidFill>
              <a:latin typeface="Comic Sans MS" pitchFamily="1" charset="0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 Black"/>
              </a:rPr>
              <a:t>DNA, the Blueprint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park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6400800" cy="5013325"/>
          </a:xfrm>
          <a:noFill/>
          <a:ln/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4343400" y="228600"/>
            <a:ext cx="4648200" cy="4267200"/>
          </a:xfrm>
          <a:prstGeom prst="cloudCallout">
            <a:avLst>
              <a:gd name="adj1" fmla="val -73463"/>
              <a:gd name="adj2" fmla="val 4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altLang="en-US" sz="4400" dirty="0">
              <a:latin typeface="Comic Sans MS" pitchFamily="1" charset="0"/>
            </a:endParaRPr>
          </a:p>
          <a:p>
            <a:pPr eaLnBrk="0" hangingPunct="0"/>
            <a:r>
              <a:rPr lang="en-US" altLang="en-US" sz="4400" dirty="0">
                <a:latin typeface="Comic Sans MS" pitchFamily="1" charset="0"/>
              </a:rPr>
              <a:t>Where do you find DNA?</a:t>
            </a:r>
            <a:r>
              <a:rPr lang="en-US" altLang="en-US" sz="2400" dirty="0">
                <a:latin typeface="Times New Roman" pitchFamily="18" charset="0"/>
              </a:rPr>
              <a:t> </a:t>
            </a:r>
          </a:p>
          <a:p>
            <a:pPr algn="l" eaLnBrk="0" hangingPunct="0"/>
            <a:endParaRPr lang="en-US" altLang="en-US" sz="2400" dirty="0">
              <a:latin typeface="Times New Roman" pitchFamily="18" charset="0"/>
            </a:endParaRPr>
          </a:p>
          <a:p>
            <a:pPr eaLnBrk="0" hangingPunct="0"/>
            <a:endParaRPr lang="it-IT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17563"/>
            <a:ext cx="6553200" cy="2611437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3781425"/>
            <a:ext cx="5688013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pic>
        <p:nvPicPr>
          <p:cNvPr id="372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413" y="5253038"/>
            <a:ext cx="3490912" cy="1390650"/>
          </a:xfrm>
          <a:prstGeom prst="rect">
            <a:avLst/>
          </a:prstGeom>
          <a:noFill/>
        </p:spPr>
      </p:pic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4572000"/>
            <a:ext cx="2959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2741" name="Picture 5"/>
          <p:cNvPicPr>
            <a:picLocks noChangeAspect="1" noChangeArrowheads="1"/>
          </p:cNvPicPr>
          <p:nvPr/>
        </p:nvPicPr>
        <p:blipFill>
          <a:blip r:embed="rId5" cstate="print"/>
          <a:srcRect l="4500" r="1350" b="72363"/>
          <a:stretch>
            <a:fillRect/>
          </a:stretch>
        </p:blipFill>
        <p:spPr bwMode="auto">
          <a:xfrm>
            <a:off x="280988" y="328613"/>
            <a:ext cx="85629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62200" y="2514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Making New Cells</a:t>
            </a:r>
          </a:p>
          <a:p>
            <a:r>
              <a:rPr lang="en-US" sz="4800" dirty="0" smtClean="0">
                <a:solidFill>
                  <a:srgbClr val="0F116A"/>
                </a:solidFill>
              </a:rPr>
              <a:t>Making New DNA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DNA:  deoxyribonucleic acid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US" dirty="0" smtClean="0"/>
          </a:p>
          <a:p>
            <a:pPr marL="609600" indent="-609600" eaLnBrk="1" hangingPunct="1">
              <a:buNone/>
            </a:pPr>
            <a:r>
              <a:rPr lang="en-US" dirty="0" smtClean="0"/>
              <a:t>England 1953</a:t>
            </a:r>
          </a:p>
          <a:p>
            <a:pPr marL="609600" indent="-609600" eaLnBrk="1" hangingPunct="1">
              <a:buNone/>
            </a:pPr>
            <a:endParaRPr lang="en-US" dirty="0" smtClean="0"/>
          </a:p>
          <a:p>
            <a:pPr marL="609600" indent="-609600" eaLnBrk="1" hangingPunct="1">
              <a:buNone/>
            </a:pPr>
            <a:r>
              <a:rPr lang="en-US" dirty="0" smtClean="0"/>
              <a:t>James Watson and Francis Crick</a:t>
            </a:r>
          </a:p>
        </p:txBody>
      </p:sp>
      <p:pic>
        <p:nvPicPr>
          <p:cNvPr id="17412" name="Picture 5" descr="WatsonC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88" y="1371600"/>
            <a:ext cx="49514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327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http://bioweb.wku.edu/asp/bisc/images/WatsonCrick.jpg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nucleotide"/>
          <p:cNvPicPr>
            <a:picLocks noChangeAspect="1" noChangeArrowheads="1"/>
          </p:cNvPicPr>
          <p:nvPr/>
        </p:nvPicPr>
        <p:blipFill>
          <a:blip r:embed="rId2" cstate="print"/>
          <a:srcRect t="42241" r="57497"/>
          <a:stretch>
            <a:fillRect/>
          </a:stretch>
        </p:blipFill>
        <p:spPr bwMode="auto">
          <a:xfrm>
            <a:off x="685800" y="3505200"/>
            <a:ext cx="3429000" cy="2800350"/>
          </a:xfrm>
          <a:prstGeom prst="rect">
            <a:avLst/>
          </a:prstGeom>
          <a:noFill/>
        </p:spPr>
      </p:pic>
      <p:pic>
        <p:nvPicPr>
          <p:cNvPr id="12295" name="Picture 7" descr="nucleotide"/>
          <p:cNvPicPr>
            <a:picLocks noChangeAspect="1" noChangeArrowheads="1"/>
          </p:cNvPicPr>
          <p:nvPr/>
        </p:nvPicPr>
        <p:blipFill>
          <a:blip r:embed="rId2" cstate="print"/>
          <a:srcRect t="10806" r="27272"/>
          <a:stretch>
            <a:fillRect/>
          </a:stretch>
        </p:blipFill>
        <p:spPr bwMode="auto">
          <a:xfrm>
            <a:off x="685800" y="1981200"/>
            <a:ext cx="5867400" cy="432435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Structure </a:t>
            </a:r>
            <a:r>
              <a:rPr lang="en-US" b="1" u="sng" dirty="0"/>
              <a:t>of DNA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676400"/>
            <a:ext cx="4419600" cy="1066800"/>
          </a:xfrm>
        </p:spPr>
        <p:txBody>
          <a:bodyPr/>
          <a:lstStyle/>
          <a:p>
            <a:pPr marL="577850" indent="-577850">
              <a:buNone/>
            </a:pPr>
            <a:r>
              <a:rPr lang="en-US" b="1" dirty="0"/>
              <a:t>Monomer:  NUCLEOTIDE</a:t>
            </a:r>
          </a:p>
          <a:p>
            <a:pPr marL="577850" indent="-577850">
              <a:buFontTx/>
              <a:buNone/>
            </a:pPr>
            <a:r>
              <a:rPr lang="en-US" b="1" dirty="0"/>
              <a:t>	Made of 3 parts</a:t>
            </a:r>
          </a:p>
        </p:txBody>
      </p:sp>
      <p:pic>
        <p:nvPicPr>
          <p:cNvPr id="12296" name="Picture 8" descr="nucleotide"/>
          <p:cNvPicPr>
            <a:picLocks noChangeAspect="1" noChangeArrowheads="1"/>
          </p:cNvPicPr>
          <p:nvPr/>
        </p:nvPicPr>
        <p:blipFill>
          <a:blip r:embed="rId2" cstate="print"/>
          <a:srcRect t="10806" r="57497"/>
          <a:stretch>
            <a:fillRect/>
          </a:stretch>
        </p:blipFill>
        <p:spPr bwMode="auto">
          <a:xfrm>
            <a:off x="685800" y="1981200"/>
            <a:ext cx="3429000" cy="4324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4419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Deoxyribose</a:t>
            </a:r>
            <a:r>
              <a:rPr lang="en-US" sz="2400" b="1" dirty="0" smtClean="0"/>
              <a:t>/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5052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 = Adenine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T = Thymine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C = Cytosine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G = Guanine</a:t>
            </a:r>
          </a:p>
        </p:txBody>
      </p:sp>
      <p:grpSp>
        <p:nvGrpSpPr>
          <p:cNvPr id="12289" name="SMARTInkShape-Group80"/>
          <p:cNvGrpSpPr/>
          <p:nvPr/>
        </p:nvGrpSpPr>
        <p:grpSpPr>
          <a:xfrm>
            <a:off x="79098" y="4829469"/>
            <a:ext cx="1706841" cy="935537"/>
            <a:chOff x="79098" y="4829469"/>
            <a:chExt cx="1706841" cy="935537"/>
          </a:xfrm>
        </p:grpSpPr>
        <p:sp>
          <p:nvSpPr>
            <p:cNvPr id="19" name="SMARTInkShape-671"/>
            <p:cNvSpPr/>
            <p:nvPr/>
          </p:nvSpPr>
          <p:spPr>
            <a:xfrm>
              <a:off x="1644927" y="5593781"/>
              <a:ext cx="141012" cy="171225"/>
            </a:xfrm>
            <a:custGeom>
              <a:avLst/>
              <a:gdLst/>
              <a:ahLst/>
              <a:cxnLst/>
              <a:rect l="0" t="0" r="0" b="0"/>
              <a:pathLst>
                <a:path w="141012" h="171225">
                  <a:moveTo>
                    <a:pt x="83861" y="49782"/>
                  </a:moveTo>
                  <a:lnTo>
                    <a:pt x="91445" y="49782"/>
                  </a:lnTo>
                  <a:lnTo>
                    <a:pt x="97286" y="51898"/>
                  </a:lnTo>
                  <a:lnTo>
                    <a:pt x="99954" y="53574"/>
                  </a:lnTo>
                  <a:lnTo>
                    <a:pt x="101733" y="53897"/>
                  </a:lnTo>
                  <a:lnTo>
                    <a:pt x="102920" y="53319"/>
                  </a:lnTo>
                  <a:lnTo>
                    <a:pt x="103710" y="52139"/>
                  </a:lnTo>
                  <a:lnTo>
                    <a:pt x="108822" y="50829"/>
                  </a:lnTo>
                  <a:lnTo>
                    <a:pt x="123866" y="49127"/>
                  </a:lnTo>
                  <a:lnTo>
                    <a:pt x="128893" y="46050"/>
                  </a:lnTo>
                  <a:lnTo>
                    <a:pt x="131656" y="42039"/>
                  </a:lnTo>
                  <a:lnTo>
                    <a:pt x="133212" y="35316"/>
                  </a:lnTo>
                  <a:lnTo>
                    <a:pt x="133430" y="32994"/>
                  </a:lnTo>
                  <a:lnTo>
                    <a:pt x="131556" y="28298"/>
                  </a:lnTo>
                  <a:lnTo>
                    <a:pt x="120093" y="15022"/>
                  </a:lnTo>
                  <a:lnTo>
                    <a:pt x="107120" y="5528"/>
                  </a:lnTo>
                  <a:lnTo>
                    <a:pt x="89429" y="1481"/>
                  </a:lnTo>
                  <a:lnTo>
                    <a:pt x="55078" y="0"/>
                  </a:lnTo>
                  <a:lnTo>
                    <a:pt x="41700" y="669"/>
                  </a:lnTo>
                  <a:lnTo>
                    <a:pt x="30462" y="3611"/>
                  </a:lnTo>
                  <a:lnTo>
                    <a:pt x="15210" y="13524"/>
                  </a:lnTo>
                  <a:lnTo>
                    <a:pt x="4429" y="26515"/>
                  </a:lnTo>
                  <a:lnTo>
                    <a:pt x="0" y="51795"/>
                  </a:lnTo>
                  <a:lnTo>
                    <a:pt x="2480" y="73044"/>
                  </a:lnTo>
                  <a:lnTo>
                    <a:pt x="16133" y="99356"/>
                  </a:lnTo>
                  <a:lnTo>
                    <a:pt x="43496" y="131290"/>
                  </a:lnTo>
                  <a:lnTo>
                    <a:pt x="62452" y="153283"/>
                  </a:lnTo>
                  <a:lnTo>
                    <a:pt x="78840" y="162999"/>
                  </a:lnTo>
                  <a:lnTo>
                    <a:pt x="96660" y="168787"/>
                  </a:lnTo>
                  <a:lnTo>
                    <a:pt x="131398" y="171083"/>
                  </a:lnTo>
                  <a:lnTo>
                    <a:pt x="141011" y="171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72"/>
            <p:cNvSpPr/>
            <p:nvPr/>
          </p:nvSpPr>
          <p:spPr>
            <a:xfrm>
              <a:off x="1478756" y="5508342"/>
              <a:ext cx="171451" cy="206165"/>
            </a:xfrm>
            <a:custGeom>
              <a:avLst/>
              <a:gdLst/>
              <a:ahLst/>
              <a:cxnLst/>
              <a:rect l="0" t="0" r="0" b="0"/>
              <a:pathLst>
                <a:path w="171451" h="206165">
                  <a:moveTo>
                    <a:pt x="171450" y="56638"/>
                  </a:moveTo>
                  <a:lnTo>
                    <a:pt x="165299" y="44338"/>
                  </a:lnTo>
                  <a:lnTo>
                    <a:pt x="153096" y="32131"/>
                  </a:lnTo>
                  <a:lnTo>
                    <a:pt x="121345" y="8221"/>
                  </a:lnTo>
                  <a:lnTo>
                    <a:pt x="111875" y="3370"/>
                  </a:lnTo>
                  <a:lnTo>
                    <a:pt x="88101" y="0"/>
                  </a:lnTo>
                  <a:lnTo>
                    <a:pt x="80696" y="1833"/>
                  </a:lnTo>
                  <a:lnTo>
                    <a:pt x="77610" y="3432"/>
                  </a:lnTo>
                  <a:lnTo>
                    <a:pt x="75552" y="5294"/>
                  </a:lnTo>
                  <a:lnTo>
                    <a:pt x="73266" y="9477"/>
                  </a:lnTo>
                  <a:lnTo>
                    <a:pt x="71980" y="23880"/>
                  </a:lnTo>
                  <a:lnTo>
                    <a:pt x="75391" y="39436"/>
                  </a:lnTo>
                  <a:lnTo>
                    <a:pt x="91587" y="71484"/>
                  </a:lnTo>
                  <a:lnTo>
                    <a:pt x="105933" y="103404"/>
                  </a:lnTo>
                  <a:lnTo>
                    <a:pt x="119406" y="130908"/>
                  </a:lnTo>
                  <a:lnTo>
                    <a:pt x="131683" y="162944"/>
                  </a:lnTo>
                  <a:lnTo>
                    <a:pt x="137049" y="187969"/>
                  </a:lnTo>
                  <a:lnTo>
                    <a:pt x="138991" y="191817"/>
                  </a:lnTo>
                  <a:lnTo>
                    <a:pt x="139492" y="195177"/>
                  </a:lnTo>
                  <a:lnTo>
                    <a:pt x="137932" y="201027"/>
                  </a:lnTo>
                  <a:lnTo>
                    <a:pt x="136405" y="202904"/>
                  </a:lnTo>
                  <a:lnTo>
                    <a:pt x="132591" y="204989"/>
                  </a:lnTo>
                  <a:lnTo>
                    <a:pt x="125982" y="206164"/>
                  </a:lnTo>
                  <a:lnTo>
                    <a:pt x="115204" y="202719"/>
                  </a:lnTo>
                  <a:lnTo>
                    <a:pt x="84903" y="184395"/>
                  </a:lnTo>
                  <a:lnTo>
                    <a:pt x="50562" y="156579"/>
                  </a:lnTo>
                  <a:lnTo>
                    <a:pt x="19363" y="125954"/>
                  </a:lnTo>
                  <a:lnTo>
                    <a:pt x="0" y="106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73"/>
            <p:cNvSpPr/>
            <p:nvPr/>
          </p:nvSpPr>
          <p:spPr>
            <a:xfrm>
              <a:off x="1358847" y="5452252"/>
              <a:ext cx="139322" cy="162576"/>
            </a:xfrm>
            <a:custGeom>
              <a:avLst/>
              <a:gdLst/>
              <a:ahLst/>
              <a:cxnLst/>
              <a:rect l="0" t="0" r="0" b="0"/>
              <a:pathLst>
                <a:path w="139322" h="162576">
                  <a:moveTo>
                    <a:pt x="91334" y="12718"/>
                  </a:moveTo>
                  <a:lnTo>
                    <a:pt x="80722" y="22536"/>
                  </a:lnTo>
                  <a:lnTo>
                    <a:pt x="68042" y="30354"/>
                  </a:lnTo>
                  <a:lnTo>
                    <a:pt x="36457" y="54387"/>
                  </a:lnTo>
                  <a:lnTo>
                    <a:pt x="11773" y="88028"/>
                  </a:lnTo>
                  <a:lnTo>
                    <a:pt x="1917" y="107791"/>
                  </a:lnTo>
                  <a:lnTo>
                    <a:pt x="0" y="117414"/>
                  </a:lnTo>
                  <a:lnTo>
                    <a:pt x="1264" y="126983"/>
                  </a:lnTo>
                  <a:lnTo>
                    <a:pt x="5265" y="136527"/>
                  </a:lnTo>
                  <a:lnTo>
                    <a:pt x="16443" y="150031"/>
                  </a:lnTo>
                  <a:lnTo>
                    <a:pt x="25241" y="156560"/>
                  </a:lnTo>
                  <a:lnTo>
                    <a:pt x="34443" y="159991"/>
                  </a:lnTo>
                  <a:lnTo>
                    <a:pt x="63734" y="162374"/>
                  </a:lnTo>
                  <a:lnTo>
                    <a:pt x="77480" y="162575"/>
                  </a:lnTo>
                  <a:lnTo>
                    <a:pt x="89410" y="158430"/>
                  </a:lnTo>
                  <a:lnTo>
                    <a:pt x="110004" y="142835"/>
                  </a:lnTo>
                  <a:lnTo>
                    <a:pt x="128565" y="118765"/>
                  </a:lnTo>
                  <a:lnTo>
                    <a:pt x="137203" y="98113"/>
                  </a:lnTo>
                  <a:lnTo>
                    <a:pt x="139321" y="76914"/>
                  </a:lnTo>
                  <a:lnTo>
                    <a:pt x="134480" y="55551"/>
                  </a:lnTo>
                  <a:lnTo>
                    <a:pt x="118349" y="23649"/>
                  </a:lnTo>
                  <a:lnTo>
                    <a:pt x="111014" y="15459"/>
                  </a:lnTo>
                  <a:lnTo>
                    <a:pt x="93370" y="3734"/>
                  </a:lnTo>
                  <a:lnTo>
                    <a:pt x="79325" y="0"/>
                  </a:lnTo>
                  <a:lnTo>
                    <a:pt x="69857" y="1244"/>
                  </a:lnTo>
                  <a:lnTo>
                    <a:pt x="49095" y="7309"/>
                  </a:lnTo>
                  <a:lnTo>
                    <a:pt x="41328" y="12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74"/>
            <p:cNvSpPr/>
            <p:nvPr/>
          </p:nvSpPr>
          <p:spPr>
            <a:xfrm>
              <a:off x="1186191" y="5272088"/>
              <a:ext cx="149490" cy="278177"/>
            </a:xfrm>
            <a:custGeom>
              <a:avLst/>
              <a:gdLst/>
              <a:ahLst/>
              <a:cxnLst/>
              <a:rect l="0" t="0" r="0" b="0"/>
              <a:pathLst>
                <a:path w="149490" h="278177">
                  <a:moveTo>
                    <a:pt x="85397" y="0"/>
                  </a:moveTo>
                  <a:lnTo>
                    <a:pt x="84603" y="11407"/>
                  </a:lnTo>
                  <a:lnTo>
                    <a:pt x="79693" y="23576"/>
                  </a:lnTo>
                  <a:lnTo>
                    <a:pt x="73211" y="34943"/>
                  </a:lnTo>
                  <a:lnTo>
                    <a:pt x="61793" y="63905"/>
                  </a:lnTo>
                  <a:lnTo>
                    <a:pt x="48279" y="96584"/>
                  </a:lnTo>
                  <a:lnTo>
                    <a:pt x="36651" y="124220"/>
                  </a:lnTo>
                  <a:lnTo>
                    <a:pt x="24997" y="156298"/>
                  </a:lnTo>
                  <a:lnTo>
                    <a:pt x="17823" y="188975"/>
                  </a:lnTo>
                  <a:lnTo>
                    <a:pt x="6910" y="210769"/>
                  </a:lnTo>
                  <a:lnTo>
                    <a:pt x="5291" y="211950"/>
                  </a:lnTo>
                  <a:lnTo>
                    <a:pt x="0" y="214174"/>
                  </a:lnTo>
                  <a:lnTo>
                    <a:pt x="33466" y="180519"/>
                  </a:lnTo>
                  <a:lnTo>
                    <a:pt x="67775" y="152359"/>
                  </a:lnTo>
                  <a:lnTo>
                    <a:pt x="79946" y="147090"/>
                  </a:lnTo>
                  <a:lnTo>
                    <a:pt x="99577" y="143707"/>
                  </a:lnTo>
                  <a:lnTo>
                    <a:pt x="112264" y="146915"/>
                  </a:lnTo>
                  <a:lnTo>
                    <a:pt x="126077" y="152891"/>
                  </a:lnTo>
                  <a:lnTo>
                    <a:pt x="133375" y="159498"/>
                  </a:lnTo>
                  <a:lnTo>
                    <a:pt x="144527" y="176673"/>
                  </a:lnTo>
                  <a:lnTo>
                    <a:pt x="148160" y="194428"/>
                  </a:lnTo>
                  <a:lnTo>
                    <a:pt x="149489" y="226687"/>
                  </a:lnTo>
                  <a:lnTo>
                    <a:pt x="148807" y="237275"/>
                  </a:lnTo>
                  <a:lnTo>
                    <a:pt x="143961" y="251366"/>
                  </a:lnTo>
                  <a:lnTo>
                    <a:pt x="139735" y="258033"/>
                  </a:lnTo>
                  <a:lnTo>
                    <a:pt x="124852" y="268780"/>
                  </a:lnTo>
                  <a:lnTo>
                    <a:pt x="111286" y="275342"/>
                  </a:lnTo>
                  <a:lnTo>
                    <a:pt x="83945" y="278176"/>
                  </a:lnTo>
                  <a:lnTo>
                    <a:pt x="70464" y="274181"/>
                  </a:lnTo>
                  <a:lnTo>
                    <a:pt x="41802" y="259120"/>
                  </a:lnTo>
                  <a:lnTo>
                    <a:pt x="29043" y="242330"/>
                  </a:lnTo>
                  <a:lnTo>
                    <a:pt x="6815" y="207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75"/>
            <p:cNvSpPr/>
            <p:nvPr/>
          </p:nvSpPr>
          <p:spPr>
            <a:xfrm>
              <a:off x="1178719" y="51149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76"/>
            <p:cNvSpPr/>
            <p:nvPr/>
          </p:nvSpPr>
          <p:spPr>
            <a:xfrm>
              <a:off x="1092994" y="5343525"/>
              <a:ext cx="50007" cy="107156"/>
            </a:xfrm>
            <a:custGeom>
              <a:avLst/>
              <a:gdLst/>
              <a:ahLst/>
              <a:cxnLst/>
              <a:rect l="0" t="0" r="0" b="0"/>
              <a:pathLst>
                <a:path w="50007" h="107156">
                  <a:moveTo>
                    <a:pt x="50006" y="0"/>
                  </a:moveTo>
                  <a:lnTo>
                    <a:pt x="50006" y="3792"/>
                  </a:lnTo>
                  <a:lnTo>
                    <a:pt x="45773" y="7771"/>
                  </a:lnTo>
                  <a:lnTo>
                    <a:pt x="40187" y="12185"/>
                  </a:lnTo>
                  <a:lnTo>
                    <a:pt x="22157" y="44703"/>
                  </a:lnTo>
                  <a:lnTo>
                    <a:pt x="9045" y="79997"/>
                  </a:lnTo>
                  <a:lnTo>
                    <a:pt x="2022" y="92208"/>
                  </a:lnTo>
                  <a:lnTo>
                    <a:pt x="0" y="107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77"/>
            <p:cNvSpPr/>
            <p:nvPr/>
          </p:nvSpPr>
          <p:spPr>
            <a:xfrm>
              <a:off x="921570" y="5243513"/>
              <a:ext cx="164281" cy="146432"/>
            </a:xfrm>
            <a:custGeom>
              <a:avLst/>
              <a:gdLst/>
              <a:ahLst/>
              <a:cxnLst/>
              <a:rect l="0" t="0" r="0" b="0"/>
              <a:pathLst>
                <a:path w="164281" h="146432">
                  <a:moveTo>
                    <a:pt x="35693" y="0"/>
                  </a:moveTo>
                  <a:lnTo>
                    <a:pt x="35693" y="9942"/>
                  </a:lnTo>
                  <a:lnTo>
                    <a:pt x="33576" y="14472"/>
                  </a:lnTo>
                  <a:lnTo>
                    <a:pt x="31900" y="16792"/>
                  </a:lnTo>
                  <a:lnTo>
                    <a:pt x="25051" y="50853"/>
                  </a:lnTo>
                  <a:lnTo>
                    <a:pt x="16231" y="83719"/>
                  </a:lnTo>
                  <a:lnTo>
                    <a:pt x="12728" y="99418"/>
                  </a:lnTo>
                  <a:lnTo>
                    <a:pt x="8780" y="114124"/>
                  </a:lnTo>
                  <a:lnTo>
                    <a:pt x="6543" y="136501"/>
                  </a:lnTo>
                  <a:lnTo>
                    <a:pt x="5147" y="138625"/>
                  </a:lnTo>
                  <a:lnTo>
                    <a:pt x="3422" y="140042"/>
                  </a:lnTo>
                  <a:lnTo>
                    <a:pt x="1507" y="143732"/>
                  </a:lnTo>
                  <a:lnTo>
                    <a:pt x="996" y="145828"/>
                  </a:lnTo>
                  <a:lnTo>
                    <a:pt x="655" y="146431"/>
                  </a:lnTo>
                  <a:lnTo>
                    <a:pt x="428" y="146039"/>
                  </a:lnTo>
                  <a:lnTo>
                    <a:pt x="0" y="139267"/>
                  </a:lnTo>
                  <a:lnTo>
                    <a:pt x="14448" y="104806"/>
                  </a:lnTo>
                  <a:lnTo>
                    <a:pt x="19901" y="92618"/>
                  </a:lnTo>
                  <a:lnTo>
                    <a:pt x="41388" y="57190"/>
                  </a:lnTo>
                  <a:lnTo>
                    <a:pt x="74145" y="27199"/>
                  </a:lnTo>
                  <a:lnTo>
                    <a:pt x="103698" y="12351"/>
                  </a:lnTo>
                  <a:lnTo>
                    <a:pt x="139382" y="3808"/>
                  </a:lnTo>
                  <a:lnTo>
                    <a:pt x="1642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78"/>
            <p:cNvSpPr/>
            <p:nvPr/>
          </p:nvSpPr>
          <p:spPr>
            <a:xfrm>
              <a:off x="735806" y="5150645"/>
              <a:ext cx="192883" cy="264319"/>
            </a:xfrm>
            <a:custGeom>
              <a:avLst/>
              <a:gdLst/>
              <a:ahLst/>
              <a:cxnLst/>
              <a:rect l="0" t="0" r="0" b="0"/>
              <a:pathLst>
                <a:path w="192883" h="264319">
                  <a:moveTo>
                    <a:pt x="192882" y="0"/>
                  </a:moveTo>
                  <a:lnTo>
                    <a:pt x="192882" y="3791"/>
                  </a:lnTo>
                  <a:lnTo>
                    <a:pt x="190765" y="7770"/>
                  </a:lnTo>
                  <a:lnTo>
                    <a:pt x="187972" y="12183"/>
                  </a:lnTo>
                  <a:lnTo>
                    <a:pt x="181946" y="25719"/>
                  </a:lnTo>
                  <a:lnTo>
                    <a:pt x="161426" y="57714"/>
                  </a:lnTo>
                  <a:lnTo>
                    <a:pt x="140660" y="87952"/>
                  </a:lnTo>
                  <a:lnTo>
                    <a:pt x="117655" y="120472"/>
                  </a:lnTo>
                  <a:lnTo>
                    <a:pt x="92121" y="154735"/>
                  </a:lnTo>
                  <a:lnTo>
                    <a:pt x="66263" y="185256"/>
                  </a:lnTo>
                  <a:lnTo>
                    <a:pt x="35892" y="220786"/>
                  </a:lnTo>
                  <a:lnTo>
                    <a:pt x="12335" y="250961"/>
                  </a:lnTo>
                  <a:lnTo>
                    <a:pt x="9451" y="256529"/>
                  </a:lnTo>
                  <a:lnTo>
                    <a:pt x="8682" y="259126"/>
                  </a:lnTo>
                  <a:lnTo>
                    <a:pt x="7376" y="260856"/>
                  </a:lnTo>
                  <a:lnTo>
                    <a:pt x="0" y="264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79"/>
            <p:cNvSpPr/>
            <p:nvPr/>
          </p:nvSpPr>
          <p:spPr>
            <a:xfrm>
              <a:off x="785813" y="5122070"/>
              <a:ext cx="71438" cy="200026"/>
            </a:xfrm>
            <a:custGeom>
              <a:avLst/>
              <a:gdLst/>
              <a:ahLst/>
              <a:cxnLst/>
              <a:rect l="0" t="0" r="0" b="0"/>
              <a:pathLst>
                <a:path w="71438" h="200026">
                  <a:moveTo>
                    <a:pt x="0" y="0"/>
                  </a:moveTo>
                  <a:lnTo>
                    <a:pt x="0" y="12300"/>
                  </a:lnTo>
                  <a:lnTo>
                    <a:pt x="6150" y="43941"/>
                  </a:lnTo>
                  <a:lnTo>
                    <a:pt x="12650" y="72443"/>
                  </a:lnTo>
                  <a:lnTo>
                    <a:pt x="23694" y="105707"/>
                  </a:lnTo>
                  <a:lnTo>
                    <a:pt x="30374" y="120799"/>
                  </a:lnTo>
                  <a:lnTo>
                    <a:pt x="36779" y="149890"/>
                  </a:lnTo>
                  <a:lnTo>
                    <a:pt x="47764" y="179223"/>
                  </a:lnTo>
                  <a:lnTo>
                    <a:pt x="52449" y="186281"/>
                  </a:lnTo>
                  <a:lnTo>
                    <a:pt x="71437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80"/>
            <p:cNvSpPr/>
            <p:nvPr/>
          </p:nvSpPr>
          <p:spPr>
            <a:xfrm>
              <a:off x="642938" y="5072063"/>
              <a:ext cx="71438" cy="214313"/>
            </a:xfrm>
            <a:custGeom>
              <a:avLst/>
              <a:gdLst/>
              <a:ahLst/>
              <a:cxnLst/>
              <a:rect l="0" t="0" r="0" b="0"/>
              <a:pathLst>
                <a:path w="71438" h="214313">
                  <a:moveTo>
                    <a:pt x="0" y="0"/>
                  </a:moveTo>
                  <a:lnTo>
                    <a:pt x="0" y="33470"/>
                  </a:lnTo>
                  <a:lnTo>
                    <a:pt x="3792" y="61909"/>
                  </a:lnTo>
                  <a:lnTo>
                    <a:pt x="12978" y="97307"/>
                  </a:lnTo>
                  <a:lnTo>
                    <a:pt x="29257" y="130169"/>
                  </a:lnTo>
                  <a:lnTo>
                    <a:pt x="43967" y="163207"/>
                  </a:lnTo>
                  <a:lnTo>
                    <a:pt x="65569" y="197129"/>
                  </a:lnTo>
                  <a:lnTo>
                    <a:pt x="71437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1"/>
            <p:cNvSpPr/>
            <p:nvPr/>
          </p:nvSpPr>
          <p:spPr>
            <a:xfrm>
              <a:off x="592931" y="5129213"/>
              <a:ext cx="178595" cy="100013"/>
            </a:xfrm>
            <a:custGeom>
              <a:avLst/>
              <a:gdLst/>
              <a:ahLst/>
              <a:cxnLst/>
              <a:rect l="0" t="0" r="0" b="0"/>
              <a:pathLst>
                <a:path w="178595" h="100013">
                  <a:moveTo>
                    <a:pt x="178594" y="0"/>
                  </a:moveTo>
                  <a:lnTo>
                    <a:pt x="148560" y="15016"/>
                  </a:lnTo>
                  <a:lnTo>
                    <a:pt x="114265" y="34059"/>
                  </a:lnTo>
                  <a:lnTo>
                    <a:pt x="78577" y="57245"/>
                  </a:lnTo>
                  <a:lnTo>
                    <a:pt x="43656" y="75272"/>
                  </a:lnTo>
                  <a:lnTo>
                    <a:pt x="8314" y="92697"/>
                  </a:lnTo>
                  <a:lnTo>
                    <a:pt x="0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2"/>
            <p:cNvSpPr/>
            <p:nvPr/>
          </p:nvSpPr>
          <p:spPr>
            <a:xfrm>
              <a:off x="457629" y="5043488"/>
              <a:ext cx="113148" cy="162770"/>
            </a:xfrm>
            <a:custGeom>
              <a:avLst/>
              <a:gdLst/>
              <a:ahLst/>
              <a:cxnLst/>
              <a:rect l="0" t="0" r="0" b="0"/>
              <a:pathLst>
                <a:path w="113148" h="162770">
                  <a:moveTo>
                    <a:pt x="106727" y="21432"/>
                  </a:moveTo>
                  <a:lnTo>
                    <a:pt x="102935" y="17639"/>
                  </a:lnTo>
                  <a:lnTo>
                    <a:pt x="98956" y="15776"/>
                  </a:lnTo>
                  <a:lnTo>
                    <a:pt x="75293" y="14374"/>
                  </a:lnTo>
                  <a:lnTo>
                    <a:pt x="59666" y="18105"/>
                  </a:lnTo>
                  <a:lnTo>
                    <a:pt x="40164" y="32180"/>
                  </a:lnTo>
                  <a:lnTo>
                    <a:pt x="26592" y="46400"/>
                  </a:lnTo>
                  <a:lnTo>
                    <a:pt x="9378" y="81126"/>
                  </a:lnTo>
                  <a:lnTo>
                    <a:pt x="1743" y="105542"/>
                  </a:lnTo>
                  <a:lnTo>
                    <a:pt x="0" y="125887"/>
                  </a:lnTo>
                  <a:lnTo>
                    <a:pt x="3490" y="140399"/>
                  </a:lnTo>
                  <a:lnTo>
                    <a:pt x="9552" y="150960"/>
                  </a:lnTo>
                  <a:lnTo>
                    <a:pt x="20167" y="159117"/>
                  </a:lnTo>
                  <a:lnTo>
                    <a:pt x="33367" y="162769"/>
                  </a:lnTo>
                  <a:lnTo>
                    <a:pt x="51124" y="160058"/>
                  </a:lnTo>
                  <a:lnTo>
                    <a:pt x="73548" y="151238"/>
                  </a:lnTo>
                  <a:lnTo>
                    <a:pt x="91605" y="139443"/>
                  </a:lnTo>
                  <a:lnTo>
                    <a:pt x="99477" y="130502"/>
                  </a:lnTo>
                  <a:lnTo>
                    <a:pt x="108371" y="112750"/>
                  </a:lnTo>
                  <a:lnTo>
                    <a:pt x="113147" y="78377"/>
                  </a:lnTo>
                  <a:lnTo>
                    <a:pt x="112755" y="64996"/>
                  </a:lnTo>
                  <a:lnTo>
                    <a:pt x="107279" y="47745"/>
                  </a:lnTo>
                  <a:lnTo>
                    <a:pt x="88248" y="18351"/>
                  </a:lnTo>
                  <a:lnTo>
                    <a:pt x="71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3"/>
            <p:cNvSpPr/>
            <p:nvPr/>
          </p:nvSpPr>
          <p:spPr>
            <a:xfrm>
              <a:off x="280464" y="5018681"/>
              <a:ext cx="132312" cy="167683"/>
            </a:xfrm>
            <a:custGeom>
              <a:avLst/>
              <a:gdLst/>
              <a:ahLst/>
              <a:cxnLst/>
              <a:rect l="0" t="0" r="0" b="0"/>
              <a:pathLst>
                <a:path w="132312" h="167683">
                  <a:moveTo>
                    <a:pt x="19574" y="31949"/>
                  </a:moveTo>
                  <a:lnTo>
                    <a:pt x="23366" y="31949"/>
                  </a:lnTo>
                  <a:lnTo>
                    <a:pt x="27344" y="34067"/>
                  </a:lnTo>
                  <a:lnTo>
                    <a:pt x="29517" y="35742"/>
                  </a:lnTo>
                  <a:lnTo>
                    <a:pt x="36164" y="37605"/>
                  </a:lnTo>
                  <a:lnTo>
                    <a:pt x="68292" y="38963"/>
                  </a:lnTo>
                  <a:lnTo>
                    <a:pt x="98132" y="38283"/>
                  </a:lnTo>
                  <a:lnTo>
                    <a:pt x="113318" y="33386"/>
                  </a:lnTo>
                  <a:lnTo>
                    <a:pt x="128599" y="22301"/>
                  </a:lnTo>
                  <a:lnTo>
                    <a:pt x="131529" y="17608"/>
                  </a:lnTo>
                  <a:lnTo>
                    <a:pt x="132311" y="15244"/>
                  </a:lnTo>
                  <a:lnTo>
                    <a:pt x="132038" y="12876"/>
                  </a:lnTo>
                  <a:lnTo>
                    <a:pt x="129618" y="8127"/>
                  </a:lnTo>
                  <a:lnTo>
                    <a:pt x="127862" y="6543"/>
                  </a:lnTo>
                  <a:lnTo>
                    <a:pt x="117040" y="0"/>
                  </a:lnTo>
                  <a:lnTo>
                    <a:pt x="108136" y="23"/>
                  </a:lnTo>
                  <a:lnTo>
                    <a:pt x="76950" y="3728"/>
                  </a:lnTo>
                  <a:lnTo>
                    <a:pt x="47081" y="13260"/>
                  </a:lnTo>
                  <a:lnTo>
                    <a:pt x="25066" y="28199"/>
                  </a:lnTo>
                  <a:lnTo>
                    <a:pt x="7547" y="46439"/>
                  </a:lnTo>
                  <a:lnTo>
                    <a:pt x="4412" y="51134"/>
                  </a:lnTo>
                  <a:lnTo>
                    <a:pt x="0" y="69119"/>
                  </a:lnTo>
                  <a:lnTo>
                    <a:pt x="1085" y="80484"/>
                  </a:lnTo>
                  <a:lnTo>
                    <a:pt x="9150" y="112519"/>
                  </a:lnTo>
                  <a:lnTo>
                    <a:pt x="12625" y="119000"/>
                  </a:lnTo>
                  <a:lnTo>
                    <a:pt x="22835" y="128318"/>
                  </a:lnTo>
                  <a:lnTo>
                    <a:pt x="51606" y="148298"/>
                  </a:lnTo>
                  <a:lnTo>
                    <a:pt x="85021" y="160002"/>
                  </a:lnTo>
                  <a:lnTo>
                    <a:pt x="112442" y="167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8" name="SMARTInkShape-684"/>
            <p:cNvSpPr/>
            <p:nvPr/>
          </p:nvSpPr>
          <p:spPr>
            <a:xfrm>
              <a:off x="79098" y="4829469"/>
              <a:ext cx="220646" cy="321177"/>
            </a:xfrm>
            <a:custGeom>
              <a:avLst/>
              <a:gdLst/>
              <a:ahLst/>
              <a:cxnLst/>
              <a:rect l="0" t="0" r="0" b="0"/>
              <a:pathLst>
                <a:path w="220646" h="321177">
                  <a:moveTo>
                    <a:pt x="213796" y="6850"/>
                  </a:moveTo>
                  <a:lnTo>
                    <a:pt x="220645" y="0"/>
                  </a:lnTo>
                  <a:lnTo>
                    <a:pt x="213130" y="34366"/>
                  </a:lnTo>
                  <a:lnTo>
                    <a:pt x="204139" y="63790"/>
                  </a:lnTo>
                  <a:lnTo>
                    <a:pt x="198836" y="98236"/>
                  </a:lnTo>
                  <a:lnTo>
                    <a:pt x="189960" y="126179"/>
                  </a:lnTo>
                  <a:lnTo>
                    <a:pt x="185831" y="154566"/>
                  </a:lnTo>
                  <a:lnTo>
                    <a:pt x="179934" y="182292"/>
                  </a:lnTo>
                  <a:lnTo>
                    <a:pt x="172946" y="215513"/>
                  </a:lnTo>
                  <a:lnTo>
                    <a:pt x="169413" y="238803"/>
                  </a:lnTo>
                  <a:lnTo>
                    <a:pt x="164530" y="265113"/>
                  </a:lnTo>
                  <a:lnTo>
                    <a:pt x="163887" y="276417"/>
                  </a:lnTo>
                  <a:lnTo>
                    <a:pt x="163061" y="277049"/>
                  </a:lnTo>
                  <a:lnTo>
                    <a:pt x="160026" y="277751"/>
                  </a:lnTo>
                  <a:lnTo>
                    <a:pt x="158899" y="277144"/>
                  </a:lnTo>
                  <a:lnTo>
                    <a:pt x="158148" y="275946"/>
                  </a:lnTo>
                  <a:lnTo>
                    <a:pt x="157313" y="271705"/>
                  </a:lnTo>
                  <a:lnTo>
                    <a:pt x="156685" y="238113"/>
                  </a:lnTo>
                  <a:lnTo>
                    <a:pt x="152861" y="207401"/>
                  </a:lnTo>
                  <a:lnTo>
                    <a:pt x="142173" y="173342"/>
                  </a:lnTo>
                  <a:lnTo>
                    <a:pt x="129004" y="148747"/>
                  </a:lnTo>
                  <a:lnTo>
                    <a:pt x="115736" y="135588"/>
                  </a:lnTo>
                  <a:lnTo>
                    <a:pt x="101750" y="126663"/>
                  </a:lnTo>
                  <a:lnTo>
                    <a:pt x="83759" y="122783"/>
                  </a:lnTo>
                  <a:lnTo>
                    <a:pt x="67140" y="121633"/>
                  </a:lnTo>
                  <a:lnTo>
                    <a:pt x="57070" y="125598"/>
                  </a:lnTo>
                  <a:lnTo>
                    <a:pt x="33672" y="141431"/>
                  </a:lnTo>
                  <a:lnTo>
                    <a:pt x="11526" y="173916"/>
                  </a:lnTo>
                  <a:lnTo>
                    <a:pt x="3404" y="193405"/>
                  </a:lnTo>
                  <a:lnTo>
                    <a:pt x="0" y="224621"/>
                  </a:lnTo>
                  <a:lnTo>
                    <a:pt x="3429" y="243618"/>
                  </a:lnTo>
                  <a:lnTo>
                    <a:pt x="13264" y="260536"/>
                  </a:lnTo>
                  <a:lnTo>
                    <a:pt x="37566" y="285310"/>
                  </a:lnTo>
                  <a:lnTo>
                    <a:pt x="70438" y="307662"/>
                  </a:lnTo>
                  <a:lnTo>
                    <a:pt x="106640" y="321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  <p:bldP spid="7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5334000" y="228600"/>
            <a:ext cx="3962400" cy="20574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3581400"/>
            <a:ext cx="3436938" cy="2439988"/>
            <a:chOff x="48" y="2466"/>
            <a:chExt cx="2544" cy="1806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72200" y="479425"/>
            <a:ext cx="3014663" cy="1649413"/>
            <a:chOff x="2976" y="2016"/>
            <a:chExt cx="2640" cy="1444"/>
          </a:xfrm>
        </p:grpSpPr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34829" name="Line 13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Oval 14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831" name="Line 15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2" name="AutoShape 16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0" hangingPunct="0"/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33" name="Rectangle 17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34" name="AutoShape 18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172200" y="2025650"/>
            <a:ext cx="3014663" cy="1649413"/>
            <a:chOff x="2976" y="2016"/>
            <a:chExt cx="2640" cy="1444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34838" name="Line 22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Oval 23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840" name="Line 24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1" name="AutoShape 25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0" hangingPunct="0"/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42" name="Rectangle 26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43" name="AutoShape 27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172200" y="3570288"/>
            <a:ext cx="3014663" cy="1649412"/>
            <a:chOff x="2976" y="2016"/>
            <a:chExt cx="2640" cy="1444"/>
          </a:xfrm>
        </p:grpSpPr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34847" name="Line 31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Oval 32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849" name="Line 33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AutoShape 34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0" hangingPunct="0"/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51" name="Rectangle 35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52" name="AutoShape 3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172200" y="5114925"/>
            <a:ext cx="3014663" cy="1649413"/>
            <a:chOff x="2976" y="2016"/>
            <a:chExt cx="2640" cy="1444"/>
          </a:xfrm>
        </p:grpSpPr>
        <p:sp>
          <p:nvSpPr>
            <p:cNvPr id="34854" name="Line 38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34856" name="Line 40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41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858" name="Line 42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AutoShape 4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0" hangingPunct="0"/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60" name="Rectangle 4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eaLnBrk="0" hangingPunct="0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4861" name="AutoShape 45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7173913" y="3121025"/>
            <a:ext cx="1911350" cy="3730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eaLnBrk="0" hangingPunct="0"/>
            <a:r>
              <a:rPr lang="en-US" sz="2200" b="1" u="sng" dirty="0">
                <a:solidFill>
                  <a:srgbClr val="CC0000"/>
                </a:solidFill>
              </a:rPr>
              <a:t>strong bonds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1000" y="838200"/>
            <a:ext cx="4154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800" dirty="0" smtClean="0"/>
              <a:t>POLYMER:  DNA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1000" y="1828800"/>
            <a:ext cx="6102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5400" dirty="0" smtClean="0"/>
              <a:t>SHAPE:  Double Helix</a:t>
            </a:r>
            <a:endParaRPr lang="en-US" sz="5400" dirty="0"/>
          </a:p>
        </p:txBody>
      </p:sp>
      <p:grpSp>
        <p:nvGrpSpPr>
          <p:cNvPr id="19" name="SMARTInkShape-Group81"/>
          <p:cNvGrpSpPr/>
          <p:nvPr/>
        </p:nvGrpSpPr>
        <p:grpSpPr>
          <a:xfrm>
            <a:off x="7174286" y="1543177"/>
            <a:ext cx="1360268" cy="1571360"/>
            <a:chOff x="7174286" y="1543177"/>
            <a:chExt cx="1360268" cy="1571360"/>
          </a:xfrm>
        </p:grpSpPr>
        <p:sp>
          <p:nvSpPr>
            <p:cNvPr id="11" name="SMARTInkShape-685"/>
            <p:cNvSpPr/>
            <p:nvPr/>
          </p:nvSpPr>
          <p:spPr>
            <a:xfrm>
              <a:off x="7174286" y="1646795"/>
              <a:ext cx="195411" cy="353293"/>
            </a:xfrm>
            <a:custGeom>
              <a:avLst/>
              <a:gdLst/>
              <a:ahLst/>
              <a:cxnLst/>
              <a:rect l="0" t="0" r="0" b="0"/>
              <a:pathLst>
                <a:path w="195411" h="353293">
                  <a:moveTo>
                    <a:pt x="176633" y="17699"/>
                  </a:moveTo>
                  <a:lnTo>
                    <a:pt x="164448" y="6308"/>
                  </a:lnTo>
                  <a:lnTo>
                    <a:pt x="155146" y="1867"/>
                  </a:lnTo>
                  <a:lnTo>
                    <a:pt x="152784" y="0"/>
                  </a:lnTo>
                  <a:lnTo>
                    <a:pt x="130496" y="1166"/>
                  </a:lnTo>
                  <a:lnTo>
                    <a:pt x="98022" y="8671"/>
                  </a:lnTo>
                  <a:lnTo>
                    <a:pt x="63973" y="19914"/>
                  </a:lnTo>
                  <a:lnTo>
                    <a:pt x="34082" y="33394"/>
                  </a:lnTo>
                  <a:lnTo>
                    <a:pt x="7969" y="51800"/>
                  </a:lnTo>
                  <a:lnTo>
                    <a:pt x="4660" y="54720"/>
                  </a:lnTo>
                  <a:lnTo>
                    <a:pt x="981" y="62199"/>
                  </a:lnTo>
                  <a:lnTo>
                    <a:pt x="0" y="66415"/>
                  </a:lnTo>
                  <a:lnTo>
                    <a:pt x="140" y="70020"/>
                  </a:lnTo>
                  <a:lnTo>
                    <a:pt x="8154" y="87844"/>
                  </a:lnTo>
                  <a:lnTo>
                    <a:pt x="22468" y="101365"/>
                  </a:lnTo>
                  <a:lnTo>
                    <a:pt x="57700" y="119243"/>
                  </a:lnTo>
                  <a:lnTo>
                    <a:pt x="84508" y="134569"/>
                  </a:lnTo>
                  <a:lnTo>
                    <a:pt x="118219" y="157289"/>
                  </a:lnTo>
                  <a:lnTo>
                    <a:pt x="147808" y="183561"/>
                  </a:lnTo>
                  <a:lnTo>
                    <a:pt x="172350" y="216385"/>
                  </a:lnTo>
                  <a:lnTo>
                    <a:pt x="189104" y="246034"/>
                  </a:lnTo>
                  <a:lnTo>
                    <a:pt x="195410" y="267652"/>
                  </a:lnTo>
                  <a:lnTo>
                    <a:pt x="194767" y="279866"/>
                  </a:lnTo>
                  <a:lnTo>
                    <a:pt x="187888" y="304435"/>
                  </a:lnTo>
                  <a:lnTo>
                    <a:pt x="177410" y="321380"/>
                  </a:lnTo>
                  <a:lnTo>
                    <a:pt x="160459" y="336455"/>
                  </a:lnTo>
                  <a:lnTo>
                    <a:pt x="140355" y="347183"/>
                  </a:lnTo>
                  <a:lnTo>
                    <a:pt x="112229" y="352216"/>
                  </a:lnTo>
                  <a:lnTo>
                    <a:pt x="76606" y="353292"/>
                  </a:lnTo>
                  <a:lnTo>
                    <a:pt x="64443" y="349149"/>
                  </a:lnTo>
                  <a:lnTo>
                    <a:pt x="41714" y="334389"/>
                  </a:lnTo>
                  <a:lnTo>
                    <a:pt x="33758" y="332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86"/>
            <p:cNvSpPr/>
            <p:nvPr/>
          </p:nvSpPr>
          <p:spPr>
            <a:xfrm>
              <a:off x="7465219" y="1743075"/>
              <a:ext cx="178595" cy="57151"/>
            </a:xfrm>
            <a:custGeom>
              <a:avLst/>
              <a:gdLst/>
              <a:ahLst/>
              <a:cxnLst/>
              <a:rect l="0" t="0" r="0" b="0"/>
              <a:pathLst>
                <a:path w="178595" h="57151">
                  <a:moveTo>
                    <a:pt x="0" y="57150"/>
                  </a:moveTo>
                  <a:lnTo>
                    <a:pt x="16793" y="57150"/>
                  </a:lnTo>
                  <a:lnTo>
                    <a:pt x="52314" y="48331"/>
                  </a:lnTo>
                  <a:lnTo>
                    <a:pt x="86029" y="37086"/>
                  </a:lnTo>
                  <a:lnTo>
                    <a:pt x="121483" y="20014"/>
                  </a:lnTo>
                  <a:lnTo>
                    <a:pt x="154366" y="4847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87"/>
            <p:cNvSpPr/>
            <p:nvPr/>
          </p:nvSpPr>
          <p:spPr>
            <a:xfrm>
              <a:off x="7708106" y="1543177"/>
              <a:ext cx="169709" cy="363710"/>
            </a:xfrm>
            <a:custGeom>
              <a:avLst/>
              <a:gdLst/>
              <a:ahLst/>
              <a:cxnLst/>
              <a:rect l="0" t="0" r="0" b="0"/>
              <a:pathLst>
                <a:path w="169709" h="363710">
                  <a:moveTo>
                    <a:pt x="0" y="85598"/>
                  </a:moveTo>
                  <a:lnTo>
                    <a:pt x="12185" y="120565"/>
                  </a:lnTo>
                  <a:lnTo>
                    <a:pt x="27642" y="152429"/>
                  </a:lnTo>
                  <a:lnTo>
                    <a:pt x="40911" y="184687"/>
                  </a:lnTo>
                  <a:lnTo>
                    <a:pt x="54896" y="219380"/>
                  </a:lnTo>
                  <a:lnTo>
                    <a:pt x="69094" y="254795"/>
                  </a:lnTo>
                  <a:lnTo>
                    <a:pt x="83356" y="286631"/>
                  </a:lnTo>
                  <a:lnTo>
                    <a:pt x="97487" y="320130"/>
                  </a:lnTo>
                  <a:lnTo>
                    <a:pt x="115293" y="355735"/>
                  </a:lnTo>
                  <a:lnTo>
                    <a:pt x="121084" y="363709"/>
                  </a:lnTo>
                  <a:lnTo>
                    <a:pt x="115670" y="357609"/>
                  </a:lnTo>
                  <a:lnTo>
                    <a:pt x="92183" y="326122"/>
                  </a:lnTo>
                  <a:lnTo>
                    <a:pt x="83833" y="312354"/>
                  </a:lnTo>
                  <a:lnTo>
                    <a:pt x="69888" y="277645"/>
                  </a:lnTo>
                  <a:lnTo>
                    <a:pt x="56691" y="249657"/>
                  </a:lnTo>
                  <a:lnTo>
                    <a:pt x="42727" y="221256"/>
                  </a:lnTo>
                  <a:lnTo>
                    <a:pt x="30652" y="192733"/>
                  </a:lnTo>
                  <a:lnTo>
                    <a:pt x="19930" y="164173"/>
                  </a:lnTo>
                  <a:lnTo>
                    <a:pt x="10932" y="137719"/>
                  </a:lnTo>
                  <a:lnTo>
                    <a:pt x="7892" y="107447"/>
                  </a:lnTo>
                  <a:lnTo>
                    <a:pt x="7291" y="78537"/>
                  </a:lnTo>
                  <a:lnTo>
                    <a:pt x="7164" y="46539"/>
                  </a:lnTo>
                  <a:lnTo>
                    <a:pt x="10942" y="31251"/>
                  </a:lnTo>
                  <a:lnTo>
                    <a:pt x="17089" y="20459"/>
                  </a:lnTo>
                  <a:lnTo>
                    <a:pt x="30993" y="4770"/>
                  </a:lnTo>
                  <a:lnTo>
                    <a:pt x="37852" y="2050"/>
                  </a:lnTo>
                  <a:lnTo>
                    <a:pt x="69181" y="0"/>
                  </a:lnTo>
                  <a:lnTo>
                    <a:pt x="87173" y="3703"/>
                  </a:lnTo>
                  <a:lnTo>
                    <a:pt x="103793" y="13620"/>
                  </a:lnTo>
                  <a:lnTo>
                    <a:pt x="128458" y="37951"/>
                  </a:lnTo>
                  <a:lnTo>
                    <a:pt x="151497" y="73007"/>
                  </a:lnTo>
                  <a:lnTo>
                    <a:pt x="165568" y="100221"/>
                  </a:lnTo>
                  <a:lnTo>
                    <a:pt x="169708" y="117624"/>
                  </a:lnTo>
                  <a:lnTo>
                    <a:pt x="165403" y="143430"/>
                  </a:lnTo>
                  <a:lnTo>
                    <a:pt x="158370" y="163587"/>
                  </a:lnTo>
                  <a:lnTo>
                    <a:pt x="145791" y="179967"/>
                  </a:lnTo>
                  <a:lnTo>
                    <a:pt x="113744" y="204545"/>
                  </a:lnTo>
                  <a:lnTo>
                    <a:pt x="84163" y="228458"/>
                  </a:lnTo>
                  <a:lnTo>
                    <a:pt x="71537" y="236404"/>
                  </a:lnTo>
                  <a:lnTo>
                    <a:pt x="35719" y="249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88"/>
            <p:cNvSpPr/>
            <p:nvPr/>
          </p:nvSpPr>
          <p:spPr>
            <a:xfrm>
              <a:off x="7636669" y="2007394"/>
              <a:ext cx="248290" cy="228601"/>
            </a:xfrm>
            <a:custGeom>
              <a:avLst/>
              <a:gdLst/>
              <a:ahLst/>
              <a:cxnLst/>
              <a:rect l="0" t="0" r="0" b="0"/>
              <a:pathLst>
                <a:path w="248290" h="228601">
                  <a:moveTo>
                    <a:pt x="0" y="0"/>
                  </a:moveTo>
                  <a:lnTo>
                    <a:pt x="0" y="12301"/>
                  </a:lnTo>
                  <a:lnTo>
                    <a:pt x="6497" y="31005"/>
                  </a:lnTo>
                  <a:lnTo>
                    <a:pt x="24361" y="59746"/>
                  </a:lnTo>
                  <a:lnTo>
                    <a:pt x="41613" y="86494"/>
                  </a:lnTo>
                  <a:lnTo>
                    <a:pt x="58896" y="114528"/>
                  </a:lnTo>
                  <a:lnTo>
                    <a:pt x="82277" y="148652"/>
                  </a:lnTo>
                  <a:lnTo>
                    <a:pt x="117975" y="182818"/>
                  </a:lnTo>
                  <a:lnTo>
                    <a:pt x="131400" y="196596"/>
                  </a:lnTo>
                  <a:lnTo>
                    <a:pt x="135161" y="205619"/>
                  </a:lnTo>
                  <a:lnTo>
                    <a:pt x="135351" y="205342"/>
                  </a:lnTo>
                  <a:lnTo>
                    <a:pt x="135726" y="173364"/>
                  </a:lnTo>
                  <a:lnTo>
                    <a:pt x="135730" y="139064"/>
                  </a:lnTo>
                  <a:lnTo>
                    <a:pt x="141435" y="115135"/>
                  </a:lnTo>
                  <a:lnTo>
                    <a:pt x="148710" y="103258"/>
                  </a:lnTo>
                  <a:lnTo>
                    <a:pt x="160567" y="90832"/>
                  </a:lnTo>
                  <a:lnTo>
                    <a:pt x="169523" y="84555"/>
                  </a:lnTo>
                  <a:lnTo>
                    <a:pt x="183491" y="80351"/>
                  </a:lnTo>
                  <a:lnTo>
                    <a:pt x="197683" y="79106"/>
                  </a:lnTo>
                  <a:lnTo>
                    <a:pt x="211943" y="82529"/>
                  </a:lnTo>
                  <a:lnTo>
                    <a:pt x="219345" y="88538"/>
                  </a:lnTo>
                  <a:lnTo>
                    <a:pt x="244152" y="119227"/>
                  </a:lnTo>
                  <a:lnTo>
                    <a:pt x="248289" y="133398"/>
                  </a:lnTo>
                  <a:lnTo>
                    <a:pt x="245723" y="151444"/>
                  </a:lnTo>
                  <a:lnTo>
                    <a:pt x="233193" y="183063"/>
                  </a:lnTo>
                  <a:lnTo>
                    <a:pt x="226408" y="190634"/>
                  </a:lnTo>
                  <a:lnTo>
                    <a:pt x="194178" y="212626"/>
                  </a:lnTo>
                  <a:lnTo>
                    <a:pt x="165123" y="225203"/>
                  </a:lnTo>
                  <a:lnTo>
                    <a:pt x="13573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9"/>
            <p:cNvSpPr/>
            <p:nvPr/>
          </p:nvSpPr>
          <p:spPr>
            <a:xfrm>
              <a:off x="7933068" y="1972550"/>
              <a:ext cx="253671" cy="212921"/>
            </a:xfrm>
            <a:custGeom>
              <a:avLst/>
              <a:gdLst/>
              <a:ahLst/>
              <a:cxnLst/>
              <a:rect l="0" t="0" r="0" b="0"/>
              <a:pathLst>
                <a:path w="253671" h="212921">
                  <a:moveTo>
                    <a:pt x="3638" y="63419"/>
                  </a:moveTo>
                  <a:lnTo>
                    <a:pt x="3638" y="97430"/>
                  </a:lnTo>
                  <a:lnTo>
                    <a:pt x="3638" y="127140"/>
                  </a:lnTo>
                  <a:lnTo>
                    <a:pt x="5755" y="148974"/>
                  </a:lnTo>
                  <a:lnTo>
                    <a:pt x="13581" y="181477"/>
                  </a:lnTo>
                  <a:lnTo>
                    <a:pt x="20431" y="197706"/>
                  </a:lnTo>
                  <a:lnTo>
                    <a:pt x="30813" y="211691"/>
                  </a:lnTo>
                  <a:lnTo>
                    <a:pt x="33708" y="212661"/>
                  </a:lnTo>
                  <a:lnTo>
                    <a:pt x="35591" y="212920"/>
                  </a:lnTo>
                  <a:lnTo>
                    <a:pt x="36846" y="212299"/>
                  </a:lnTo>
                  <a:lnTo>
                    <a:pt x="37683" y="211091"/>
                  </a:lnTo>
                  <a:lnTo>
                    <a:pt x="48132" y="177472"/>
                  </a:lnTo>
                  <a:lnTo>
                    <a:pt x="49970" y="172792"/>
                  </a:lnTo>
                  <a:lnTo>
                    <a:pt x="49894" y="163358"/>
                  </a:lnTo>
                  <a:lnTo>
                    <a:pt x="45360" y="139609"/>
                  </a:lnTo>
                  <a:lnTo>
                    <a:pt x="22876" y="105311"/>
                  </a:lnTo>
                  <a:lnTo>
                    <a:pt x="7269" y="86525"/>
                  </a:lnTo>
                  <a:lnTo>
                    <a:pt x="4458" y="80832"/>
                  </a:lnTo>
                  <a:lnTo>
                    <a:pt x="562" y="75656"/>
                  </a:lnTo>
                  <a:lnTo>
                    <a:pt x="0" y="73164"/>
                  </a:lnTo>
                  <a:lnTo>
                    <a:pt x="419" y="70710"/>
                  </a:lnTo>
                  <a:lnTo>
                    <a:pt x="2684" y="63462"/>
                  </a:lnTo>
                  <a:lnTo>
                    <a:pt x="3003" y="61067"/>
                  </a:lnTo>
                  <a:lnTo>
                    <a:pt x="7589" y="56288"/>
                  </a:lnTo>
                  <a:lnTo>
                    <a:pt x="14919" y="52312"/>
                  </a:lnTo>
                  <a:lnTo>
                    <a:pt x="41000" y="49550"/>
                  </a:lnTo>
                  <a:lnTo>
                    <a:pt x="76213" y="59111"/>
                  </a:lnTo>
                  <a:lnTo>
                    <a:pt x="96844" y="69727"/>
                  </a:lnTo>
                  <a:lnTo>
                    <a:pt x="129456" y="103043"/>
                  </a:lnTo>
                  <a:lnTo>
                    <a:pt x="152235" y="136192"/>
                  </a:lnTo>
                  <a:lnTo>
                    <a:pt x="160578" y="155657"/>
                  </a:lnTo>
                  <a:lnTo>
                    <a:pt x="156943" y="152308"/>
                  </a:lnTo>
                  <a:lnTo>
                    <a:pt x="155117" y="146317"/>
                  </a:lnTo>
                  <a:lnTo>
                    <a:pt x="151973" y="134019"/>
                  </a:lnTo>
                  <a:lnTo>
                    <a:pt x="148939" y="124165"/>
                  </a:lnTo>
                  <a:lnTo>
                    <a:pt x="146992" y="96320"/>
                  </a:lnTo>
                  <a:lnTo>
                    <a:pt x="146608" y="64273"/>
                  </a:lnTo>
                  <a:lnTo>
                    <a:pt x="152235" y="35806"/>
                  </a:lnTo>
                  <a:lnTo>
                    <a:pt x="163308" y="9090"/>
                  </a:lnTo>
                  <a:lnTo>
                    <a:pt x="168000" y="3554"/>
                  </a:lnTo>
                  <a:lnTo>
                    <a:pt x="170363" y="2078"/>
                  </a:lnTo>
                  <a:lnTo>
                    <a:pt x="181272" y="0"/>
                  </a:lnTo>
                  <a:lnTo>
                    <a:pt x="194559" y="3176"/>
                  </a:lnTo>
                  <a:lnTo>
                    <a:pt x="208550" y="12937"/>
                  </a:lnTo>
                  <a:lnTo>
                    <a:pt x="230861" y="43566"/>
                  </a:lnTo>
                  <a:lnTo>
                    <a:pt x="250274" y="79107"/>
                  </a:lnTo>
                  <a:lnTo>
                    <a:pt x="253670" y="91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90"/>
            <p:cNvSpPr/>
            <p:nvPr/>
          </p:nvSpPr>
          <p:spPr>
            <a:xfrm>
              <a:off x="8215812" y="1757829"/>
              <a:ext cx="192383" cy="319458"/>
            </a:xfrm>
            <a:custGeom>
              <a:avLst/>
              <a:gdLst/>
              <a:ahLst/>
              <a:cxnLst/>
              <a:rect l="0" t="0" r="0" b="0"/>
              <a:pathLst>
                <a:path w="192383" h="319458">
                  <a:moveTo>
                    <a:pt x="99513" y="185271"/>
                  </a:moveTo>
                  <a:lnTo>
                    <a:pt x="99513" y="181479"/>
                  </a:lnTo>
                  <a:lnTo>
                    <a:pt x="91929" y="171535"/>
                  </a:lnTo>
                  <a:lnTo>
                    <a:pt x="79627" y="162328"/>
                  </a:lnTo>
                  <a:lnTo>
                    <a:pt x="69720" y="158365"/>
                  </a:lnTo>
                  <a:lnTo>
                    <a:pt x="62194" y="159554"/>
                  </a:lnTo>
                  <a:lnTo>
                    <a:pt x="30363" y="173532"/>
                  </a:lnTo>
                  <a:lnTo>
                    <a:pt x="23007" y="182435"/>
                  </a:lnTo>
                  <a:lnTo>
                    <a:pt x="3289" y="215714"/>
                  </a:lnTo>
                  <a:lnTo>
                    <a:pt x="0" y="249811"/>
                  </a:lnTo>
                  <a:lnTo>
                    <a:pt x="442" y="270275"/>
                  </a:lnTo>
                  <a:lnTo>
                    <a:pt x="9463" y="296781"/>
                  </a:lnTo>
                  <a:lnTo>
                    <a:pt x="16099" y="304416"/>
                  </a:lnTo>
                  <a:lnTo>
                    <a:pt x="32995" y="317525"/>
                  </a:lnTo>
                  <a:lnTo>
                    <a:pt x="41110" y="319457"/>
                  </a:lnTo>
                  <a:lnTo>
                    <a:pt x="47891" y="318199"/>
                  </a:lnTo>
                  <a:lnTo>
                    <a:pt x="50811" y="316752"/>
                  </a:lnTo>
                  <a:lnTo>
                    <a:pt x="71019" y="292411"/>
                  </a:lnTo>
                  <a:lnTo>
                    <a:pt x="86991" y="256706"/>
                  </a:lnTo>
                  <a:lnTo>
                    <a:pt x="91307" y="222430"/>
                  </a:lnTo>
                  <a:lnTo>
                    <a:pt x="91261" y="194517"/>
                  </a:lnTo>
                  <a:lnTo>
                    <a:pt x="86573" y="165345"/>
                  </a:lnTo>
                  <a:lnTo>
                    <a:pt x="79363" y="133506"/>
                  </a:lnTo>
                  <a:lnTo>
                    <a:pt x="65224" y="98493"/>
                  </a:lnTo>
                  <a:lnTo>
                    <a:pt x="50759" y="65030"/>
                  </a:lnTo>
                  <a:lnTo>
                    <a:pt x="30044" y="30384"/>
                  </a:lnTo>
                  <a:lnTo>
                    <a:pt x="13961" y="7504"/>
                  </a:lnTo>
                  <a:lnTo>
                    <a:pt x="7073" y="0"/>
                  </a:lnTo>
                  <a:lnTo>
                    <a:pt x="6771" y="3464"/>
                  </a:lnTo>
                  <a:lnTo>
                    <a:pt x="19631" y="36562"/>
                  </a:lnTo>
                  <a:lnTo>
                    <a:pt x="35903" y="66203"/>
                  </a:lnTo>
                  <a:lnTo>
                    <a:pt x="49709" y="93106"/>
                  </a:lnTo>
                  <a:lnTo>
                    <a:pt x="63854" y="121186"/>
                  </a:lnTo>
                  <a:lnTo>
                    <a:pt x="74933" y="139326"/>
                  </a:lnTo>
                  <a:lnTo>
                    <a:pt x="103683" y="170375"/>
                  </a:lnTo>
                  <a:lnTo>
                    <a:pt x="134987" y="205828"/>
                  </a:lnTo>
                  <a:lnTo>
                    <a:pt x="168680" y="236576"/>
                  </a:lnTo>
                  <a:lnTo>
                    <a:pt x="174704" y="243792"/>
                  </a:lnTo>
                  <a:lnTo>
                    <a:pt x="192382" y="256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91"/>
            <p:cNvSpPr/>
            <p:nvPr/>
          </p:nvSpPr>
          <p:spPr>
            <a:xfrm>
              <a:off x="8415879" y="1793375"/>
              <a:ext cx="118675" cy="321176"/>
            </a:xfrm>
            <a:custGeom>
              <a:avLst/>
              <a:gdLst/>
              <a:ahLst/>
              <a:cxnLst/>
              <a:rect l="0" t="0" r="0" b="0"/>
              <a:pathLst>
                <a:path w="118675" h="321176">
                  <a:moveTo>
                    <a:pt x="85184" y="6850"/>
                  </a:moveTo>
                  <a:lnTo>
                    <a:pt x="79033" y="699"/>
                  </a:lnTo>
                  <a:lnTo>
                    <a:pt x="74542" y="0"/>
                  </a:lnTo>
                  <a:lnTo>
                    <a:pt x="70400" y="1954"/>
                  </a:lnTo>
                  <a:lnTo>
                    <a:pt x="57481" y="13468"/>
                  </a:lnTo>
                  <a:lnTo>
                    <a:pt x="30282" y="46501"/>
                  </a:lnTo>
                  <a:lnTo>
                    <a:pt x="3567" y="82192"/>
                  </a:lnTo>
                  <a:lnTo>
                    <a:pt x="0" y="100890"/>
                  </a:lnTo>
                  <a:lnTo>
                    <a:pt x="1406" y="103674"/>
                  </a:lnTo>
                  <a:lnTo>
                    <a:pt x="15600" y="116281"/>
                  </a:lnTo>
                  <a:lnTo>
                    <a:pt x="24889" y="118986"/>
                  </a:lnTo>
                  <a:lnTo>
                    <a:pt x="41389" y="122625"/>
                  </a:lnTo>
                  <a:lnTo>
                    <a:pt x="76469" y="141221"/>
                  </a:lnTo>
                  <a:lnTo>
                    <a:pt x="105761" y="160012"/>
                  </a:lnTo>
                  <a:lnTo>
                    <a:pt x="113644" y="169114"/>
                  </a:lnTo>
                  <a:lnTo>
                    <a:pt x="117676" y="180567"/>
                  </a:lnTo>
                  <a:lnTo>
                    <a:pt x="118674" y="193595"/>
                  </a:lnTo>
                  <a:lnTo>
                    <a:pt x="116472" y="207323"/>
                  </a:lnTo>
                  <a:lnTo>
                    <a:pt x="103186" y="232231"/>
                  </a:lnTo>
                  <a:lnTo>
                    <a:pt x="80375" y="259720"/>
                  </a:lnTo>
                  <a:lnTo>
                    <a:pt x="57300" y="287973"/>
                  </a:lnTo>
                  <a:lnTo>
                    <a:pt x="28034" y="321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92"/>
            <p:cNvSpPr/>
            <p:nvPr/>
          </p:nvSpPr>
          <p:spPr>
            <a:xfrm>
              <a:off x="7782571" y="2371725"/>
              <a:ext cx="275551" cy="742812"/>
            </a:xfrm>
            <a:custGeom>
              <a:avLst/>
              <a:gdLst/>
              <a:ahLst/>
              <a:cxnLst/>
              <a:rect l="0" t="0" r="0" b="0"/>
              <a:pathLst>
                <a:path w="275551" h="742812">
                  <a:moveTo>
                    <a:pt x="4117" y="0"/>
                  </a:moveTo>
                  <a:lnTo>
                    <a:pt x="4117" y="3792"/>
                  </a:lnTo>
                  <a:lnTo>
                    <a:pt x="2000" y="7771"/>
                  </a:lnTo>
                  <a:lnTo>
                    <a:pt x="324" y="9943"/>
                  </a:lnTo>
                  <a:lnTo>
                    <a:pt x="0" y="12185"/>
                  </a:lnTo>
                  <a:lnTo>
                    <a:pt x="7702" y="44703"/>
                  </a:lnTo>
                  <a:lnTo>
                    <a:pt x="21963" y="77504"/>
                  </a:lnTo>
                  <a:lnTo>
                    <a:pt x="35422" y="105955"/>
                  </a:lnTo>
                  <a:lnTo>
                    <a:pt x="49464" y="139168"/>
                  </a:lnTo>
                  <a:lnTo>
                    <a:pt x="58931" y="162394"/>
                  </a:lnTo>
                  <a:lnTo>
                    <a:pt x="68430" y="190179"/>
                  </a:lnTo>
                  <a:lnTo>
                    <a:pt x="77944" y="220256"/>
                  </a:lnTo>
                  <a:lnTo>
                    <a:pt x="87464" y="249498"/>
                  </a:lnTo>
                  <a:lnTo>
                    <a:pt x="96987" y="280486"/>
                  </a:lnTo>
                  <a:lnTo>
                    <a:pt x="106511" y="312779"/>
                  </a:lnTo>
                  <a:lnTo>
                    <a:pt x="116036" y="345653"/>
                  </a:lnTo>
                  <a:lnTo>
                    <a:pt x="127677" y="376667"/>
                  </a:lnTo>
                  <a:lnTo>
                    <a:pt x="139995" y="406326"/>
                  </a:lnTo>
                  <a:lnTo>
                    <a:pt x="150761" y="435383"/>
                  </a:lnTo>
                  <a:lnTo>
                    <a:pt x="160838" y="462056"/>
                  </a:lnTo>
                  <a:lnTo>
                    <a:pt x="169814" y="487139"/>
                  </a:lnTo>
                  <a:lnTo>
                    <a:pt x="180124" y="522780"/>
                  </a:lnTo>
                  <a:lnTo>
                    <a:pt x="192880" y="553801"/>
                  </a:lnTo>
                  <a:lnTo>
                    <a:pt x="205920" y="582307"/>
                  </a:lnTo>
                  <a:lnTo>
                    <a:pt x="220417" y="617256"/>
                  </a:lnTo>
                  <a:lnTo>
                    <a:pt x="230548" y="634920"/>
                  </a:lnTo>
                  <a:lnTo>
                    <a:pt x="232547" y="640168"/>
                  </a:lnTo>
                  <a:lnTo>
                    <a:pt x="238741" y="648619"/>
                  </a:lnTo>
                  <a:lnTo>
                    <a:pt x="239114" y="648313"/>
                  </a:lnTo>
                  <a:lnTo>
                    <a:pt x="239762" y="640010"/>
                  </a:lnTo>
                  <a:lnTo>
                    <a:pt x="239061" y="610877"/>
                  </a:lnTo>
                  <a:lnTo>
                    <a:pt x="233709" y="578185"/>
                  </a:lnTo>
                  <a:lnTo>
                    <a:pt x="232847" y="544981"/>
                  </a:lnTo>
                  <a:lnTo>
                    <a:pt x="233568" y="535108"/>
                  </a:lnTo>
                  <a:lnTo>
                    <a:pt x="239569" y="515921"/>
                  </a:lnTo>
                  <a:lnTo>
                    <a:pt x="240597" y="526067"/>
                  </a:lnTo>
                  <a:lnTo>
                    <a:pt x="246003" y="547976"/>
                  </a:lnTo>
                  <a:lnTo>
                    <a:pt x="247600" y="577407"/>
                  </a:lnTo>
                  <a:lnTo>
                    <a:pt x="252619" y="609091"/>
                  </a:lnTo>
                  <a:lnTo>
                    <a:pt x="255811" y="636349"/>
                  </a:lnTo>
                  <a:lnTo>
                    <a:pt x="261784" y="664533"/>
                  </a:lnTo>
                  <a:lnTo>
                    <a:pt x="267121" y="698709"/>
                  </a:lnTo>
                  <a:lnTo>
                    <a:pt x="274840" y="732125"/>
                  </a:lnTo>
                  <a:lnTo>
                    <a:pt x="275550" y="742481"/>
                  </a:lnTo>
                  <a:lnTo>
                    <a:pt x="271778" y="742811"/>
                  </a:lnTo>
                  <a:lnTo>
                    <a:pt x="270664" y="742064"/>
                  </a:lnTo>
                  <a:lnTo>
                    <a:pt x="269921" y="740771"/>
                  </a:lnTo>
                  <a:lnTo>
                    <a:pt x="258578" y="716211"/>
                  </a:lnTo>
                  <a:lnTo>
                    <a:pt x="229244" y="682593"/>
                  </a:lnTo>
                  <a:lnTo>
                    <a:pt x="193665" y="649153"/>
                  </a:lnTo>
                  <a:lnTo>
                    <a:pt x="162267" y="636551"/>
                  </a:lnTo>
                  <a:lnTo>
                    <a:pt x="139848" y="628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862" grpId="0" animBg="1" autoUpdateAnimBg="0"/>
      <p:bldP spid="46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39059" r="26039" b="52800"/>
          <a:stretch>
            <a:fillRect/>
          </a:stretch>
        </p:blipFill>
        <p:spPr bwMode="auto">
          <a:xfrm>
            <a:off x="5616575" y="2390775"/>
            <a:ext cx="2801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/>
              <a:t>Structure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5257800" cy="3200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u="sng" dirty="0" smtClean="0">
                <a:solidFill>
                  <a:srgbClr val="CC0000"/>
                </a:solidFill>
              </a:rPr>
              <a:t>weak HYDROGEN bonds</a:t>
            </a:r>
            <a:r>
              <a:rPr lang="en-US" dirty="0" smtClean="0"/>
              <a:t> between nitrogen bases join the 2 strands</a:t>
            </a:r>
          </a:p>
          <a:p>
            <a:pPr marL="1657350" lvl="3" indent="-285750">
              <a:lnSpc>
                <a:spcPct val="90000"/>
              </a:lnSpc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1657350" lvl="3" indent="-285750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4953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Why do the bonds have to be weak?</a:t>
            </a:r>
            <a:endParaRPr lang="en-US" sz="4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2362200"/>
            <a:ext cx="1447800" cy="990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724400" y="4114800"/>
            <a:ext cx="17526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1447800"/>
            <a:ext cx="5486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u="sng" dirty="0" smtClean="0">
                <a:solidFill>
                  <a:srgbClr val="CC0000"/>
                </a:solidFill>
              </a:rPr>
              <a:t>A pairs with T</a:t>
            </a:r>
            <a:r>
              <a:rPr lang="en-US" sz="3200" dirty="0" smtClean="0">
                <a:solidFill>
                  <a:schemeClr val="tx2"/>
                </a:solidFill>
              </a:rPr>
              <a:t>   	</a:t>
            </a:r>
            <a:r>
              <a:rPr lang="en-US" sz="3200" u="sng" dirty="0" smtClean="0">
                <a:solidFill>
                  <a:srgbClr val="CC0000"/>
                </a:solidFill>
              </a:rPr>
              <a:t>C pairs with G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	A - T		      C -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64008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REPLICATION OF CELLS &amp; DNA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5" grpId="0" uiExpand="1" build="p" animBg="1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Shape </a:t>
            </a:r>
            <a:r>
              <a:rPr lang="en-US" dirty="0"/>
              <a:t>of DNA</a:t>
            </a:r>
          </a:p>
        </p:txBody>
      </p:sp>
      <p:pic>
        <p:nvPicPr>
          <p:cNvPr id="15365" name="Picture 5" descr="ch1_nucleo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3282950" cy="5857875"/>
          </a:xfrm>
          <a:prstGeom prst="rect">
            <a:avLst/>
          </a:prstGeom>
          <a:noFill/>
        </p:spPr>
      </p:pic>
      <p:pic>
        <p:nvPicPr>
          <p:cNvPr id="15366" name="Picture 6" descr="DNA-01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15557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 r="79201" b="12715"/>
          <a:stretch>
            <a:fillRect/>
          </a:stretch>
        </p:blipFill>
        <p:spPr bwMode="auto">
          <a:xfrm>
            <a:off x="6477000" y="1143000"/>
            <a:ext cx="21145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5-08_structure_of_an_a_c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49" t="14999" r="22501" b="12000"/>
          <a:stretch>
            <a:fillRect/>
          </a:stretch>
        </p:blipFill>
        <p:spPr bwMode="auto">
          <a:xfrm rot="1729907">
            <a:off x="1084121" y="2634455"/>
            <a:ext cx="16637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f5-08_structure_of_an_a_c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49" t="14999" r="22501" b="12000"/>
          <a:stretch>
            <a:fillRect/>
          </a:stretch>
        </p:blipFill>
        <p:spPr bwMode="auto">
          <a:xfrm rot="1729907">
            <a:off x="4154059" y="3612173"/>
            <a:ext cx="11191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2996406" y="3175794"/>
            <a:ext cx="760413" cy="962025"/>
            <a:chOff x="4674" y="3015"/>
            <a:chExt cx="479" cy="606"/>
          </a:xfrm>
        </p:grpSpPr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4674" y="3015"/>
              <a:ext cx="236" cy="598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02" y="387"/>
                </a:cxn>
                <a:cxn ang="0">
                  <a:pos x="0" y="598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 flipH="1">
              <a:off x="4917" y="3023"/>
              <a:ext cx="236" cy="598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02" y="387"/>
                </a:cxn>
                <a:cxn ang="0">
                  <a:pos x="0" y="598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62" name="Picture 10" descr="f5-08_structure_of_an_a_c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49" t="14999" r="22501" b="12000"/>
          <a:stretch>
            <a:fillRect/>
          </a:stretch>
        </p:blipFill>
        <p:spPr bwMode="auto">
          <a:xfrm rot="1729907">
            <a:off x="4230259" y="2164374"/>
            <a:ext cx="1119187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tx2"/>
                </a:solidFill>
              </a:rPr>
              <a:t>Why does </a:t>
            </a:r>
            <a:r>
              <a:rPr lang="en-US" sz="4400" dirty="0">
                <a:solidFill>
                  <a:schemeClr val="tx2"/>
                </a:solidFill>
              </a:rPr>
              <a:t>DNA Replicate?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5181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Cell Reproduction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819400"/>
            <a:ext cx="2209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Helicase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r="3906" b="3600"/>
          <a:stretch>
            <a:fillRect/>
          </a:stretch>
        </p:blipFill>
        <p:spPr bwMode="auto">
          <a:xfrm>
            <a:off x="3333750" y="533400"/>
            <a:ext cx="58102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840288" cy="762000"/>
          </a:xfrm>
          <a:solidFill>
            <a:srgbClr val="FFFF00"/>
          </a:solidFill>
          <a:ln/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What enzymes are used?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05400" y="5943600"/>
            <a:ext cx="271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tx2"/>
                </a:solidFill>
              </a:rPr>
              <a:t>Newly copied strands of DNA</a:t>
            </a:r>
            <a:endParaRPr lang="en-US" sz="2200" b="1" dirty="0">
              <a:solidFill>
                <a:srgbClr val="0F116A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How does DNA replicate?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743200" y="3204121"/>
            <a:ext cx="3429000" cy="453479"/>
          </a:xfrm>
          <a:prstGeom prst="straightConnector1">
            <a:avLst/>
          </a:prstGeom>
          <a:ln w="952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724400"/>
            <a:ext cx="3352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Polymerase</a:t>
            </a:r>
            <a:endParaRPr lang="en-US" sz="44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00400" y="4343400"/>
            <a:ext cx="2438400" cy="838200"/>
          </a:xfrm>
          <a:prstGeom prst="straightConnector1">
            <a:avLst/>
          </a:prstGeom>
          <a:ln w="952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1981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26627" grpId="0" build="p" animBg="1"/>
      <p:bldP spid="26628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REPLICATION</a:t>
            </a:r>
          </a:p>
        </p:txBody>
      </p:sp>
      <p:pic>
        <p:nvPicPr>
          <p:cNvPr id="59397" name="Picture 5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852" t="35356" r="40741" b="14136"/>
          <a:stretch>
            <a:fillRect/>
          </a:stretch>
        </p:blipFill>
        <p:spPr>
          <a:xfrm>
            <a:off x="609600" y="1725613"/>
            <a:ext cx="7772400" cy="3760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gen.ufl.edu/~chyn/age2062/OnLineBiology/OLBB/www.emc.maricopa.edu/faculty/farabee/BIOBK/6909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8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0010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MITOSIS:  Asexual Reproduction</a:t>
            </a:r>
            <a:br>
              <a:rPr lang="en-US" dirty="0" smtClean="0"/>
            </a:br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7400"/>
            <a:ext cx="6324600" cy="685800"/>
          </a:xfrm>
        </p:spPr>
        <p:txBody>
          <a:bodyPr/>
          <a:lstStyle/>
          <a:p>
            <a:r>
              <a:rPr lang="en-US" dirty="0" smtClean="0"/>
              <a:t>Creating 2 new identical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 cycle blank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316222" cy="588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CELL CYCLE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286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Growth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(in size)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434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Synthesis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(Replicate DNA)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Growth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(in organelles)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Mitosis:  Cell Division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286000" y="1447800"/>
            <a:ext cx="914400" cy="762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4876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Interphase</a:t>
            </a:r>
            <a:r>
              <a:rPr lang="en-US" sz="4000" dirty="0" smtClean="0">
                <a:solidFill>
                  <a:srgbClr val="FF0000"/>
                </a:solidFill>
              </a:rPr>
              <a:t> = G1, S &amp; G2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0"/>
            <a:ext cx="2971800" cy="1752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3200991">
            <a:off x="2927779" y="1461406"/>
            <a:ext cx="850044" cy="887187"/>
          </a:xfrm>
          <a:prstGeom prst="leftBrac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66800" y="1524000"/>
            <a:ext cx="6191864" cy="5112773"/>
          </a:xfrm>
          <a:custGeom>
            <a:avLst/>
            <a:gdLst>
              <a:gd name="connsiteX0" fmla="*/ 4864509 w 6191864"/>
              <a:gd name="connsiteY0" fmla="*/ 3694470 h 5112773"/>
              <a:gd name="connsiteX1" fmla="*/ 6088625 w 6191864"/>
              <a:gd name="connsiteY1" fmla="*/ 2470354 h 5112773"/>
              <a:gd name="connsiteX2" fmla="*/ 4245077 w 6191864"/>
              <a:gd name="connsiteY2" fmla="*/ 169606 h 5112773"/>
              <a:gd name="connsiteX3" fmla="*/ 2711245 w 6191864"/>
              <a:gd name="connsiteY3" fmla="*/ 1452715 h 5112773"/>
              <a:gd name="connsiteX4" fmla="*/ 985683 w 6191864"/>
              <a:gd name="connsiteY4" fmla="*/ 730044 h 5112773"/>
              <a:gd name="connsiteX5" fmla="*/ 616974 w 6191864"/>
              <a:gd name="connsiteY5" fmla="*/ 4505631 h 5112773"/>
              <a:gd name="connsiteX6" fmla="*/ 4687529 w 6191864"/>
              <a:gd name="connsiteY6" fmla="*/ 4372896 h 5112773"/>
              <a:gd name="connsiteX7" fmla="*/ 4864509 w 6191864"/>
              <a:gd name="connsiteY7" fmla="*/ 3694470 h 511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1864" h="5112773">
                <a:moveTo>
                  <a:pt x="4864509" y="3694470"/>
                </a:moveTo>
                <a:cubicBezTo>
                  <a:pt x="5098025" y="3377380"/>
                  <a:pt x="6191864" y="3057831"/>
                  <a:pt x="6088625" y="2470354"/>
                </a:cubicBezTo>
                <a:cubicBezTo>
                  <a:pt x="5985386" y="1882877"/>
                  <a:pt x="4807974" y="339212"/>
                  <a:pt x="4245077" y="169606"/>
                </a:cubicBezTo>
                <a:cubicBezTo>
                  <a:pt x="3682180" y="0"/>
                  <a:pt x="3254477" y="1359309"/>
                  <a:pt x="2711245" y="1452715"/>
                </a:cubicBezTo>
                <a:cubicBezTo>
                  <a:pt x="2168013" y="1546121"/>
                  <a:pt x="1334728" y="221225"/>
                  <a:pt x="985683" y="730044"/>
                </a:cubicBezTo>
                <a:cubicBezTo>
                  <a:pt x="636638" y="1238863"/>
                  <a:pt x="0" y="3898489"/>
                  <a:pt x="616974" y="4505631"/>
                </a:cubicBezTo>
                <a:cubicBezTo>
                  <a:pt x="1233948" y="5112773"/>
                  <a:pt x="3984523" y="4513006"/>
                  <a:pt x="4687529" y="4372896"/>
                </a:cubicBezTo>
                <a:cubicBezTo>
                  <a:pt x="5390535" y="4232786"/>
                  <a:pt x="4630993" y="4011560"/>
                  <a:pt x="4864509" y="369447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Where it all began…</a:t>
            </a:r>
          </a:p>
        </p:txBody>
      </p:sp>
      <p:sp>
        <p:nvSpPr>
          <p:cNvPr id="374793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95338" y="1371600"/>
            <a:ext cx="7586662" cy="1447800"/>
          </a:xfrm>
          <a:noFill/>
          <a:ln/>
        </p:spPr>
        <p:txBody>
          <a:bodyPr/>
          <a:lstStyle/>
          <a:p>
            <a:pPr marL="0" indent="0">
              <a:buFont typeface="Wingdings" pitchFamily="1" charset="2"/>
              <a:buNone/>
            </a:pPr>
            <a:r>
              <a:rPr lang="en-US" sz="3400"/>
              <a:t>You started as a cell smaller than </a:t>
            </a:r>
            <a:br>
              <a:rPr lang="en-US" sz="3400"/>
            </a:br>
            <a:r>
              <a:rPr lang="en-US" sz="3400"/>
              <a:t>a period at the end of a sentence…</a:t>
            </a:r>
          </a:p>
        </p:txBody>
      </p:sp>
      <p:sp>
        <p:nvSpPr>
          <p:cNvPr id="374794" name="AutoShape 10"/>
          <p:cNvSpPr>
            <a:spLocks noChangeArrowheads="1"/>
          </p:cNvSpPr>
          <p:nvPr/>
        </p:nvSpPr>
        <p:spPr bwMode="auto">
          <a:xfrm>
            <a:off x="2667000" y="3460750"/>
            <a:ext cx="1676400" cy="6858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95" name="Oval 11"/>
          <p:cNvSpPr>
            <a:spLocks noChangeArrowheads="1"/>
          </p:cNvSpPr>
          <p:nvPr/>
        </p:nvSpPr>
        <p:spPr bwMode="auto">
          <a:xfrm>
            <a:off x="4419600" y="3781425"/>
            <a:ext cx="46038" cy="46038"/>
          </a:xfrm>
          <a:prstGeom prst="ellipse">
            <a:avLst/>
          </a:prstGeom>
          <a:solidFill>
            <a:srgbClr val="0F116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3" grpId="0" build="p" autoUpdateAnimBg="0"/>
      <p:bldP spid="3747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</a:t>
            </a:r>
            <a:r>
              <a:rPr lang="en-US" dirty="0" smtClean="0"/>
              <a:t>DNA for Mitosis</a:t>
            </a:r>
            <a:endParaRPr lang="en-US" dirty="0"/>
          </a:p>
        </p:txBody>
      </p:sp>
      <p:sp>
        <p:nvSpPr>
          <p:cNvPr id="391173" name="Oval 5"/>
          <p:cNvSpPr>
            <a:spLocks noChangeArrowheads="1"/>
          </p:cNvSpPr>
          <p:nvPr/>
        </p:nvSpPr>
        <p:spPr bwMode="auto">
          <a:xfrm>
            <a:off x="457200" y="4038600"/>
            <a:ext cx="4648200" cy="26670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74" name="Oval 6"/>
          <p:cNvSpPr>
            <a:spLocks noChangeArrowheads="1"/>
          </p:cNvSpPr>
          <p:nvPr/>
        </p:nvSpPr>
        <p:spPr bwMode="auto">
          <a:xfrm>
            <a:off x="1447800" y="4572000"/>
            <a:ext cx="1600200" cy="16002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75" name="Freeform 7"/>
          <p:cNvSpPr>
            <a:spLocks/>
          </p:cNvSpPr>
          <p:nvPr/>
        </p:nvSpPr>
        <p:spPr bwMode="auto">
          <a:xfrm>
            <a:off x="1593850" y="4627563"/>
            <a:ext cx="1373188" cy="1428750"/>
          </a:xfrm>
          <a:custGeom>
            <a:avLst/>
            <a:gdLst/>
            <a:ahLst/>
            <a:cxnLst>
              <a:cxn ang="0">
                <a:pos x="273" y="233"/>
              </a:cxn>
              <a:cxn ang="0">
                <a:pos x="640" y="408"/>
              </a:cxn>
              <a:cxn ang="0">
                <a:pos x="240" y="308"/>
              </a:cxn>
              <a:cxn ang="0">
                <a:pos x="281" y="475"/>
              </a:cxn>
              <a:cxn ang="0">
                <a:pos x="531" y="450"/>
              </a:cxn>
              <a:cxn ang="0">
                <a:pos x="223" y="600"/>
              </a:cxn>
              <a:cxn ang="0">
                <a:pos x="157" y="566"/>
              </a:cxn>
              <a:cxn ang="0">
                <a:pos x="406" y="642"/>
              </a:cxn>
              <a:cxn ang="0">
                <a:pos x="790" y="708"/>
              </a:cxn>
              <a:cxn ang="0">
                <a:pos x="340" y="733"/>
              </a:cxn>
              <a:cxn ang="0">
                <a:pos x="715" y="475"/>
              </a:cxn>
              <a:cxn ang="0">
                <a:pos x="556" y="308"/>
              </a:cxn>
              <a:cxn ang="0">
                <a:pos x="82" y="241"/>
              </a:cxn>
              <a:cxn ang="0">
                <a:pos x="15" y="333"/>
              </a:cxn>
              <a:cxn ang="0">
                <a:pos x="265" y="375"/>
              </a:cxn>
              <a:cxn ang="0">
                <a:pos x="140" y="608"/>
              </a:cxn>
              <a:cxn ang="0">
                <a:pos x="273" y="650"/>
              </a:cxn>
              <a:cxn ang="0">
                <a:pos x="465" y="850"/>
              </a:cxn>
              <a:cxn ang="0">
                <a:pos x="640" y="725"/>
              </a:cxn>
              <a:cxn ang="0">
                <a:pos x="598" y="525"/>
              </a:cxn>
              <a:cxn ang="0">
                <a:pos x="790" y="225"/>
              </a:cxn>
              <a:cxn ang="0">
                <a:pos x="390" y="83"/>
              </a:cxn>
              <a:cxn ang="0">
                <a:pos x="331" y="308"/>
              </a:cxn>
              <a:cxn ang="0">
                <a:pos x="548" y="625"/>
              </a:cxn>
              <a:cxn ang="0">
                <a:pos x="515" y="717"/>
              </a:cxn>
              <a:cxn ang="0">
                <a:pos x="723" y="475"/>
              </a:cxn>
              <a:cxn ang="0">
                <a:pos x="406" y="767"/>
              </a:cxn>
              <a:cxn ang="0">
                <a:pos x="256" y="808"/>
              </a:cxn>
              <a:cxn ang="0">
                <a:pos x="198" y="592"/>
              </a:cxn>
              <a:cxn ang="0">
                <a:pos x="32" y="475"/>
              </a:cxn>
              <a:cxn ang="0">
                <a:pos x="331" y="416"/>
              </a:cxn>
              <a:cxn ang="0">
                <a:pos x="381" y="175"/>
              </a:cxn>
              <a:cxn ang="0">
                <a:pos x="298" y="300"/>
              </a:cxn>
              <a:cxn ang="0">
                <a:pos x="498" y="400"/>
              </a:cxn>
              <a:cxn ang="0">
                <a:pos x="481" y="291"/>
              </a:cxn>
              <a:cxn ang="0">
                <a:pos x="656" y="600"/>
              </a:cxn>
              <a:cxn ang="0">
                <a:pos x="431" y="558"/>
              </a:cxn>
              <a:cxn ang="0">
                <a:pos x="490" y="500"/>
              </a:cxn>
              <a:cxn ang="0">
                <a:pos x="265" y="483"/>
              </a:cxn>
              <a:cxn ang="0">
                <a:pos x="140" y="541"/>
              </a:cxn>
              <a:cxn ang="0">
                <a:pos x="165" y="608"/>
              </a:cxn>
              <a:cxn ang="0">
                <a:pos x="140" y="108"/>
              </a:cxn>
              <a:cxn ang="0">
                <a:pos x="123" y="383"/>
              </a:cxn>
              <a:cxn ang="0">
                <a:pos x="90" y="767"/>
              </a:cxn>
              <a:cxn ang="0">
                <a:pos x="606" y="842"/>
              </a:cxn>
              <a:cxn ang="0">
                <a:pos x="698" y="783"/>
              </a:cxn>
              <a:cxn ang="0">
                <a:pos x="790" y="416"/>
              </a:cxn>
            </a:cxnLst>
            <a:rect l="0" t="0" r="r" b="b"/>
            <a:pathLst>
              <a:path w="865" h="900">
                <a:moveTo>
                  <a:pt x="298" y="133"/>
                </a:moveTo>
                <a:cubicBezTo>
                  <a:pt x="440" y="123"/>
                  <a:pt x="410" y="93"/>
                  <a:pt x="440" y="175"/>
                </a:cubicBezTo>
                <a:cubicBezTo>
                  <a:pt x="388" y="251"/>
                  <a:pt x="300" y="147"/>
                  <a:pt x="273" y="233"/>
                </a:cubicBezTo>
                <a:cubicBezTo>
                  <a:pt x="292" y="293"/>
                  <a:pt x="391" y="287"/>
                  <a:pt x="440" y="291"/>
                </a:cubicBezTo>
                <a:cubicBezTo>
                  <a:pt x="484" y="276"/>
                  <a:pt x="511" y="239"/>
                  <a:pt x="556" y="225"/>
                </a:cubicBezTo>
                <a:cubicBezTo>
                  <a:pt x="613" y="261"/>
                  <a:pt x="622" y="344"/>
                  <a:pt x="640" y="408"/>
                </a:cubicBezTo>
                <a:cubicBezTo>
                  <a:pt x="600" y="542"/>
                  <a:pt x="554" y="488"/>
                  <a:pt x="390" y="475"/>
                </a:cubicBezTo>
                <a:cubicBezTo>
                  <a:pt x="371" y="423"/>
                  <a:pt x="409" y="333"/>
                  <a:pt x="340" y="316"/>
                </a:cubicBezTo>
                <a:cubicBezTo>
                  <a:pt x="307" y="307"/>
                  <a:pt x="273" y="310"/>
                  <a:pt x="240" y="308"/>
                </a:cubicBezTo>
                <a:cubicBezTo>
                  <a:pt x="179" y="316"/>
                  <a:pt x="164" y="324"/>
                  <a:pt x="123" y="366"/>
                </a:cubicBezTo>
                <a:cubicBezTo>
                  <a:pt x="102" y="429"/>
                  <a:pt x="175" y="463"/>
                  <a:pt x="223" y="483"/>
                </a:cubicBezTo>
                <a:cubicBezTo>
                  <a:pt x="242" y="480"/>
                  <a:pt x="267" y="488"/>
                  <a:pt x="281" y="475"/>
                </a:cubicBezTo>
                <a:cubicBezTo>
                  <a:pt x="297" y="458"/>
                  <a:pt x="281" y="424"/>
                  <a:pt x="298" y="408"/>
                </a:cubicBezTo>
                <a:cubicBezTo>
                  <a:pt x="324" y="381"/>
                  <a:pt x="339" y="378"/>
                  <a:pt x="373" y="366"/>
                </a:cubicBezTo>
                <a:cubicBezTo>
                  <a:pt x="434" y="379"/>
                  <a:pt x="481" y="412"/>
                  <a:pt x="531" y="450"/>
                </a:cubicBezTo>
                <a:cubicBezTo>
                  <a:pt x="534" y="458"/>
                  <a:pt x="540" y="466"/>
                  <a:pt x="540" y="475"/>
                </a:cubicBezTo>
                <a:cubicBezTo>
                  <a:pt x="540" y="725"/>
                  <a:pt x="593" y="687"/>
                  <a:pt x="406" y="675"/>
                </a:cubicBezTo>
                <a:cubicBezTo>
                  <a:pt x="352" y="659"/>
                  <a:pt x="260" y="650"/>
                  <a:pt x="223" y="600"/>
                </a:cubicBezTo>
                <a:cubicBezTo>
                  <a:pt x="196" y="563"/>
                  <a:pt x="184" y="522"/>
                  <a:pt x="140" y="508"/>
                </a:cubicBezTo>
                <a:cubicBezTo>
                  <a:pt x="137" y="516"/>
                  <a:pt x="129" y="524"/>
                  <a:pt x="132" y="533"/>
                </a:cubicBezTo>
                <a:cubicBezTo>
                  <a:pt x="135" y="546"/>
                  <a:pt x="149" y="554"/>
                  <a:pt x="157" y="566"/>
                </a:cubicBezTo>
                <a:cubicBezTo>
                  <a:pt x="175" y="592"/>
                  <a:pt x="188" y="622"/>
                  <a:pt x="207" y="650"/>
                </a:cubicBezTo>
                <a:cubicBezTo>
                  <a:pt x="217" y="683"/>
                  <a:pt x="232" y="689"/>
                  <a:pt x="265" y="700"/>
                </a:cubicBezTo>
                <a:cubicBezTo>
                  <a:pt x="351" y="680"/>
                  <a:pt x="338" y="674"/>
                  <a:pt x="406" y="642"/>
                </a:cubicBezTo>
                <a:cubicBezTo>
                  <a:pt x="418" y="660"/>
                  <a:pt x="424" y="684"/>
                  <a:pt x="440" y="700"/>
                </a:cubicBezTo>
                <a:cubicBezTo>
                  <a:pt x="504" y="764"/>
                  <a:pt x="569" y="783"/>
                  <a:pt x="656" y="800"/>
                </a:cubicBezTo>
                <a:cubicBezTo>
                  <a:pt x="752" y="782"/>
                  <a:pt x="757" y="789"/>
                  <a:pt x="790" y="708"/>
                </a:cubicBezTo>
                <a:cubicBezTo>
                  <a:pt x="778" y="625"/>
                  <a:pt x="789" y="635"/>
                  <a:pt x="715" y="617"/>
                </a:cubicBezTo>
                <a:cubicBezTo>
                  <a:pt x="678" y="619"/>
                  <a:pt x="641" y="617"/>
                  <a:pt x="606" y="625"/>
                </a:cubicBezTo>
                <a:cubicBezTo>
                  <a:pt x="522" y="642"/>
                  <a:pt x="426" y="705"/>
                  <a:pt x="340" y="733"/>
                </a:cubicBezTo>
                <a:cubicBezTo>
                  <a:pt x="291" y="662"/>
                  <a:pt x="341" y="571"/>
                  <a:pt x="423" y="558"/>
                </a:cubicBezTo>
                <a:cubicBezTo>
                  <a:pt x="478" y="549"/>
                  <a:pt x="590" y="541"/>
                  <a:pt x="590" y="541"/>
                </a:cubicBezTo>
                <a:cubicBezTo>
                  <a:pt x="633" y="523"/>
                  <a:pt x="675" y="500"/>
                  <a:pt x="715" y="475"/>
                </a:cubicBezTo>
                <a:cubicBezTo>
                  <a:pt x="741" y="433"/>
                  <a:pt x="761" y="389"/>
                  <a:pt x="773" y="341"/>
                </a:cubicBezTo>
                <a:cubicBezTo>
                  <a:pt x="760" y="247"/>
                  <a:pt x="783" y="274"/>
                  <a:pt x="648" y="291"/>
                </a:cubicBezTo>
                <a:cubicBezTo>
                  <a:pt x="617" y="294"/>
                  <a:pt x="556" y="308"/>
                  <a:pt x="556" y="308"/>
                </a:cubicBezTo>
                <a:cubicBezTo>
                  <a:pt x="473" y="283"/>
                  <a:pt x="505" y="300"/>
                  <a:pt x="481" y="233"/>
                </a:cubicBezTo>
                <a:cubicBezTo>
                  <a:pt x="496" y="191"/>
                  <a:pt x="537" y="145"/>
                  <a:pt x="473" y="125"/>
                </a:cubicBezTo>
                <a:cubicBezTo>
                  <a:pt x="229" y="137"/>
                  <a:pt x="165" y="67"/>
                  <a:pt x="82" y="241"/>
                </a:cubicBezTo>
                <a:cubicBezTo>
                  <a:pt x="70" y="235"/>
                  <a:pt x="57" y="233"/>
                  <a:pt x="48" y="225"/>
                </a:cubicBezTo>
                <a:cubicBezTo>
                  <a:pt x="10" y="193"/>
                  <a:pt x="35" y="171"/>
                  <a:pt x="7" y="216"/>
                </a:cubicBezTo>
                <a:cubicBezTo>
                  <a:pt x="9" y="255"/>
                  <a:pt x="8" y="294"/>
                  <a:pt x="15" y="333"/>
                </a:cubicBezTo>
                <a:cubicBezTo>
                  <a:pt x="23" y="381"/>
                  <a:pt x="111" y="389"/>
                  <a:pt x="148" y="400"/>
                </a:cubicBezTo>
                <a:cubicBezTo>
                  <a:pt x="176" y="397"/>
                  <a:pt x="204" y="396"/>
                  <a:pt x="232" y="391"/>
                </a:cubicBezTo>
                <a:cubicBezTo>
                  <a:pt x="243" y="388"/>
                  <a:pt x="252" y="372"/>
                  <a:pt x="265" y="375"/>
                </a:cubicBezTo>
                <a:cubicBezTo>
                  <a:pt x="274" y="376"/>
                  <a:pt x="275" y="391"/>
                  <a:pt x="281" y="400"/>
                </a:cubicBezTo>
                <a:cubicBezTo>
                  <a:pt x="227" y="434"/>
                  <a:pt x="151" y="427"/>
                  <a:pt x="90" y="450"/>
                </a:cubicBezTo>
                <a:cubicBezTo>
                  <a:pt x="65" y="522"/>
                  <a:pt x="43" y="584"/>
                  <a:pt x="140" y="608"/>
                </a:cubicBezTo>
                <a:cubicBezTo>
                  <a:pt x="202" y="599"/>
                  <a:pt x="233" y="592"/>
                  <a:pt x="298" y="600"/>
                </a:cubicBezTo>
                <a:cubicBezTo>
                  <a:pt x="295" y="608"/>
                  <a:pt x="293" y="617"/>
                  <a:pt x="290" y="625"/>
                </a:cubicBezTo>
                <a:cubicBezTo>
                  <a:pt x="285" y="634"/>
                  <a:pt x="276" y="640"/>
                  <a:pt x="273" y="650"/>
                </a:cubicBezTo>
                <a:cubicBezTo>
                  <a:pt x="261" y="679"/>
                  <a:pt x="257" y="711"/>
                  <a:pt x="248" y="742"/>
                </a:cubicBezTo>
                <a:cubicBezTo>
                  <a:pt x="280" y="804"/>
                  <a:pt x="353" y="877"/>
                  <a:pt x="423" y="900"/>
                </a:cubicBezTo>
                <a:cubicBezTo>
                  <a:pt x="454" y="878"/>
                  <a:pt x="448" y="888"/>
                  <a:pt x="465" y="850"/>
                </a:cubicBezTo>
                <a:cubicBezTo>
                  <a:pt x="468" y="841"/>
                  <a:pt x="465" y="829"/>
                  <a:pt x="473" y="825"/>
                </a:cubicBezTo>
                <a:cubicBezTo>
                  <a:pt x="477" y="822"/>
                  <a:pt x="562" y="802"/>
                  <a:pt x="573" y="800"/>
                </a:cubicBezTo>
                <a:cubicBezTo>
                  <a:pt x="629" y="771"/>
                  <a:pt x="621" y="775"/>
                  <a:pt x="640" y="725"/>
                </a:cubicBezTo>
                <a:cubicBezTo>
                  <a:pt x="636" y="697"/>
                  <a:pt x="640" y="655"/>
                  <a:pt x="615" y="633"/>
                </a:cubicBezTo>
                <a:cubicBezTo>
                  <a:pt x="599" y="619"/>
                  <a:pt x="565" y="600"/>
                  <a:pt x="565" y="600"/>
                </a:cubicBezTo>
                <a:cubicBezTo>
                  <a:pt x="576" y="575"/>
                  <a:pt x="580" y="545"/>
                  <a:pt x="598" y="525"/>
                </a:cubicBezTo>
                <a:cubicBezTo>
                  <a:pt x="640" y="473"/>
                  <a:pt x="716" y="452"/>
                  <a:pt x="756" y="400"/>
                </a:cubicBezTo>
                <a:cubicBezTo>
                  <a:pt x="778" y="369"/>
                  <a:pt x="784" y="350"/>
                  <a:pt x="798" y="316"/>
                </a:cubicBezTo>
                <a:cubicBezTo>
                  <a:pt x="795" y="285"/>
                  <a:pt x="795" y="254"/>
                  <a:pt x="790" y="225"/>
                </a:cubicBezTo>
                <a:cubicBezTo>
                  <a:pt x="781" y="181"/>
                  <a:pt x="712" y="120"/>
                  <a:pt x="673" y="108"/>
                </a:cubicBezTo>
                <a:cubicBezTo>
                  <a:pt x="575" y="126"/>
                  <a:pt x="492" y="174"/>
                  <a:pt x="398" y="200"/>
                </a:cubicBezTo>
                <a:cubicBezTo>
                  <a:pt x="385" y="159"/>
                  <a:pt x="402" y="123"/>
                  <a:pt x="390" y="83"/>
                </a:cubicBezTo>
                <a:cubicBezTo>
                  <a:pt x="253" y="92"/>
                  <a:pt x="284" y="63"/>
                  <a:pt x="265" y="166"/>
                </a:cubicBezTo>
                <a:cubicBezTo>
                  <a:pt x="267" y="188"/>
                  <a:pt x="267" y="211"/>
                  <a:pt x="273" y="233"/>
                </a:cubicBezTo>
                <a:cubicBezTo>
                  <a:pt x="281" y="268"/>
                  <a:pt x="305" y="286"/>
                  <a:pt x="331" y="308"/>
                </a:cubicBezTo>
                <a:cubicBezTo>
                  <a:pt x="420" y="383"/>
                  <a:pt x="490" y="368"/>
                  <a:pt x="615" y="375"/>
                </a:cubicBezTo>
                <a:cubicBezTo>
                  <a:pt x="682" y="442"/>
                  <a:pt x="680" y="534"/>
                  <a:pt x="606" y="600"/>
                </a:cubicBezTo>
                <a:cubicBezTo>
                  <a:pt x="586" y="617"/>
                  <a:pt x="574" y="621"/>
                  <a:pt x="548" y="625"/>
                </a:cubicBezTo>
                <a:cubicBezTo>
                  <a:pt x="500" y="631"/>
                  <a:pt x="406" y="642"/>
                  <a:pt x="406" y="642"/>
                </a:cubicBezTo>
                <a:cubicBezTo>
                  <a:pt x="362" y="652"/>
                  <a:pt x="327" y="674"/>
                  <a:pt x="398" y="700"/>
                </a:cubicBezTo>
                <a:cubicBezTo>
                  <a:pt x="435" y="713"/>
                  <a:pt x="475" y="711"/>
                  <a:pt x="515" y="717"/>
                </a:cubicBezTo>
                <a:cubicBezTo>
                  <a:pt x="562" y="714"/>
                  <a:pt x="609" y="712"/>
                  <a:pt x="656" y="708"/>
                </a:cubicBezTo>
                <a:cubicBezTo>
                  <a:pt x="712" y="702"/>
                  <a:pt x="764" y="624"/>
                  <a:pt x="790" y="575"/>
                </a:cubicBezTo>
                <a:cubicBezTo>
                  <a:pt x="774" y="528"/>
                  <a:pt x="764" y="501"/>
                  <a:pt x="723" y="475"/>
                </a:cubicBezTo>
                <a:cubicBezTo>
                  <a:pt x="678" y="483"/>
                  <a:pt x="631" y="483"/>
                  <a:pt x="590" y="500"/>
                </a:cubicBezTo>
                <a:cubicBezTo>
                  <a:pt x="519" y="528"/>
                  <a:pt x="476" y="605"/>
                  <a:pt x="440" y="667"/>
                </a:cubicBezTo>
                <a:cubicBezTo>
                  <a:pt x="432" y="703"/>
                  <a:pt x="417" y="732"/>
                  <a:pt x="406" y="767"/>
                </a:cubicBezTo>
                <a:cubicBezTo>
                  <a:pt x="401" y="781"/>
                  <a:pt x="392" y="815"/>
                  <a:pt x="381" y="825"/>
                </a:cubicBezTo>
                <a:cubicBezTo>
                  <a:pt x="363" y="839"/>
                  <a:pt x="336" y="836"/>
                  <a:pt x="315" y="842"/>
                </a:cubicBezTo>
                <a:cubicBezTo>
                  <a:pt x="295" y="830"/>
                  <a:pt x="277" y="816"/>
                  <a:pt x="256" y="808"/>
                </a:cubicBezTo>
                <a:cubicBezTo>
                  <a:pt x="188" y="781"/>
                  <a:pt x="198" y="808"/>
                  <a:pt x="140" y="750"/>
                </a:cubicBezTo>
                <a:cubicBezTo>
                  <a:pt x="116" y="692"/>
                  <a:pt x="87" y="599"/>
                  <a:pt x="165" y="575"/>
                </a:cubicBezTo>
                <a:cubicBezTo>
                  <a:pt x="176" y="580"/>
                  <a:pt x="194" y="580"/>
                  <a:pt x="198" y="592"/>
                </a:cubicBezTo>
                <a:cubicBezTo>
                  <a:pt x="212" y="644"/>
                  <a:pt x="192" y="685"/>
                  <a:pt x="148" y="700"/>
                </a:cubicBezTo>
                <a:cubicBezTo>
                  <a:pt x="97" y="691"/>
                  <a:pt x="68" y="686"/>
                  <a:pt x="32" y="650"/>
                </a:cubicBezTo>
                <a:cubicBezTo>
                  <a:pt x="7" y="581"/>
                  <a:pt x="14" y="611"/>
                  <a:pt x="32" y="475"/>
                </a:cubicBezTo>
                <a:cubicBezTo>
                  <a:pt x="46" y="366"/>
                  <a:pt x="150" y="329"/>
                  <a:pt x="240" y="316"/>
                </a:cubicBezTo>
                <a:cubicBezTo>
                  <a:pt x="273" y="319"/>
                  <a:pt x="317" y="300"/>
                  <a:pt x="340" y="325"/>
                </a:cubicBezTo>
                <a:cubicBezTo>
                  <a:pt x="360" y="347"/>
                  <a:pt x="354" y="396"/>
                  <a:pt x="331" y="416"/>
                </a:cubicBezTo>
                <a:cubicBezTo>
                  <a:pt x="314" y="430"/>
                  <a:pt x="292" y="394"/>
                  <a:pt x="273" y="383"/>
                </a:cubicBezTo>
                <a:cubicBezTo>
                  <a:pt x="239" y="342"/>
                  <a:pt x="218" y="323"/>
                  <a:pt x="207" y="275"/>
                </a:cubicBezTo>
                <a:cubicBezTo>
                  <a:pt x="259" y="221"/>
                  <a:pt x="310" y="197"/>
                  <a:pt x="381" y="175"/>
                </a:cubicBezTo>
                <a:cubicBezTo>
                  <a:pt x="439" y="197"/>
                  <a:pt x="424" y="193"/>
                  <a:pt x="440" y="250"/>
                </a:cubicBezTo>
                <a:cubicBezTo>
                  <a:pt x="432" y="334"/>
                  <a:pt x="449" y="359"/>
                  <a:pt x="390" y="400"/>
                </a:cubicBezTo>
                <a:cubicBezTo>
                  <a:pt x="343" y="383"/>
                  <a:pt x="322" y="340"/>
                  <a:pt x="298" y="300"/>
                </a:cubicBezTo>
                <a:cubicBezTo>
                  <a:pt x="294" y="280"/>
                  <a:pt x="281" y="196"/>
                  <a:pt x="281" y="183"/>
                </a:cubicBezTo>
                <a:cubicBezTo>
                  <a:pt x="281" y="66"/>
                  <a:pt x="461" y="10"/>
                  <a:pt x="548" y="0"/>
                </a:cubicBezTo>
                <a:cubicBezTo>
                  <a:pt x="594" y="90"/>
                  <a:pt x="579" y="318"/>
                  <a:pt x="498" y="400"/>
                </a:cubicBezTo>
                <a:cubicBezTo>
                  <a:pt x="483" y="414"/>
                  <a:pt x="447" y="426"/>
                  <a:pt x="431" y="433"/>
                </a:cubicBezTo>
                <a:cubicBezTo>
                  <a:pt x="369" y="424"/>
                  <a:pt x="334" y="410"/>
                  <a:pt x="298" y="358"/>
                </a:cubicBezTo>
                <a:cubicBezTo>
                  <a:pt x="367" y="299"/>
                  <a:pt x="391" y="301"/>
                  <a:pt x="481" y="291"/>
                </a:cubicBezTo>
                <a:cubicBezTo>
                  <a:pt x="623" y="301"/>
                  <a:pt x="644" y="290"/>
                  <a:pt x="715" y="408"/>
                </a:cubicBezTo>
                <a:cubicBezTo>
                  <a:pt x="721" y="445"/>
                  <a:pt x="746" y="543"/>
                  <a:pt x="715" y="575"/>
                </a:cubicBezTo>
                <a:cubicBezTo>
                  <a:pt x="703" y="586"/>
                  <a:pt x="671" y="594"/>
                  <a:pt x="656" y="600"/>
                </a:cubicBezTo>
                <a:cubicBezTo>
                  <a:pt x="597" y="597"/>
                  <a:pt x="539" y="596"/>
                  <a:pt x="481" y="592"/>
                </a:cubicBezTo>
                <a:cubicBezTo>
                  <a:pt x="467" y="590"/>
                  <a:pt x="451" y="590"/>
                  <a:pt x="440" y="583"/>
                </a:cubicBezTo>
                <a:cubicBezTo>
                  <a:pt x="432" y="578"/>
                  <a:pt x="434" y="565"/>
                  <a:pt x="431" y="558"/>
                </a:cubicBezTo>
                <a:cubicBezTo>
                  <a:pt x="420" y="538"/>
                  <a:pt x="409" y="519"/>
                  <a:pt x="398" y="500"/>
                </a:cubicBezTo>
                <a:cubicBezTo>
                  <a:pt x="395" y="488"/>
                  <a:pt x="379" y="470"/>
                  <a:pt x="390" y="466"/>
                </a:cubicBezTo>
                <a:cubicBezTo>
                  <a:pt x="445" y="445"/>
                  <a:pt x="461" y="471"/>
                  <a:pt x="490" y="500"/>
                </a:cubicBezTo>
                <a:cubicBezTo>
                  <a:pt x="475" y="594"/>
                  <a:pt x="497" y="578"/>
                  <a:pt x="348" y="541"/>
                </a:cubicBezTo>
                <a:cubicBezTo>
                  <a:pt x="323" y="534"/>
                  <a:pt x="281" y="508"/>
                  <a:pt x="281" y="508"/>
                </a:cubicBezTo>
                <a:cubicBezTo>
                  <a:pt x="275" y="499"/>
                  <a:pt x="257" y="489"/>
                  <a:pt x="265" y="483"/>
                </a:cubicBezTo>
                <a:cubicBezTo>
                  <a:pt x="272" y="476"/>
                  <a:pt x="289" y="489"/>
                  <a:pt x="290" y="500"/>
                </a:cubicBezTo>
                <a:cubicBezTo>
                  <a:pt x="294" y="552"/>
                  <a:pt x="269" y="600"/>
                  <a:pt x="223" y="617"/>
                </a:cubicBezTo>
                <a:cubicBezTo>
                  <a:pt x="185" y="593"/>
                  <a:pt x="164" y="577"/>
                  <a:pt x="140" y="541"/>
                </a:cubicBezTo>
                <a:cubicBezTo>
                  <a:pt x="138" y="535"/>
                  <a:pt x="114" y="490"/>
                  <a:pt x="157" y="508"/>
                </a:cubicBezTo>
                <a:cubicBezTo>
                  <a:pt x="166" y="511"/>
                  <a:pt x="167" y="524"/>
                  <a:pt x="173" y="533"/>
                </a:cubicBezTo>
                <a:cubicBezTo>
                  <a:pt x="177" y="549"/>
                  <a:pt x="197" y="596"/>
                  <a:pt x="165" y="608"/>
                </a:cubicBezTo>
                <a:cubicBezTo>
                  <a:pt x="146" y="614"/>
                  <a:pt x="126" y="597"/>
                  <a:pt x="107" y="592"/>
                </a:cubicBezTo>
                <a:cubicBezTo>
                  <a:pt x="23" y="526"/>
                  <a:pt x="43" y="549"/>
                  <a:pt x="7" y="475"/>
                </a:cubicBezTo>
                <a:cubicBezTo>
                  <a:pt x="11" y="370"/>
                  <a:pt x="0" y="152"/>
                  <a:pt x="140" y="108"/>
                </a:cubicBezTo>
                <a:cubicBezTo>
                  <a:pt x="191" y="147"/>
                  <a:pt x="207" y="198"/>
                  <a:pt x="232" y="258"/>
                </a:cubicBezTo>
                <a:cubicBezTo>
                  <a:pt x="214" y="358"/>
                  <a:pt x="230" y="400"/>
                  <a:pt x="157" y="450"/>
                </a:cubicBezTo>
                <a:cubicBezTo>
                  <a:pt x="123" y="427"/>
                  <a:pt x="109" y="424"/>
                  <a:pt x="123" y="383"/>
                </a:cubicBezTo>
                <a:cubicBezTo>
                  <a:pt x="145" y="388"/>
                  <a:pt x="169" y="389"/>
                  <a:pt x="190" y="400"/>
                </a:cubicBezTo>
                <a:cubicBezTo>
                  <a:pt x="237" y="423"/>
                  <a:pt x="202" y="506"/>
                  <a:pt x="190" y="558"/>
                </a:cubicBezTo>
                <a:cubicBezTo>
                  <a:pt x="173" y="624"/>
                  <a:pt x="121" y="703"/>
                  <a:pt x="90" y="767"/>
                </a:cubicBezTo>
                <a:cubicBezTo>
                  <a:pt x="149" y="778"/>
                  <a:pt x="207" y="778"/>
                  <a:pt x="265" y="758"/>
                </a:cubicBezTo>
                <a:cubicBezTo>
                  <a:pt x="308" y="802"/>
                  <a:pt x="335" y="849"/>
                  <a:pt x="398" y="867"/>
                </a:cubicBezTo>
                <a:cubicBezTo>
                  <a:pt x="475" y="862"/>
                  <a:pt x="535" y="864"/>
                  <a:pt x="606" y="842"/>
                </a:cubicBezTo>
                <a:cubicBezTo>
                  <a:pt x="614" y="833"/>
                  <a:pt x="628" y="828"/>
                  <a:pt x="631" y="817"/>
                </a:cubicBezTo>
                <a:cubicBezTo>
                  <a:pt x="635" y="792"/>
                  <a:pt x="583" y="781"/>
                  <a:pt x="640" y="800"/>
                </a:cubicBezTo>
                <a:cubicBezTo>
                  <a:pt x="659" y="794"/>
                  <a:pt x="681" y="794"/>
                  <a:pt x="698" y="783"/>
                </a:cubicBezTo>
                <a:cubicBezTo>
                  <a:pt x="724" y="765"/>
                  <a:pt x="765" y="717"/>
                  <a:pt x="765" y="717"/>
                </a:cubicBezTo>
                <a:cubicBezTo>
                  <a:pt x="786" y="671"/>
                  <a:pt x="779" y="670"/>
                  <a:pt x="765" y="625"/>
                </a:cubicBezTo>
                <a:cubicBezTo>
                  <a:pt x="771" y="577"/>
                  <a:pt x="780" y="449"/>
                  <a:pt x="790" y="416"/>
                </a:cubicBezTo>
                <a:cubicBezTo>
                  <a:pt x="792" y="407"/>
                  <a:pt x="806" y="410"/>
                  <a:pt x="815" y="408"/>
                </a:cubicBezTo>
                <a:cubicBezTo>
                  <a:pt x="841" y="427"/>
                  <a:pt x="865" y="439"/>
                  <a:pt x="865" y="475"/>
                </a:cubicBezTo>
              </a:path>
            </a:pathLst>
          </a:custGeom>
          <a:noFill/>
          <a:ln w="28575" cap="flat" cmpd="sng">
            <a:solidFill>
              <a:srgbClr val="66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4724400" y="1676400"/>
            <a:ext cx="3656012" cy="22708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lnSpc>
                <a:spcPct val="110000"/>
              </a:lnSpc>
              <a:buFont typeface="Wingdings" pitchFamily="1" charset="2"/>
              <a:buChar char="§"/>
            </a:pPr>
            <a:r>
              <a:rPr lang="en-US" sz="2600" b="1" dirty="0" smtClean="0">
                <a:solidFill>
                  <a:srgbClr val="0F116A"/>
                </a:solidFill>
              </a:rPr>
              <a:t>What does the DNA look like?</a:t>
            </a:r>
          </a:p>
          <a:p>
            <a:pPr marL="225425" indent="-225425" algn="l">
              <a:lnSpc>
                <a:spcPct val="110000"/>
              </a:lnSpc>
              <a:buFont typeface="Wingdings" pitchFamily="1" charset="2"/>
              <a:buChar char="§"/>
            </a:pPr>
            <a:r>
              <a:rPr lang="en-US" sz="2600" b="1" dirty="0" smtClean="0">
                <a:solidFill>
                  <a:srgbClr val="0F116A"/>
                </a:solidFill>
              </a:rPr>
              <a:t>What would happen if you tried to copy it now?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2438400" y="6096000"/>
            <a:ext cx="1431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8000"/>
                </a:solidFill>
              </a:rPr>
              <a:t>nucleus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4191000" y="4876800"/>
            <a:ext cx="735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cell</a:t>
            </a:r>
          </a:p>
        </p:txBody>
      </p:sp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685800" y="4191000"/>
            <a:ext cx="9001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660000"/>
                </a:solidFill>
              </a:rPr>
              <a:t>DNA</a:t>
            </a:r>
          </a:p>
        </p:txBody>
      </p:sp>
      <p:sp>
        <p:nvSpPr>
          <p:cNvPr id="391180" name="Line 12"/>
          <p:cNvSpPr>
            <a:spLocks noChangeShapeType="1"/>
          </p:cNvSpPr>
          <p:nvPr/>
        </p:nvSpPr>
        <p:spPr bwMode="auto">
          <a:xfrm>
            <a:off x="1219200" y="4572000"/>
            <a:ext cx="7620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181" name="Line 13"/>
          <p:cNvSpPr>
            <a:spLocks noChangeShapeType="1"/>
          </p:cNvSpPr>
          <p:nvPr/>
        </p:nvSpPr>
        <p:spPr bwMode="auto">
          <a:xfrm flipH="1" flipV="1">
            <a:off x="2895600" y="5867400"/>
            <a:ext cx="1524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 descr="12-01"/>
          <p:cNvPicPr>
            <a:picLocks noChangeAspect="1" noChangeArrowheads="1"/>
          </p:cNvPicPr>
          <p:nvPr/>
        </p:nvPicPr>
        <p:blipFill>
          <a:blip r:embed="rId3" cstate="print"/>
          <a:srcRect r="10971"/>
          <a:stretch>
            <a:fillRect/>
          </a:stretch>
        </p:blipFill>
        <p:spPr bwMode="auto">
          <a:xfrm>
            <a:off x="4476750" y="1262063"/>
            <a:ext cx="46386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&amp; packaging DNA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52400" y="1371600"/>
            <a:ext cx="4648200" cy="26670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143000" y="1905000"/>
            <a:ext cx="1600200" cy="16002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1289050" y="1960563"/>
            <a:ext cx="1373188" cy="1428750"/>
          </a:xfrm>
          <a:custGeom>
            <a:avLst/>
            <a:gdLst>
              <a:gd name="T0" fmla="*/ 273 w 865"/>
              <a:gd name="T1" fmla="*/ 233 h 900"/>
              <a:gd name="T2" fmla="*/ 640 w 865"/>
              <a:gd name="T3" fmla="*/ 408 h 900"/>
              <a:gd name="T4" fmla="*/ 240 w 865"/>
              <a:gd name="T5" fmla="*/ 308 h 900"/>
              <a:gd name="T6" fmla="*/ 281 w 865"/>
              <a:gd name="T7" fmla="*/ 475 h 900"/>
              <a:gd name="T8" fmla="*/ 531 w 865"/>
              <a:gd name="T9" fmla="*/ 450 h 900"/>
              <a:gd name="T10" fmla="*/ 223 w 865"/>
              <a:gd name="T11" fmla="*/ 600 h 900"/>
              <a:gd name="T12" fmla="*/ 157 w 865"/>
              <a:gd name="T13" fmla="*/ 566 h 900"/>
              <a:gd name="T14" fmla="*/ 406 w 865"/>
              <a:gd name="T15" fmla="*/ 642 h 900"/>
              <a:gd name="T16" fmla="*/ 790 w 865"/>
              <a:gd name="T17" fmla="*/ 708 h 900"/>
              <a:gd name="T18" fmla="*/ 340 w 865"/>
              <a:gd name="T19" fmla="*/ 733 h 900"/>
              <a:gd name="T20" fmla="*/ 715 w 865"/>
              <a:gd name="T21" fmla="*/ 475 h 900"/>
              <a:gd name="T22" fmla="*/ 556 w 865"/>
              <a:gd name="T23" fmla="*/ 308 h 900"/>
              <a:gd name="T24" fmla="*/ 82 w 865"/>
              <a:gd name="T25" fmla="*/ 241 h 900"/>
              <a:gd name="T26" fmla="*/ 15 w 865"/>
              <a:gd name="T27" fmla="*/ 333 h 900"/>
              <a:gd name="T28" fmla="*/ 265 w 865"/>
              <a:gd name="T29" fmla="*/ 375 h 900"/>
              <a:gd name="T30" fmla="*/ 140 w 865"/>
              <a:gd name="T31" fmla="*/ 608 h 900"/>
              <a:gd name="T32" fmla="*/ 273 w 865"/>
              <a:gd name="T33" fmla="*/ 650 h 900"/>
              <a:gd name="T34" fmla="*/ 465 w 865"/>
              <a:gd name="T35" fmla="*/ 850 h 900"/>
              <a:gd name="T36" fmla="*/ 640 w 865"/>
              <a:gd name="T37" fmla="*/ 725 h 900"/>
              <a:gd name="T38" fmla="*/ 598 w 865"/>
              <a:gd name="T39" fmla="*/ 525 h 900"/>
              <a:gd name="T40" fmla="*/ 790 w 865"/>
              <a:gd name="T41" fmla="*/ 225 h 900"/>
              <a:gd name="T42" fmla="*/ 390 w 865"/>
              <a:gd name="T43" fmla="*/ 83 h 900"/>
              <a:gd name="T44" fmla="*/ 331 w 865"/>
              <a:gd name="T45" fmla="*/ 308 h 900"/>
              <a:gd name="T46" fmla="*/ 548 w 865"/>
              <a:gd name="T47" fmla="*/ 625 h 900"/>
              <a:gd name="T48" fmla="*/ 515 w 865"/>
              <a:gd name="T49" fmla="*/ 717 h 900"/>
              <a:gd name="T50" fmla="*/ 723 w 865"/>
              <a:gd name="T51" fmla="*/ 475 h 900"/>
              <a:gd name="T52" fmla="*/ 406 w 865"/>
              <a:gd name="T53" fmla="*/ 767 h 900"/>
              <a:gd name="T54" fmla="*/ 256 w 865"/>
              <a:gd name="T55" fmla="*/ 808 h 900"/>
              <a:gd name="T56" fmla="*/ 198 w 865"/>
              <a:gd name="T57" fmla="*/ 592 h 900"/>
              <a:gd name="T58" fmla="*/ 32 w 865"/>
              <a:gd name="T59" fmla="*/ 475 h 900"/>
              <a:gd name="T60" fmla="*/ 331 w 865"/>
              <a:gd name="T61" fmla="*/ 416 h 900"/>
              <a:gd name="T62" fmla="*/ 381 w 865"/>
              <a:gd name="T63" fmla="*/ 175 h 900"/>
              <a:gd name="T64" fmla="*/ 298 w 865"/>
              <a:gd name="T65" fmla="*/ 300 h 900"/>
              <a:gd name="T66" fmla="*/ 498 w 865"/>
              <a:gd name="T67" fmla="*/ 400 h 900"/>
              <a:gd name="T68" fmla="*/ 481 w 865"/>
              <a:gd name="T69" fmla="*/ 291 h 900"/>
              <a:gd name="T70" fmla="*/ 656 w 865"/>
              <a:gd name="T71" fmla="*/ 600 h 900"/>
              <a:gd name="T72" fmla="*/ 431 w 865"/>
              <a:gd name="T73" fmla="*/ 558 h 900"/>
              <a:gd name="T74" fmla="*/ 490 w 865"/>
              <a:gd name="T75" fmla="*/ 500 h 900"/>
              <a:gd name="T76" fmla="*/ 265 w 865"/>
              <a:gd name="T77" fmla="*/ 483 h 900"/>
              <a:gd name="T78" fmla="*/ 140 w 865"/>
              <a:gd name="T79" fmla="*/ 541 h 900"/>
              <a:gd name="T80" fmla="*/ 165 w 865"/>
              <a:gd name="T81" fmla="*/ 608 h 900"/>
              <a:gd name="T82" fmla="*/ 140 w 865"/>
              <a:gd name="T83" fmla="*/ 108 h 900"/>
              <a:gd name="T84" fmla="*/ 123 w 865"/>
              <a:gd name="T85" fmla="*/ 383 h 900"/>
              <a:gd name="T86" fmla="*/ 90 w 865"/>
              <a:gd name="T87" fmla="*/ 767 h 900"/>
              <a:gd name="T88" fmla="*/ 606 w 865"/>
              <a:gd name="T89" fmla="*/ 842 h 900"/>
              <a:gd name="T90" fmla="*/ 698 w 865"/>
              <a:gd name="T91" fmla="*/ 783 h 900"/>
              <a:gd name="T92" fmla="*/ 790 w 865"/>
              <a:gd name="T93" fmla="*/ 416 h 9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65"/>
              <a:gd name="T142" fmla="*/ 0 h 900"/>
              <a:gd name="T143" fmla="*/ 865 w 865"/>
              <a:gd name="T144" fmla="*/ 900 h 9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65" h="900">
                <a:moveTo>
                  <a:pt x="298" y="133"/>
                </a:moveTo>
                <a:cubicBezTo>
                  <a:pt x="440" y="123"/>
                  <a:pt x="410" y="93"/>
                  <a:pt x="440" y="175"/>
                </a:cubicBezTo>
                <a:cubicBezTo>
                  <a:pt x="388" y="251"/>
                  <a:pt x="300" y="147"/>
                  <a:pt x="273" y="233"/>
                </a:cubicBezTo>
                <a:cubicBezTo>
                  <a:pt x="292" y="293"/>
                  <a:pt x="391" y="287"/>
                  <a:pt x="440" y="291"/>
                </a:cubicBezTo>
                <a:cubicBezTo>
                  <a:pt x="484" y="276"/>
                  <a:pt x="511" y="239"/>
                  <a:pt x="556" y="225"/>
                </a:cubicBezTo>
                <a:cubicBezTo>
                  <a:pt x="613" y="261"/>
                  <a:pt x="622" y="344"/>
                  <a:pt x="640" y="408"/>
                </a:cubicBezTo>
                <a:cubicBezTo>
                  <a:pt x="600" y="542"/>
                  <a:pt x="554" y="488"/>
                  <a:pt x="390" y="475"/>
                </a:cubicBezTo>
                <a:cubicBezTo>
                  <a:pt x="371" y="423"/>
                  <a:pt x="409" y="333"/>
                  <a:pt x="340" y="316"/>
                </a:cubicBezTo>
                <a:cubicBezTo>
                  <a:pt x="307" y="307"/>
                  <a:pt x="273" y="310"/>
                  <a:pt x="240" y="308"/>
                </a:cubicBezTo>
                <a:cubicBezTo>
                  <a:pt x="179" y="316"/>
                  <a:pt x="164" y="324"/>
                  <a:pt x="123" y="366"/>
                </a:cubicBezTo>
                <a:cubicBezTo>
                  <a:pt x="102" y="429"/>
                  <a:pt x="175" y="463"/>
                  <a:pt x="223" y="483"/>
                </a:cubicBezTo>
                <a:cubicBezTo>
                  <a:pt x="242" y="480"/>
                  <a:pt x="267" y="488"/>
                  <a:pt x="281" y="475"/>
                </a:cubicBezTo>
                <a:cubicBezTo>
                  <a:pt x="297" y="458"/>
                  <a:pt x="281" y="424"/>
                  <a:pt x="298" y="408"/>
                </a:cubicBezTo>
                <a:cubicBezTo>
                  <a:pt x="324" y="381"/>
                  <a:pt x="339" y="378"/>
                  <a:pt x="373" y="366"/>
                </a:cubicBezTo>
                <a:cubicBezTo>
                  <a:pt x="434" y="379"/>
                  <a:pt x="481" y="412"/>
                  <a:pt x="531" y="450"/>
                </a:cubicBezTo>
                <a:cubicBezTo>
                  <a:pt x="534" y="458"/>
                  <a:pt x="540" y="466"/>
                  <a:pt x="540" y="475"/>
                </a:cubicBezTo>
                <a:cubicBezTo>
                  <a:pt x="540" y="725"/>
                  <a:pt x="593" y="687"/>
                  <a:pt x="406" y="675"/>
                </a:cubicBezTo>
                <a:cubicBezTo>
                  <a:pt x="352" y="659"/>
                  <a:pt x="260" y="650"/>
                  <a:pt x="223" y="600"/>
                </a:cubicBezTo>
                <a:cubicBezTo>
                  <a:pt x="196" y="563"/>
                  <a:pt x="184" y="522"/>
                  <a:pt x="140" y="508"/>
                </a:cubicBezTo>
                <a:cubicBezTo>
                  <a:pt x="137" y="516"/>
                  <a:pt x="129" y="524"/>
                  <a:pt x="132" y="533"/>
                </a:cubicBezTo>
                <a:cubicBezTo>
                  <a:pt x="135" y="546"/>
                  <a:pt x="149" y="554"/>
                  <a:pt x="157" y="566"/>
                </a:cubicBezTo>
                <a:cubicBezTo>
                  <a:pt x="175" y="592"/>
                  <a:pt x="188" y="622"/>
                  <a:pt x="207" y="650"/>
                </a:cubicBezTo>
                <a:cubicBezTo>
                  <a:pt x="217" y="683"/>
                  <a:pt x="232" y="689"/>
                  <a:pt x="265" y="700"/>
                </a:cubicBezTo>
                <a:cubicBezTo>
                  <a:pt x="351" y="680"/>
                  <a:pt x="338" y="674"/>
                  <a:pt x="406" y="642"/>
                </a:cubicBezTo>
                <a:cubicBezTo>
                  <a:pt x="418" y="660"/>
                  <a:pt x="424" y="684"/>
                  <a:pt x="440" y="700"/>
                </a:cubicBezTo>
                <a:cubicBezTo>
                  <a:pt x="504" y="764"/>
                  <a:pt x="569" y="783"/>
                  <a:pt x="656" y="800"/>
                </a:cubicBezTo>
                <a:cubicBezTo>
                  <a:pt x="752" y="782"/>
                  <a:pt x="757" y="789"/>
                  <a:pt x="790" y="708"/>
                </a:cubicBezTo>
                <a:cubicBezTo>
                  <a:pt x="778" y="625"/>
                  <a:pt x="789" y="635"/>
                  <a:pt x="715" y="617"/>
                </a:cubicBezTo>
                <a:cubicBezTo>
                  <a:pt x="678" y="619"/>
                  <a:pt x="641" y="617"/>
                  <a:pt x="606" y="625"/>
                </a:cubicBezTo>
                <a:cubicBezTo>
                  <a:pt x="522" y="642"/>
                  <a:pt x="426" y="705"/>
                  <a:pt x="340" y="733"/>
                </a:cubicBezTo>
                <a:cubicBezTo>
                  <a:pt x="291" y="662"/>
                  <a:pt x="341" y="571"/>
                  <a:pt x="423" y="558"/>
                </a:cubicBezTo>
                <a:cubicBezTo>
                  <a:pt x="478" y="549"/>
                  <a:pt x="590" y="541"/>
                  <a:pt x="590" y="541"/>
                </a:cubicBezTo>
                <a:cubicBezTo>
                  <a:pt x="633" y="523"/>
                  <a:pt x="675" y="500"/>
                  <a:pt x="715" y="475"/>
                </a:cubicBezTo>
                <a:cubicBezTo>
                  <a:pt x="741" y="433"/>
                  <a:pt x="761" y="389"/>
                  <a:pt x="773" y="341"/>
                </a:cubicBezTo>
                <a:cubicBezTo>
                  <a:pt x="760" y="247"/>
                  <a:pt x="783" y="274"/>
                  <a:pt x="648" y="291"/>
                </a:cubicBezTo>
                <a:cubicBezTo>
                  <a:pt x="617" y="294"/>
                  <a:pt x="556" y="308"/>
                  <a:pt x="556" y="308"/>
                </a:cubicBezTo>
                <a:cubicBezTo>
                  <a:pt x="473" y="283"/>
                  <a:pt x="505" y="300"/>
                  <a:pt x="481" y="233"/>
                </a:cubicBezTo>
                <a:cubicBezTo>
                  <a:pt x="496" y="191"/>
                  <a:pt x="537" y="145"/>
                  <a:pt x="473" y="125"/>
                </a:cubicBezTo>
                <a:cubicBezTo>
                  <a:pt x="229" y="137"/>
                  <a:pt x="165" y="67"/>
                  <a:pt x="82" y="241"/>
                </a:cubicBezTo>
                <a:cubicBezTo>
                  <a:pt x="70" y="235"/>
                  <a:pt x="57" y="233"/>
                  <a:pt x="48" y="225"/>
                </a:cubicBezTo>
                <a:cubicBezTo>
                  <a:pt x="10" y="193"/>
                  <a:pt x="35" y="171"/>
                  <a:pt x="7" y="216"/>
                </a:cubicBezTo>
                <a:cubicBezTo>
                  <a:pt x="9" y="255"/>
                  <a:pt x="8" y="294"/>
                  <a:pt x="15" y="333"/>
                </a:cubicBezTo>
                <a:cubicBezTo>
                  <a:pt x="23" y="381"/>
                  <a:pt x="111" y="389"/>
                  <a:pt x="148" y="400"/>
                </a:cubicBezTo>
                <a:cubicBezTo>
                  <a:pt x="176" y="397"/>
                  <a:pt x="204" y="396"/>
                  <a:pt x="232" y="391"/>
                </a:cubicBezTo>
                <a:cubicBezTo>
                  <a:pt x="243" y="388"/>
                  <a:pt x="252" y="372"/>
                  <a:pt x="265" y="375"/>
                </a:cubicBezTo>
                <a:cubicBezTo>
                  <a:pt x="274" y="376"/>
                  <a:pt x="275" y="391"/>
                  <a:pt x="281" y="400"/>
                </a:cubicBezTo>
                <a:cubicBezTo>
                  <a:pt x="227" y="434"/>
                  <a:pt x="151" y="427"/>
                  <a:pt x="90" y="450"/>
                </a:cubicBezTo>
                <a:cubicBezTo>
                  <a:pt x="65" y="522"/>
                  <a:pt x="43" y="584"/>
                  <a:pt x="140" y="608"/>
                </a:cubicBezTo>
                <a:cubicBezTo>
                  <a:pt x="202" y="599"/>
                  <a:pt x="233" y="592"/>
                  <a:pt x="298" y="600"/>
                </a:cubicBezTo>
                <a:cubicBezTo>
                  <a:pt x="295" y="608"/>
                  <a:pt x="293" y="617"/>
                  <a:pt x="290" y="625"/>
                </a:cubicBezTo>
                <a:cubicBezTo>
                  <a:pt x="285" y="634"/>
                  <a:pt x="276" y="640"/>
                  <a:pt x="273" y="650"/>
                </a:cubicBezTo>
                <a:cubicBezTo>
                  <a:pt x="261" y="679"/>
                  <a:pt x="257" y="711"/>
                  <a:pt x="248" y="742"/>
                </a:cubicBezTo>
                <a:cubicBezTo>
                  <a:pt x="280" y="804"/>
                  <a:pt x="353" y="877"/>
                  <a:pt x="423" y="900"/>
                </a:cubicBezTo>
                <a:cubicBezTo>
                  <a:pt x="454" y="878"/>
                  <a:pt x="448" y="888"/>
                  <a:pt x="465" y="850"/>
                </a:cubicBezTo>
                <a:cubicBezTo>
                  <a:pt x="468" y="841"/>
                  <a:pt x="465" y="829"/>
                  <a:pt x="473" y="825"/>
                </a:cubicBezTo>
                <a:cubicBezTo>
                  <a:pt x="477" y="822"/>
                  <a:pt x="562" y="802"/>
                  <a:pt x="573" y="800"/>
                </a:cubicBezTo>
                <a:cubicBezTo>
                  <a:pt x="629" y="771"/>
                  <a:pt x="621" y="775"/>
                  <a:pt x="640" y="725"/>
                </a:cubicBezTo>
                <a:cubicBezTo>
                  <a:pt x="636" y="697"/>
                  <a:pt x="640" y="655"/>
                  <a:pt x="615" y="633"/>
                </a:cubicBezTo>
                <a:cubicBezTo>
                  <a:pt x="599" y="619"/>
                  <a:pt x="565" y="600"/>
                  <a:pt x="565" y="600"/>
                </a:cubicBezTo>
                <a:cubicBezTo>
                  <a:pt x="576" y="575"/>
                  <a:pt x="580" y="545"/>
                  <a:pt x="598" y="525"/>
                </a:cubicBezTo>
                <a:cubicBezTo>
                  <a:pt x="640" y="473"/>
                  <a:pt x="716" y="452"/>
                  <a:pt x="756" y="400"/>
                </a:cubicBezTo>
                <a:cubicBezTo>
                  <a:pt x="778" y="369"/>
                  <a:pt x="784" y="350"/>
                  <a:pt x="798" y="316"/>
                </a:cubicBezTo>
                <a:cubicBezTo>
                  <a:pt x="795" y="285"/>
                  <a:pt x="795" y="254"/>
                  <a:pt x="790" y="225"/>
                </a:cubicBezTo>
                <a:cubicBezTo>
                  <a:pt x="781" y="181"/>
                  <a:pt x="712" y="120"/>
                  <a:pt x="673" y="108"/>
                </a:cubicBezTo>
                <a:cubicBezTo>
                  <a:pt x="575" y="126"/>
                  <a:pt x="492" y="174"/>
                  <a:pt x="398" y="200"/>
                </a:cubicBezTo>
                <a:cubicBezTo>
                  <a:pt x="385" y="159"/>
                  <a:pt x="402" y="123"/>
                  <a:pt x="390" y="83"/>
                </a:cubicBezTo>
                <a:cubicBezTo>
                  <a:pt x="253" y="92"/>
                  <a:pt x="284" y="63"/>
                  <a:pt x="265" y="166"/>
                </a:cubicBezTo>
                <a:cubicBezTo>
                  <a:pt x="267" y="188"/>
                  <a:pt x="267" y="211"/>
                  <a:pt x="273" y="233"/>
                </a:cubicBezTo>
                <a:cubicBezTo>
                  <a:pt x="281" y="268"/>
                  <a:pt x="305" y="286"/>
                  <a:pt x="331" y="308"/>
                </a:cubicBezTo>
                <a:cubicBezTo>
                  <a:pt x="420" y="383"/>
                  <a:pt x="490" y="368"/>
                  <a:pt x="615" y="375"/>
                </a:cubicBezTo>
                <a:cubicBezTo>
                  <a:pt x="682" y="442"/>
                  <a:pt x="680" y="534"/>
                  <a:pt x="606" y="600"/>
                </a:cubicBezTo>
                <a:cubicBezTo>
                  <a:pt x="586" y="617"/>
                  <a:pt x="574" y="621"/>
                  <a:pt x="548" y="625"/>
                </a:cubicBezTo>
                <a:cubicBezTo>
                  <a:pt x="500" y="631"/>
                  <a:pt x="406" y="642"/>
                  <a:pt x="406" y="642"/>
                </a:cubicBezTo>
                <a:cubicBezTo>
                  <a:pt x="362" y="652"/>
                  <a:pt x="327" y="674"/>
                  <a:pt x="398" y="700"/>
                </a:cubicBezTo>
                <a:cubicBezTo>
                  <a:pt x="435" y="713"/>
                  <a:pt x="475" y="711"/>
                  <a:pt x="515" y="717"/>
                </a:cubicBezTo>
                <a:cubicBezTo>
                  <a:pt x="562" y="714"/>
                  <a:pt x="609" y="712"/>
                  <a:pt x="656" y="708"/>
                </a:cubicBezTo>
                <a:cubicBezTo>
                  <a:pt x="712" y="702"/>
                  <a:pt x="764" y="624"/>
                  <a:pt x="790" y="575"/>
                </a:cubicBezTo>
                <a:cubicBezTo>
                  <a:pt x="774" y="528"/>
                  <a:pt x="764" y="501"/>
                  <a:pt x="723" y="475"/>
                </a:cubicBezTo>
                <a:cubicBezTo>
                  <a:pt x="678" y="483"/>
                  <a:pt x="631" y="483"/>
                  <a:pt x="590" y="500"/>
                </a:cubicBezTo>
                <a:cubicBezTo>
                  <a:pt x="519" y="528"/>
                  <a:pt x="476" y="605"/>
                  <a:pt x="440" y="667"/>
                </a:cubicBezTo>
                <a:cubicBezTo>
                  <a:pt x="432" y="703"/>
                  <a:pt x="417" y="732"/>
                  <a:pt x="406" y="767"/>
                </a:cubicBezTo>
                <a:cubicBezTo>
                  <a:pt x="401" y="781"/>
                  <a:pt x="392" y="815"/>
                  <a:pt x="381" y="825"/>
                </a:cubicBezTo>
                <a:cubicBezTo>
                  <a:pt x="363" y="839"/>
                  <a:pt x="336" y="836"/>
                  <a:pt x="315" y="842"/>
                </a:cubicBezTo>
                <a:cubicBezTo>
                  <a:pt x="295" y="830"/>
                  <a:pt x="277" y="816"/>
                  <a:pt x="256" y="808"/>
                </a:cubicBezTo>
                <a:cubicBezTo>
                  <a:pt x="188" y="781"/>
                  <a:pt x="198" y="808"/>
                  <a:pt x="140" y="750"/>
                </a:cubicBezTo>
                <a:cubicBezTo>
                  <a:pt x="116" y="692"/>
                  <a:pt x="87" y="599"/>
                  <a:pt x="165" y="575"/>
                </a:cubicBezTo>
                <a:cubicBezTo>
                  <a:pt x="176" y="580"/>
                  <a:pt x="194" y="580"/>
                  <a:pt x="198" y="592"/>
                </a:cubicBezTo>
                <a:cubicBezTo>
                  <a:pt x="212" y="644"/>
                  <a:pt x="192" y="685"/>
                  <a:pt x="148" y="700"/>
                </a:cubicBezTo>
                <a:cubicBezTo>
                  <a:pt x="97" y="691"/>
                  <a:pt x="68" y="686"/>
                  <a:pt x="32" y="650"/>
                </a:cubicBezTo>
                <a:cubicBezTo>
                  <a:pt x="7" y="581"/>
                  <a:pt x="14" y="611"/>
                  <a:pt x="32" y="475"/>
                </a:cubicBezTo>
                <a:cubicBezTo>
                  <a:pt x="46" y="366"/>
                  <a:pt x="150" y="329"/>
                  <a:pt x="240" y="316"/>
                </a:cubicBezTo>
                <a:cubicBezTo>
                  <a:pt x="273" y="319"/>
                  <a:pt x="317" y="300"/>
                  <a:pt x="340" y="325"/>
                </a:cubicBezTo>
                <a:cubicBezTo>
                  <a:pt x="360" y="347"/>
                  <a:pt x="354" y="396"/>
                  <a:pt x="331" y="416"/>
                </a:cubicBezTo>
                <a:cubicBezTo>
                  <a:pt x="314" y="430"/>
                  <a:pt x="292" y="394"/>
                  <a:pt x="273" y="383"/>
                </a:cubicBezTo>
                <a:cubicBezTo>
                  <a:pt x="239" y="342"/>
                  <a:pt x="218" y="323"/>
                  <a:pt x="207" y="275"/>
                </a:cubicBezTo>
                <a:cubicBezTo>
                  <a:pt x="259" y="221"/>
                  <a:pt x="310" y="197"/>
                  <a:pt x="381" y="175"/>
                </a:cubicBezTo>
                <a:cubicBezTo>
                  <a:pt x="439" y="197"/>
                  <a:pt x="424" y="193"/>
                  <a:pt x="440" y="250"/>
                </a:cubicBezTo>
                <a:cubicBezTo>
                  <a:pt x="432" y="334"/>
                  <a:pt x="449" y="359"/>
                  <a:pt x="390" y="400"/>
                </a:cubicBezTo>
                <a:cubicBezTo>
                  <a:pt x="343" y="383"/>
                  <a:pt x="322" y="340"/>
                  <a:pt x="298" y="300"/>
                </a:cubicBezTo>
                <a:cubicBezTo>
                  <a:pt x="294" y="280"/>
                  <a:pt x="281" y="196"/>
                  <a:pt x="281" y="183"/>
                </a:cubicBezTo>
                <a:cubicBezTo>
                  <a:pt x="281" y="66"/>
                  <a:pt x="461" y="10"/>
                  <a:pt x="548" y="0"/>
                </a:cubicBezTo>
                <a:cubicBezTo>
                  <a:pt x="594" y="90"/>
                  <a:pt x="579" y="318"/>
                  <a:pt x="498" y="400"/>
                </a:cubicBezTo>
                <a:cubicBezTo>
                  <a:pt x="483" y="414"/>
                  <a:pt x="447" y="426"/>
                  <a:pt x="431" y="433"/>
                </a:cubicBezTo>
                <a:cubicBezTo>
                  <a:pt x="369" y="424"/>
                  <a:pt x="334" y="410"/>
                  <a:pt x="298" y="358"/>
                </a:cubicBezTo>
                <a:cubicBezTo>
                  <a:pt x="367" y="299"/>
                  <a:pt x="391" y="301"/>
                  <a:pt x="481" y="291"/>
                </a:cubicBezTo>
                <a:cubicBezTo>
                  <a:pt x="623" y="301"/>
                  <a:pt x="644" y="290"/>
                  <a:pt x="715" y="408"/>
                </a:cubicBezTo>
                <a:cubicBezTo>
                  <a:pt x="721" y="445"/>
                  <a:pt x="746" y="543"/>
                  <a:pt x="715" y="575"/>
                </a:cubicBezTo>
                <a:cubicBezTo>
                  <a:pt x="703" y="586"/>
                  <a:pt x="671" y="594"/>
                  <a:pt x="656" y="600"/>
                </a:cubicBezTo>
                <a:cubicBezTo>
                  <a:pt x="597" y="597"/>
                  <a:pt x="539" y="596"/>
                  <a:pt x="481" y="592"/>
                </a:cubicBezTo>
                <a:cubicBezTo>
                  <a:pt x="467" y="590"/>
                  <a:pt x="451" y="590"/>
                  <a:pt x="440" y="583"/>
                </a:cubicBezTo>
                <a:cubicBezTo>
                  <a:pt x="432" y="578"/>
                  <a:pt x="434" y="565"/>
                  <a:pt x="431" y="558"/>
                </a:cubicBezTo>
                <a:cubicBezTo>
                  <a:pt x="420" y="538"/>
                  <a:pt x="409" y="519"/>
                  <a:pt x="398" y="500"/>
                </a:cubicBezTo>
                <a:cubicBezTo>
                  <a:pt x="395" y="488"/>
                  <a:pt x="379" y="470"/>
                  <a:pt x="390" y="466"/>
                </a:cubicBezTo>
                <a:cubicBezTo>
                  <a:pt x="445" y="445"/>
                  <a:pt x="461" y="471"/>
                  <a:pt x="490" y="500"/>
                </a:cubicBezTo>
                <a:cubicBezTo>
                  <a:pt x="475" y="594"/>
                  <a:pt x="497" y="578"/>
                  <a:pt x="348" y="541"/>
                </a:cubicBezTo>
                <a:cubicBezTo>
                  <a:pt x="323" y="534"/>
                  <a:pt x="281" y="508"/>
                  <a:pt x="281" y="508"/>
                </a:cubicBezTo>
                <a:cubicBezTo>
                  <a:pt x="275" y="499"/>
                  <a:pt x="257" y="489"/>
                  <a:pt x="265" y="483"/>
                </a:cubicBezTo>
                <a:cubicBezTo>
                  <a:pt x="272" y="476"/>
                  <a:pt x="289" y="489"/>
                  <a:pt x="290" y="500"/>
                </a:cubicBezTo>
                <a:cubicBezTo>
                  <a:pt x="294" y="552"/>
                  <a:pt x="269" y="600"/>
                  <a:pt x="223" y="617"/>
                </a:cubicBezTo>
                <a:cubicBezTo>
                  <a:pt x="185" y="593"/>
                  <a:pt x="164" y="577"/>
                  <a:pt x="140" y="541"/>
                </a:cubicBezTo>
                <a:cubicBezTo>
                  <a:pt x="138" y="535"/>
                  <a:pt x="114" y="490"/>
                  <a:pt x="157" y="508"/>
                </a:cubicBezTo>
                <a:cubicBezTo>
                  <a:pt x="166" y="511"/>
                  <a:pt x="167" y="524"/>
                  <a:pt x="173" y="533"/>
                </a:cubicBezTo>
                <a:cubicBezTo>
                  <a:pt x="177" y="549"/>
                  <a:pt x="197" y="596"/>
                  <a:pt x="165" y="608"/>
                </a:cubicBezTo>
                <a:cubicBezTo>
                  <a:pt x="146" y="614"/>
                  <a:pt x="126" y="597"/>
                  <a:pt x="107" y="592"/>
                </a:cubicBezTo>
                <a:cubicBezTo>
                  <a:pt x="23" y="526"/>
                  <a:pt x="43" y="549"/>
                  <a:pt x="7" y="475"/>
                </a:cubicBezTo>
                <a:cubicBezTo>
                  <a:pt x="11" y="370"/>
                  <a:pt x="0" y="152"/>
                  <a:pt x="140" y="108"/>
                </a:cubicBezTo>
                <a:cubicBezTo>
                  <a:pt x="191" y="147"/>
                  <a:pt x="207" y="198"/>
                  <a:pt x="232" y="258"/>
                </a:cubicBezTo>
                <a:cubicBezTo>
                  <a:pt x="214" y="358"/>
                  <a:pt x="230" y="400"/>
                  <a:pt x="157" y="450"/>
                </a:cubicBezTo>
                <a:cubicBezTo>
                  <a:pt x="123" y="427"/>
                  <a:pt x="109" y="424"/>
                  <a:pt x="123" y="383"/>
                </a:cubicBezTo>
                <a:cubicBezTo>
                  <a:pt x="145" y="388"/>
                  <a:pt x="169" y="389"/>
                  <a:pt x="190" y="400"/>
                </a:cubicBezTo>
                <a:cubicBezTo>
                  <a:pt x="237" y="423"/>
                  <a:pt x="202" y="506"/>
                  <a:pt x="190" y="558"/>
                </a:cubicBezTo>
                <a:cubicBezTo>
                  <a:pt x="173" y="624"/>
                  <a:pt x="121" y="703"/>
                  <a:pt x="90" y="767"/>
                </a:cubicBezTo>
                <a:cubicBezTo>
                  <a:pt x="149" y="778"/>
                  <a:pt x="207" y="778"/>
                  <a:pt x="265" y="758"/>
                </a:cubicBezTo>
                <a:cubicBezTo>
                  <a:pt x="308" y="802"/>
                  <a:pt x="335" y="849"/>
                  <a:pt x="398" y="867"/>
                </a:cubicBezTo>
                <a:cubicBezTo>
                  <a:pt x="475" y="862"/>
                  <a:pt x="535" y="864"/>
                  <a:pt x="606" y="842"/>
                </a:cubicBezTo>
                <a:cubicBezTo>
                  <a:pt x="614" y="833"/>
                  <a:pt x="628" y="828"/>
                  <a:pt x="631" y="817"/>
                </a:cubicBezTo>
                <a:cubicBezTo>
                  <a:pt x="635" y="792"/>
                  <a:pt x="583" y="781"/>
                  <a:pt x="640" y="800"/>
                </a:cubicBezTo>
                <a:cubicBezTo>
                  <a:pt x="659" y="794"/>
                  <a:pt x="681" y="794"/>
                  <a:pt x="698" y="783"/>
                </a:cubicBezTo>
                <a:cubicBezTo>
                  <a:pt x="724" y="765"/>
                  <a:pt x="765" y="717"/>
                  <a:pt x="765" y="717"/>
                </a:cubicBezTo>
                <a:cubicBezTo>
                  <a:pt x="786" y="671"/>
                  <a:pt x="779" y="670"/>
                  <a:pt x="765" y="625"/>
                </a:cubicBezTo>
                <a:cubicBezTo>
                  <a:pt x="771" y="577"/>
                  <a:pt x="780" y="449"/>
                  <a:pt x="790" y="416"/>
                </a:cubicBezTo>
                <a:cubicBezTo>
                  <a:pt x="792" y="407"/>
                  <a:pt x="806" y="410"/>
                  <a:pt x="815" y="408"/>
                </a:cubicBezTo>
                <a:cubicBezTo>
                  <a:pt x="841" y="427"/>
                  <a:pt x="865" y="439"/>
                  <a:pt x="865" y="475"/>
                </a:cubicBezTo>
              </a:path>
            </a:pathLst>
          </a:custGeom>
          <a:noFill/>
          <a:ln w="28575" cap="flat" cmpd="sng">
            <a:solidFill>
              <a:srgbClr val="66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33600" y="3429000"/>
            <a:ext cx="1431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8000"/>
                </a:solidFill>
              </a:rPr>
              <a:t>nucleus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86200" y="2209800"/>
            <a:ext cx="7350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cell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81000" y="1524000"/>
            <a:ext cx="9001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660000"/>
                </a:solidFill>
              </a:rPr>
              <a:t>DNA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914400" y="1905000"/>
            <a:ext cx="7620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440238" y="3314700"/>
            <a:ext cx="4648200" cy="2667000"/>
          </a:xfrm>
          <a:prstGeom prst="ellipse">
            <a:avLst/>
          </a:prstGeom>
          <a:solidFill>
            <a:schemeClr val="bg2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430838" y="3848100"/>
            <a:ext cx="1600200" cy="16002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6421438" y="5372100"/>
            <a:ext cx="1431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8000"/>
                </a:solidFill>
              </a:rPr>
              <a:t>nucleus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8174038" y="4152900"/>
            <a:ext cx="7350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cell</a:t>
            </a:r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 flipH="1" flipV="1">
            <a:off x="6889750" y="5143500"/>
            <a:ext cx="1524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21"/>
          <p:cNvSpPr>
            <a:spLocks/>
          </p:cNvSpPr>
          <p:nvPr/>
        </p:nvSpPr>
        <p:spPr bwMode="auto">
          <a:xfrm>
            <a:off x="5680075" y="4314825"/>
            <a:ext cx="342900" cy="838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Freeform 22"/>
          <p:cNvSpPr>
            <a:spLocks/>
          </p:cNvSpPr>
          <p:nvPr/>
        </p:nvSpPr>
        <p:spPr bwMode="auto">
          <a:xfrm flipH="1">
            <a:off x="6497638" y="4229100"/>
            <a:ext cx="342900" cy="838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Freeform 23"/>
          <p:cNvSpPr>
            <a:spLocks/>
          </p:cNvSpPr>
          <p:nvPr/>
        </p:nvSpPr>
        <p:spPr bwMode="auto">
          <a:xfrm>
            <a:off x="6097588" y="398145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Freeform 24"/>
          <p:cNvSpPr>
            <a:spLocks/>
          </p:cNvSpPr>
          <p:nvPr/>
        </p:nvSpPr>
        <p:spPr bwMode="auto">
          <a:xfrm flipH="1" flipV="1">
            <a:off x="6257925" y="4838700"/>
            <a:ext cx="187325" cy="457200"/>
          </a:xfrm>
          <a:custGeom>
            <a:avLst/>
            <a:gdLst>
              <a:gd name="T0" fmla="*/ 0 w 152"/>
              <a:gd name="T1" fmla="*/ 0 h 624"/>
              <a:gd name="T2" fmla="*/ 144 w 152"/>
              <a:gd name="T3" fmla="*/ 288 h 624"/>
              <a:gd name="T4" fmla="*/ 48 w 152"/>
              <a:gd name="T5" fmla="*/ 624 h 624"/>
              <a:gd name="T6" fmla="*/ 0 60000 65536"/>
              <a:gd name="T7" fmla="*/ 0 60000 65536"/>
              <a:gd name="T8" fmla="*/ 0 60000 65536"/>
              <a:gd name="T9" fmla="*/ 0 w 152"/>
              <a:gd name="T10" fmla="*/ 0 h 624"/>
              <a:gd name="T11" fmla="*/ 152 w 1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24">
                <a:moveTo>
                  <a:pt x="0" y="0"/>
                </a:moveTo>
                <a:cubicBezTo>
                  <a:pt x="68" y="92"/>
                  <a:pt x="136" y="184"/>
                  <a:pt x="144" y="288"/>
                </a:cubicBezTo>
                <a:cubicBezTo>
                  <a:pt x="152" y="392"/>
                  <a:pt x="64" y="568"/>
                  <a:pt x="48" y="624"/>
                </a:cubicBezTo>
              </a:path>
            </a:pathLst>
          </a:custGeom>
          <a:noFill/>
          <a:ln w="76200" cap="flat" cmpd="sng">
            <a:solidFill>
              <a:srgbClr val="0F116A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5707" name="AutoShape 27"/>
          <p:cNvSpPr>
            <a:spLocks noChangeArrowheads="1"/>
          </p:cNvSpPr>
          <p:nvPr/>
        </p:nvSpPr>
        <p:spPr bwMode="auto">
          <a:xfrm>
            <a:off x="685800" y="5105400"/>
            <a:ext cx="3760704" cy="987504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600" b="1" dirty="0" smtClean="0">
                <a:solidFill>
                  <a:srgbClr val="0F116A"/>
                </a:solidFill>
              </a:rPr>
              <a:t>How many </a:t>
            </a:r>
            <a:r>
              <a:rPr lang="en-US" sz="2600" b="1" dirty="0">
                <a:solidFill>
                  <a:srgbClr val="0F116A"/>
                </a:solidFill>
              </a:rPr>
              <a:t>chromosomes</a:t>
            </a:r>
            <a:br>
              <a:rPr lang="en-US" sz="2600" b="1" dirty="0">
                <a:solidFill>
                  <a:srgbClr val="0F116A"/>
                </a:solidFill>
              </a:rPr>
            </a:br>
            <a:r>
              <a:rPr lang="en-US" sz="2600" b="1" dirty="0">
                <a:solidFill>
                  <a:srgbClr val="0F116A"/>
                </a:solidFill>
              </a:rPr>
              <a:t>in </a:t>
            </a:r>
            <a:r>
              <a:rPr lang="en-US" sz="2600" b="1" i="1" u="sng" dirty="0">
                <a:solidFill>
                  <a:srgbClr val="0F116A"/>
                </a:solidFill>
              </a:rPr>
              <a:t>this</a:t>
            </a:r>
            <a:r>
              <a:rPr lang="en-US" sz="2600" b="1" dirty="0">
                <a:solidFill>
                  <a:srgbClr val="0F116A"/>
                </a:solidFill>
              </a:rPr>
              <a:t> </a:t>
            </a:r>
            <a:r>
              <a:rPr lang="en-US" sz="2600" b="1" dirty="0" smtClean="0">
                <a:solidFill>
                  <a:srgbClr val="0F116A"/>
                </a:solidFill>
              </a:rPr>
              <a:t>organism?</a:t>
            </a:r>
            <a:endParaRPr lang="en-US" sz="2600" b="1" dirty="0">
              <a:solidFill>
                <a:srgbClr val="0F116A"/>
              </a:solidFill>
            </a:endParaRPr>
          </a:p>
        </p:txBody>
      </p:sp>
      <p:sp>
        <p:nvSpPr>
          <p:cNvPr id="11286" name="Rectangle 30"/>
          <p:cNvSpPr>
            <a:spLocks noChangeArrowheads="1"/>
          </p:cNvSpPr>
          <p:nvPr/>
        </p:nvSpPr>
        <p:spPr bwMode="auto">
          <a:xfrm>
            <a:off x="8367713" y="1003300"/>
            <a:ext cx="776287" cy="693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31"/>
          <p:cNvSpPr>
            <a:spLocks noChangeArrowheads="1"/>
          </p:cNvSpPr>
          <p:nvPr/>
        </p:nvSpPr>
        <p:spPr bwMode="auto">
          <a:xfrm>
            <a:off x="8755063" y="1633538"/>
            <a:ext cx="388937" cy="1355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88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00" t="8400" r="71100" b="68401"/>
          <a:stretch>
            <a:fillRect/>
          </a:stretch>
        </p:blipFill>
        <p:spPr bwMode="auto">
          <a:xfrm>
            <a:off x="8572500" y="917575"/>
            <a:ext cx="5715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1" name="AutoShape 35"/>
          <p:cNvSpPr>
            <a:spLocks noChangeArrowheads="1"/>
          </p:cNvSpPr>
          <p:nvPr/>
        </p:nvSpPr>
        <p:spPr bwMode="auto">
          <a:xfrm>
            <a:off x="4451350" y="2828925"/>
            <a:ext cx="950913" cy="950913"/>
          </a:xfrm>
          <a:custGeom>
            <a:avLst/>
            <a:gdLst>
              <a:gd name="T0" fmla="*/ 785912 w 21600"/>
              <a:gd name="T1" fmla="*/ 115342 h 21600"/>
              <a:gd name="T2" fmla="*/ 420383 w 21600"/>
              <a:gd name="T3" fmla="*/ 112877 h 21600"/>
              <a:gd name="T4" fmla="*/ 643891 w 21600"/>
              <a:gd name="T5" fmla="*/ 280079 h 21600"/>
              <a:gd name="T6" fmla="*/ 1069733 w 21600"/>
              <a:gd name="T7" fmla="*/ 477261 h 21600"/>
              <a:gd name="T8" fmla="*/ 841426 w 21600"/>
              <a:gd name="T9" fmla="*/ 704160 h 21600"/>
              <a:gd name="T10" fmla="*/ 614527 w 21600"/>
              <a:gd name="T11" fmla="*/ 4758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59" y="10817"/>
                </a:moveTo>
                <a:cubicBezTo>
                  <a:pt x="16659" y="10811"/>
                  <a:pt x="16660" y="10805"/>
                  <a:pt x="16660" y="10800"/>
                </a:cubicBezTo>
                <a:cubicBezTo>
                  <a:pt x="16660" y="7563"/>
                  <a:pt x="14036" y="4940"/>
                  <a:pt x="10800" y="4940"/>
                </a:cubicBezTo>
                <a:cubicBezTo>
                  <a:pt x="10505" y="4939"/>
                  <a:pt x="10211" y="4962"/>
                  <a:pt x="9920" y="5006"/>
                </a:cubicBezTo>
                <a:lnTo>
                  <a:pt x="9178" y="122"/>
                </a:lnTo>
                <a:cubicBezTo>
                  <a:pt x="9715" y="40"/>
                  <a:pt x="102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1"/>
                  <a:pt x="21599" y="10822"/>
                  <a:pt x="21599" y="10833"/>
                </a:cubicBezTo>
                <a:lnTo>
                  <a:pt x="24299" y="10841"/>
                </a:lnTo>
                <a:lnTo>
                  <a:pt x="19113" y="15995"/>
                </a:lnTo>
                <a:lnTo>
                  <a:pt x="13959" y="10809"/>
                </a:lnTo>
                <a:lnTo>
                  <a:pt x="16659" y="1081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5716" name="Rectangle 36"/>
          <p:cNvSpPr>
            <a:spLocks noChangeArrowheads="1"/>
          </p:cNvSpPr>
          <p:nvPr/>
        </p:nvSpPr>
        <p:spPr bwMode="auto">
          <a:xfrm>
            <a:off x="6645275" y="3387725"/>
            <a:ext cx="2335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DNA has been </a:t>
            </a:r>
            <a:br>
              <a:rPr lang="en-US" b="1">
                <a:solidFill>
                  <a:srgbClr val="CC0000"/>
                </a:solidFill>
              </a:rPr>
            </a:br>
            <a:r>
              <a:rPr lang="en-US" b="1">
                <a:solidFill>
                  <a:srgbClr val="CC0000"/>
                </a:solidFill>
              </a:rPr>
              <a:t>“wound up”</a:t>
            </a:r>
          </a:p>
        </p:txBody>
      </p:sp>
      <p:grpSp>
        <p:nvGrpSpPr>
          <p:cNvPr id="22" name="SMARTInkShape-Group1"/>
          <p:cNvGrpSpPr/>
          <p:nvPr/>
        </p:nvGrpSpPr>
        <p:grpSpPr>
          <a:xfrm>
            <a:off x="3928575" y="4743450"/>
            <a:ext cx="2167928" cy="1562616"/>
            <a:chOff x="3928575" y="4743450"/>
            <a:chExt cx="2167928" cy="1562616"/>
          </a:xfrm>
        </p:grpSpPr>
        <p:sp>
          <p:nvSpPr>
            <p:cNvPr id="2" name="SMARTInkShape-1"/>
            <p:cNvSpPr/>
            <p:nvPr/>
          </p:nvSpPr>
          <p:spPr>
            <a:xfrm>
              <a:off x="3928575" y="4959633"/>
              <a:ext cx="164795" cy="266118"/>
            </a:xfrm>
            <a:custGeom>
              <a:avLst/>
              <a:gdLst/>
              <a:ahLst/>
              <a:cxnLst/>
              <a:rect l="0" t="0" r="0" b="0"/>
              <a:pathLst>
                <a:path w="164795" h="266118">
                  <a:moveTo>
                    <a:pt x="164794" y="33848"/>
                  </a:moveTo>
                  <a:lnTo>
                    <a:pt x="158297" y="28145"/>
                  </a:lnTo>
                  <a:lnTo>
                    <a:pt x="125076" y="12357"/>
                  </a:lnTo>
                  <a:lnTo>
                    <a:pt x="93184" y="1763"/>
                  </a:lnTo>
                  <a:lnTo>
                    <a:pt x="67199" y="0"/>
                  </a:lnTo>
                  <a:lnTo>
                    <a:pt x="32451" y="6114"/>
                  </a:lnTo>
                  <a:lnTo>
                    <a:pt x="21796" y="8214"/>
                  </a:lnTo>
                  <a:lnTo>
                    <a:pt x="13899" y="11997"/>
                  </a:lnTo>
                  <a:lnTo>
                    <a:pt x="3009" y="22549"/>
                  </a:lnTo>
                  <a:lnTo>
                    <a:pt x="581" y="28697"/>
                  </a:lnTo>
                  <a:lnTo>
                    <a:pt x="0" y="41877"/>
                  </a:lnTo>
                  <a:lnTo>
                    <a:pt x="15513" y="70270"/>
                  </a:lnTo>
                  <a:lnTo>
                    <a:pt x="43496" y="104014"/>
                  </a:lnTo>
                  <a:lnTo>
                    <a:pt x="74071" y="135727"/>
                  </a:lnTo>
                  <a:lnTo>
                    <a:pt x="102864" y="168537"/>
                  </a:lnTo>
                  <a:lnTo>
                    <a:pt x="127955" y="202064"/>
                  </a:lnTo>
                  <a:lnTo>
                    <a:pt x="135985" y="214709"/>
                  </a:lnTo>
                  <a:lnTo>
                    <a:pt x="141177" y="238337"/>
                  </a:lnTo>
                  <a:lnTo>
                    <a:pt x="138158" y="251997"/>
                  </a:lnTo>
                  <a:lnTo>
                    <a:pt x="135130" y="257862"/>
                  </a:lnTo>
                  <a:lnTo>
                    <a:pt x="129143" y="261772"/>
                  </a:lnTo>
                  <a:lnTo>
                    <a:pt x="111907" y="266117"/>
                  </a:lnTo>
                  <a:lnTo>
                    <a:pt x="87476" y="264770"/>
                  </a:lnTo>
                  <a:lnTo>
                    <a:pt x="53771" y="251501"/>
                  </a:lnTo>
                  <a:lnTo>
                    <a:pt x="21253" y="232716"/>
                  </a:lnTo>
                  <a:lnTo>
                    <a:pt x="488" y="212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/>
            <p:cNvSpPr/>
            <p:nvPr/>
          </p:nvSpPr>
          <p:spPr>
            <a:xfrm>
              <a:off x="4136231" y="5014913"/>
              <a:ext cx="14289" cy="150019"/>
            </a:xfrm>
            <a:custGeom>
              <a:avLst/>
              <a:gdLst/>
              <a:ahLst/>
              <a:cxnLst/>
              <a:rect l="0" t="0" r="0" b="0"/>
              <a:pathLst>
                <a:path w="14289" h="150019">
                  <a:moveTo>
                    <a:pt x="0" y="0"/>
                  </a:moveTo>
                  <a:lnTo>
                    <a:pt x="794" y="12200"/>
                  </a:lnTo>
                  <a:lnTo>
                    <a:pt x="6482" y="41424"/>
                  </a:lnTo>
                  <a:lnTo>
                    <a:pt x="9130" y="70918"/>
                  </a:lnTo>
                  <a:lnTo>
                    <a:pt x="13608" y="106294"/>
                  </a:lnTo>
                  <a:lnTo>
                    <a:pt x="14248" y="140568"/>
                  </a:lnTo>
                  <a:lnTo>
                    <a:pt x="14288" y="15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/>
            <p:cNvSpPr/>
            <p:nvPr/>
          </p:nvSpPr>
          <p:spPr>
            <a:xfrm>
              <a:off x="4093369" y="4893469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/>
          </p:nvSpPr>
          <p:spPr>
            <a:xfrm>
              <a:off x="4214813" y="4995143"/>
              <a:ext cx="121444" cy="184077"/>
            </a:xfrm>
            <a:custGeom>
              <a:avLst/>
              <a:gdLst/>
              <a:ahLst/>
              <a:cxnLst/>
              <a:rect l="0" t="0" r="0" b="0"/>
              <a:pathLst>
                <a:path w="121444" h="184077">
                  <a:moveTo>
                    <a:pt x="0" y="148357"/>
                  </a:moveTo>
                  <a:lnTo>
                    <a:pt x="0" y="175800"/>
                  </a:lnTo>
                  <a:lnTo>
                    <a:pt x="793" y="158184"/>
                  </a:lnTo>
                  <a:lnTo>
                    <a:pt x="9942" y="122546"/>
                  </a:lnTo>
                  <a:lnTo>
                    <a:pt x="19132" y="86843"/>
                  </a:lnTo>
                  <a:lnTo>
                    <a:pt x="28591" y="56038"/>
                  </a:lnTo>
                  <a:lnTo>
                    <a:pt x="41895" y="27022"/>
                  </a:lnTo>
                  <a:lnTo>
                    <a:pt x="59237" y="3946"/>
                  </a:lnTo>
                  <a:lnTo>
                    <a:pt x="64163" y="830"/>
                  </a:lnTo>
                  <a:lnTo>
                    <a:pt x="66587" y="0"/>
                  </a:lnTo>
                  <a:lnTo>
                    <a:pt x="68998" y="240"/>
                  </a:lnTo>
                  <a:lnTo>
                    <a:pt x="73792" y="2623"/>
                  </a:lnTo>
                  <a:lnTo>
                    <a:pt x="80954" y="8427"/>
                  </a:lnTo>
                  <a:lnTo>
                    <a:pt x="101400" y="38294"/>
                  </a:lnTo>
                  <a:lnTo>
                    <a:pt x="110928" y="64263"/>
                  </a:lnTo>
                  <a:lnTo>
                    <a:pt x="115750" y="97026"/>
                  </a:lnTo>
                  <a:lnTo>
                    <a:pt x="120319" y="126664"/>
                  </a:lnTo>
                  <a:lnTo>
                    <a:pt x="121344" y="162181"/>
                  </a:lnTo>
                  <a:lnTo>
                    <a:pt x="121443" y="184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/>
          </p:nvSpPr>
          <p:spPr>
            <a:xfrm>
              <a:off x="4329113" y="5009580"/>
              <a:ext cx="184195" cy="404053"/>
            </a:xfrm>
            <a:custGeom>
              <a:avLst/>
              <a:gdLst/>
              <a:ahLst/>
              <a:cxnLst/>
              <a:rect l="0" t="0" r="0" b="0"/>
              <a:pathLst>
                <a:path w="184195" h="404053">
                  <a:moveTo>
                    <a:pt x="150018" y="76770"/>
                  </a:moveTo>
                  <a:lnTo>
                    <a:pt x="150018" y="43415"/>
                  </a:lnTo>
                  <a:lnTo>
                    <a:pt x="149225" y="30815"/>
                  </a:lnTo>
                  <a:lnTo>
                    <a:pt x="146226" y="21685"/>
                  </a:lnTo>
                  <a:lnTo>
                    <a:pt x="140131" y="14452"/>
                  </a:lnTo>
                  <a:lnTo>
                    <a:pt x="127075" y="3342"/>
                  </a:lnTo>
                  <a:lnTo>
                    <a:pt x="117596" y="479"/>
                  </a:lnTo>
                  <a:lnTo>
                    <a:pt x="106240" y="0"/>
                  </a:lnTo>
                  <a:lnTo>
                    <a:pt x="81155" y="8266"/>
                  </a:lnTo>
                  <a:lnTo>
                    <a:pt x="73640" y="14838"/>
                  </a:lnTo>
                  <a:lnTo>
                    <a:pt x="64946" y="29581"/>
                  </a:lnTo>
                  <a:lnTo>
                    <a:pt x="54897" y="52103"/>
                  </a:lnTo>
                  <a:lnTo>
                    <a:pt x="54297" y="62103"/>
                  </a:lnTo>
                  <a:lnTo>
                    <a:pt x="62477" y="90361"/>
                  </a:lnTo>
                  <a:lnTo>
                    <a:pt x="70017" y="102140"/>
                  </a:lnTo>
                  <a:lnTo>
                    <a:pt x="77685" y="110800"/>
                  </a:lnTo>
                  <a:lnTo>
                    <a:pt x="88501" y="115706"/>
                  </a:lnTo>
                  <a:lnTo>
                    <a:pt x="111056" y="118857"/>
                  </a:lnTo>
                  <a:lnTo>
                    <a:pt x="135707" y="113776"/>
                  </a:lnTo>
                  <a:lnTo>
                    <a:pt x="151687" y="106608"/>
                  </a:lnTo>
                  <a:lnTo>
                    <a:pt x="165682" y="94784"/>
                  </a:lnTo>
                  <a:lnTo>
                    <a:pt x="180529" y="71871"/>
                  </a:lnTo>
                  <a:lnTo>
                    <a:pt x="184194" y="57680"/>
                  </a:lnTo>
                  <a:lnTo>
                    <a:pt x="182934" y="48177"/>
                  </a:lnTo>
                  <a:lnTo>
                    <a:pt x="178371" y="30877"/>
                  </a:lnTo>
                  <a:lnTo>
                    <a:pt x="176858" y="29506"/>
                  </a:lnTo>
                  <a:lnTo>
                    <a:pt x="175055" y="28592"/>
                  </a:lnTo>
                  <a:lnTo>
                    <a:pt x="173853" y="28776"/>
                  </a:lnTo>
                  <a:lnTo>
                    <a:pt x="173052" y="29693"/>
                  </a:lnTo>
                  <a:lnTo>
                    <a:pt x="172162" y="32828"/>
                  </a:lnTo>
                  <a:lnTo>
                    <a:pt x="171491" y="65930"/>
                  </a:lnTo>
                  <a:lnTo>
                    <a:pt x="171462" y="94196"/>
                  </a:lnTo>
                  <a:lnTo>
                    <a:pt x="171453" y="127706"/>
                  </a:lnTo>
                  <a:lnTo>
                    <a:pt x="171451" y="151796"/>
                  </a:lnTo>
                  <a:lnTo>
                    <a:pt x="171450" y="178377"/>
                  </a:lnTo>
                  <a:lnTo>
                    <a:pt x="171450" y="206066"/>
                  </a:lnTo>
                  <a:lnTo>
                    <a:pt x="171450" y="234248"/>
                  </a:lnTo>
                  <a:lnTo>
                    <a:pt x="171450" y="262648"/>
                  </a:lnTo>
                  <a:lnTo>
                    <a:pt x="171450" y="289028"/>
                  </a:lnTo>
                  <a:lnTo>
                    <a:pt x="170656" y="313982"/>
                  </a:lnTo>
                  <a:lnTo>
                    <a:pt x="164953" y="348756"/>
                  </a:lnTo>
                  <a:lnTo>
                    <a:pt x="149206" y="382644"/>
                  </a:lnTo>
                  <a:lnTo>
                    <a:pt x="144714" y="390223"/>
                  </a:lnTo>
                  <a:lnTo>
                    <a:pt x="139338" y="395276"/>
                  </a:lnTo>
                  <a:lnTo>
                    <a:pt x="127015" y="400891"/>
                  </a:lnTo>
                  <a:lnTo>
                    <a:pt x="110482" y="404052"/>
                  </a:lnTo>
                  <a:lnTo>
                    <a:pt x="87945" y="401196"/>
                  </a:lnTo>
                  <a:lnTo>
                    <a:pt x="74540" y="393203"/>
                  </a:lnTo>
                  <a:lnTo>
                    <a:pt x="43124" y="360270"/>
                  </a:lnTo>
                  <a:lnTo>
                    <a:pt x="26976" y="327898"/>
                  </a:lnTo>
                  <a:lnTo>
                    <a:pt x="17016" y="299243"/>
                  </a:lnTo>
                  <a:lnTo>
                    <a:pt x="9414" y="274336"/>
                  </a:lnTo>
                  <a:lnTo>
                    <a:pt x="2789" y="242465"/>
                  </a:lnTo>
                  <a:lnTo>
                    <a:pt x="0" y="21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/>
          </p:nvSpPr>
          <p:spPr>
            <a:xfrm>
              <a:off x="4607719" y="4743450"/>
              <a:ext cx="35228" cy="400051"/>
            </a:xfrm>
            <a:custGeom>
              <a:avLst/>
              <a:gdLst/>
              <a:ahLst/>
              <a:cxnLst/>
              <a:rect l="0" t="0" r="0" b="0"/>
              <a:pathLst>
                <a:path w="35228" h="400051">
                  <a:moveTo>
                    <a:pt x="14287" y="0"/>
                  </a:moveTo>
                  <a:lnTo>
                    <a:pt x="24230" y="27471"/>
                  </a:lnTo>
                  <a:lnTo>
                    <a:pt x="28510" y="54404"/>
                  </a:lnTo>
                  <a:lnTo>
                    <a:pt x="33230" y="89145"/>
                  </a:lnTo>
                  <a:lnTo>
                    <a:pt x="34612" y="115820"/>
                  </a:lnTo>
                  <a:lnTo>
                    <a:pt x="35227" y="145667"/>
                  </a:lnTo>
                  <a:lnTo>
                    <a:pt x="34706" y="176660"/>
                  </a:lnTo>
                  <a:lnTo>
                    <a:pt x="31829" y="206309"/>
                  </a:lnTo>
                  <a:lnTo>
                    <a:pt x="27905" y="235362"/>
                  </a:lnTo>
                  <a:lnTo>
                    <a:pt x="23514" y="263355"/>
                  </a:lnTo>
                  <a:lnTo>
                    <a:pt x="18918" y="289026"/>
                  </a:lnTo>
                  <a:lnTo>
                    <a:pt x="14228" y="313664"/>
                  </a:lnTo>
                  <a:lnTo>
                    <a:pt x="7126" y="347731"/>
                  </a:lnTo>
                  <a:lnTo>
                    <a:pt x="1407" y="38010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/>
          </p:nvSpPr>
          <p:spPr>
            <a:xfrm>
              <a:off x="4707731" y="4958275"/>
              <a:ext cx="185739" cy="192370"/>
            </a:xfrm>
            <a:custGeom>
              <a:avLst/>
              <a:gdLst/>
              <a:ahLst/>
              <a:cxnLst/>
              <a:rect l="0" t="0" r="0" b="0"/>
              <a:pathLst>
                <a:path w="185739" h="192370">
                  <a:moveTo>
                    <a:pt x="0" y="85213"/>
                  </a:moveTo>
                  <a:lnTo>
                    <a:pt x="11407" y="84419"/>
                  </a:lnTo>
                  <a:lnTo>
                    <a:pt x="45340" y="74571"/>
                  </a:lnTo>
                  <a:lnTo>
                    <a:pt x="76837" y="65942"/>
                  </a:lnTo>
                  <a:lnTo>
                    <a:pt x="106812" y="56594"/>
                  </a:lnTo>
                  <a:lnTo>
                    <a:pt x="131871" y="47104"/>
                  </a:lnTo>
                  <a:lnTo>
                    <a:pt x="140101" y="40230"/>
                  </a:lnTo>
                  <a:lnTo>
                    <a:pt x="151852" y="26673"/>
                  </a:lnTo>
                  <a:lnTo>
                    <a:pt x="152829" y="23167"/>
                  </a:lnTo>
                  <a:lnTo>
                    <a:pt x="151797" y="15039"/>
                  </a:lnTo>
                  <a:lnTo>
                    <a:pt x="146753" y="5330"/>
                  </a:lnTo>
                  <a:lnTo>
                    <a:pt x="143079" y="3383"/>
                  </a:lnTo>
                  <a:lnTo>
                    <a:pt x="117178" y="0"/>
                  </a:lnTo>
                  <a:lnTo>
                    <a:pt x="98749" y="3431"/>
                  </a:lnTo>
                  <a:lnTo>
                    <a:pt x="64128" y="21752"/>
                  </a:lnTo>
                  <a:lnTo>
                    <a:pt x="51520" y="30814"/>
                  </a:lnTo>
                  <a:lnTo>
                    <a:pt x="43271" y="40133"/>
                  </a:lnTo>
                  <a:lnTo>
                    <a:pt x="34164" y="58097"/>
                  </a:lnTo>
                  <a:lnTo>
                    <a:pt x="30231" y="78501"/>
                  </a:lnTo>
                  <a:lnTo>
                    <a:pt x="34606" y="106729"/>
                  </a:lnTo>
                  <a:lnTo>
                    <a:pt x="42445" y="128101"/>
                  </a:lnTo>
                  <a:lnTo>
                    <a:pt x="59143" y="148720"/>
                  </a:lnTo>
                  <a:lnTo>
                    <a:pt x="93131" y="175283"/>
                  </a:lnTo>
                  <a:lnTo>
                    <a:pt x="118171" y="186071"/>
                  </a:lnTo>
                  <a:lnTo>
                    <a:pt x="149372" y="191125"/>
                  </a:lnTo>
                  <a:lnTo>
                    <a:pt x="185738" y="192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/>
          </p:nvSpPr>
          <p:spPr>
            <a:xfrm>
              <a:off x="4186238" y="5358239"/>
              <a:ext cx="164307" cy="241811"/>
            </a:xfrm>
            <a:custGeom>
              <a:avLst/>
              <a:gdLst/>
              <a:ahLst/>
              <a:cxnLst/>
              <a:rect l="0" t="0" r="0" b="0"/>
              <a:pathLst>
                <a:path w="164307" h="241811">
                  <a:moveTo>
                    <a:pt x="164306" y="71011"/>
                  </a:moveTo>
                  <a:lnTo>
                    <a:pt x="164306" y="67219"/>
                  </a:lnTo>
                  <a:lnTo>
                    <a:pt x="162189" y="63240"/>
                  </a:lnTo>
                  <a:lnTo>
                    <a:pt x="147405" y="43468"/>
                  </a:lnTo>
                  <a:lnTo>
                    <a:pt x="112736" y="19677"/>
                  </a:lnTo>
                  <a:lnTo>
                    <a:pt x="81300" y="9307"/>
                  </a:lnTo>
                  <a:lnTo>
                    <a:pt x="56040" y="1731"/>
                  </a:lnTo>
                  <a:lnTo>
                    <a:pt x="35940" y="0"/>
                  </a:lnTo>
                  <a:lnTo>
                    <a:pt x="29731" y="1880"/>
                  </a:lnTo>
                  <a:lnTo>
                    <a:pt x="26965" y="3492"/>
                  </a:lnTo>
                  <a:lnTo>
                    <a:pt x="25120" y="5361"/>
                  </a:lnTo>
                  <a:lnTo>
                    <a:pt x="23071" y="9554"/>
                  </a:lnTo>
                  <a:lnTo>
                    <a:pt x="21916" y="16377"/>
                  </a:lnTo>
                  <a:lnTo>
                    <a:pt x="25367" y="31010"/>
                  </a:lnTo>
                  <a:lnTo>
                    <a:pt x="33499" y="41591"/>
                  </a:lnTo>
                  <a:lnTo>
                    <a:pt x="58122" y="68904"/>
                  </a:lnTo>
                  <a:lnTo>
                    <a:pt x="78869" y="95610"/>
                  </a:lnTo>
                  <a:lnTo>
                    <a:pt x="100097" y="123632"/>
                  </a:lnTo>
                  <a:lnTo>
                    <a:pt x="121468" y="152042"/>
                  </a:lnTo>
                  <a:lnTo>
                    <a:pt x="139090" y="180569"/>
                  </a:lnTo>
                  <a:lnTo>
                    <a:pt x="152769" y="208040"/>
                  </a:lnTo>
                  <a:lnTo>
                    <a:pt x="155210" y="221606"/>
                  </a:lnTo>
                  <a:lnTo>
                    <a:pt x="154273" y="226970"/>
                  </a:lnTo>
                  <a:lnTo>
                    <a:pt x="148999" y="235047"/>
                  </a:lnTo>
                  <a:lnTo>
                    <a:pt x="141363" y="239166"/>
                  </a:lnTo>
                  <a:lnTo>
                    <a:pt x="119733" y="241810"/>
                  </a:lnTo>
                  <a:lnTo>
                    <a:pt x="85499" y="234605"/>
                  </a:lnTo>
                  <a:lnTo>
                    <a:pt x="70543" y="228650"/>
                  </a:lnTo>
                  <a:lnTo>
                    <a:pt x="45860" y="211911"/>
                  </a:lnTo>
                  <a:lnTo>
                    <a:pt x="17377" y="177907"/>
                  </a:lnTo>
                  <a:lnTo>
                    <a:pt x="0" y="15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/>
            <p:cNvSpPr/>
            <p:nvPr/>
          </p:nvSpPr>
          <p:spPr>
            <a:xfrm>
              <a:off x="4421981" y="5372100"/>
              <a:ext cx="21433" cy="257176"/>
            </a:xfrm>
            <a:custGeom>
              <a:avLst/>
              <a:gdLst/>
              <a:ahLst/>
              <a:cxnLst/>
              <a:rect l="0" t="0" r="0" b="0"/>
              <a:pathLst>
                <a:path w="21433" h="257176">
                  <a:moveTo>
                    <a:pt x="21432" y="0"/>
                  </a:moveTo>
                  <a:lnTo>
                    <a:pt x="21432" y="33622"/>
                  </a:lnTo>
                  <a:lnTo>
                    <a:pt x="21432" y="66203"/>
                  </a:lnTo>
                  <a:lnTo>
                    <a:pt x="19315" y="100578"/>
                  </a:lnTo>
                  <a:lnTo>
                    <a:pt x="15777" y="135899"/>
                  </a:lnTo>
                  <a:lnTo>
                    <a:pt x="12612" y="169383"/>
                  </a:lnTo>
                  <a:lnTo>
                    <a:pt x="8764" y="199413"/>
                  </a:lnTo>
                  <a:lnTo>
                    <a:pt x="3671" y="23421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/>
            <p:cNvSpPr/>
            <p:nvPr/>
          </p:nvSpPr>
          <p:spPr>
            <a:xfrm>
              <a:off x="4357688" y="5450681"/>
              <a:ext cx="285751" cy="192330"/>
            </a:xfrm>
            <a:custGeom>
              <a:avLst/>
              <a:gdLst/>
              <a:ahLst/>
              <a:cxnLst/>
              <a:rect l="0" t="0" r="0" b="0"/>
              <a:pathLst>
                <a:path w="285751" h="192330">
                  <a:moveTo>
                    <a:pt x="0" y="0"/>
                  </a:moveTo>
                  <a:lnTo>
                    <a:pt x="20254" y="794"/>
                  </a:lnTo>
                  <a:lnTo>
                    <a:pt x="54584" y="9943"/>
                  </a:lnTo>
                  <a:lnTo>
                    <a:pt x="81613" y="20585"/>
                  </a:lnTo>
                  <a:lnTo>
                    <a:pt x="109730" y="37585"/>
                  </a:lnTo>
                  <a:lnTo>
                    <a:pt x="141178" y="60547"/>
                  </a:lnTo>
                  <a:lnTo>
                    <a:pt x="163500" y="91894"/>
                  </a:lnTo>
                  <a:lnTo>
                    <a:pt x="179404" y="121252"/>
                  </a:lnTo>
                  <a:lnTo>
                    <a:pt x="184903" y="155020"/>
                  </a:lnTo>
                  <a:lnTo>
                    <a:pt x="185572" y="175790"/>
                  </a:lnTo>
                  <a:lnTo>
                    <a:pt x="183547" y="183432"/>
                  </a:lnTo>
                  <a:lnTo>
                    <a:pt x="181896" y="186583"/>
                  </a:lnTo>
                  <a:lnTo>
                    <a:pt x="181589" y="188683"/>
                  </a:lnTo>
                  <a:lnTo>
                    <a:pt x="182178" y="190082"/>
                  </a:lnTo>
                  <a:lnTo>
                    <a:pt x="183364" y="191015"/>
                  </a:lnTo>
                  <a:lnTo>
                    <a:pt x="183362" y="191637"/>
                  </a:lnTo>
                  <a:lnTo>
                    <a:pt x="182566" y="192052"/>
                  </a:lnTo>
                  <a:lnTo>
                    <a:pt x="181242" y="192329"/>
                  </a:lnTo>
                  <a:lnTo>
                    <a:pt x="180359" y="190925"/>
                  </a:lnTo>
                  <a:lnTo>
                    <a:pt x="179378" y="185133"/>
                  </a:lnTo>
                  <a:lnTo>
                    <a:pt x="181059" y="179383"/>
                  </a:lnTo>
                  <a:lnTo>
                    <a:pt x="182618" y="176739"/>
                  </a:lnTo>
                  <a:lnTo>
                    <a:pt x="189560" y="148834"/>
                  </a:lnTo>
                  <a:lnTo>
                    <a:pt x="204349" y="113350"/>
                  </a:lnTo>
                  <a:lnTo>
                    <a:pt x="213389" y="87913"/>
                  </a:lnTo>
                  <a:lnTo>
                    <a:pt x="239914" y="54087"/>
                  </a:lnTo>
                  <a:lnTo>
                    <a:pt x="274587" y="24853"/>
                  </a:lnTo>
                  <a:lnTo>
                    <a:pt x="285750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/>
            <p:cNvSpPr/>
            <p:nvPr/>
          </p:nvSpPr>
          <p:spPr>
            <a:xfrm>
              <a:off x="4665419" y="5522377"/>
              <a:ext cx="163757" cy="121187"/>
            </a:xfrm>
            <a:custGeom>
              <a:avLst/>
              <a:gdLst/>
              <a:ahLst/>
              <a:cxnLst/>
              <a:rect l="0" t="0" r="0" b="0"/>
              <a:pathLst>
                <a:path w="163757" h="121187">
                  <a:moveTo>
                    <a:pt x="128037" y="21173"/>
                  </a:moveTo>
                  <a:lnTo>
                    <a:pt x="118094" y="21173"/>
                  </a:lnTo>
                  <a:lnTo>
                    <a:pt x="116646" y="20379"/>
                  </a:lnTo>
                  <a:lnTo>
                    <a:pt x="115681" y="19056"/>
                  </a:lnTo>
                  <a:lnTo>
                    <a:pt x="115037" y="17381"/>
                  </a:lnTo>
                  <a:lnTo>
                    <a:pt x="105855" y="15519"/>
                  </a:lnTo>
                  <a:lnTo>
                    <a:pt x="87069" y="12354"/>
                  </a:lnTo>
                  <a:lnTo>
                    <a:pt x="81675" y="10531"/>
                  </a:lnTo>
                  <a:lnTo>
                    <a:pt x="71448" y="10622"/>
                  </a:lnTo>
                  <a:lnTo>
                    <a:pt x="36707" y="15847"/>
                  </a:lnTo>
                  <a:lnTo>
                    <a:pt x="26328" y="20393"/>
                  </a:lnTo>
                  <a:lnTo>
                    <a:pt x="12352" y="31878"/>
                  </a:lnTo>
                  <a:lnTo>
                    <a:pt x="5713" y="40747"/>
                  </a:lnTo>
                  <a:lnTo>
                    <a:pt x="2234" y="52098"/>
                  </a:lnTo>
                  <a:lnTo>
                    <a:pt x="0" y="74995"/>
                  </a:lnTo>
                  <a:lnTo>
                    <a:pt x="3405" y="89949"/>
                  </a:lnTo>
                  <a:lnTo>
                    <a:pt x="13233" y="104434"/>
                  </a:lnTo>
                  <a:lnTo>
                    <a:pt x="29992" y="114987"/>
                  </a:lnTo>
                  <a:lnTo>
                    <a:pt x="50039" y="119349"/>
                  </a:lnTo>
                  <a:lnTo>
                    <a:pt x="61886" y="118252"/>
                  </a:lnTo>
                  <a:lnTo>
                    <a:pt x="92221" y="108099"/>
                  </a:lnTo>
                  <a:lnTo>
                    <a:pt x="103123" y="100553"/>
                  </a:lnTo>
                  <a:lnTo>
                    <a:pt x="111143" y="89791"/>
                  </a:lnTo>
                  <a:lnTo>
                    <a:pt x="122760" y="63479"/>
                  </a:lnTo>
                  <a:lnTo>
                    <a:pt x="127342" y="30360"/>
                  </a:lnTo>
                  <a:lnTo>
                    <a:pt x="128034" y="0"/>
                  </a:lnTo>
                  <a:lnTo>
                    <a:pt x="130154" y="30815"/>
                  </a:lnTo>
                  <a:lnTo>
                    <a:pt x="141016" y="64365"/>
                  </a:lnTo>
                  <a:lnTo>
                    <a:pt x="153061" y="90559"/>
                  </a:lnTo>
                  <a:lnTo>
                    <a:pt x="163756" y="121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/>
            <p:cNvSpPr/>
            <p:nvPr/>
          </p:nvSpPr>
          <p:spPr>
            <a:xfrm>
              <a:off x="4889353" y="5550694"/>
              <a:ext cx="196998" cy="178595"/>
            </a:xfrm>
            <a:custGeom>
              <a:avLst/>
              <a:gdLst/>
              <a:ahLst/>
              <a:cxnLst/>
              <a:rect l="0" t="0" r="0" b="0"/>
              <a:pathLst>
                <a:path w="196998" h="178595">
                  <a:moveTo>
                    <a:pt x="4116" y="0"/>
                  </a:moveTo>
                  <a:lnTo>
                    <a:pt x="324" y="3792"/>
                  </a:lnTo>
                  <a:lnTo>
                    <a:pt x="0" y="5703"/>
                  </a:lnTo>
                  <a:lnTo>
                    <a:pt x="578" y="7771"/>
                  </a:lnTo>
                  <a:lnTo>
                    <a:pt x="2544" y="12184"/>
                  </a:lnTo>
                  <a:lnTo>
                    <a:pt x="8257" y="38478"/>
                  </a:lnTo>
                  <a:lnTo>
                    <a:pt x="25283" y="71052"/>
                  </a:lnTo>
                  <a:lnTo>
                    <a:pt x="44854" y="106519"/>
                  </a:lnTo>
                  <a:lnTo>
                    <a:pt x="46854" y="113845"/>
                  </a:lnTo>
                  <a:lnTo>
                    <a:pt x="46941" y="106580"/>
                  </a:lnTo>
                  <a:lnTo>
                    <a:pt x="40494" y="75233"/>
                  </a:lnTo>
                  <a:lnTo>
                    <a:pt x="40824" y="56951"/>
                  </a:lnTo>
                  <a:lnTo>
                    <a:pt x="49804" y="27451"/>
                  </a:lnTo>
                  <a:lnTo>
                    <a:pt x="56436" y="18021"/>
                  </a:lnTo>
                  <a:lnTo>
                    <a:pt x="69837" y="5500"/>
                  </a:lnTo>
                  <a:lnTo>
                    <a:pt x="77245" y="2445"/>
                  </a:lnTo>
                  <a:lnTo>
                    <a:pt x="81444" y="1629"/>
                  </a:lnTo>
                  <a:lnTo>
                    <a:pt x="90342" y="2841"/>
                  </a:lnTo>
                  <a:lnTo>
                    <a:pt x="99588" y="6819"/>
                  </a:lnTo>
                  <a:lnTo>
                    <a:pt x="123207" y="26778"/>
                  </a:lnTo>
                  <a:lnTo>
                    <a:pt x="146995" y="57854"/>
                  </a:lnTo>
                  <a:lnTo>
                    <a:pt x="166042" y="89656"/>
                  </a:lnTo>
                  <a:lnTo>
                    <a:pt x="176536" y="117140"/>
                  </a:lnTo>
                  <a:lnTo>
                    <a:pt x="187194" y="149169"/>
                  </a:lnTo>
                  <a:lnTo>
                    <a:pt x="196997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/>
            <p:cNvSpPr/>
            <p:nvPr/>
          </p:nvSpPr>
          <p:spPr>
            <a:xfrm>
              <a:off x="5109663" y="5497905"/>
              <a:ext cx="154620" cy="265531"/>
            </a:xfrm>
            <a:custGeom>
              <a:avLst/>
              <a:gdLst/>
              <a:ahLst/>
              <a:cxnLst/>
              <a:rect l="0" t="0" r="0" b="0"/>
              <a:pathLst>
                <a:path w="154620" h="265531">
                  <a:moveTo>
                    <a:pt x="148137" y="209951"/>
                  </a:moveTo>
                  <a:lnTo>
                    <a:pt x="154619" y="188918"/>
                  </a:lnTo>
                  <a:lnTo>
                    <a:pt x="154291" y="176908"/>
                  </a:lnTo>
                  <a:lnTo>
                    <a:pt x="149519" y="160209"/>
                  </a:lnTo>
                  <a:lnTo>
                    <a:pt x="142285" y="148734"/>
                  </a:lnTo>
                  <a:lnTo>
                    <a:pt x="134688" y="140145"/>
                  </a:lnTo>
                  <a:lnTo>
                    <a:pt x="117694" y="130178"/>
                  </a:lnTo>
                  <a:lnTo>
                    <a:pt x="101369" y="125990"/>
                  </a:lnTo>
                  <a:lnTo>
                    <a:pt x="75928" y="125368"/>
                  </a:lnTo>
                  <a:lnTo>
                    <a:pt x="62069" y="128173"/>
                  </a:lnTo>
                  <a:lnTo>
                    <a:pt x="32302" y="146491"/>
                  </a:lnTo>
                  <a:lnTo>
                    <a:pt x="20455" y="155553"/>
                  </a:lnTo>
                  <a:lnTo>
                    <a:pt x="9323" y="170373"/>
                  </a:lnTo>
                  <a:lnTo>
                    <a:pt x="1791" y="189493"/>
                  </a:lnTo>
                  <a:lnTo>
                    <a:pt x="0" y="210240"/>
                  </a:lnTo>
                  <a:lnTo>
                    <a:pt x="6105" y="236467"/>
                  </a:lnTo>
                  <a:lnTo>
                    <a:pt x="8205" y="241916"/>
                  </a:lnTo>
                  <a:lnTo>
                    <a:pt x="14772" y="250087"/>
                  </a:lnTo>
                  <a:lnTo>
                    <a:pt x="23776" y="256364"/>
                  </a:lnTo>
                  <a:lnTo>
                    <a:pt x="41440" y="263567"/>
                  </a:lnTo>
                  <a:lnTo>
                    <a:pt x="52032" y="265530"/>
                  </a:lnTo>
                  <a:lnTo>
                    <a:pt x="57080" y="264467"/>
                  </a:lnTo>
                  <a:lnTo>
                    <a:pt x="85179" y="247077"/>
                  </a:lnTo>
                  <a:lnTo>
                    <a:pt x="101878" y="225891"/>
                  </a:lnTo>
                  <a:lnTo>
                    <a:pt x="116880" y="199505"/>
                  </a:lnTo>
                  <a:lnTo>
                    <a:pt x="127587" y="167786"/>
                  </a:lnTo>
                  <a:lnTo>
                    <a:pt x="135787" y="133252"/>
                  </a:lnTo>
                  <a:lnTo>
                    <a:pt x="139450" y="97885"/>
                  </a:lnTo>
                  <a:lnTo>
                    <a:pt x="140536" y="66062"/>
                  </a:lnTo>
                  <a:lnTo>
                    <a:pt x="140903" y="33362"/>
                  </a:lnTo>
                  <a:lnTo>
                    <a:pt x="140991" y="0"/>
                  </a:lnTo>
                  <a:lnTo>
                    <a:pt x="140993" y="32729"/>
                  </a:lnTo>
                  <a:lnTo>
                    <a:pt x="137201" y="63996"/>
                  </a:lnTo>
                  <a:lnTo>
                    <a:pt x="134842" y="91387"/>
                  </a:lnTo>
                  <a:lnTo>
                    <a:pt x="134839" y="122590"/>
                  </a:lnTo>
                  <a:lnTo>
                    <a:pt x="140993" y="14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"/>
            <p:cNvSpPr/>
            <p:nvPr/>
          </p:nvSpPr>
          <p:spPr>
            <a:xfrm>
              <a:off x="5336381" y="5647357"/>
              <a:ext cx="111565" cy="167657"/>
            </a:xfrm>
            <a:custGeom>
              <a:avLst/>
              <a:gdLst/>
              <a:ahLst/>
              <a:cxnLst/>
              <a:rect l="0" t="0" r="0" b="0"/>
              <a:pathLst>
                <a:path w="111565" h="167657">
                  <a:moveTo>
                    <a:pt x="0" y="60499"/>
                  </a:moveTo>
                  <a:lnTo>
                    <a:pt x="13426" y="54845"/>
                  </a:lnTo>
                  <a:lnTo>
                    <a:pt x="49122" y="47740"/>
                  </a:lnTo>
                  <a:lnTo>
                    <a:pt x="72674" y="42721"/>
                  </a:lnTo>
                  <a:lnTo>
                    <a:pt x="94554" y="33293"/>
                  </a:lnTo>
                  <a:lnTo>
                    <a:pt x="107744" y="22188"/>
                  </a:lnTo>
                  <a:lnTo>
                    <a:pt x="111386" y="16220"/>
                  </a:lnTo>
                  <a:lnTo>
                    <a:pt x="111564" y="13517"/>
                  </a:lnTo>
                  <a:lnTo>
                    <a:pt x="109645" y="8398"/>
                  </a:lnTo>
                  <a:lnTo>
                    <a:pt x="107227" y="6715"/>
                  </a:lnTo>
                  <a:lnTo>
                    <a:pt x="83696" y="0"/>
                  </a:lnTo>
                  <a:lnTo>
                    <a:pt x="70536" y="9"/>
                  </a:lnTo>
                  <a:lnTo>
                    <a:pt x="41304" y="4497"/>
                  </a:lnTo>
                  <a:lnTo>
                    <a:pt x="21594" y="18804"/>
                  </a:lnTo>
                  <a:lnTo>
                    <a:pt x="13566" y="27680"/>
                  </a:lnTo>
                  <a:lnTo>
                    <a:pt x="9998" y="36917"/>
                  </a:lnTo>
                  <a:lnTo>
                    <a:pt x="7520" y="70417"/>
                  </a:lnTo>
                  <a:lnTo>
                    <a:pt x="8899" y="87133"/>
                  </a:lnTo>
                  <a:lnTo>
                    <a:pt x="22719" y="117266"/>
                  </a:lnTo>
                  <a:lnTo>
                    <a:pt x="57150" y="16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"/>
            <p:cNvSpPr/>
            <p:nvPr/>
          </p:nvSpPr>
          <p:spPr>
            <a:xfrm>
              <a:off x="5509601" y="5467059"/>
              <a:ext cx="218989" cy="353204"/>
            </a:xfrm>
            <a:custGeom>
              <a:avLst/>
              <a:gdLst/>
              <a:ahLst/>
              <a:cxnLst/>
              <a:rect l="0" t="0" r="0" b="0"/>
              <a:pathLst>
                <a:path w="218989" h="353204">
                  <a:moveTo>
                    <a:pt x="98243" y="319379"/>
                  </a:moveTo>
                  <a:lnTo>
                    <a:pt x="118482" y="291070"/>
                  </a:lnTo>
                  <a:lnTo>
                    <a:pt x="123995" y="274478"/>
                  </a:lnTo>
                  <a:lnTo>
                    <a:pt x="126446" y="240529"/>
                  </a:lnTo>
                  <a:lnTo>
                    <a:pt x="121041" y="212963"/>
                  </a:lnTo>
                  <a:lnTo>
                    <a:pt x="113817" y="196478"/>
                  </a:lnTo>
                  <a:lnTo>
                    <a:pt x="101976" y="182334"/>
                  </a:lnTo>
                  <a:lnTo>
                    <a:pt x="93023" y="175655"/>
                  </a:lnTo>
                  <a:lnTo>
                    <a:pt x="81635" y="172158"/>
                  </a:lnTo>
                  <a:lnTo>
                    <a:pt x="58714" y="169912"/>
                  </a:lnTo>
                  <a:lnTo>
                    <a:pt x="46543" y="173839"/>
                  </a:lnTo>
                  <a:lnTo>
                    <a:pt x="34784" y="180875"/>
                  </a:lnTo>
                  <a:lnTo>
                    <a:pt x="14225" y="206752"/>
                  </a:lnTo>
                  <a:lnTo>
                    <a:pt x="4204" y="227006"/>
                  </a:lnTo>
                  <a:lnTo>
                    <a:pt x="0" y="251880"/>
                  </a:lnTo>
                  <a:lnTo>
                    <a:pt x="4283" y="283820"/>
                  </a:lnTo>
                  <a:lnTo>
                    <a:pt x="11312" y="309019"/>
                  </a:lnTo>
                  <a:lnTo>
                    <a:pt x="27508" y="332561"/>
                  </a:lnTo>
                  <a:lnTo>
                    <a:pt x="37436" y="341906"/>
                  </a:lnTo>
                  <a:lnTo>
                    <a:pt x="49786" y="348705"/>
                  </a:lnTo>
                  <a:lnTo>
                    <a:pt x="70127" y="353203"/>
                  </a:lnTo>
                  <a:lnTo>
                    <a:pt x="91235" y="350744"/>
                  </a:lnTo>
                  <a:lnTo>
                    <a:pt x="112571" y="337403"/>
                  </a:lnTo>
                  <a:lnTo>
                    <a:pt x="141113" y="309974"/>
                  </a:lnTo>
                  <a:lnTo>
                    <a:pt x="162539" y="279198"/>
                  </a:lnTo>
                  <a:lnTo>
                    <a:pt x="183175" y="244944"/>
                  </a:lnTo>
                  <a:lnTo>
                    <a:pt x="194463" y="221474"/>
                  </a:lnTo>
                  <a:lnTo>
                    <a:pt x="202656" y="195697"/>
                  </a:lnTo>
                  <a:lnTo>
                    <a:pt x="208942" y="168365"/>
                  </a:lnTo>
                  <a:lnTo>
                    <a:pt x="214382" y="140343"/>
                  </a:lnTo>
                  <a:lnTo>
                    <a:pt x="217329" y="114130"/>
                  </a:lnTo>
                  <a:lnTo>
                    <a:pt x="218988" y="79176"/>
                  </a:lnTo>
                  <a:lnTo>
                    <a:pt x="217363" y="48712"/>
                  </a:lnTo>
                  <a:lnTo>
                    <a:pt x="209703" y="17558"/>
                  </a:lnTo>
                  <a:lnTo>
                    <a:pt x="205456" y="2614"/>
                  </a:lnTo>
                  <a:lnTo>
                    <a:pt x="203849" y="1046"/>
                  </a:lnTo>
                  <a:lnTo>
                    <a:pt x="201984" y="0"/>
                  </a:lnTo>
                  <a:lnTo>
                    <a:pt x="199947" y="891"/>
                  </a:lnTo>
                  <a:lnTo>
                    <a:pt x="195568" y="6114"/>
                  </a:lnTo>
                  <a:lnTo>
                    <a:pt x="193092" y="13727"/>
                  </a:lnTo>
                  <a:lnTo>
                    <a:pt x="191373" y="48411"/>
                  </a:lnTo>
                  <a:lnTo>
                    <a:pt x="191189" y="81224"/>
                  </a:lnTo>
                  <a:lnTo>
                    <a:pt x="191146" y="107169"/>
                  </a:lnTo>
                  <a:lnTo>
                    <a:pt x="193243" y="136693"/>
                  </a:lnTo>
                  <a:lnTo>
                    <a:pt x="196028" y="166747"/>
                  </a:lnTo>
                  <a:lnTo>
                    <a:pt x="197265" y="193334"/>
                  </a:lnTo>
                  <a:lnTo>
                    <a:pt x="198060" y="228952"/>
                  </a:lnTo>
                  <a:lnTo>
                    <a:pt x="198255" y="240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"/>
            <p:cNvSpPr/>
            <p:nvPr/>
          </p:nvSpPr>
          <p:spPr>
            <a:xfrm>
              <a:off x="4688246" y="5788758"/>
              <a:ext cx="476686" cy="290574"/>
            </a:xfrm>
            <a:custGeom>
              <a:avLst/>
              <a:gdLst/>
              <a:ahLst/>
              <a:cxnLst/>
              <a:rect l="0" t="0" r="0" b="0"/>
              <a:pathLst>
                <a:path w="476686" h="290574">
                  <a:moveTo>
                    <a:pt x="169504" y="104836"/>
                  </a:moveTo>
                  <a:lnTo>
                    <a:pt x="169504" y="101044"/>
                  </a:lnTo>
                  <a:lnTo>
                    <a:pt x="163353" y="85685"/>
                  </a:lnTo>
                  <a:lnTo>
                    <a:pt x="128801" y="66671"/>
                  </a:lnTo>
                  <a:lnTo>
                    <a:pt x="114669" y="63365"/>
                  </a:lnTo>
                  <a:lnTo>
                    <a:pt x="96636" y="62386"/>
                  </a:lnTo>
                  <a:lnTo>
                    <a:pt x="83143" y="66390"/>
                  </a:lnTo>
                  <a:lnTo>
                    <a:pt x="52886" y="82252"/>
                  </a:lnTo>
                  <a:lnTo>
                    <a:pt x="33880" y="100261"/>
                  </a:lnTo>
                  <a:lnTo>
                    <a:pt x="12833" y="132272"/>
                  </a:lnTo>
                  <a:lnTo>
                    <a:pt x="4623" y="147986"/>
                  </a:lnTo>
                  <a:lnTo>
                    <a:pt x="0" y="174683"/>
                  </a:lnTo>
                  <a:lnTo>
                    <a:pt x="218" y="201908"/>
                  </a:lnTo>
                  <a:lnTo>
                    <a:pt x="13710" y="234959"/>
                  </a:lnTo>
                  <a:lnTo>
                    <a:pt x="18016" y="243972"/>
                  </a:lnTo>
                  <a:lnTo>
                    <a:pt x="31268" y="258220"/>
                  </a:lnTo>
                  <a:lnTo>
                    <a:pt x="65645" y="280302"/>
                  </a:lnTo>
                  <a:lnTo>
                    <a:pt x="97368" y="287530"/>
                  </a:lnTo>
                  <a:lnTo>
                    <a:pt x="131902" y="289672"/>
                  </a:lnTo>
                  <a:lnTo>
                    <a:pt x="157555" y="285939"/>
                  </a:lnTo>
                  <a:lnTo>
                    <a:pt x="183243" y="278195"/>
                  </a:lnTo>
                  <a:lnTo>
                    <a:pt x="215555" y="259653"/>
                  </a:lnTo>
                  <a:lnTo>
                    <a:pt x="245238" y="233610"/>
                  </a:lnTo>
                  <a:lnTo>
                    <a:pt x="272554" y="201111"/>
                  </a:lnTo>
                  <a:lnTo>
                    <a:pt x="290613" y="166347"/>
                  </a:lnTo>
                  <a:lnTo>
                    <a:pt x="301344" y="130910"/>
                  </a:lnTo>
                  <a:lnTo>
                    <a:pt x="308757" y="95275"/>
                  </a:lnTo>
                  <a:lnTo>
                    <a:pt x="310512" y="61169"/>
                  </a:lnTo>
                  <a:lnTo>
                    <a:pt x="304397" y="27507"/>
                  </a:lnTo>
                  <a:lnTo>
                    <a:pt x="298460" y="0"/>
                  </a:lnTo>
                  <a:lnTo>
                    <a:pt x="298337" y="20"/>
                  </a:lnTo>
                  <a:lnTo>
                    <a:pt x="298101" y="28268"/>
                  </a:lnTo>
                  <a:lnTo>
                    <a:pt x="298095" y="55867"/>
                  </a:lnTo>
                  <a:lnTo>
                    <a:pt x="298092" y="89180"/>
                  </a:lnTo>
                  <a:lnTo>
                    <a:pt x="298092" y="124186"/>
                  </a:lnTo>
                  <a:lnTo>
                    <a:pt x="298092" y="159694"/>
                  </a:lnTo>
                  <a:lnTo>
                    <a:pt x="301884" y="195350"/>
                  </a:lnTo>
                  <a:lnTo>
                    <a:pt x="304242" y="227257"/>
                  </a:lnTo>
                  <a:lnTo>
                    <a:pt x="305039" y="259193"/>
                  </a:lnTo>
                  <a:lnTo>
                    <a:pt x="305227" y="281723"/>
                  </a:lnTo>
                  <a:lnTo>
                    <a:pt x="306029" y="253655"/>
                  </a:lnTo>
                  <a:lnTo>
                    <a:pt x="318214" y="218299"/>
                  </a:lnTo>
                  <a:lnTo>
                    <a:pt x="339027" y="187099"/>
                  </a:lnTo>
                  <a:lnTo>
                    <a:pt x="373338" y="167281"/>
                  </a:lnTo>
                  <a:lnTo>
                    <a:pt x="388296" y="159762"/>
                  </a:lnTo>
                  <a:lnTo>
                    <a:pt x="400095" y="159145"/>
                  </a:lnTo>
                  <a:lnTo>
                    <a:pt x="423280" y="165217"/>
                  </a:lnTo>
                  <a:lnTo>
                    <a:pt x="431254" y="171624"/>
                  </a:lnTo>
                  <a:lnTo>
                    <a:pt x="450300" y="199767"/>
                  </a:lnTo>
                  <a:lnTo>
                    <a:pt x="461890" y="232185"/>
                  </a:lnTo>
                  <a:lnTo>
                    <a:pt x="469391" y="258721"/>
                  </a:lnTo>
                  <a:lnTo>
                    <a:pt x="476685" y="29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"/>
            <p:cNvSpPr/>
            <p:nvPr/>
          </p:nvSpPr>
          <p:spPr>
            <a:xfrm>
              <a:off x="5236369" y="5936456"/>
              <a:ext cx="171451" cy="178024"/>
            </a:xfrm>
            <a:custGeom>
              <a:avLst/>
              <a:gdLst/>
              <a:ahLst/>
              <a:cxnLst/>
              <a:rect l="0" t="0" r="0" b="0"/>
              <a:pathLst>
                <a:path w="171451" h="178024">
                  <a:moveTo>
                    <a:pt x="0" y="57150"/>
                  </a:moveTo>
                  <a:lnTo>
                    <a:pt x="794" y="77871"/>
                  </a:lnTo>
                  <a:lnTo>
                    <a:pt x="6151" y="108004"/>
                  </a:lnTo>
                  <a:lnTo>
                    <a:pt x="14784" y="137333"/>
                  </a:lnTo>
                  <a:lnTo>
                    <a:pt x="27193" y="172096"/>
                  </a:lnTo>
                  <a:lnTo>
                    <a:pt x="28165" y="176669"/>
                  </a:lnTo>
                  <a:lnTo>
                    <a:pt x="29096" y="177310"/>
                  </a:lnTo>
                  <a:lnTo>
                    <a:pt x="32246" y="178023"/>
                  </a:lnTo>
                  <a:lnTo>
                    <a:pt x="33404" y="177420"/>
                  </a:lnTo>
                  <a:lnTo>
                    <a:pt x="34175" y="176224"/>
                  </a:lnTo>
                  <a:lnTo>
                    <a:pt x="35032" y="171984"/>
                  </a:lnTo>
                  <a:lnTo>
                    <a:pt x="37795" y="140511"/>
                  </a:lnTo>
                  <a:lnTo>
                    <a:pt x="48692" y="106051"/>
                  </a:lnTo>
                  <a:lnTo>
                    <a:pt x="64975" y="74982"/>
                  </a:lnTo>
                  <a:lnTo>
                    <a:pt x="88196" y="43182"/>
                  </a:lnTo>
                  <a:lnTo>
                    <a:pt x="103214" y="27788"/>
                  </a:lnTo>
                  <a:lnTo>
                    <a:pt x="136153" y="12430"/>
                  </a:lnTo>
                  <a:lnTo>
                    <a:pt x="158080" y="2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"/>
            <p:cNvSpPr/>
            <p:nvPr/>
          </p:nvSpPr>
          <p:spPr>
            <a:xfrm>
              <a:off x="5422582" y="5945564"/>
              <a:ext cx="460089" cy="233781"/>
            </a:xfrm>
            <a:custGeom>
              <a:avLst/>
              <a:gdLst/>
              <a:ahLst/>
              <a:cxnLst/>
              <a:rect l="0" t="0" r="0" b="0"/>
              <a:pathLst>
                <a:path w="460089" h="233781">
                  <a:moveTo>
                    <a:pt x="70962" y="90905"/>
                  </a:moveTo>
                  <a:lnTo>
                    <a:pt x="64465" y="96608"/>
                  </a:lnTo>
                  <a:lnTo>
                    <a:pt x="54661" y="103089"/>
                  </a:lnTo>
                  <a:lnTo>
                    <a:pt x="49463" y="110037"/>
                  </a:lnTo>
                  <a:lnTo>
                    <a:pt x="17136" y="134399"/>
                  </a:lnTo>
                  <a:lnTo>
                    <a:pt x="4943" y="152942"/>
                  </a:lnTo>
                  <a:lnTo>
                    <a:pt x="1130" y="167142"/>
                  </a:lnTo>
                  <a:lnTo>
                    <a:pt x="0" y="181403"/>
                  </a:lnTo>
                  <a:lnTo>
                    <a:pt x="3458" y="195683"/>
                  </a:lnTo>
                  <a:lnTo>
                    <a:pt x="9509" y="206176"/>
                  </a:lnTo>
                  <a:lnTo>
                    <a:pt x="20122" y="214312"/>
                  </a:lnTo>
                  <a:lnTo>
                    <a:pt x="24368" y="215245"/>
                  </a:lnTo>
                  <a:lnTo>
                    <a:pt x="33321" y="214165"/>
                  </a:lnTo>
                  <a:lnTo>
                    <a:pt x="51078" y="205302"/>
                  </a:lnTo>
                  <a:lnTo>
                    <a:pt x="67628" y="188829"/>
                  </a:lnTo>
                  <a:lnTo>
                    <a:pt x="81739" y="156226"/>
                  </a:lnTo>
                  <a:lnTo>
                    <a:pt x="89678" y="128604"/>
                  </a:lnTo>
                  <a:lnTo>
                    <a:pt x="96263" y="100311"/>
                  </a:lnTo>
                  <a:lnTo>
                    <a:pt x="98566" y="72614"/>
                  </a:lnTo>
                  <a:lnTo>
                    <a:pt x="99345" y="41519"/>
                  </a:lnTo>
                  <a:lnTo>
                    <a:pt x="100305" y="11758"/>
                  </a:lnTo>
                  <a:lnTo>
                    <a:pt x="105684" y="0"/>
                  </a:lnTo>
                  <a:lnTo>
                    <a:pt x="106810" y="139"/>
                  </a:lnTo>
                  <a:lnTo>
                    <a:pt x="123717" y="11129"/>
                  </a:lnTo>
                  <a:lnTo>
                    <a:pt x="145544" y="42946"/>
                  </a:lnTo>
                  <a:lnTo>
                    <a:pt x="163981" y="75375"/>
                  </a:lnTo>
                  <a:lnTo>
                    <a:pt x="182910" y="108739"/>
                  </a:lnTo>
                  <a:lnTo>
                    <a:pt x="193385" y="136494"/>
                  </a:lnTo>
                  <a:lnTo>
                    <a:pt x="203241" y="167820"/>
                  </a:lnTo>
                  <a:lnTo>
                    <a:pt x="212145" y="202851"/>
                  </a:lnTo>
                  <a:lnTo>
                    <a:pt x="212709" y="206017"/>
                  </a:lnTo>
                  <a:lnTo>
                    <a:pt x="212291" y="208127"/>
                  </a:lnTo>
                  <a:lnTo>
                    <a:pt x="211219" y="209534"/>
                  </a:lnTo>
                  <a:lnTo>
                    <a:pt x="209710" y="210473"/>
                  </a:lnTo>
                  <a:lnTo>
                    <a:pt x="208705" y="210304"/>
                  </a:lnTo>
                  <a:lnTo>
                    <a:pt x="208034" y="209398"/>
                  </a:lnTo>
                  <a:lnTo>
                    <a:pt x="207289" y="205481"/>
                  </a:lnTo>
                  <a:lnTo>
                    <a:pt x="207539" y="179411"/>
                  </a:lnTo>
                  <a:lnTo>
                    <a:pt x="214475" y="148839"/>
                  </a:lnTo>
                  <a:lnTo>
                    <a:pt x="221711" y="117349"/>
                  </a:lnTo>
                  <a:lnTo>
                    <a:pt x="240366" y="82133"/>
                  </a:lnTo>
                  <a:lnTo>
                    <a:pt x="252742" y="68109"/>
                  </a:lnTo>
                  <a:lnTo>
                    <a:pt x="261820" y="61459"/>
                  </a:lnTo>
                  <a:lnTo>
                    <a:pt x="271146" y="57973"/>
                  </a:lnTo>
                  <a:lnTo>
                    <a:pt x="275855" y="57045"/>
                  </a:lnTo>
                  <a:lnTo>
                    <a:pt x="283205" y="58129"/>
                  </a:lnTo>
                  <a:lnTo>
                    <a:pt x="305034" y="69732"/>
                  </a:lnTo>
                  <a:lnTo>
                    <a:pt x="310725" y="75144"/>
                  </a:lnTo>
                  <a:lnTo>
                    <a:pt x="320846" y="93671"/>
                  </a:lnTo>
                  <a:lnTo>
                    <a:pt x="325976" y="113156"/>
                  </a:lnTo>
                  <a:lnTo>
                    <a:pt x="327852" y="147369"/>
                  </a:lnTo>
                  <a:lnTo>
                    <a:pt x="328120" y="181478"/>
                  </a:lnTo>
                  <a:lnTo>
                    <a:pt x="328137" y="190754"/>
                  </a:lnTo>
                  <a:lnTo>
                    <a:pt x="328931" y="166538"/>
                  </a:lnTo>
                  <a:lnTo>
                    <a:pt x="336206" y="132777"/>
                  </a:lnTo>
                  <a:lnTo>
                    <a:pt x="346491" y="112836"/>
                  </a:lnTo>
                  <a:lnTo>
                    <a:pt x="369413" y="81632"/>
                  </a:lnTo>
                  <a:lnTo>
                    <a:pt x="396514" y="61393"/>
                  </a:lnTo>
                  <a:lnTo>
                    <a:pt x="411279" y="57025"/>
                  </a:lnTo>
                  <a:lnTo>
                    <a:pt x="420916" y="58120"/>
                  </a:lnTo>
                  <a:lnTo>
                    <a:pt x="425708" y="59523"/>
                  </a:lnTo>
                  <a:lnTo>
                    <a:pt x="433150" y="65316"/>
                  </a:lnTo>
                  <a:lnTo>
                    <a:pt x="444395" y="81970"/>
                  </a:lnTo>
                  <a:lnTo>
                    <a:pt x="453466" y="106250"/>
                  </a:lnTo>
                  <a:lnTo>
                    <a:pt x="460088" y="141051"/>
                  </a:lnTo>
                  <a:lnTo>
                    <a:pt x="457716" y="174531"/>
                  </a:lnTo>
                  <a:lnTo>
                    <a:pt x="451152" y="205869"/>
                  </a:lnTo>
                  <a:lnTo>
                    <a:pt x="442437" y="23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"/>
            <p:cNvSpPr/>
            <p:nvPr/>
          </p:nvSpPr>
          <p:spPr>
            <a:xfrm>
              <a:off x="5966773" y="6072188"/>
              <a:ext cx="129730" cy="233878"/>
            </a:xfrm>
            <a:custGeom>
              <a:avLst/>
              <a:gdLst/>
              <a:ahLst/>
              <a:cxnLst/>
              <a:rect l="0" t="0" r="0" b="0"/>
              <a:pathLst>
                <a:path w="129730" h="233878">
                  <a:moveTo>
                    <a:pt x="105415" y="7143"/>
                  </a:moveTo>
                  <a:lnTo>
                    <a:pt x="99264" y="7143"/>
                  </a:lnTo>
                  <a:lnTo>
                    <a:pt x="94773" y="3351"/>
                  </a:lnTo>
                  <a:lnTo>
                    <a:pt x="92763" y="3028"/>
                  </a:lnTo>
                  <a:lnTo>
                    <a:pt x="90631" y="3605"/>
                  </a:lnTo>
                  <a:lnTo>
                    <a:pt x="88415" y="4785"/>
                  </a:lnTo>
                  <a:lnTo>
                    <a:pt x="64486" y="10728"/>
                  </a:lnTo>
                  <a:lnTo>
                    <a:pt x="36319" y="33861"/>
                  </a:lnTo>
                  <a:lnTo>
                    <a:pt x="18195" y="67106"/>
                  </a:lnTo>
                  <a:lnTo>
                    <a:pt x="4137" y="99156"/>
                  </a:lnTo>
                  <a:lnTo>
                    <a:pt x="0" y="121190"/>
                  </a:lnTo>
                  <a:lnTo>
                    <a:pt x="4306" y="149968"/>
                  </a:lnTo>
                  <a:lnTo>
                    <a:pt x="14916" y="178583"/>
                  </a:lnTo>
                  <a:lnTo>
                    <a:pt x="36671" y="208608"/>
                  </a:lnTo>
                  <a:lnTo>
                    <a:pt x="55470" y="226297"/>
                  </a:lnTo>
                  <a:lnTo>
                    <a:pt x="64960" y="231545"/>
                  </a:lnTo>
                  <a:lnTo>
                    <a:pt x="74471" y="233877"/>
                  </a:lnTo>
                  <a:lnTo>
                    <a:pt x="92542" y="231398"/>
                  </a:lnTo>
                  <a:lnTo>
                    <a:pt x="101810" y="225610"/>
                  </a:lnTo>
                  <a:lnTo>
                    <a:pt x="108575" y="216952"/>
                  </a:lnTo>
                  <a:lnTo>
                    <a:pt x="121872" y="181352"/>
                  </a:lnTo>
                  <a:lnTo>
                    <a:pt x="129164" y="154187"/>
                  </a:lnTo>
                  <a:lnTo>
                    <a:pt x="129729" y="131233"/>
                  </a:lnTo>
                  <a:lnTo>
                    <a:pt x="127333" y="105950"/>
                  </a:lnTo>
                  <a:lnTo>
                    <a:pt x="123623" y="81484"/>
                  </a:lnTo>
                  <a:lnTo>
                    <a:pt x="117211" y="51032"/>
                  </a:lnTo>
                  <a:lnTo>
                    <a:pt x="110658" y="22681"/>
                  </a:lnTo>
                  <a:lnTo>
                    <a:pt x="105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"/>
            <p:cNvSpPr/>
            <p:nvPr/>
          </p:nvSpPr>
          <p:spPr>
            <a:xfrm>
              <a:off x="5093494" y="4836319"/>
              <a:ext cx="771339" cy="414338"/>
            </a:xfrm>
            <a:custGeom>
              <a:avLst/>
              <a:gdLst/>
              <a:ahLst/>
              <a:cxnLst/>
              <a:rect l="0" t="0" r="0" b="0"/>
              <a:pathLst>
                <a:path w="771339" h="414338">
                  <a:moveTo>
                    <a:pt x="0" y="414337"/>
                  </a:moveTo>
                  <a:lnTo>
                    <a:pt x="34011" y="407855"/>
                  </a:lnTo>
                  <a:lnTo>
                    <a:pt x="67955" y="405208"/>
                  </a:lnTo>
                  <a:lnTo>
                    <a:pt x="98981" y="399461"/>
                  </a:lnTo>
                  <a:lnTo>
                    <a:pt x="132515" y="390615"/>
                  </a:lnTo>
                  <a:lnTo>
                    <a:pt x="158908" y="382363"/>
                  </a:lnTo>
                  <a:lnTo>
                    <a:pt x="186513" y="373404"/>
                  </a:lnTo>
                  <a:lnTo>
                    <a:pt x="214657" y="364130"/>
                  </a:lnTo>
                  <a:lnTo>
                    <a:pt x="243041" y="353923"/>
                  </a:lnTo>
                  <a:lnTo>
                    <a:pt x="271530" y="341449"/>
                  </a:lnTo>
                  <a:lnTo>
                    <a:pt x="297951" y="327967"/>
                  </a:lnTo>
                  <a:lnTo>
                    <a:pt x="323716" y="313245"/>
                  </a:lnTo>
                  <a:lnTo>
                    <a:pt x="351042" y="296118"/>
                  </a:lnTo>
                  <a:lnTo>
                    <a:pt x="379062" y="280039"/>
                  </a:lnTo>
                  <a:lnTo>
                    <a:pt x="406597" y="264955"/>
                  </a:lnTo>
                  <a:lnTo>
                    <a:pt x="432064" y="250314"/>
                  </a:lnTo>
                  <a:lnTo>
                    <a:pt x="456611" y="233752"/>
                  </a:lnTo>
                  <a:lnTo>
                    <a:pt x="490627" y="206579"/>
                  </a:lnTo>
                  <a:lnTo>
                    <a:pt x="520815" y="180535"/>
                  </a:lnTo>
                  <a:lnTo>
                    <a:pt x="551984" y="155621"/>
                  </a:lnTo>
                  <a:lnTo>
                    <a:pt x="582122" y="130247"/>
                  </a:lnTo>
                  <a:lnTo>
                    <a:pt x="613638" y="100340"/>
                  </a:lnTo>
                  <a:lnTo>
                    <a:pt x="642794" y="72296"/>
                  </a:lnTo>
                  <a:lnTo>
                    <a:pt x="674845" y="45670"/>
                  </a:lnTo>
                  <a:lnTo>
                    <a:pt x="690989" y="30441"/>
                  </a:lnTo>
                  <a:lnTo>
                    <a:pt x="694191" y="29405"/>
                  </a:lnTo>
                  <a:lnTo>
                    <a:pt x="698923" y="28739"/>
                  </a:lnTo>
                  <a:lnTo>
                    <a:pt x="697453" y="30764"/>
                  </a:lnTo>
                  <a:lnTo>
                    <a:pt x="669101" y="66410"/>
                  </a:lnTo>
                  <a:lnTo>
                    <a:pt x="636124" y="99681"/>
                  </a:lnTo>
                  <a:lnTo>
                    <a:pt x="635892" y="96122"/>
                  </a:lnTo>
                  <a:lnTo>
                    <a:pt x="636653" y="95037"/>
                  </a:lnTo>
                  <a:lnTo>
                    <a:pt x="637954" y="94314"/>
                  </a:lnTo>
                  <a:lnTo>
                    <a:pt x="639615" y="93832"/>
                  </a:lnTo>
                  <a:lnTo>
                    <a:pt x="673379" y="76101"/>
                  </a:lnTo>
                  <a:lnTo>
                    <a:pt x="704596" y="61904"/>
                  </a:lnTo>
                  <a:lnTo>
                    <a:pt x="723849" y="53179"/>
                  </a:lnTo>
                  <a:lnTo>
                    <a:pt x="756586" y="45375"/>
                  </a:lnTo>
                  <a:lnTo>
                    <a:pt x="770895" y="42961"/>
                  </a:lnTo>
                  <a:lnTo>
                    <a:pt x="771338" y="39099"/>
                  </a:lnTo>
                  <a:lnTo>
                    <a:pt x="770607" y="37972"/>
                  </a:lnTo>
                  <a:lnTo>
                    <a:pt x="769326" y="37221"/>
                  </a:lnTo>
                  <a:lnTo>
                    <a:pt x="764991" y="36386"/>
                  </a:lnTo>
                  <a:lnTo>
                    <a:pt x="753626" y="35122"/>
                  </a:lnTo>
                  <a:lnTo>
                    <a:pt x="720470" y="23551"/>
                  </a:lnTo>
                  <a:lnTo>
                    <a:pt x="690620" y="14236"/>
                  </a:lnTo>
                  <a:lnTo>
                    <a:pt x="658177" y="4752"/>
                  </a:lnTo>
                  <a:lnTo>
                    <a:pt x="62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21"/>
          <p:cNvSpPr/>
          <p:nvPr/>
        </p:nvSpPr>
        <p:spPr>
          <a:xfrm>
            <a:off x="3336323" y="4479676"/>
            <a:ext cx="377258" cy="1248030"/>
          </a:xfrm>
          <a:custGeom>
            <a:avLst/>
            <a:gdLst/>
            <a:ahLst/>
            <a:cxnLst/>
            <a:rect l="0" t="0" r="0" b="0"/>
            <a:pathLst>
              <a:path w="377258" h="1248030">
                <a:moveTo>
                  <a:pt x="349852" y="528093"/>
                </a:moveTo>
                <a:lnTo>
                  <a:pt x="364493" y="528093"/>
                </a:lnTo>
                <a:lnTo>
                  <a:pt x="366756" y="527299"/>
                </a:lnTo>
                <a:lnTo>
                  <a:pt x="368266" y="525976"/>
                </a:lnTo>
                <a:lnTo>
                  <a:pt x="370736" y="520008"/>
                </a:lnTo>
                <a:lnTo>
                  <a:pt x="377257" y="489056"/>
                </a:lnTo>
                <a:lnTo>
                  <a:pt x="372493" y="457440"/>
                </a:lnTo>
                <a:lnTo>
                  <a:pt x="365380" y="429988"/>
                </a:lnTo>
                <a:lnTo>
                  <a:pt x="354365" y="400952"/>
                </a:lnTo>
                <a:lnTo>
                  <a:pt x="344133" y="367567"/>
                </a:lnTo>
                <a:lnTo>
                  <a:pt x="327520" y="333333"/>
                </a:lnTo>
                <a:lnTo>
                  <a:pt x="311397" y="301935"/>
                </a:lnTo>
                <a:lnTo>
                  <a:pt x="292685" y="268643"/>
                </a:lnTo>
                <a:lnTo>
                  <a:pt x="275940" y="238317"/>
                </a:lnTo>
                <a:lnTo>
                  <a:pt x="256250" y="208430"/>
                </a:lnTo>
                <a:lnTo>
                  <a:pt x="235335" y="175586"/>
                </a:lnTo>
                <a:lnTo>
                  <a:pt x="213263" y="146187"/>
                </a:lnTo>
                <a:lnTo>
                  <a:pt x="181996" y="112400"/>
                </a:lnTo>
                <a:lnTo>
                  <a:pt x="168887" y="95690"/>
                </a:lnTo>
                <a:lnTo>
                  <a:pt x="138834" y="69911"/>
                </a:lnTo>
                <a:lnTo>
                  <a:pt x="106458" y="40748"/>
                </a:lnTo>
                <a:lnTo>
                  <a:pt x="76173" y="21047"/>
                </a:lnTo>
                <a:lnTo>
                  <a:pt x="41879" y="3592"/>
                </a:lnTo>
                <a:lnTo>
                  <a:pt x="20478" y="0"/>
                </a:lnTo>
                <a:lnTo>
                  <a:pt x="14816" y="1814"/>
                </a:lnTo>
                <a:lnTo>
                  <a:pt x="4713" y="9446"/>
                </a:lnTo>
                <a:lnTo>
                  <a:pt x="1988" y="16067"/>
                </a:lnTo>
                <a:lnTo>
                  <a:pt x="0" y="48176"/>
                </a:lnTo>
                <a:lnTo>
                  <a:pt x="627" y="78808"/>
                </a:lnTo>
                <a:lnTo>
                  <a:pt x="9755" y="113857"/>
                </a:lnTo>
                <a:lnTo>
                  <a:pt x="21295" y="149487"/>
                </a:lnTo>
                <a:lnTo>
                  <a:pt x="34568" y="178052"/>
                </a:lnTo>
                <a:lnTo>
                  <a:pt x="51683" y="211534"/>
                </a:lnTo>
                <a:lnTo>
                  <a:pt x="65647" y="241902"/>
                </a:lnTo>
                <a:lnTo>
                  <a:pt x="83457" y="274623"/>
                </a:lnTo>
                <a:lnTo>
                  <a:pt x="107172" y="305957"/>
                </a:lnTo>
                <a:lnTo>
                  <a:pt x="130083" y="335077"/>
                </a:lnTo>
                <a:lnTo>
                  <a:pt x="158633" y="370119"/>
                </a:lnTo>
                <a:lnTo>
                  <a:pt x="186862" y="400496"/>
                </a:lnTo>
                <a:lnTo>
                  <a:pt x="213667" y="429700"/>
                </a:lnTo>
                <a:lnTo>
                  <a:pt x="242656" y="463314"/>
                </a:lnTo>
                <a:lnTo>
                  <a:pt x="276678" y="490489"/>
                </a:lnTo>
                <a:lnTo>
                  <a:pt x="306052" y="511230"/>
                </a:lnTo>
                <a:lnTo>
                  <a:pt x="321148" y="513792"/>
                </a:lnTo>
                <a:lnTo>
                  <a:pt x="328421" y="506662"/>
                </a:lnTo>
                <a:lnTo>
                  <a:pt x="334572" y="506662"/>
                </a:lnTo>
                <a:lnTo>
                  <a:pt x="334903" y="507455"/>
                </a:lnTo>
                <a:lnTo>
                  <a:pt x="335562" y="517572"/>
                </a:lnTo>
                <a:lnTo>
                  <a:pt x="334769" y="518697"/>
                </a:lnTo>
                <a:lnTo>
                  <a:pt x="333447" y="519448"/>
                </a:lnTo>
                <a:lnTo>
                  <a:pt x="331771" y="519948"/>
                </a:lnTo>
                <a:lnTo>
                  <a:pt x="330655" y="521076"/>
                </a:lnTo>
                <a:lnTo>
                  <a:pt x="311654" y="555432"/>
                </a:lnTo>
                <a:lnTo>
                  <a:pt x="299833" y="586021"/>
                </a:lnTo>
                <a:lnTo>
                  <a:pt x="287938" y="621064"/>
                </a:lnTo>
                <a:lnTo>
                  <a:pt x="276033" y="656693"/>
                </a:lnTo>
                <a:lnTo>
                  <a:pt x="266508" y="686052"/>
                </a:lnTo>
                <a:lnTo>
                  <a:pt x="256983" y="721602"/>
                </a:lnTo>
                <a:lnTo>
                  <a:pt x="249840" y="749735"/>
                </a:lnTo>
                <a:lnTo>
                  <a:pt x="242696" y="778179"/>
                </a:lnTo>
                <a:lnTo>
                  <a:pt x="237669" y="808832"/>
                </a:lnTo>
                <a:lnTo>
                  <a:pt x="234063" y="843049"/>
                </a:lnTo>
                <a:lnTo>
                  <a:pt x="227967" y="878324"/>
                </a:lnTo>
                <a:lnTo>
                  <a:pt x="223250" y="913910"/>
                </a:lnTo>
                <a:lnTo>
                  <a:pt x="221853" y="949590"/>
                </a:lnTo>
                <a:lnTo>
                  <a:pt x="221439" y="985297"/>
                </a:lnTo>
                <a:lnTo>
                  <a:pt x="221316" y="1018896"/>
                </a:lnTo>
                <a:lnTo>
                  <a:pt x="221280" y="1051076"/>
                </a:lnTo>
                <a:lnTo>
                  <a:pt x="223386" y="1083630"/>
                </a:lnTo>
                <a:lnTo>
                  <a:pt x="226920" y="1113384"/>
                </a:lnTo>
                <a:lnTo>
                  <a:pt x="230084" y="1142308"/>
                </a:lnTo>
                <a:lnTo>
                  <a:pt x="236048" y="1170987"/>
                </a:lnTo>
                <a:lnTo>
                  <a:pt x="245175" y="1205329"/>
                </a:lnTo>
                <a:lnTo>
                  <a:pt x="250506" y="1228547"/>
                </a:lnTo>
                <a:lnTo>
                  <a:pt x="260966" y="1241599"/>
                </a:lnTo>
                <a:lnTo>
                  <a:pt x="262019" y="1244270"/>
                </a:lnTo>
                <a:lnTo>
                  <a:pt x="264310" y="1246050"/>
                </a:lnTo>
                <a:lnTo>
                  <a:pt x="271087" y="1248029"/>
                </a:lnTo>
                <a:lnTo>
                  <a:pt x="274323" y="1247763"/>
                </a:lnTo>
                <a:lnTo>
                  <a:pt x="280036" y="1245350"/>
                </a:lnTo>
                <a:lnTo>
                  <a:pt x="298809" y="1222835"/>
                </a:lnTo>
                <a:lnTo>
                  <a:pt x="303354" y="1211517"/>
                </a:lnTo>
                <a:lnTo>
                  <a:pt x="312214" y="1177861"/>
                </a:lnTo>
                <a:lnTo>
                  <a:pt x="321368" y="1145304"/>
                </a:lnTo>
                <a:lnTo>
                  <a:pt x="328448" y="1114724"/>
                </a:lnTo>
                <a:lnTo>
                  <a:pt x="333456" y="1085555"/>
                </a:lnTo>
                <a:lnTo>
                  <a:pt x="337056" y="1054688"/>
                </a:lnTo>
                <a:lnTo>
                  <a:pt x="341034" y="1022523"/>
                </a:lnTo>
                <a:lnTo>
                  <a:pt x="344329" y="990768"/>
                </a:lnTo>
                <a:lnTo>
                  <a:pt x="348215" y="956223"/>
                </a:lnTo>
                <a:lnTo>
                  <a:pt x="351484" y="922969"/>
                </a:lnTo>
                <a:lnTo>
                  <a:pt x="355363" y="890891"/>
                </a:lnTo>
                <a:lnTo>
                  <a:pt x="356512" y="856251"/>
                </a:lnTo>
                <a:lnTo>
                  <a:pt x="356852" y="822969"/>
                </a:lnTo>
                <a:lnTo>
                  <a:pt x="354837" y="790882"/>
                </a:lnTo>
                <a:lnTo>
                  <a:pt x="351329" y="756240"/>
                </a:lnTo>
                <a:lnTo>
                  <a:pt x="350290" y="722956"/>
                </a:lnTo>
                <a:lnTo>
                  <a:pt x="349982" y="692987"/>
                </a:lnTo>
                <a:lnTo>
                  <a:pt x="352007" y="663998"/>
                </a:lnTo>
                <a:lnTo>
                  <a:pt x="356011" y="629551"/>
                </a:lnTo>
                <a:lnTo>
                  <a:pt x="351892" y="595700"/>
                </a:lnTo>
                <a:lnTo>
                  <a:pt x="350255" y="565731"/>
                </a:lnTo>
                <a:lnTo>
                  <a:pt x="347855" y="535805"/>
                </a:lnTo>
                <a:lnTo>
                  <a:pt x="343725" y="504834"/>
                </a:lnTo>
                <a:lnTo>
                  <a:pt x="342115" y="489132"/>
                </a:lnTo>
                <a:lnTo>
                  <a:pt x="337093" y="478387"/>
                </a:lnTo>
                <a:lnTo>
                  <a:pt x="335866" y="472413"/>
                </a:lnTo>
                <a:lnTo>
                  <a:pt x="334972" y="471923"/>
                </a:lnTo>
                <a:lnTo>
                  <a:pt x="331862" y="471378"/>
                </a:lnTo>
                <a:lnTo>
                  <a:pt x="330715" y="470439"/>
                </a:lnTo>
                <a:lnTo>
                  <a:pt x="329440" y="467279"/>
                </a:lnTo>
                <a:lnTo>
                  <a:pt x="327513" y="466119"/>
                </a:lnTo>
                <a:lnTo>
                  <a:pt x="314723" y="464003"/>
                </a:lnTo>
                <a:lnTo>
                  <a:pt x="307338" y="463807"/>
                </a:lnTo>
                <a:lnTo>
                  <a:pt x="300869" y="469951"/>
                </a:lnTo>
                <a:lnTo>
                  <a:pt x="299936" y="477006"/>
                </a:lnTo>
                <a:lnTo>
                  <a:pt x="299854" y="490294"/>
                </a:lnTo>
                <a:lnTo>
                  <a:pt x="303640" y="495550"/>
                </a:lnTo>
                <a:lnTo>
                  <a:pt x="312825" y="504437"/>
                </a:lnTo>
                <a:lnTo>
                  <a:pt x="324682" y="510677"/>
                </a:lnTo>
                <a:lnTo>
                  <a:pt x="343813" y="513394"/>
                </a:lnTo>
                <a:lnTo>
                  <a:pt x="349285" y="511505"/>
                </a:lnTo>
                <a:lnTo>
                  <a:pt x="355473" y="507618"/>
                </a:lnTo>
                <a:lnTo>
                  <a:pt x="356319" y="504970"/>
                </a:lnTo>
                <a:lnTo>
                  <a:pt x="356544" y="503152"/>
                </a:lnTo>
                <a:lnTo>
                  <a:pt x="354678" y="499017"/>
                </a:lnTo>
                <a:lnTo>
                  <a:pt x="353070" y="496802"/>
                </a:lnTo>
                <a:lnTo>
                  <a:pt x="343221" y="489894"/>
                </a:lnTo>
                <a:lnTo>
                  <a:pt x="330248" y="486612"/>
                </a:lnTo>
                <a:lnTo>
                  <a:pt x="298567" y="485266"/>
                </a:lnTo>
                <a:lnTo>
                  <a:pt x="293192" y="487363"/>
                </a:lnTo>
                <a:lnTo>
                  <a:pt x="288157" y="490147"/>
                </a:lnTo>
                <a:lnTo>
                  <a:pt x="283274" y="491384"/>
                </a:lnTo>
                <a:lnTo>
                  <a:pt x="281654" y="492508"/>
                </a:lnTo>
                <a:lnTo>
                  <a:pt x="280574" y="494051"/>
                </a:lnTo>
                <a:lnTo>
                  <a:pt x="279374" y="497882"/>
                </a:lnTo>
                <a:lnTo>
                  <a:pt x="278841" y="502230"/>
                </a:lnTo>
                <a:lnTo>
                  <a:pt x="282837" y="508925"/>
                </a:lnTo>
                <a:lnTo>
                  <a:pt x="286126" y="512933"/>
                </a:lnTo>
                <a:lnTo>
                  <a:pt x="294012" y="517386"/>
                </a:lnTo>
                <a:lnTo>
                  <a:pt x="319276" y="520636"/>
                </a:lnTo>
                <a:lnTo>
                  <a:pt x="334199" y="520887"/>
                </a:lnTo>
                <a:lnTo>
                  <a:pt x="341043" y="518805"/>
                </a:lnTo>
                <a:lnTo>
                  <a:pt x="351904" y="511001"/>
                </a:lnTo>
                <a:lnTo>
                  <a:pt x="354733" y="506473"/>
                </a:lnTo>
                <a:lnTo>
                  <a:pt x="355487" y="504155"/>
                </a:lnTo>
                <a:lnTo>
                  <a:pt x="355196" y="501815"/>
                </a:lnTo>
                <a:lnTo>
                  <a:pt x="352756" y="497099"/>
                </a:lnTo>
                <a:lnTo>
                  <a:pt x="346920" y="489982"/>
                </a:lnTo>
                <a:lnTo>
                  <a:pt x="342464" y="487343"/>
                </a:lnTo>
                <a:lnTo>
                  <a:pt x="312290" y="479203"/>
                </a:lnTo>
                <a:lnTo>
                  <a:pt x="284844" y="484335"/>
                </a:lnTo>
                <a:lnTo>
                  <a:pt x="282701" y="485427"/>
                </a:lnTo>
                <a:lnTo>
                  <a:pt x="281272" y="486950"/>
                </a:lnTo>
                <a:lnTo>
                  <a:pt x="278979" y="491303"/>
                </a:lnTo>
                <a:lnTo>
                  <a:pt x="280782" y="494015"/>
                </a:lnTo>
                <a:lnTo>
                  <a:pt x="282374" y="495849"/>
                </a:lnTo>
                <a:lnTo>
                  <a:pt x="295992" y="502223"/>
                </a:lnTo>
                <a:lnTo>
                  <a:pt x="322118" y="506272"/>
                </a:lnTo>
                <a:lnTo>
                  <a:pt x="327736" y="504372"/>
                </a:lnTo>
                <a:lnTo>
                  <a:pt x="335565" y="4995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07" grpId="0" animBg="1" autoUpdateAnimBg="0"/>
      <p:bldP spid="45571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itosi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23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MITOSIS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MARTInkShape-Group3"/>
          <p:cNvGrpSpPr/>
          <p:nvPr/>
        </p:nvGrpSpPr>
        <p:grpSpPr>
          <a:xfrm>
            <a:off x="922096" y="1371687"/>
            <a:ext cx="1199512" cy="585702"/>
            <a:chOff x="922096" y="1371687"/>
            <a:chExt cx="1199512" cy="585702"/>
          </a:xfrm>
        </p:grpSpPr>
        <p:sp>
          <p:nvSpPr>
            <p:cNvPr id="5" name="SMARTInkShape-22"/>
            <p:cNvSpPr/>
            <p:nvPr/>
          </p:nvSpPr>
          <p:spPr>
            <a:xfrm>
              <a:off x="1828800" y="1460645"/>
              <a:ext cx="292808" cy="389587"/>
            </a:xfrm>
            <a:custGeom>
              <a:avLst/>
              <a:gdLst/>
              <a:ahLst/>
              <a:cxnLst/>
              <a:rect l="0" t="0" r="0" b="0"/>
              <a:pathLst>
                <a:path w="292808" h="389587">
                  <a:moveTo>
                    <a:pt x="285750" y="53830"/>
                  </a:moveTo>
                  <a:lnTo>
                    <a:pt x="289542" y="50038"/>
                  </a:lnTo>
                  <a:lnTo>
                    <a:pt x="291404" y="43942"/>
                  </a:lnTo>
                  <a:lnTo>
                    <a:pt x="292807" y="25490"/>
                  </a:lnTo>
                  <a:lnTo>
                    <a:pt x="291248" y="22236"/>
                  </a:lnTo>
                  <a:lnTo>
                    <a:pt x="285283" y="16505"/>
                  </a:lnTo>
                  <a:lnTo>
                    <a:pt x="273000" y="8816"/>
                  </a:lnTo>
                  <a:lnTo>
                    <a:pt x="237916" y="2365"/>
                  </a:lnTo>
                  <a:lnTo>
                    <a:pt x="216865" y="0"/>
                  </a:lnTo>
                  <a:lnTo>
                    <a:pt x="182702" y="3132"/>
                  </a:lnTo>
                  <a:lnTo>
                    <a:pt x="148237" y="9087"/>
                  </a:lnTo>
                  <a:lnTo>
                    <a:pt x="117565" y="16672"/>
                  </a:lnTo>
                  <a:lnTo>
                    <a:pt x="89162" y="28621"/>
                  </a:lnTo>
                  <a:lnTo>
                    <a:pt x="55712" y="46881"/>
                  </a:lnTo>
                  <a:lnTo>
                    <a:pt x="39842" y="56298"/>
                  </a:lnTo>
                  <a:lnTo>
                    <a:pt x="20220" y="76243"/>
                  </a:lnTo>
                  <a:lnTo>
                    <a:pt x="16924" y="83899"/>
                  </a:lnTo>
                  <a:lnTo>
                    <a:pt x="16045" y="88164"/>
                  </a:lnTo>
                  <a:lnTo>
                    <a:pt x="16253" y="91801"/>
                  </a:lnTo>
                  <a:lnTo>
                    <a:pt x="18601" y="97958"/>
                  </a:lnTo>
                  <a:lnTo>
                    <a:pt x="31970" y="109679"/>
                  </a:lnTo>
                  <a:lnTo>
                    <a:pt x="64318" y="127862"/>
                  </a:lnTo>
                  <a:lnTo>
                    <a:pt x="97462" y="142793"/>
                  </a:lnTo>
                  <a:lnTo>
                    <a:pt x="123485" y="155282"/>
                  </a:lnTo>
                  <a:lnTo>
                    <a:pt x="150926" y="168770"/>
                  </a:lnTo>
                  <a:lnTo>
                    <a:pt x="177410" y="183496"/>
                  </a:lnTo>
                  <a:lnTo>
                    <a:pt x="210169" y="208842"/>
                  </a:lnTo>
                  <a:lnTo>
                    <a:pt x="239190" y="230993"/>
                  </a:lnTo>
                  <a:lnTo>
                    <a:pt x="261636" y="248757"/>
                  </a:lnTo>
                  <a:lnTo>
                    <a:pt x="270535" y="261908"/>
                  </a:lnTo>
                  <a:lnTo>
                    <a:pt x="276215" y="278907"/>
                  </a:lnTo>
                  <a:lnTo>
                    <a:pt x="275427" y="289066"/>
                  </a:lnTo>
                  <a:lnTo>
                    <a:pt x="271637" y="298873"/>
                  </a:lnTo>
                  <a:lnTo>
                    <a:pt x="251808" y="322882"/>
                  </a:lnTo>
                  <a:lnTo>
                    <a:pt x="226569" y="337190"/>
                  </a:lnTo>
                  <a:lnTo>
                    <a:pt x="193955" y="347691"/>
                  </a:lnTo>
                  <a:lnTo>
                    <a:pt x="159156" y="359622"/>
                  </a:lnTo>
                  <a:lnTo>
                    <a:pt x="123710" y="369419"/>
                  </a:lnTo>
                  <a:lnTo>
                    <a:pt x="88072" y="377349"/>
                  </a:lnTo>
                  <a:lnTo>
                    <a:pt x="56170" y="380933"/>
                  </a:lnTo>
                  <a:lnTo>
                    <a:pt x="22870" y="387898"/>
                  </a:lnTo>
                  <a:lnTo>
                    <a:pt x="0" y="389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"/>
            <p:cNvSpPr/>
            <p:nvPr/>
          </p:nvSpPr>
          <p:spPr>
            <a:xfrm>
              <a:off x="1500188" y="1707356"/>
              <a:ext cx="107157" cy="250033"/>
            </a:xfrm>
            <a:custGeom>
              <a:avLst/>
              <a:gdLst/>
              <a:ahLst/>
              <a:cxnLst/>
              <a:rect l="0" t="0" r="0" b="0"/>
              <a:pathLst>
                <a:path w="107157" h="250033">
                  <a:moveTo>
                    <a:pt x="107156" y="0"/>
                  </a:moveTo>
                  <a:lnTo>
                    <a:pt x="106362" y="12200"/>
                  </a:lnTo>
                  <a:lnTo>
                    <a:pt x="98293" y="46335"/>
                  </a:lnTo>
                  <a:lnTo>
                    <a:pt x="81063" y="81854"/>
                  </a:lnTo>
                  <a:lnTo>
                    <a:pt x="67939" y="115270"/>
                  </a:lnTo>
                  <a:lnTo>
                    <a:pt x="51086" y="150306"/>
                  </a:lnTo>
                  <a:lnTo>
                    <a:pt x="36038" y="183706"/>
                  </a:lnTo>
                  <a:lnTo>
                    <a:pt x="21526" y="211594"/>
                  </a:lnTo>
                  <a:lnTo>
                    <a:pt x="1834" y="246632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"/>
            <p:cNvSpPr/>
            <p:nvPr/>
          </p:nvSpPr>
          <p:spPr>
            <a:xfrm>
              <a:off x="1301152" y="1585913"/>
              <a:ext cx="6155" cy="178594"/>
            </a:xfrm>
            <a:custGeom>
              <a:avLst/>
              <a:gdLst/>
              <a:ahLst/>
              <a:cxnLst/>
              <a:rect l="0" t="0" r="0" b="0"/>
              <a:pathLst>
                <a:path w="6155" h="178594">
                  <a:moveTo>
                    <a:pt x="6154" y="0"/>
                  </a:moveTo>
                  <a:lnTo>
                    <a:pt x="3" y="34546"/>
                  </a:lnTo>
                  <a:lnTo>
                    <a:pt x="0" y="64032"/>
                  </a:lnTo>
                  <a:lnTo>
                    <a:pt x="3978" y="91115"/>
                  </a:lnTo>
                  <a:lnTo>
                    <a:pt x="5724" y="126594"/>
                  </a:lnTo>
                  <a:lnTo>
                    <a:pt x="6098" y="158340"/>
                  </a:lnTo>
                  <a:lnTo>
                    <a:pt x="6154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"/>
            <p:cNvSpPr/>
            <p:nvPr/>
          </p:nvSpPr>
          <p:spPr>
            <a:xfrm>
              <a:off x="922096" y="1371687"/>
              <a:ext cx="256070" cy="391209"/>
            </a:xfrm>
            <a:custGeom>
              <a:avLst/>
              <a:gdLst/>
              <a:ahLst/>
              <a:cxnLst/>
              <a:rect l="0" t="0" r="0" b="0"/>
              <a:pathLst>
                <a:path w="256070" h="391209">
                  <a:moveTo>
                    <a:pt x="163754" y="7057"/>
                  </a:moveTo>
                  <a:lnTo>
                    <a:pt x="159962" y="7057"/>
                  </a:lnTo>
                  <a:lnTo>
                    <a:pt x="155983" y="4940"/>
                  </a:lnTo>
                  <a:lnTo>
                    <a:pt x="150754" y="906"/>
                  </a:lnTo>
                  <a:lnTo>
                    <a:pt x="129693" y="0"/>
                  </a:lnTo>
                  <a:lnTo>
                    <a:pt x="115915" y="3731"/>
                  </a:lnTo>
                  <a:lnTo>
                    <a:pt x="101778" y="13656"/>
                  </a:lnTo>
                  <a:lnTo>
                    <a:pt x="75904" y="43645"/>
                  </a:lnTo>
                  <a:lnTo>
                    <a:pt x="49034" y="75315"/>
                  </a:lnTo>
                  <a:lnTo>
                    <a:pt x="31691" y="106568"/>
                  </a:lnTo>
                  <a:lnTo>
                    <a:pt x="16498" y="140964"/>
                  </a:lnTo>
                  <a:lnTo>
                    <a:pt x="5734" y="176291"/>
                  </a:lnTo>
                  <a:lnTo>
                    <a:pt x="1310" y="211893"/>
                  </a:lnTo>
                  <a:lnTo>
                    <a:pt x="0" y="247578"/>
                  </a:lnTo>
                  <a:lnTo>
                    <a:pt x="3404" y="283286"/>
                  </a:lnTo>
                  <a:lnTo>
                    <a:pt x="17024" y="315209"/>
                  </a:lnTo>
                  <a:lnTo>
                    <a:pt x="32349" y="344776"/>
                  </a:lnTo>
                  <a:lnTo>
                    <a:pt x="50736" y="366061"/>
                  </a:lnTo>
                  <a:lnTo>
                    <a:pt x="75057" y="378629"/>
                  </a:lnTo>
                  <a:lnTo>
                    <a:pt x="102372" y="387380"/>
                  </a:lnTo>
                  <a:lnTo>
                    <a:pt x="130574" y="391208"/>
                  </a:lnTo>
                  <a:lnTo>
                    <a:pt x="159038" y="388549"/>
                  </a:lnTo>
                  <a:lnTo>
                    <a:pt x="191397" y="379746"/>
                  </a:lnTo>
                  <a:lnTo>
                    <a:pt x="218603" y="363543"/>
                  </a:lnTo>
                  <a:lnTo>
                    <a:pt x="243620" y="340340"/>
                  </a:lnTo>
                  <a:lnTo>
                    <a:pt x="250315" y="330866"/>
                  </a:lnTo>
                  <a:lnTo>
                    <a:pt x="254754" y="316607"/>
                  </a:lnTo>
                  <a:lnTo>
                    <a:pt x="256069" y="302328"/>
                  </a:lnTo>
                  <a:lnTo>
                    <a:pt x="254260" y="294922"/>
                  </a:lnTo>
                  <a:lnTo>
                    <a:pt x="246662" y="284173"/>
                  </a:lnTo>
                  <a:lnTo>
                    <a:pt x="237908" y="276270"/>
                  </a:lnTo>
                  <a:lnTo>
                    <a:pt x="220386" y="268151"/>
                  </a:lnTo>
                  <a:lnTo>
                    <a:pt x="191163" y="264748"/>
                  </a:lnTo>
                  <a:lnTo>
                    <a:pt x="164318" y="265127"/>
                  </a:lnTo>
                  <a:lnTo>
                    <a:pt x="128941" y="275632"/>
                  </a:lnTo>
                  <a:lnTo>
                    <a:pt x="117808" y="278457"/>
                  </a:lnTo>
                  <a:lnTo>
                    <a:pt x="106936" y="284005"/>
                  </a:lnTo>
                  <a:lnTo>
                    <a:pt x="100937" y="285336"/>
                  </a:lnTo>
                  <a:lnTo>
                    <a:pt x="101238" y="285445"/>
                  </a:lnTo>
                  <a:lnTo>
                    <a:pt x="106604" y="285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"/>
          <p:cNvGrpSpPr/>
          <p:nvPr/>
        </p:nvGrpSpPr>
        <p:grpSpPr>
          <a:xfrm>
            <a:off x="2154618" y="1407319"/>
            <a:ext cx="1724439" cy="614363"/>
            <a:chOff x="2154618" y="1407319"/>
            <a:chExt cx="1724439" cy="614363"/>
          </a:xfrm>
        </p:grpSpPr>
        <p:sp>
          <p:nvSpPr>
            <p:cNvPr id="10" name="SMARTInkShape-26"/>
            <p:cNvSpPr/>
            <p:nvPr/>
          </p:nvSpPr>
          <p:spPr>
            <a:xfrm>
              <a:off x="3736181" y="1707356"/>
              <a:ext cx="142876" cy="185739"/>
            </a:xfrm>
            <a:custGeom>
              <a:avLst/>
              <a:gdLst/>
              <a:ahLst/>
              <a:cxnLst/>
              <a:rect l="0" t="0" r="0" b="0"/>
              <a:pathLst>
                <a:path w="142876" h="185739">
                  <a:moveTo>
                    <a:pt x="142875" y="0"/>
                  </a:moveTo>
                  <a:lnTo>
                    <a:pt x="139083" y="0"/>
                  </a:lnTo>
                  <a:lnTo>
                    <a:pt x="123724" y="6151"/>
                  </a:lnTo>
                  <a:lnTo>
                    <a:pt x="91815" y="23151"/>
                  </a:lnTo>
                  <a:lnTo>
                    <a:pt x="59128" y="35632"/>
                  </a:lnTo>
                  <a:lnTo>
                    <a:pt x="42283" y="45227"/>
                  </a:lnTo>
                  <a:lnTo>
                    <a:pt x="38636" y="49999"/>
                  </a:lnTo>
                  <a:lnTo>
                    <a:pt x="37664" y="52383"/>
                  </a:lnTo>
                  <a:lnTo>
                    <a:pt x="37809" y="54766"/>
                  </a:lnTo>
                  <a:lnTo>
                    <a:pt x="40088" y="59530"/>
                  </a:lnTo>
                  <a:lnTo>
                    <a:pt x="49625" y="66675"/>
                  </a:lnTo>
                  <a:lnTo>
                    <a:pt x="80168" y="84755"/>
                  </a:lnTo>
                  <a:lnTo>
                    <a:pt x="114908" y="104579"/>
                  </a:lnTo>
                  <a:lnTo>
                    <a:pt x="118539" y="109451"/>
                  </a:lnTo>
                  <a:lnTo>
                    <a:pt x="120583" y="116656"/>
                  </a:lnTo>
                  <a:lnTo>
                    <a:pt x="117397" y="127610"/>
                  </a:lnTo>
                  <a:lnTo>
                    <a:pt x="107633" y="140910"/>
                  </a:lnTo>
                  <a:lnTo>
                    <a:pt x="90894" y="151112"/>
                  </a:lnTo>
                  <a:lnTo>
                    <a:pt x="56890" y="164137"/>
                  </a:lnTo>
                  <a:lnTo>
                    <a:pt x="22191" y="176190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"/>
            <p:cNvSpPr/>
            <p:nvPr/>
          </p:nvSpPr>
          <p:spPr>
            <a:xfrm>
              <a:off x="3621881" y="1657350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"/>
            <p:cNvSpPr/>
            <p:nvPr/>
          </p:nvSpPr>
          <p:spPr>
            <a:xfrm>
              <a:off x="3636169" y="1750219"/>
              <a:ext cx="7145" cy="121445"/>
            </a:xfrm>
            <a:custGeom>
              <a:avLst/>
              <a:gdLst/>
              <a:ahLst/>
              <a:cxnLst/>
              <a:rect l="0" t="0" r="0" b="0"/>
              <a:pathLst>
                <a:path w="7145" h="121445">
                  <a:moveTo>
                    <a:pt x="0" y="0"/>
                  </a:moveTo>
                  <a:lnTo>
                    <a:pt x="4909" y="11406"/>
                  </a:lnTo>
                  <a:lnTo>
                    <a:pt x="6849" y="41170"/>
                  </a:lnTo>
                  <a:lnTo>
                    <a:pt x="7085" y="71103"/>
                  </a:lnTo>
                  <a:lnTo>
                    <a:pt x="7136" y="103320"/>
                  </a:lnTo>
                  <a:lnTo>
                    <a:pt x="7144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"/>
            <p:cNvSpPr/>
            <p:nvPr/>
          </p:nvSpPr>
          <p:spPr>
            <a:xfrm>
              <a:off x="3479006" y="1714500"/>
              <a:ext cx="104600" cy="185319"/>
            </a:xfrm>
            <a:custGeom>
              <a:avLst/>
              <a:gdLst/>
              <a:ahLst/>
              <a:cxnLst/>
              <a:rect l="0" t="0" r="0" b="0"/>
              <a:pathLst>
                <a:path w="104600" h="185319">
                  <a:moveTo>
                    <a:pt x="92869" y="0"/>
                  </a:moveTo>
                  <a:lnTo>
                    <a:pt x="62854" y="2117"/>
                  </a:lnTo>
                  <a:lnTo>
                    <a:pt x="35435" y="9943"/>
                  </a:lnTo>
                  <a:lnTo>
                    <a:pt x="25538" y="16590"/>
                  </a:lnTo>
                  <a:lnTo>
                    <a:pt x="10860" y="32700"/>
                  </a:lnTo>
                  <a:lnTo>
                    <a:pt x="8796" y="37817"/>
                  </a:lnTo>
                  <a:lnTo>
                    <a:pt x="9995" y="44853"/>
                  </a:lnTo>
                  <a:lnTo>
                    <a:pt x="17232" y="62306"/>
                  </a:lnTo>
                  <a:lnTo>
                    <a:pt x="31564" y="76317"/>
                  </a:lnTo>
                  <a:lnTo>
                    <a:pt x="64688" y="102145"/>
                  </a:lnTo>
                  <a:lnTo>
                    <a:pt x="93766" y="135291"/>
                  </a:lnTo>
                  <a:lnTo>
                    <a:pt x="103189" y="147772"/>
                  </a:lnTo>
                  <a:lnTo>
                    <a:pt x="104511" y="150902"/>
                  </a:lnTo>
                  <a:lnTo>
                    <a:pt x="104599" y="153782"/>
                  </a:lnTo>
                  <a:lnTo>
                    <a:pt x="102580" y="159100"/>
                  </a:lnTo>
                  <a:lnTo>
                    <a:pt x="96981" y="166556"/>
                  </a:lnTo>
                  <a:lnTo>
                    <a:pt x="70098" y="178577"/>
                  </a:lnTo>
                  <a:lnTo>
                    <a:pt x="49610" y="183616"/>
                  </a:lnTo>
                  <a:lnTo>
                    <a:pt x="25146" y="185318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"/>
            <p:cNvSpPr/>
            <p:nvPr/>
          </p:nvSpPr>
          <p:spPr>
            <a:xfrm>
              <a:off x="2921794" y="1583676"/>
              <a:ext cx="485544" cy="273700"/>
            </a:xfrm>
            <a:custGeom>
              <a:avLst/>
              <a:gdLst/>
              <a:ahLst/>
              <a:cxnLst/>
              <a:rect l="0" t="0" r="0" b="0"/>
              <a:pathLst>
                <a:path w="485544" h="273700">
                  <a:moveTo>
                    <a:pt x="0" y="109393"/>
                  </a:moveTo>
                  <a:lnTo>
                    <a:pt x="0" y="120035"/>
                  </a:lnTo>
                  <a:lnTo>
                    <a:pt x="3792" y="130185"/>
                  </a:lnTo>
                  <a:lnTo>
                    <a:pt x="19926" y="154607"/>
                  </a:lnTo>
                  <a:lnTo>
                    <a:pt x="27641" y="160709"/>
                  </a:lnTo>
                  <a:lnTo>
                    <a:pt x="38478" y="163950"/>
                  </a:lnTo>
                  <a:lnTo>
                    <a:pt x="71007" y="166201"/>
                  </a:lnTo>
                  <a:lnTo>
                    <a:pt x="82094" y="166391"/>
                  </a:lnTo>
                  <a:lnTo>
                    <a:pt x="92313" y="162242"/>
                  </a:lnTo>
                  <a:lnTo>
                    <a:pt x="126173" y="132954"/>
                  </a:lnTo>
                  <a:lnTo>
                    <a:pt x="144456" y="103493"/>
                  </a:lnTo>
                  <a:lnTo>
                    <a:pt x="156534" y="71803"/>
                  </a:lnTo>
                  <a:lnTo>
                    <a:pt x="162003" y="42428"/>
                  </a:lnTo>
                  <a:lnTo>
                    <a:pt x="164003" y="8029"/>
                  </a:lnTo>
                  <a:lnTo>
                    <a:pt x="164216" y="72"/>
                  </a:lnTo>
                  <a:lnTo>
                    <a:pt x="164246" y="0"/>
                  </a:lnTo>
                  <a:lnTo>
                    <a:pt x="165099" y="32284"/>
                  </a:lnTo>
                  <a:lnTo>
                    <a:pt x="169960" y="61794"/>
                  </a:lnTo>
                  <a:lnTo>
                    <a:pt x="171008" y="88675"/>
                  </a:lnTo>
                  <a:lnTo>
                    <a:pt x="173436" y="116748"/>
                  </a:lnTo>
                  <a:lnTo>
                    <a:pt x="179182" y="145174"/>
                  </a:lnTo>
                  <a:lnTo>
                    <a:pt x="183795" y="173705"/>
                  </a:lnTo>
                  <a:lnTo>
                    <a:pt x="185354" y="207998"/>
                  </a:lnTo>
                  <a:lnTo>
                    <a:pt x="191365" y="236115"/>
                  </a:lnTo>
                  <a:lnTo>
                    <a:pt x="200196" y="250959"/>
                  </a:lnTo>
                  <a:lnTo>
                    <a:pt x="205791" y="257742"/>
                  </a:lnTo>
                  <a:lnTo>
                    <a:pt x="208673" y="258669"/>
                  </a:lnTo>
                  <a:lnTo>
                    <a:pt x="210553" y="258917"/>
                  </a:lnTo>
                  <a:lnTo>
                    <a:pt x="211806" y="257494"/>
                  </a:lnTo>
                  <a:lnTo>
                    <a:pt x="224158" y="222021"/>
                  </a:lnTo>
                  <a:lnTo>
                    <a:pt x="239129" y="189878"/>
                  </a:lnTo>
                  <a:lnTo>
                    <a:pt x="255257" y="159775"/>
                  </a:lnTo>
                  <a:lnTo>
                    <a:pt x="265867" y="140196"/>
                  </a:lnTo>
                  <a:lnTo>
                    <a:pt x="284011" y="118496"/>
                  </a:lnTo>
                  <a:lnTo>
                    <a:pt x="285384" y="118637"/>
                  </a:lnTo>
                  <a:lnTo>
                    <a:pt x="289027" y="120909"/>
                  </a:lnTo>
                  <a:lnTo>
                    <a:pt x="290316" y="122627"/>
                  </a:lnTo>
                  <a:lnTo>
                    <a:pt x="291748" y="126652"/>
                  </a:lnTo>
                  <a:lnTo>
                    <a:pt x="298530" y="160653"/>
                  </a:lnTo>
                  <a:lnTo>
                    <a:pt x="305885" y="195283"/>
                  </a:lnTo>
                  <a:lnTo>
                    <a:pt x="320435" y="228742"/>
                  </a:lnTo>
                  <a:lnTo>
                    <a:pt x="327359" y="239431"/>
                  </a:lnTo>
                  <a:lnTo>
                    <a:pt x="354170" y="260259"/>
                  </a:lnTo>
                  <a:lnTo>
                    <a:pt x="372698" y="264690"/>
                  </a:lnTo>
                  <a:lnTo>
                    <a:pt x="399497" y="265393"/>
                  </a:lnTo>
                  <a:lnTo>
                    <a:pt x="416643" y="259949"/>
                  </a:lnTo>
                  <a:lnTo>
                    <a:pt x="443368" y="242173"/>
                  </a:lnTo>
                  <a:lnTo>
                    <a:pt x="455815" y="229525"/>
                  </a:lnTo>
                  <a:lnTo>
                    <a:pt x="476851" y="198737"/>
                  </a:lnTo>
                  <a:lnTo>
                    <a:pt x="481809" y="186408"/>
                  </a:lnTo>
                  <a:lnTo>
                    <a:pt x="485543" y="151611"/>
                  </a:lnTo>
                  <a:lnTo>
                    <a:pt x="484826" y="149445"/>
                  </a:lnTo>
                  <a:lnTo>
                    <a:pt x="483555" y="148000"/>
                  </a:lnTo>
                  <a:lnTo>
                    <a:pt x="480025" y="146396"/>
                  </a:lnTo>
                  <a:lnTo>
                    <a:pt x="475811" y="145682"/>
                  </a:lnTo>
                  <a:lnTo>
                    <a:pt x="469176" y="149598"/>
                  </a:lnTo>
                  <a:lnTo>
                    <a:pt x="440572" y="176905"/>
                  </a:lnTo>
                  <a:lnTo>
                    <a:pt x="429103" y="197400"/>
                  </a:lnTo>
                  <a:lnTo>
                    <a:pt x="423739" y="215109"/>
                  </a:lnTo>
                  <a:lnTo>
                    <a:pt x="423279" y="225434"/>
                  </a:lnTo>
                  <a:lnTo>
                    <a:pt x="431556" y="249802"/>
                  </a:lnTo>
                  <a:lnTo>
                    <a:pt x="438130" y="257257"/>
                  </a:lnTo>
                  <a:lnTo>
                    <a:pt x="457200" y="273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"/>
            <p:cNvSpPr/>
            <p:nvPr/>
          </p:nvSpPr>
          <p:spPr>
            <a:xfrm>
              <a:off x="2964656" y="1571625"/>
              <a:ext cx="35720" cy="278607"/>
            </a:xfrm>
            <a:custGeom>
              <a:avLst/>
              <a:gdLst/>
              <a:ahLst/>
              <a:cxnLst/>
              <a:rect l="0" t="0" r="0" b="0"/>
              <a:pathLst>
                <a:path w="35720" h="278607">
                  <a:moveTo>
                    <a:pt x="35719" y="0"/>
                  </a:moveTo>
                  <a:lnTo>
                    <a:pt x="34925" y="31333"/>
                  </a:lnTo>
                  <a:lnTo>
                    <a:pt x="30065" y="65309"/>
                  </a:lnTo>
                  <a:lnTo>
                    <a:pt x="26900" y="93170"/>
                  </a:lnTo>
                  <a:lnTo>
                    <a:pt x="20935" y="123650"/>
                  </a:lnTo>
                  <a:lnTo>
                    <a:pt x="14141" y="155699"/>
                  </a:lnTo>
                  <a:lnTo>
                    <a:pt x="9217" y="185304"/>
                  </a:lnTo>
                  <a:lnTo>
                    <a:pt x="5641" y="214184"/>
                  </a:lnTo>
                  <a:lnTo>
                    <a:pt x="1115" y="244802"/>
                  </a:lnTo>
                  <a:lnTo>
                    <a:pt x="0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"/>
            <p:cNvSpPr/>
            <p:nvPr/>
          </p:nvSpPr>
          <p:spPr>
            <a:xfrm>
              <a:off x="2714715" y="1671638"/>
              <a:ext cx="157014" cy="200026"/>
            </a:xfrm>
            <a:custGeom>
              <a:avLst/>
              <a:gdLst/>
              <a:ahLst/>
              <a:cxnLst/>
              <a:rect l="0" t="0" r="0" b="0"/>
              <a:pathLst>
                <a:path w="157014" h="200026">
                  <a:moveTo>
                    <a:pt x="21341" y="0"/>
                  </a:moveTo>
                  <a:lnTo>
                    <a:pt x="21341" y="34477"/>
                  </a:lnTo>
                  <a:lnTo>
                    <a:pt x="19225" y="65930"/>
                  </a:lnTo>
                  <a:lnTo>
                    <a:pt x="11398" y="98924"/>
                  </a:lnTo>
                  <a:lnTo>
                    <a:pt x="7626" y="133471"/>
                  </a:lnTo>
                  <a:lnTo>
                    <a:pt x="6514" y="143458"/>
                  </a:lnTo>
                  <a:lnTo>
                    <a:pt x="0" y="163839"/>
                  </a:lnTo>
                  <a:lnTo>
                    <a:pt x="3729" y="160375"/>
                  </a:lnTo>
                  <a:lnTo>
                    <a:pt x="5576" y="156473"/>
                  </a:lnTo>
                  <a:lnTo>
                    <a:pt x="14695" y="127272"/>
                  </a:lnTo>
                  <a:lnTo>
                    <a:pt x="31873" y="91901"/>
                  </a:lnTo>
                  <a:lnTo>
                    <a:pt x="46246" y="67270"/>
                  </a:lnTo>
                  <a:lnTo>
                    <a:pt x="69917" y="46037"/>
                  </a:lnTo>
                  <a:lnTo>
                    <a:pt x="90115" y="33964"/>
                  </a:lnTo>
                  <a:lnTo>
                    <a:pt x="94972" y="32961"/>
                  </a:lnTo>
                  <a:lnTo>
                    <a:pt x="118948" y="35198"/>
                  </a:lnTo>
                  <a:lnTo>
                    <a:pt x="128486" y="39721"/>
                  </a:lnTo>
                  <a:lnTo>
                    <a:pt x="137224" y="47022"/>
                  </a:lnTo>
                  <a:lnTo>
                    <a:pt x="146605" y="60851"/>
                  </a:lnTo>
                  <a:lnTo>
                    <a:pt x="153618" y="79678"/>
                  </a:lnTo>
                  <a:lnTo>
                    <a:pt x="156617" y="114444"/>
                  </a:lnTo>
                  <a:lnTo>
                    <a:pt x="157013" y="150037"/>
                  </a:lnTo>
                  <a:lnTo>
                    <a:pt x="156252" y="163521"/>
                  </a:lnTo>
                  <a:lnTo>
                    <a:pt x="149929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"/>
            <p:cNvSpPr/>
            <p:nvPr/>
          </p:nvSpPr>
          <p:spPr>
            <a:xfrm>
              <a:off x="2572867" y="1643063"/>
              <a:ext cx="63178" cy="378619"/>
            </a:xfrm>
            <a:custGeom>
              <a:avLst/>
              <a:gdLst/>
              <a:ahLst/>
              <a:cxnLst/>
              <a:rect l="0" t="0" r="0" b="0"/>
              <a:pathLst>
                <a:path w="63178" h="378619">
                  <a:moveTo>
                    <a:pt x="63177" y="0"/>
                  </a:moveTo>
                  <a:lnTo>
                    <a:pt x="62383" y="11406"/>
                  </a:lnTo>
                  <a:lnTo>
                    <a:pt x="54358" y="41551"/>
                  </a:lnTo>
                  <a:lnTo>
                    <a:pt x="48393" y="68138"/>
                  </a:lnTo>
                  <a:lnTo>
                    <a:pt x="41598" y="101151"/>
                  </a:lnTo>
                  <a:lnTo>
                    <a:pt x="34558" y="136068"/>
                  </a:lnTo>
                  <a:lnTo>
                    <a:pt x="27445" y="171549"/>
                  </a:lnTo>
                  <a:lnTo>
                    <a:pt x="20310" y="207198"/>
                  </a:lnTo>
                  <a:lnTo>
                    <a:pt x="13169" y="242896"/>
                  </a:lnTo>
                  <a:lnTo>
                    <a:pt x="8143" y="276492"/>
                  </a:lnTo>
                  <a:lnTo>
                    <a:pt x="4537" y="306554"/>
                  </a:lnTo>
                  <a:lnTo>
                    <a:pt x="0" y="341365"/>
                  </a:lnTo>
                  <a:lnTo>
                    <a:pt x="6027" y="378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"/>
            <p:cNvSpPr/>
            <p:nvPr/>
          </p:nvSpPr>
          <p:spPr>
            <a:xfrm>
              <a:off x="2464594" y="1664494"/>
              <a:ext cx="85726" cy="128588"/>
            </a:xfrm>
            <a:custGeom>
              <a:avLst/>
              <a:gdLst/>
              <a:ahLst/>
              <a:cxnLst/>
              <a:rect l="0" t="0" r="0" b="0"/>
              <a:pathLst>
                <a:path w="85726" h="128588">
                  <a:moveTo>
                    <a:pt x="0" y="0"/>
                  </a:moveTo>
                  <a:lnTo>
                    <a:pt x="7585" y="3792"/>
                  </a:lnTo>
                  <a:lnTo>
                    <a:pt x="13425" y="9887"/>
                  </a:lnTo>
                  <a:lnTo>
                    <a:pt x="36765" y="44443"/>
                  </a:lnTo>
                  <a:lnTo>
                    <a:pt x="54759" y="73880"/>
                  </a:lnTo>
                  <a:lnTo>
                    <a:pt x="75467" y="108017"/>
                  </a:lnTo>
                  <a:lnTo>
                    <a:pt x="82333" y="117906"/>
                  </a:lnTo>
                  <a:lnTo>
                    <a:pt x="85725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"/>
            <p:cNvSpPr/>
            <p:nvPr/>
          </p:nvSpPr>
          <p:spPr>
            <a:xfrm>
              <a:off x="2323354" y="1578769"/>
              <a:ext cx="155528" cy="271463"/>
            </a:xfrm>
            <a:custGeom>
              <a:avLst/>
              <a:gdLst/>
              <a:ahLst/>
              <a:cxnLst/>
              <a:rect l="0" t="0" r="0" b="0"/>
              <a:pathLst>
                <a:path w="155528" h="271463">
                  <a:moveTo>
                    <a:pt x="155527" y="0"/>
                  </a:moveTo>
                  <a:lnTo>
                    <a:pt x="131951" y="794"/>
                  </a:lnTo>
                  <a:lnTo>
                    <a:pt x="103076" y="12978"/>
                  </a:lnTo>
                  <a:lnTo>
                    <a:pt x="70966" y="29257"/>
                  </a:lnTo>
                  <a:lnTo>
                    <a:pt x="56826" y="39197"/>
                  </a:lnTo>
                  <a:lnTo>
                    <a:pt x="26015" y="68103"/>
                  </a:lnTo>
                  <a:lnTo>
                    <a:pt x="12819" y="86853"/>
                  </a:lnTo>
                  <a:lnTo>
                    <a:pt x="2043" y="108819"/>
                  </a:lnTo>
                  <a:lnTo>
                    <a:pt x="0" y="118743"/>
                  </a:lnTo>
                  <a:lnTo>
                    <a:pt x="1042" y="123612"/>
                  </a:lnTo>
                  <a:lnTo>
                    <a:pt x="14602" y="147609"/>
                  </a:lnTo>
                  <a:lnTo>
                    <a:pt x="23838" y="155033"/>
                  </a:lnTo>
                  <a:lnTo>
                    <a:pt x="55242" y="176917"/>
                  </a:lnTo>
                  <a:lnTo>
                    <a:pt x="85044" y="201315"/>
                  </a:lnTo>
                  <a:lnTo>
                    <a:pt x="93192" y="213019"/>
                  </a:lnTo>
                  <a:lnTo>
                    <a:pt x="94127" y="217419"/>
                  </a:lnTo>
                  <a:lnTo>
                    <a:pt x="93049" y="226541"/>
                  </a:lnTo>
                  <a:lnTo>
                    <a:pt x="87979" y="236809"/>
                  </a:lnTo>
                  <a:lnTo>
                    <a:pt x="81450" y="244879"/>
                  </a:lnTo>
                  <a:lnTo>
                    <a:pt x="46358" y="261914"/>
                  </a:lnTo>
                  <a:lnTo>
                    <a:pt x="29129" y="269341"/>
                  </a:lnTo>
                  <a:lnTo>
                    <a:pt x="19796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"/>
            <p:cNvSpPr/>
            <p:nvPr/>
          </p:nvSpPr>
          <p:spPr>
            <a:xfrm>
              <a:off x="2154618" y="1407319"/>
              <a:ext cx="202821" cy="514351"/>
            </a:xfrm>
            <a:custGeom>
              <a:avLst/>
              <a:gdLst/>
              <a:ahLst/>
              <a:cxnLst/>
              <a:rect l="0" t="0" r="0" b="0"/>
              <a:pathLst>
                <a:path w="202821" h="514351">
                  <a:moveTo>
                    <a:pt x="202820" y="0"/>
                  </a:moveTo>
                  <a:lnTo>
                    <a:pt x="199027" y="0"/>
                  </a:lnTo>
                  <a:lnTo>
                    <a:pt x="195049" y="2116"/>
                  </a:lnTo>
                  <a:lnTo>
                    <a:pt x="164341" y="31374"/>
                  </a:lnTo>
                  <a:lnTo>
                    <a:pt x="137981" y="61495"/>
                  </a:lnTo>
                  <a:lnTo>
                    <a:pt x="113141" y="92480"/>
                  </a:lnTo>
                  <a:lnTo>
                    <a:pt x="89465" y="126796"/>
                  </a:lnTo>
                  <a:lnTo>
                    <a:pt x="72535" y="152398"/>
                  </a:lnTo>
                  <a:lnTo>
                    <a:pt x="55222" y="179651"/>
                  </a:lnTo>
                  <a:lnTo>
                    <a:pt x="39589" y="207639"/>
                  </a:lnTo>
                  <a:lnTo>
                    <a:pt x="26821" y="233836"/>
                  </a:lnTo>
                  <a:lnTo>
                    <a:pt x="16648" y="259502"/>
                  </a:lnTo>
                  <a:lnTo>
                    <a:pt x="9481" y="286784"/>
                  </a:lnTo>
                  <a:lnTo>
                    <a:pt x="3649" y="312668"/>
                  </a:lnTo>
                  <a:lnTo>
                    <a:pt x="0" y="337401"/>
                  </a:lnTo>
                  <a:lnTo>
                    <a:pt x="2407" y="372844"/>
                  </a:lnTo>
                  <a:lnTo>
                    <a:pt x="8942" y="403807"/>
                  </a:lnTo>
                  <a:lnTo>
                    <a:pt x="21373" y="431502"/>
                  </a:lnTo>
                  <a:lnTo>
                    <a:pt x="53366" y="464879"/>
                  </a:lnTo>
                  <a:lnTo>
                    <a:pt x="87191" y="486527"/>
                  </a:lnTo>
                  <a:lnTo>
                    <a:pt x="115819" y="497287"/>
                  </a:lnTo>
                  <a:lnTo>
                    <a:pt x="150062" y="510509"/>
                  </a:lnTo>
                  <a:lnTo>
                    <a:pt x="159957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"/>
          <p:cNvGrpSpPr/>
          <p:nvPr/>
        </p:nvGrpSpPr>
        <p:grpSpPr>
          <a:xfrm>
            <a:off x="1650206" y="1407319"/>
            <a:ext cx="2285271" cy="1457326"/>
            <a:chOff x="1650206" y="1407319"/>
            <a:chExt cx="2285271" cy="1457326"/>
          </a:xfrm>
        </p:grpSpPr>
        <p:sp>
          <p:nvSpPr>
            <p:cNvPr id="22" name="SMARTInkShape-37"/>
            <p:cNvSpPr/>
            <p:nvPr/>
          </p:nvSpPr>
          <p:spPr>
            <a:xfrm>
              <a:off x="2300288" y="21645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"/>
            <p:cNvSpPr/>
            <p:nvPr/>
          </p:nvSpPr>
          <p:spPr>
            <a:xfrm>
              <a:off x="2307431" y="2257425"/>
              <a:ext cx="13836" cy="128589"/>
            </a:xfrm>
            <a:custGeom>
              <a:avLst/>
              <a:gdLst/>
              <a:ahLst/>
              <a:cxnLst/>
              <a:rect l="0" t="0" r="0" b="0"/>
              <a:pathLst>
                <a:path w="13836" h="128589">
                  <a:moveTo>
                    <a:pt x="0" y="0"/>
                  </a:moveTo>
                  <a:lnTo>
                    <a:pt x="3793" y="0"/>
                  </a:lnTo>
                  <a:lnTo>
                    <a:pt x="4910" y="1588"/>
                  </a:lnTo>
                  <a:lnTo>
                    <a:pt x="10849" y="31227"/>
                  </a:lnTo>
                  <a:lnTo>
                    <a:pt x="13835" y="66760"/>
                  </a:lnTo>
                  <a:lnTo>
                    <a:pt x="12037" y="95716"/>
                  </a:lnTo>
                  <a:lnTo>
                    <a:pt x="7144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"/>
            <p:cNvSpPr/>
            <p:nvPr/>
          </p:nvSpPr>
          <p:spPr>
            <a:xfrm>
              <a:off x="2150269" y="2100263"/>
              <a:ext cx="57151" cy="321469"/>
            </a:xfrm>
            <a:custGeom>
              <a:avLst/>
              <a:gdLst/>
              <a:ahLst/>
              <a:cxnLst/>
              <a:rect l="0" t="0" r="0" b="0"/>
              <a:pathLst>
                <a:path w="57151" h="321469">
                  <a:moveTo>
                    <a:pt x="0" y="0"/>
                  </a:moveTo>
                  <a:lnTo>
                    <a:pt x="7585" y="7584"/>
                  </a:lnTo>
                  <a:lnTo>
                    <a:pt x="23642" y="42094"/>
                  </a:lnTo>
                  <a:lnTo>
                    <a:pt x="30905" y="70416"/>
                  </a:lnTo>
                  <a:lnTo>
                    <a:pt x="35696" y="95589"/>
                  </a:lnTo>
                  <a:lnTo>
                    <a:pt x="40471" y="121859"/>
                  </a:lnTo>
                  <a:lnTo>
                    <a:pt x="45239" y="146763"/>
                  </a:lnTo>
                  <a:lnTo>
                    <a:pt x="47887" y="173178"/>
                  </a:lnTo>
                  <a:lnTo>
                    <a:pt x="49064" y="199205"/>
                  </a:lnTo>
                  <a:lnTo>
                    <a:pt x="49727" y="232502"/>
                  </a:lnTo>
                  <a:lnTo>
                    <a:pt x="50717" y="265563"/>
                  </a:lnTo>
                  <a:lnTo>
                    <a:pt x="55644" y="298872"/>
                  </a:lnTo>
                  <a:lnTo>
                    <a:pt x="57150" y="321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"/>
            <p:cNvSpPr/>
            <p:nvPr/>
          </p:nvSpPr>
          <p:spPr>
            <a:xfrm>
              <a:off x="1943100" y="2230523"/>
              <a:ext cx="188408" cy="287546"/>
            </a:xfrm>
            <a:custGeom>
              <a:avLst/>
              <a:gdLst/>
              <a:ahLst/>
              <a:cxnLst/>
              <a:rect l="0" t="0" r="0" b="0"/>
              <a:pathLst>
                <a:path w="188408" h="287546">
                  <a:moveTo>
                    <a:pt x="28575" y="41190"/>
                  </a:moveTo>
                  <a:lnTo>
                    <a:pt x="22424" y="63434"/>
                  </a:lnTo>
                  <a:lnTo>
                    <a:pt x="21518" y="99038"/>
                  </a:lnTo>
                  <a:lnTo>
                    <a:pt x="21448" y="132756"/>
                  </a:lnTo>
                  <a:lnTo>
                    <a:pt x="20643" y="160572"/>
                  </a:lnTo>
                  <a:lnTo>
                    <a:pt x="16523" y="188922"/>
                  </a:lnTo>
                  <a:lnTo>
                    <a:pt x="14950" y="216636"/>
                  </a:lnTo>
                  <a:lnTo>
                    <a:pt x="14418" y="247737"/>
                  </a:lnTo>
                  <a:lnTo>
                    <a:pt x="14293" y="282686"/>
                  </a:lnTo>
                  <a:lnTo>
                    <a:pt x="14289" y="287545"/>
                  </a:lnTo>
                  <a:lnTo>
                    <a:pt x="16404" y="252026"/>
                  </a:lnTo>
                  <a:lnTo>
                    <a:pt x="19942" y="223780"/>
                  </a:lnTo>
                  <a:lnTo>
                    <a:pt x="20990" y="190276"/>
                  </a:lnTo>
                  <a:lnTo>
                    <a:pt x="23417" y="155213"/>
                  </a:lnTo>
                  <a:lnTo>
                    <a:pt x="27047" y="119689"/>
                  </a:lnTo>
                  <a:lnTo>
                    <a:pt x="32356" y="86145"/>
                  </a:lnTo>
                  <a:lnTo>
                    <a:pt x="43983" y="58214"/>
                  </a:lnTo>
                  <a:lnTo>
                    <a:pt x="65926" y="27442"/>
                  </a:lnTo>
                  <a:lnTo>
                    <a:pt x="86209" y="13216"/>
                  </a:lnTo>
                  <a:lnTo>
                    <a:pt x="114396" y="2091"/>
                  </a:lnTo>
                  <a:lnTo>
                    <a:pt x="128630" y="0"/>
                  </a:lnTo>
                  <a:lnTo>
                    <a:pt x="142894" y="3304"/>
                  </a:lnTo>
                  <a:lnTo>
                    <a:pt x="162195" y="14089"/>
                  </a:lnTo>
                  <a:lnTo>
                    <a:pt x="172099" y="23589"/>
                  </a:lnTo>
                  <a:lnTo>
                    <a:pt x="187577" y="52189"/>
                  </a:lnTo>
                  <a:lnTo>
                    <a:pt x="188407" y="64334"/>
                  </a:lnTo>
                  <a:lnTo>
                    <a:pt x="182472" y="91534"/>
                  </a:lnTo>
                  <a:lnTo>
                    <a:pt x="172158" y="112727"/>
                  </a:lnTo>
                  <a:lnTo>
                    <a:pt x="142028" y="142705"/>
                  </a:lnTo>
                  <a:lnTo>
                    <a:pt x="127417" y="154570"/>
                  </a:lnTo>
                  <a:lnTo>
                    <a:pt x="110340" y="162489"/>
                  </a:lnTo>
                  <a:lnTo>
                    <a:pt x="79084" y="167617"/>
                  </a:lnTo>
                  <a:lnTo>
                    <a:pt x="48479" y="169137"/>
                  </a:lnTo>
                  <a:lnTo>
                    <a:pt x="26888" y="165795"/>
                  </a:lnTo>
                  <a:lnTo>
                    <a:pt x="0" y="155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"/>
            <p:cNvSpPr/>
            <p:nvPr/>
          </p:nvSpPr>
          <p:spPr>
            <a:xfrm>
              <a:off x="1751848" y="2237439"/>
              <a:ext cx="141247" cy="162862"/>
            </a:xfrm>
            <a:custGeom>
              <a:avLst/>
              <a:gdLst/>
              <a:ahLst/>
              <a:cxnLst/>
              <a:rect l="0" t="0" r="0" b="0"/>
              <a:pathLst>
                <a:path w="141247" h="162862">
                  <a:moveTo>
                    <a:pt x="62665" y="84280"/>
                  </a:moveTo>
                  <a:lnTo>
                    <a:pt x="66457" y="80487"/>
                  </a:lnTo>
                  <a:lnTo>
                    <a:pt x="68319" y="76509"/>
                  </a:lnTo>
                  <a:lnTo>
                    <a:pt x="73306" y="63695"/>
                  </a:lnTo>
                  <a:lnTo>
                    <a:pt x="97442" y="29177"/>
                  </a:lnTo>
                  <a:lnTo>
                    <a:pt x="101934" y="21954"/>
                  </a:lnTo>
                  <a:lnTo>
                    <a:pt x="104462" y="13425"/>
                  </a:lnTo>
                  <a:lnTo>
                    <a:pt x="104817" y="10850"/>
                  </a:lnTo>
                  <a:lnTo>
                    <a:pt x="103095" y="5871"/>
                  </a:lnTo>
                  <a:lnTo>
                    <a:pt x="101524" y="3433"/>
                  </a:lnTo>
                  <a:lnTo>
                    <a:pt x="98890" y="1806"/>
                  </a:lnTo>
                  <a:lnTo>
                    <a:pt x="91729" y="0"/>
                  </a:lnTo>
                  <a:lnTo>
                    <a:pt x="83255" y="1314"/>
                  </a:lnTo>
                  <a:lnTo>
                    <a:pt x="61087" y="12417"/>
                  </a:lnTo>
                  <a:lnTo>
                    <a:pt x="25814" y="43000"/>
                  </a:lnTo>
                  <a:lnTo>
                    <a:pt x="6620" y="75228"/>
                  </a:lnTo>
                  <a:lnTo>
                    <a:pt x="2037" y="86607"/>
                  </a:lnTo>
                  <a:lnTo>
                    <a:pt x="0" y="99601"/>
                  </a:lnTo>
                  <a:lnTo>
                    <a:pt x="2646" y="120305"/>
                  </a:lnTo>
                  <a:lnTo>
                    <a:pt x="10590" y="132306"/>
                  </a:lnTo>
                  <a:lnTo>
                    <a:pt x="22057" y="142137"/>
                  </a:lnTo>
                  <a:lnTo>
                    <a:pt x="50939" y="154916"/>
                  </a:lnTo>
                  <a:lnTo>
                    <a:pt x="77711" y="160507"/>
                  </a:lnTo>
                  <a:lnTo>
                    <a:pt x="107869" y="162164"/>
                  </a:lnTo>
                  <a:lnTo>
                    <a:pt x="141246" y="162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"/>
            <p:cNvSpPr/>
            <p:nvPr/>
          </p:nvSpPr>
          <p:spPr>
            <a:xfrm>
              <a:off x="1650206" y="2221706"/>
              <a:ext cx="85726" cy="210764"/>
            </a:xfrm>
            <a:custGeom>
              <a:avLst/>
              <a:gdLst/>
              <a:ahLst/>
              <a:cxnLst/>
              <a:rect l="0" t="0" r="0" b="0"/>
              <a:pathLst>
                <a:path w="85726" h="210764">
                  <a:moveTo>
                    <a:pt x="0" y="150019"/>
                  </a:moveTo>
                  <a:lnTo>
                    <a:pt x="0" y="185416"/>
                  </a:lnTo>
                  <a:lnTo>
                    <a:pt x="0" y="198254"/>
                  </a:lnTo>
                  <a:lnTo>
                    <a:pt x="794" y="201226"/>
                  </a:lnTo>
                  <a:lnTo>
                    <a:pt x="2117" y="203207"/>
                  </a:lnTo>
                  <a:lnTo>
                    <a:pt x="3793" y="204528"/>
                  </a:lnTo>
                  <a:lnTo>
                    <a:pt x="5655" y="208112"/>
                  </a:lnTo>
                  <a:lnTo>
                    <a:pt x="6151" y="210179"/>
                  </a:lnTo>
                  <a:lnTo>
                    <a:pt x="5688" y="210763"/>
                  </a:lnTo>
                  <a:lnTo>
                    <a:pt x="4586" y="210359"/>
                  </a:lnTo>
                  <a:lnTo>
                    <a:pt x="3057" y="209295"/>
                  </a:lnTo>
                  <a:lnTo>
                    <a:pt x="2038" y="207793"/>
                  </a:lnTo>
                  <a:lnTo>
                    <a:pt x="604" y="201886"/>
                  </a:lnTo>
                  <a:lnTo>
                    <a:pt x="36" y="170165"/>
                  </a:lnTo>
                  <a:lnTo>
                    <a:pt x="799" y="135562"/>
                  </a:lnTo>
                  <a:lnTo>
                    <a:pt x="5656" y="105006"/>
                  </a:lnTo>
                  <a:lnTo>
                    <a:pt x="10642" y="72424"/>
                  </a:lnTo>
                  <a:lnTo>
                    <a:pt x="24974" y="43851"/>
                  </a:lnTo>
                  <a:lnTo>
                    <a:pt x="47778" y="17113"/>
                  </a:lnTo>
                  <a:lnTo>
                    <a:pt x="82529" y="124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"/>
            <p:cNvSpPr/>
            <p:nvPr/>
          </p:nvSpPr>
          <p:spPr>
            <a:xfrm>
              <a:off x="2406951" y="2235994"/>
              <a:ext cx="136225" cy="189277"/>
            </a:xfrm>
            <a:custGeom>
              <a:avLst/>
              <a:gdLst/>
              <a:ahLst/>
              <a:cxnLst/>
              <a:rect l="0" t="0" r="0" b="0"/>
              <a:pathLst>
                <a:path w="136225" h="189277">
                  <a:moveTo>
                    <a:pt x="136224" y="0"/>
                  </a:moveTo>
                  <a:lnTo>
                    <a:pt x="132432" y="0"/>
                  </a:lnTo>
                  <a:lnTo>
                    <a:pt x="128453" y="2116"/>
                  </a:lnTo>
                  <a:lnTo>
                    <a:pt x="122452" y="5703"/>
                  </a:lnTo>
                  <a:lnTo>
                    <a:pt x="92489" y="20585"/>
                  </a:lnTo>
                  <a:lnTo>
                    <a:pt x="57528" y="45181"/>
                  </a:lnTo>
                  <a:lnTo>
                    <a:pt x="22541" y="80274"/>
                  </a:lnTo>
                  <a:lnTo>
                    <a:pt x="2996" y="107490"/>
                  </a:lnTo>
                  <a:lnTo>
                    <a:pt x="574" y="113729"/>
                  </a:lnTo>
                  <a:lnTo>
                    <a:pt x="0" y="124894"/>
                  </a:lnTo>
                  <a:lnTo>
                    <a:pt x="4139" y="143897"/>
                  </a:lnTo>
                  <a:lnTo>
                    <a:pt x="14185" y="160816"/>
                  </a:lnTo>
                  <a:lnTo>
                    <a:pt x="31008" y="175884"/>
                  </a:lnTo>
                  <a:lnTo>
                    <a:pt x="48451" y="181358"/>
                  </a:lnTo>
                  <a:lnTo>
                    <a:pt x="76351" y="186556"/>
                  </a:lnTo>
                  <a:lnTo>
                    <a:pt x="92151" y="189276"/>
                  </a:lnTo>
                  <a:lnTo>
                    <a:pt x="121937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4"/>
            <p:cNvSpPr/>
            <p:nvPr/>
          </p:nvSpPr>
          <p:spPr>
            <a:xfrm>
              <a:off x="2602251" y="2250992"/>
              <a:ext cx="212388" cy="127878"/>
            </a:xfrm>
            <a:custGeom>
              <a:avLst/>
              <a:gdLst/>
              <a:ahLst/>
              <a:cxnLst/>
              <a:rect l="0" t="0" r="0" b="0"/>
              <a:pathLst>
                <a:path w="212388" h="127878">
                  <a:moveTo>
                    <a:pt x="133805" y="42152"/>
                  </a:moveTo>
                  <a:lnTo>
                    <a:pt x="133805" y="25359"/>
                  </a:lnTo>
                  <a:lnTo>
                    <a:pt x="131689" y="20665"/>
                  </a:lnTo>
                  <a:lnTo>
                    <a:pt x="120070" y="7392"/>
                  </a:lnTo>
                  <a:lnTo>
                    <a:pt x="111561" y="2891"/>
                  </a:lnTo>
                  <a:lnTo>
                    <a:pt x="89371" y="0"/>
                  </a:lnTo>
                  <a:lnTo>
                    <a:pt x="69046" y="3292"/>
                  </a:lnTo>
                  <a:lnTo>
                    <a:pt x="39386" y="21561"/>
                  </a:lnTo>
                  <a:lnTo>
                    <a:pt x="15847" y="39936"/>
                  </a:lnTo>
                  <a:lnTo>
                    <a:pt x="4575" y="57899"/>
                  </a:lnTo>
                  <a:lnTo>
                    <a:pt x="0" y="74511"/>
                  </a:lnTo>
                  <a:lnTo>
                    <a:pt x="1047" y="84579"/>
                  </a:lnTo>
                  <a:lnTo>
                    <a:pt x="8186" y="103978"/>
                  </a:lnTo>
                  <a:lnTo>
                    <a:pt x="14739" y="111434"/>
                  </a:lnTo>
                  <a:lnTo>
                    <a:pt x="31881" y="122689"/>
                  </a:lnTo>
                  <a:lnTo>
                    <a:pt x="49631" y="126339"/>
                  </a:lnTo>
                  <a:lnTo>
                    <a:pt x="76962" y="121870"/>
                  </a:lnTo>
                  <a:lnTo>
                    <a:pt x="97384" y="114808"/>
                  </a:lnTo>
                  <a:lnTo>
                    <a:pt x="113048" y="103014"/>
                  </a:lnTo>
                  <a:lnTo>
                    <a:pt x="135181" y="74603"/>
                  </a:lnTo>
                  <a:lnTo>
                    <a:pt x="146266" y="41098"/>
                  </a:lnTo>
                  <a:lnTo>
                    <a:pt x="147732" y="26686"/>
                  </a:lnTo>
                  <a:lnTo>
                    <a:pt x="147059" y="24698"/>
                  </a:lnTo>
                  <a:lnTo>
                    <a:pt x="145816" y="23372"/>
                  </a:lnTo>
                  <a:lnTo>
                    <a:pt x="141910" y="21244"/>
                  </a:lnTo>
                  <a:lnTo>
                    <a:pt x="141590" y="21863"/>
                  </a:lnTo>
                  <a:lnTo>
                    <a:pt x="141033" y="34502"/>
                  </a:lnTo>
                  <a:lnTo>
                    <a:pt x="143103" y="40868"/>
                  </a:lnTo>
                  <a:lnTo>
                    <a:pt x="157744" y="74839"/>
                  </a:lnTo>
                  <a:lnTo>
                    <a:pt x="181569" y="107995"/>
                  </a:lnTo>
                  <a:lnTo>
                    <a:pt x="212387" y="127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"/>
            <p:cNvSpPr/>
            <p:nvPr/>
          </p:nvSpPr>
          <p:spPr>
            <a:xfrm>
              <a:off x="2936081" y="2057400"/>
              <a:ext cx="42864" cy="342901"/>
            </a:xfrm>
            <a:custGeom>
              <a:avLst/>
              <a:gdLst/>
              <a:ahLst/>
              <a:cxnLst/>
              <a:rect l="0" t="0" r="0" b="0"/>
              <a:pathLst>
                <a:path w="42864" h="342901">
                  <a:moveTo>
                    <a:pt x="0" y="0"/>
                  </a:moveTo>
                  <a:lnTo>
                    <a:pt x="0" y="34539"/>
                  </a:lnTo>
                  <a:lnTo>
                    <a:pt x="0" y="67853"/>
                  </a:lnTo>
                  <a:lnTo>
                    <a:pt x="3793" y="99391"/>
                  </a:lnTo>
                  <a:lnTo>
                    <a:pt x="9943" y="130079"/>
                  </a:lnTo>
                  <a:lnTo>
                    <a:pt x="16793" y="163072"/>
                  </a:lnTo>
                  <a:lnTo>
                    <a:pt x="23849" y="197984"/>
                  </a:lnTo>
                  <a:lnTo>
                    <a:pt x="30967" y="229671"/>
                  </a:lnTo>
                  <a:lnTo>
                    <a:pt x="39690" y="263913"/>
                  </a:lnTo>
                  <a:lnTo>
                    <a:pt x="42236" y="298311"/>
                  </a:lnTo>
                  <a:lnTo>
                    <a:pt x="42808" y="332861"/>
                  </a:lnTo>
                  <a:lnTo>
                    <a:pt x="42863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6"/>
            <p:cNvSpPr/>
            <p:nvPr/>
          </p:nvSpPr>
          <p:spPr>
            <a:xfrm>
              <a:off x="2857500" y="2228850"/>
              <a:ext cx="249731" cy="171451"/>
            </a:xfrm>
            <a:custGeom>
              <a:avLst/>
              <a:gdLst/>
              <a:ahLst/>
              <a:cxnLst/>
              <a:rect l="0" t="0" r="0" b="0"/>
              <a:pathLst>
                <a:path w="249731" h="171451">
                  <a:moveTo>
                    <a:pt x="0" y="0"/>
                  </a:moveTo>
                  <a:lnTo>
                    <a:pt x="32484" y="0"/>
                  </a:lnTo>
                  <a:lnTo>
                    <a:pt x="65103" y="0"/>
                  </a:lnTo>
                  <a:lnTo>
                    <a:pt x="96901" y="0"/>
                  </a:lnTo>
                  <a:lnTo>
                    <a:pt x="130664" y="794"/>
                  </a:lnTo>
                  <a:lnTo>
                    <a:pt x="161129" y="6497"/>
                  </a:lnTo>
                  <a:lnTo>
                    <a:pt x="189470" y="17888"/>
                  </a:lnTo>
                  <a:lnTo>
                    <a:pt x="220782" y="35960"/>
                  </a:lnTo>
                  <a:lnTo>
                    <a:pt x="233857" y="46144"/>
                  </a:lnTo>
                  <a:lnTo>
                    <a:pt x="242314" y="58609"/>
                  </a:lnTo>
                  <a:lnTo>
                    <a:pt x="247745" y="79013"/>
                  </a:lnTo>
                  <a:lnTo>
                    <a:pt x="249730" y="114357"/>
                  </a:lnTo>
                  <a:lnTo>
                    <a:pt x="249198" y="148439"/>
                  </a:lnTo>
                  <a:lnTo>
                    <a:pt x="24288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"/>
            <p:cNvSpPr/>
            <p:nvPr/>
          </p:nvSpPr>
          <p:spPr>
            <a:xfrm>
              <a:off x="3121819" y="2167584"/>
              <a:ext cx="7145" cy="4117"/>
            </a:xfrm>
            <a:custGeom>
              <a:avLst/>
              <a:gdLst/>
              <a:ahLst/>
              <a:cxnLst/>
              <a:rect l="0" t="0" r="0" b="0"/>
              <a:pathLst>
                <a:path w="7145" h="4117">
                  <a:moveTo>
                    <a:pt x="0" y="4116"/>
                  </a:moveTo>
                  <a:lnTo>
                    <a:pt x="3792" y="4116"/>
                  </a:lnTo>
                  <a:lnTo>
                    <a:pt x="4909" y="3322"/>
                  </a:lnTo>
                  <a:lnTo>
                    <a:pt x="5654" y="1999"/>
                  </a:lnTo>
                  <a:lnTo>
                    <a:pt x="6151" y="324"/>
                  </a:lnTo>
                  <a:lnTo>
                    <a:pt x="6482" y="0"/>
                  </a:lnTo>
                  <a:lnTo>
                    <a:pt x="6702" y="578"/>
                  </a:lnTo>
                  <a:lnTo>
                    <a:pt x="7144" y="4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"/>
            <p:cNvSpPr/>
            <p:nvPr/>
          </p:nvSpPr>
          <p:spPr>
            <a:xfrm>
              <a:off x="3207544" y="2237237"/>
              <a:ext cx="442420" cy="382279"/>
            </a:xfrm>
            <a:custGeom>
              <a:avLst/>
              <a:gdLst/>
              <a:ahLst/>
              <a:cxnLst/>
              <a:rect l="0" t="0" r="0" b="0"/>
              <a:pathLst>
                <a:path w="442420" h="382279">
                  <a:moveTo>
                    <a:pt x="0" y="55907"/>
                  </a:moveTo>
                  <a:lnTo>
                    <a:pt x="5703" y="62404"/>
                  </a:lnTo>
                  <a:lnTo>
                    <a:pt x="24646" y="93204"/>
                  </a:lnTo>
                  <a:lnTo>
                    <a:pt x="39551" y="117602"/>
                  </a:lnTo>
                  <a:lnTo>
                    <a:pt x="42675" y="128779"/>
                  </a:lnTo>
                  <a:lnTo>
                    <a:pt x="44325" y="130682"/>
                  </a:lnTo>
                  <a:lnTo>
                    <a:pt x="46219" y="131951"/>
                  </a:lnTo>
                  <a:lnTo>
                    <a:pt x="47481" y="133590"/>
                  </a:lnTo>
                  <a:lnTo>
                    <a:pt x="49908" y="141272"/>
                  </a:lnTo>
                  <a:lnTo>
                    <a:pt x="53769" y="137733"/>
                  </a:lnTo>
                  <a:lnTo>
                    <a:pt x="55647" y="133813"/>
                  </a:lnTo>
                  <a:lnTo>
                    <a:pt x="60854" y="104044"/>
                  </a:lnTo>
                  <a:lnTo>
                    <a:pt x="65957" y="69948"/>
                  </a:lnTo>
                  <a:lnTo>
                    <a:pt x="74147" y="45363"/>
                  </a:lnTo>
                  <a:lnTo>
                    <a:pt x="94285" y="19337"/>
                  </a:lnTo>
                  <a:lnTo>
                    <a:pt x="105900" y="11117"/>
                  </a:lnTo>
                  <a:lnTo>
                    <a:pt x="109494" y="10172"/>
                  </a:lnTo>
                  <a:lnTo>
                    <a:pt x="112683" y="10336"/>
                  </a:lnTo>
                  <a:lnTo>
                    <a:pt x="118344" y="12634"/>
                  </a:lnTo>
                  <a:lnTo>
                    <a:pt x="123505" y="16302"/>
                  </a:lnTo>
                  <a:lnTo>
                    <a:pt x="126328" y="20577"/>
                  </a:lnTo>
                  <a:lnTo>
                    <a:pt x="127082" y="22829"/>
                  </a:lnTo>
                  <a:lnTo>
                    <a:pt x="147960" y="56348"/>
                  </a:lnTo>
                  <a:lnTo>
                    <a:pt x="178752" y="91512"/>
                  </a:lnTo>
                  <a:lnTo>
                    <a:pt x="211940" y="121164"/>
                  </a:lnTo>
                  <a:lnTo>
                    <a:pt x="235892" y="131033"/>
                  </a:lnTo>
                  <a:lnTo>
                    <a:pt x="246658" y="132952"/>
                  </a:lnTo>
                  <a:lnTo>
                    <a:pt x="256734" y="131689"/>
                  </a:lnTo>
                  <a:lnTo>
                    <a:pt x="285839" y="121419"/>
                  </a:lnTo>
                  <a:lnTo>
                    <a:pt x="311642" y="100684"/>
                  </a:lnTo>
                  <a:lnTo>
                    <a:pt x="322349" y="82932"/>
                  </a:lnTo>
                  <a:lnTo>
                    <a:pt x="335558" y="50676"/>
                  </a:lnTo>
                  <a:lnTo>
                    <a:pt x="340725" y="35042"/>
                  </a:lnTo>
                  <a:lnTo>
                    <a:pt x="341139" y="25202"/>
                  </a:lnTo>
                  <a:lnTo>
                    <a:pt x="336622" y="8756"/>
                  </a:lnTo>
                  <a:lnTo>
                    <a:pt x="328428" y="2954"/>
                  </a:lnTo>
                  <a:lnTo>
                    <a:pt x="319738" y="0"/>
                  </a:lnTo>
                  <a:lnTo>
                    <a:pt x="304552" y="2918"/>
                  </a:lnTo>
                  <a:lnTo>
                    <a:pt x="271572" y="18705"/>
                  </a:lnTo>
                  <a:lnTo>
                    <a:pt x="260999" y="30685"/>
                  </a:lnTo>
                  <a:lnTo>
                    <a:pt x="247840" y="53654"/>
                  </a:lnTo>
                  <a:lnTo>
                    <a:pt x="246983" y="57580"/>
                  </a:lnTo>
                  <a:lnTo>
                    <a:pt x="247205" y="60991"/>
                  </a:lnTo>
                  <a:lnTo>
                    <a:pt x="253265" y="75961"/>
                  </a:lnTo>
                  <a:lnTo>
                    <a:pt x="259809" y="85750"/>
                  </a:lnTo>
                  <a:lnTo>
                    <a:pt x="270567" y="93677"/>
                  </a:lnTo>
                  <a:lnTo>
                    <a:pt x="283809" y="97260"/>
                  </a:lnTo>
                  <a:lnTo>
                    <a:pt x="318133" y="98637"/>
                  </a:lnTo>
                  <a:lnTo>
                    <a:pt x="342858" y="97949"/>
                  </a:lnTo>
                  <a:lnTo>
                    <a:pt x="378477" y="86411"/>
                  </a:lnTo>
                  <a:lnTo>
                    <a:pt x="387287" y="84546"/>
                  </a:lnTo>
                  <a:lnTo>
                    <a:pt x="399410" y="78997"/>
                  </a:lnTo>
                  <a:lnTo>
                    <a:pt x="409448" y="77665"/>
                  </a:lnTo>
                  <a:lnTo>
                    <a:pt x="414281" y="79600"/>
                  </a:lnTo>
                  <a:lnTo>
                    <a:pt x="416681" y="81227"/>
                  </a:lnTo>
                  <a:lnTo>
                    <a:pt x="418281" y="83106"/>
                  </a:lnTo>
                  <a:lnTo>
                    <a:pt x="431299" y="111133"/>
                  </a:lnTo>
                  <a:lnTo>
                    <a:pt x="435679" y="140429"/>
                  </a:lnTo>
                  <a:lnTo>
                    <a:pt x="441248" y="174202"/>
                  </a:lnTo>
                  <a:lnTo>
                    <a:pt x="442419" y="204993"/>
                  </a:lnTo>
                  <a:lnTo>
                    <a:pt x="440650" y="234224"/>
                  </a:lnTo>
                  <a:lnTo>
                    <a:pt x="435098" y="262994"/>
                  </a:lnTo>
                  <a:lnTo>
                    <a:pt x="426309" y="291626"/>
                  </a:lnTo>
                  <a:lnTo>
                    <a:pt x="409117" y="325953"/>
                  </a:lnTo>
                  <a:lnTo>
                    <a:pt x="383585" y="357247"/>
                  </a:lnTo>
                  <a:lnTo>
                    <a:pt x="369714" y="369223"/>
                  </a:lnTo>
                  <a:lnTo>
                    <a:pt x="344054" y="379634"/>
                  </a:lnTo>
                  <a:lnTo>
                    <a:pt x="316342" y="382278"/>
                  </a:lnTo>
                  <a:lnTo>
                    <a:pt x="288023" y="378387"/>
                  </a:lnTo>
                  <a:lnTo>
                    <a:pt x="260318" y="371413"/>
                  </a:lnTo>
                  <a:lnTo>
                    <a:pt x="244284" y="363878"/>
                  </a:lnTo>
                  <a:lnTo>
                    <a:pt x="225662" y="346918"/>
                  </a:lnTo>
                  <a:lnTo>
                    <a:pt x="213883" y="326812"/>
                  </a:lnTo>
                  <a:lnTo>
                    <a:pt x="213232" y="319854"/>
                  </a:lnTo>
                  <a:lnTo>
                    <a:pt x="216743" y="305773"/>
                  </a:lnTo>
                  <a:lnTo>
                    <a:pt x="227644" y="288250"/>
                  </a:lnTo>
                  <a:lnTo>
                    <a:pt x="244721" y="273004"/>
                  </a:lnTo>
                  <a:lnTo>
                    <a:pt x="276734" y="259333"/>
                  </a:lnTo>
                  <a:lnTo>
                    <a:pt x="306811" y="251106"/>
                  </a:lnTo>
                  <a:lnTo>
                    <a:pt x="335756" y="248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9"/>
            <p:cNvSpPr/>
            <p:nvPr/>
          </p:nvSpPr>
          <p:spPr>
            <a:xfrm>
              <a:off x="2207419" y="2578894"/>
              <a:ext cx="48256" cy="235745"/>
            </a:xfrm>
            <a:custGeom>
              <a:avLst/>
              <a:gdLst/>
              <a:ahLst/>
              <a:cxnLst/>
              <a:rect l="0" t="0" r="0" b="0"/>
              <a:pathLst>
                <a:path w="48256" h="235745">
                  <a:moveTo>
                    <a:pt x="0" y="0"/>
                  </a:moveTo>
                  <a:lnTo>
                    <a:pt x="0" y="26000"/>
                  </a:lnTo>
                  <a:lnTo>
                    <a:pt x="7771" y="53665"/>
                  </a:lnTo>
                  <a:lnTo>
                    <a:pt x="20585" y="88829"/>
                  </a:lnTo>
                  <a:lnTo>
                    <a:pt x="30000" y="116895"/>
                  </a:lnTo>
                  <a:lnTo>
                    <a:pt x="37816" y="145319"/>
                  </a:lnTo>
                  <a:lnTo>
                    <a:pt x="46775" y="177665"/>
                  </a:lnTo>
                  <a:lnTo>
                    <a:pt x="48255" y="198956"/>
                  </a:lnTo>
                  <a:lnTo>
                    <a:pt x="42862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0"/>
            <p:cNvSpPr/>
            <p:nvPr/>
          </p:nvSpPr>
          <p:spPr>
            <a:xfrm>
              <a:off x="2085975" y="2587223"/>
              <a:ext cx="282706" cy="212299"/>
            </a:xfrm>
            <a:custGeom>
              <a:avLst/>
              <a:gdLst/>
              <a:ahLst/>
              <a:cxnLst/>
              <a:rect l="0" t="0" r="0" b="0"/>
              <a:pathLst>
                <a:path w="282706" h="212299">
                  <a:moveTo>
                    <a:pt x="0" y="13102"/>
                  </a:moveTo>
                  <a:lnTo>
                    <a:pt x="10613" y="3283"/>
                  </a:lnTo>
                  <a:lnTo>
                    <a:pt x="16094" y="800"/>
                  </a:lnTo>
                  <a:lnTo>
                    <a:pt x="43190" y="0"/>
                  </a:lnTo>
                  <a:lnTo>
                    <a:pt x="70652" y="4634"/>
                  </a:lnTo>
                  <a:lnTo>
                    <a:pt x="104366" y="12621"/>
                  </a:lnTo>
                  <a:lnTo>
                    <a:pt x="130522" y="23207"/>
                  </a:lnTo>
                  <a:lnTo>
                    <a:pt x="155906" y="33733"/>
                  </a:lnTo>
                  <a:lnTo>
                    <a:pt x="190392" y="50700"/>
                  </a:lnTo>
                  <a:lnTo>
                    <a:pt x="220719" y="70809"/>
                  </a:lnTo>
                  <a:lnTo>
                    <a:pt x="255618" y="98937"/>
                  </a:lnTo>
                  <a:lnTo>
                    <a:pt x="274353" y="120291"/>
                  </a:lnTo>
                  <a:lnTo>
                    <a:pt x="280684" y="134560"/>
                  </a:lnTo>
                  <a:lnTo>
                    <a:pt x="282705" y="148840"/>
                  </a:lnTo>
                  <a:lnTo>
                    <a:pt x="279380" y="169473"/>
                  </a:lnTo>
                  <a:lnTo>
                    <a:pt x="275511" y="180760"/>
                  </a:lnTo>
                  <a:lnTo>
                    <a:pt x="264795" y="191069"/>
                  </a:lnTo>
                  <a:lnTo>
                    <a:pt x="240912" y="203681"/>
                  </a:lnTo>
                  <a:lnTo>
                    <a:pt x="211611" y="210328"/>
                  </a:lnTo>
                  <a:lnTo>
                    <a:pt x="177793" y="212298"/>
                  </a:lnTo>
                  <a:lnTo>
                    <a:pt x="142638" y="210765"/>
                  </a:lnTo>
                  <a:lnTo>
                    <a:pt x="111319" y="205283"/>
                  </a:lnTo>
                  <a:lnTo>
                    <a:pt x="71438" y="191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"/>
            <p:cNvSpPr/>
            <p:nvPr/>
          </p:nvSpPr>
          <p:spPr>
            <a:xfrm>
              <a:off x="2414588" y="2624480"/>
              <a:ext cx="271463" cy="196431"/>
            </a:xfrm>
            <a:custGeom>
              <a:avLst/>
              <a:gdLst/>
              <a:ahLst/>
              <a:cxnLst/>
              <a:rect l="0" t="0" r="0" b="0"/>
              <a:pathLst>
                <a:path w="271463" h="196431">
                  <a:moveTo>
                    <a:pt x="0" y="68714"/>
                  </a:moveTo>
                  <a:lnTo>
                    <a:pt x="33355" y="102863"/>
                  </a:lnTo>
                  <a:lnTo>
                    <a:pt x="55084" y="133742"/>
                  </a:lnTo>
                  <a:lnTo>
                    <a:pt x="72293" y="160934"/>
                  </a:lnTo>
                  <a:lnTo>
                    <a:pt x="85358" y="196430"/>
                  </a:lnTo>
                  <a:lnTo>
                    <a:pt x="80743" y="185722"/>
                  </a:lnTo>
                  <a:lnTo>
                    <a:pt x="73861" y="153318"/>
                  </a:lnTo>
                  <a:lnTo>
                    <a:pt x="69799" y="123526"/>
                  </a:lnTo>
                  <a:lnTo>
                    <a:pt x="65925" y="96596"/>
                  </a:lnTo>
                  <a:lnTo>
                    <a:pt x="66893" y="68509"/>
                  </a:lnTo>
                  <a:lnTo>
                    <a:pt x="74332" y="38158"/>
                  </a:lnTo>
                  <a:lnTo>
                    <a:pt x="88151" y="7045"/>
                  </a:lnTo>
                  <a:lnTo>
                    <a:pt x="92888" y="1618"/>
                  </a:lnTo>
                  <a:lnTo>
                    <a:pt x="95263" y="171"/>
                  </a:lnTo>
                  <a:lnTo>
                    <a:pt x="98433" y="0"/>
                  </a:lnTo>
                  <a:lnTo>
                    <a:pt x="106190" y="1926"/>
                  </a:lnTo>
                  <a:lnTo>
                    <a:pt x="124104" y="15334"/>
                  </a:lnTo>
                  <a:lnTo>
                    <a:pt x="147674" y="41733"/>
                  </a:lnTo>
                  <a:lnTo>
                    <a:pt x="161785" y="69822"/>
                  </a:lnTo>
                  <a:lnTo>
                    <a:pt x="179036" y="103005"/>
                  </a:lnTo>
                  <a:lnTo>
                    <a:pt x="193938" y="132726"/>
                  </a:lnTo>
                  <a:lnTo>
                    <a:pt x="210229" y="159939"/>
                  </a:lnTo>
                  <a:lnTo>
                    <a:pt x="233275" y="184186"/>
                  </a:lnTo>
                  <a:lnTo>
                    <a:pt x="245154" y="188388"/>
                  </a:lnTo>
                  <a:lnTo>
                    <a:pt x="251303" y="189371"/>
                  </a:lnTo>
                  <a:lnTo>
                    <a:pt x="256682" y="187691"/>
                  </a:lnTo>
                  <a:lnTo>
                    <a:pt x="259227" y="186132"/>
                  </a:lnTo>
                  <a:lnTo>
                    <a:pt x="271462" y="168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2"/>
            <p:cNvSpPr/>
            <p:nvPr/>
          </p:nvSpPr>
          <p:spPr>
            <a:xfrm>
              <a:off x="2736056" y="2586626"/>
              <a:ext cx="192883" cy="278019"/>
            </a:xfrm>
            <a:custGeom>
              <a:avLst/>
              <a:gdLst/>
              <a:ahLst/>
              <a:cxnLst/>
              <a:rect l="0" t="0" r="0" b="0"/>
              <a:pathLst>
                <a:path w="192883" h="278019">
                  <a:moveTo>
                    <a:pt x="0" y="13699"/>
                  </a:moveTo>
                  <a:lnTo>
                    <a:pt x="0" y="1397"/>
                  </a:lnTo>
                  <a:lnTo>
                    <a:pt x="794" y="735"/>
                  </a:lnTo>
                  <a:lnTo>
                    <a:pt x="3793" y="0"/>
                  </a:lnTo>
                  <a:lnTo>
                    <a:pt x="7771" y="1790"/>
                  </a:lnTo>
                  <a:lnTo>
                    <a:pt x="9943" y="3378"/>
                  </a:lnTo>
                  <a:lnTo>
                    <a:pt x="12357" y="7260"/>
                  </a:lnTo>
                  <a:lnTo>
                    <a:pt x="20325" y="39359"/>
                  </a:lnTo>
                  <a:lnTo>
                    <a:pt x="26122" y="69450"/>
                  </a:lnTo>
                  <a:lnTo>
                    <a:pt x="28091" y="99148"/>
                  </a:lnTo>
                  <a:lnTo>
                    <a:pt x="28480" y="131737"/>
                  </a:lnTo>
                  <a:lnTo>
                    <a:pt x="33466" y="163045"/>
                  </a:lnTo>
                  <a:lnTo>
                    <a:pt x="35274" y="192160"/>
                  </a:lnTo>
                  <a:lnTo>
                    <a:pt x="35693" y="226197"/>
                  </a:lnTo>
                  <a:lnTo>
                    <a:pt x="35717" y="240519"/>
                  </a:lnTo>
                  <a:lnTo>
                    <a:pt x="35719" y="232200"/>
                  </a:lnTo>
                  <a:lnTo>
                    <a:pt x="42995" y="202299"/>
                  </a:lnTo>
                  <a:lnTo>
                    <a:pt x="50503" y="169546"/>
                  </a:lnTo>
                  <a:lnTo>
                    <a:pt x="55181" y="141897"/>
                  </a:lnTo>
                  <a:lnTo>
                    <a:pt x="57862" y="123063"/>
                  </a:lnTo>
                  <a:lnTo>
                    <a:pt x="68297" y="95404"/>
                  </a:lnTo>
                  <a:lnTo>
                    <a:pt x="83929" y="62206"/>
                  </a:lnTo>
                  <a:lnTo>
                    <a:pt x="97395" y="27289"/>
                  </a:lnTo>
                  <a:lnTo>
                    <a:pt x="104705" y="13404"/>
                  </a:lnTo>
                  <a:lnTo>
                    <a:pt x="116672" y="3665"/>
                  </a:lnTo>
                  <a:lnTo>
                    <a:pt x="119057" y="3041"/>
                  </a:lnTo>
                  <a:lnTo>
                    <a:pt x="121440" y="3419"/>
                  </a:lnTo>
                  <a:lnTo>
                    <a:pt x="123823" y="4464"/>
                  </a:lnTo>
                  <a:lnTo>
                    <a:pt x="125411" y="5955"/>
                  </a:lnTo>
                  <a:lnTo>
                    <a:pt x="138407" y="37029"/>
                  </a:lnTo>
                  <a:lnTo>
                    <a:pt x="146902" y="64874"/>
                  </a:lnTo>
                  <a:lnTo>
                    <a:pt x="151520" y="100126"/>
                  </a:lnTo>
                  <a:lnTo>
                    <a:pt x="155491" y="128207"/>
                  </a:lnTo>
                  <a:lnTo>
                    <a:pt x="160625" y="162348"/>
                  </a:lnTo>
                  <a:lnTo>
                    <a:pt x="170076" y="192022"/>
                  </a:lnTo>
                  <a:lnTo>
                    <a:pt x="182174" y="220814"/>
                  </a:lnTo>
                  <a:lnTo>
                    <a:pt x="191079" y="255955"/>
                  </a:lnTo>
                  <a:lnTo>
                    <a:pt x="192882" y="278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3"/>
            <p:cNvSpPr/>
            <p:nvPr/>
          </p:nvSpPr>
          <p:spPr>
            <a:xfrm>
              <a:off x="2814638" y="2693194"/>
              <a:ext cx="107157" cy="35720"/>
            </a:xfrm>
            <a:custGeom>
              <a:avLst/>
              <a:gdLst/>
              <a:ahLst/>
              <a:cxnLst/>
              <a:rect l="0" t="0" r="0" b="0"/>
              <a:pathLst>
                <a:path w="107157" h="35720">
                  <a:moveTo>
                    <a:pt x="0" y="35719"/>
                  </a:moveTo>
                  <a:lnTo>
                    <a:pt x="0" y="31926"/>
                  </a:lnTo>
                  <a:lnTo>
                    <a:pt x="793" y="30809"/>
                  </a:lnTo>
                  <a:lnTo>
                    <a:pt x="2116" y="30064"/>
                  </a:lnTo>
                  <a:lnTo>
                    <a:pt x="3792" y="29568"/>
                  </a:lnTo>
                  <a:lnTo>
                    <a:pt x="4909" y="28443"/>
                  </a:lnTo>
                  <a:lnTo>
                    <a:pt x="6150" y="25077"/>
                  </a:lnTo>
                  <a:lnTo>
                    <a:pt x="10935" y="20935"/>
                  </a:lnTo>
                  <a:lnTo>
                    <a:pt x="26546" y="10253"/>
                  </a:lnTo>
                  <a:lnTo>
                    <a:pt x="57536" y="2507"/>
                  </a:lnTo>
                  <a:lnTo>
                    <a:pt x="92047" y="220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"/>
            <p:cNvSpPr/>
            <p:nvPr/>
          </p:nvSpPr>
          <p:spPr>
            <a:xfrm>
              <a:off x="2707481" y="2621756"/>
              <a:ext cx="35720" cy="207170"/>
            </a:xfrm>
            <a:custGeom>
              <a:avLst/>
              <a:gdLst/>
              <a:ahLst/>
              <a:cxnLst/>
              <a:rect l="0" t="0" r="0" b="0"/>
              <a:pathLst>
                <a:path w="35720" h="207170">
                  <a:moveTo>
                    <a:pt x="0" y="207169"/>
                  </a:moveTo>
                  <a:lnTo>
                    <a:pt x="0" y="190376"/>
                  </a:lnTo>
                  <a:lnTo>
                    <a:pt x="8819" y="154855"/>
                  </a:lnTo>
                  <a:lnTo>
                    <a:pt x="18477" y="121140"/>
                  </a:lnTo>
                  <a:lnTo>
                    <a:pt x="24835" y="85685"/>
                  </a:lnTo>
                  <a:lnTo>
                    <a:pt x="30199" y="52118"/>
                  </a:lnTo>
                  <a:lnTo>
                    <a:pt x="34629" y="31374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5"/>
            <p:cNvSpPr/>
            <p:nvPr/>
          </p:nvSpPr>
          <p:spPr>
            <a:xfrm>
              <a:off x="3679031" y="1407319"/>
              <a:ext cx="256446" cy="521495"/>
            </a:xfrm>
            <a:custGeom>
              <a:avLst/>
              <a:gdLst/>
              <a:ahLst/>
              <a:cxnLst/>
              <a:rect l="0" t="0" r="0" b="0"/>
              <a:pathLst>
                <a:path w="256446" h="521495">
                  <a:moveTo>
                    <a:pt x="0" y="0"/>
                  </a:moveTo>
                  <a:lnTo>
                    <a:pt x="34478" y="27995"/>
                  </a:lnTo>
                  <a:lnTo>
                    <a:pt x="65930" y="58917"/>
                  </a:lnTo>
                  <a:lnTo>
                    <a:pt x="93354" y="88365"/>
                  </a:lnTo>
                  <a:lnTo>
                    <a:pt x="121588" y="122226"/>
                  </a:lnTo>
                  <a:lnTo>
                    <a:pt x="150062" y="157394"/>
                  </a:lnTo>
                  <a:lnTo>
                    <a:pt x="178607" y="192950"/>
                  </a:lnTo>
                  <a:lnTo>
                    <a:pt x="202939" y="226503"/>
                  </a:lnTo>
                  <a:lnTo>
                    <a:pt x="222320" y="258670"/>
                  </a:lnTo>
                  <a:lnTo>
                    <a:pt x="238910" y="291220"/>
                  </a:lnTo>
                  <a:lnTo>
                    <a:pt x="248853" y="323089"/>
                  </a:lnTo>
                  <a:lnTo>
                    <a:pt x="254710" y="355551"/>
                  </a:lnTo>
                  <a:lnTo>
                    <a:pt x="256445" y="385277"/>
                  </a:lnTo>
                  <a:lnTo>
                    <a:pt x="255263" y="404597"/>
                  </a:lnTo>
                  <a:lnTo>
                    <a:pt x="245672" y="433323"/>
                  </a:lnTo>
                  <a:lnTo>
                    <a:pt x="232777" y="461943"/>
                  </a:lnTo>
                  <a:lnTo>
                    <a:pt x="217314" y="489738"/>
                  </a:lnTo>
                  <a:lnTo>
                    <a:pt x="185738" y="521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56"/>
          <p:cNvSpPr/>
          <p:nvPr/>
        </p:nvSpPr>
        <p:spPr>
          <a:xfrm>
            <a:off x="4064794" y="1785938"/>
            <a:ext cx="28576" cy="135732"/>
          </a:xfrm>
          <a:custGeom>
            <a:avLst/>
            <a:gdLst/>
            <a:ahLst/>
            <a:cxnLst/>
            <a:rect l="0" t="0" r="0" b="0"/>
            <a:pathLst>
              <a:path w="28576" h="135732">
                <a:moveTo>
                  <a:pt x="28575" y="0"/>
                </a:moveTo>
                <a:lnTo>
                  <a:pt x="28575" y="32886"/>
                </a:lnTo>
                <a:lnTo>
                  <a:pt x="20990" y="58868"/>
                </a:lnTo>
                <a:lnTo>
                  <a:pt x="12481" y="87909"/>
                </a:lnTo>
                <a:lnTo>
                  <a:pt x="0" y="1357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7"/>
          <p:cNvGrpSpPr/>
          <p:nvPr/>
        </p:nvGrpSpPr>
        <p:grpSpPr>
          <a:xfrm>
            <a:off x="4272977" y="1457335"/>
            <a:ext cx="677643" cy="450047"/>
            <a:chOff x="4272977" y="1457335"/>
            <a:chExt cx="677643" cy="450047"/>
          </a:xfrm>
        </p:grpSpPr>
        <p:sp>
          <p:nvSpPr>
            <p:cNvPr id="43" name="SMARTInkShape-57"/>
            <p:cNvSpPr/>
            <p:nvPr/>
          </p:nvSpPr>
          <p:spPr>
            <a:xfrm>
              <a:off x="4272977" y="1457335"/>
              <a:ext cx="384749" cy="382376"/>
            </a:xfrm>
            <a:custGeom>
              <a:avLst/>
              <a:gdLst/>
              <a:ahLst/>
              <a:cxnLst/>
              <a:rect l="0" t="0" r="0" b="0"/>
              <a:pathLst>
                <a:path w="384749" h="382376">
                  <a:moveTo>
                    <a:pt x="163292" y="35709"/>
                  </a:moveTo>
                  <a:lnTo>
                    <a:pt x="156156" y="35709"/>
                  </a:lnTo>
                  <a:lnTo>
                    <a:pt x="156149" y="29558"/>
                  </a:lnTo>
                  <a:lnTo>
                    <a:pt x="155355" y="29227"/>
                  </a:lnTo>
                  <a:lnTo>
                    <a:pt x="149030" y="28567"/>
                  </a:lnTo>
                  <a:lnTo>
                    <a:pt x="141861" y="21422"/>
                  </a:lnTo>
                  <a:lnTo>
                    <a:pt x="121422" y="21421"/>
                  </a:lnTo>
                  <a:lnTo>
                    <a:pt x="124516" y="21421"/>
                  </a:lnTo>
                  <a:lnTo>
                    <a:pt x="125535" y="22215"/>
                  </a:lnTo>
                  <a:lnTo>
                    <a:pt x="127572" y="28562"/>
                  </a:lnTo>
                  <a:lnTo>
                    <a:pt x="127573" y="28565"/>
                  </a:lnTo>
                  <a:lnTo>
                    <a:pt x="131689" y="28565"/>
                  </a:lnTo>
                  <a:lnTo>
                    <a:pt x="127634" y="28565"/>
                  </a:lnTo>
                  <a:lnTo>
                    <a:pt x="133729" y="28565"/>
                  </a:lnTo>
                  <a:lnTo>
                    <a:pt x="127573" y="28565"/>
                  </a:lnTo>
                  <a:lnTo>
                    <a:pt x="131689" y="28565"/>
                  </a:lnTo>
                  <a:lnTo>
                    <a:pt x="127573" y="28565"/>
                  </a:lnTo>
                  <a:lnTo>
                    <a:pt x="134630" y="28565"/>
                  </a:lnTo>
                  <a:lnTo>
                    <a:pt x="127575" y="28565"/>
                  </a:lnTo>
                  <a:lnTo>
                    <a:pt x="134714" y="28565"/>
                  </a:lnTo>
                  <a:lnTo>
                    <a:pt x="127581" y="28565"/>
                  </a:lnTo>
                  <a:lnTo>
                    <a:pt x="134709" y="28565"/>
                  </a:lnTo>
                  <a:lnTo>
                    <a:pt x="130600" y="28565"/>
                  </a:lnTo>
                  <a:lnTo>
                    <a:pt x="134717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660" y="28565"/>
                  </a:lnTo>
                  <a:lnTo>
                    <a:pt x="134630" y="28565"/>
                  </a:lnTo>
                  <a:lnTo>
                    <a:pt x="127574" y="28565"/>
                  </a:lnTo>
                  <a:lnTo>
                    <a:pt x="133724" y="28565"/>
                  </a:lnTo>
                  <a:lnTo>
                    <a:pt x="127653" y="28565"/>
                  </a:lnTo>
                  <a:lnTo>
                    <a:pt x="131705" y="28565"/>
                  </a:lnTo>
                  <a:lnTo>
                    <a:pt x="127635" y="28565"/>
                  </a:lnTo>
                  <a:lnTo>
                    <a:pt x="134717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660" y="28565"/>
                  </a:lnTo>
                  <a:lnTo>
                    <a:pt x="134714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660" y="28565"/>
                  </a:lnTo>
                  <a:lnTo>
                    <a:pt x="134714" y="28565"/>
                  </a:lnTo>
                  <a:lnTo>
                    <a:pt x="127660" y="28565"/>
                  </a:lnTo>
                  <a:lnTo>
                    <a:pt x="134714" y="28565"/>
                  </a:lnTo>
                  <a:lnTo>
                    <a:pt x="127660" y="28565"/>
                  </a:lnTo>
                  <a:lnTo>
                    <a:pt x="134716" y="28565"/>
                  </a:lnTo>
                  <a:lnTo>
                    <a:pt x="127581" y="28565"/>
                  </a:lnTo>
                  <a:lnTo>
                    <a:pt x="127574" y="22414"/>
                  </a:lnTo>
                  <a:lnTo>
                    <a:pt x="121423" y="15358"/>
                  </a:lnTo>
                  <a:lnTo>
                    <a:pt x="119832" y="8788"/>
                  </a:lnTo>
                  <a:lnTo>
                    <a:pt x="114304" y="1305"/>
                  </a:lnTo>
                  <a:lnTo>
                    <a:pt x="111622" y="575"/>
                  </a:lnTo>
                  <a:lnTo>
                    <a:pt x="100086" y="0"/>
                  </a:lnTo>
                  <a:lnTo>
                    <a:pt x="93510" y="4902"/>
                  </a:lnTo>
                  <a:lnTo>
                    <a:pt x="86877" y="7266"/>
                  </a:lnTo>
                  <a:lnTo>
                    <a:pt x="54046" y="30975"/>
                  </a:lnTo>
                  <a:lnTo>
                    <a:pt x="36232" y="50627"/>
                  </a:lnTo>
                  <a:lnTo>
                    <a:pt x="20551" y="84281"/>
                  </a:lnTo>
                  <a:lnTo>
                    <a:pt x="15714" y="98571"/>
                  </a:lnTo>
                  <a:lnTo>
                    <a:pt x="10918" y="123444"/>
                  </a:lnTo>
                  <a:lnTo>
                    <a:pt x="7549" y="153515"/>
                  </a:lnTo>
                  <a:lnTo>
                    <a:pt x="2757" y="181298"/>
                  </a:lnTo>
                  <a:lnTo>
                    <a:pt x="103" y="209639"/>
                  </a:lnTo>
                  <a:lnTo>
                    <a:pt x="0" y="241956"/>
                  </a:lnTo>
                  <a:lnTo>
                    <a:pt x="6800" y="271271"/>
                  </a:lnTo>
                  <a:lnTo>
                    <a:pt x="23033" y="306353"/>
                  </a:lnTo>
                  <a:lnTo>
                    <a:pt x="40595" y="336736"/>
                  </a:lnTo>
                  <a:lnTo>
                    <a:pt x="51610" y="346240"/>
                  </a:lnTo>
                  <a:lnTo>
                    <a:pt x="86430" y="369642"/>
                  </a:lnTo>
                  <a:lnTo>
                    <a:pt x="104534" y="375952"/>
                  </a:lnTo>
                  <a:lnTo>
                    <a:pt x="135446" y="382375"/>
                  </a:lnTo>
                  <a:lnTo>
                    <a:pt x="170532" y="379261"/>
                  </a:lnTo>
                  <a:lnTo>
                    <a:pt x="188103" y="378802"/>
                  </a:lnTo>
                  <a:lnTo>
                    <a:pt x="218770" y="365209"/>
                  </a:lnTo>
                  <a:lnTo>
                    <a:pt x="253681" y="347704"/>
                  </a:lnTo>
                  <a:lnTo>
                    <a:pt x="261144" y="340796"/>
                  </a:lnTo>
                  <a:lnTo>
                    <a:pt x="266313" y="333228"/>
                  </a:lnTo>
                  <a:lnTo>
                    <a:pt x="273696" y="315581"/>
                  </a:lnTo>
                  <a:lnTo>
                    <a:pt x="273744" y="306675"/>
                  </a:lnTo>
                  <a:lnTo>
                    <a:pt x="266849" y="279955"/>
                  </a:lnTo>
                  <a:lnTo>
                    <a:pt x="256000" y="264801"/>
                  </a:lnTo>
                  <a:lnTo>
                    <a:pt x="243439" y="252467"/>
                  </a:lnTo>
                  <a:lnTo>
                    <a:pt x="232195" y="246072"/>
                  </a:lnTo>
                  <a:lnTo>
                    <a:pt x="205145" y="236230"/>
                  </a:lnTo>
                  <a:lnTo>
                    <a:pt x="203100" y="236065"/>
                  </a:lnTo>
                  <a:lnTo>
                    <a:pt x="198711" y="237998"/>
                  </a:lnTo>
                  <a:lnTo>
                    <a:pt x="193219" y="241914"/>
                  </a:lnTo>
                  <a:lnTo>
                    <a:pt x="191340" y="253300"/>
                  </a:lnTo>
                  <a:lnTo>
                    <a:pt x="186265" y="264016"/>
                  </a:lnTo>
                  <a:lnTo>
                    <a:pt x="185751" y="266494"/>
                  </a:lnTo>
                  <a:lnTo>
                    <a:pt x="190964" y="287111"/>
                  </a:lnTo>
                  <a:lnTo>
                    <a:pt x="192059" y="289035"/>
                  </a:lnTo>
                  <a:lnTo>
                    <a:pt x="193582" y="290318"/>
                  </a:lnTo>
                  <a:lnTo>
                    <a:pt x="209702" y="297455"/>
                  </a:lnTo>
                  <a:lnTo>
                    <a:pt x="218579" y="298884"/>
                  </a:lnTo>
                  <a:lnTo>
                    <a:pt x="247825" y="294892"/>
                  </a:lnTo>
                  <a:lnTo>
                    <a:pt x="277356" y="293280"/>
                  </a:lnTo>
                  <a:lnTo>
                    <a:pt x="309912" y="289170"/>
                  </a:lnTo>
                  <a:lnTo>
                    <a:pt x="342928" y="280537"/>
                  </a:lnTo>
                  <a:lnTo>
                    <a:pt x="355049" y="278665"/>
                  </a:lnTo>
                  <a:lnTo>
                    <a:pt x="374706" y="272190"/>
                  </a:lnTo>
                  <a:lnTo>
                    <a:pt x="384748" y="271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8"/>
            <p:cNvSpPr/>
            <p:nvPr/>
          </p:nvSpPr>
          <p:spPr>
            <a:xfrm>
              <a:off x="4686300" y="1714634"/>
              <a:ext cx="264320" cy="192748"/>
            </a:xfrm>
            <a:custGeom>
              <a:avLst/>
              <a:gdLst/>
              <a:ahLst/>
              <a:cxnLst/>
              <a:rect l="0" t="0" r="0" b="0"/>
              <a:pathLst>
                <a:path w="264320" h="192748">
                  <a:moveTo>
                    <a:pt x="0" y="14154"/>
                  </a:moveTo>
                  <a:lnTo>
                    <a:pt x="0" y="10361"/>
                  </a:lnTo>
                  <a:lnTo>
                    <a:pt x="794" y="9244"/>
                  </a:lnTo>
                  <a:lnTo>
                    <a:pt x="2117" y="8499"/>
                  </a:lnTo>
                  <a:lnTo>
                    <a:pt x="33792" y="885"/>
                  </a:lnTo>
                  <a:lnTo>
                    <a:pt x="64981" y="0"/>
                  </a:lnTo>
                  <a:lnTo>
                    <a:pt x="95193" y="677"/>
                  </a:lnTo>
                  <a:lnTo>
                    <a:pt x="130232" y="7937"/>
                  </a:lnTo>
                  <a:lnTo>
                    <a:pt x="150892" y="23017"/>
                  </a:lnTo>
                  <a:lnTo>
                    <a:pt x="154375" y="28147"/>
                  </a:lnTo>
                  <a:lnTo>
                    <a:pt x="155924" y="33867"/>
                  </a:lnTo>
                  <a:lnTo>
                    <a:pt x="156612" y="41700"/>
                  </a:lnTo>
                  <a:lnTo>
                    <a:pt x="149319" y="72109"/>
                  </a:lnTo>
                  <a:lnTo>
                    <a:pt x="137227" y="106335"/>
                  </a:lnTo>
                  <a:lnTo>
                    <a:pt x="120043" y="136604"/>
                  </a:lnTo>
                  <a:lnTo>
                    <a:pt x="96352" y="170963"/>
                  </a:lnTo>
                  <a:lnTo>
                    <a:pt x="89441" y="181888"/>
                  </a:lnTo>
                  <a:lnTo>
                    <a:pt x="89790" y="183127"/>
                  </a:lnTo>
                  <a:lnTo>
                    <a:pt x="90816" y="183952"/>
                  </a:lnTo>
                  <a:lnTo>
                    <a:pt x="91956" y="186986"/>
                  </a:lnTo>
                  <a:lnTo>
                    <a:pt x="92261" y="188907"/>
                  </a:lnTo>
                  <a:lnTo>
                    <a:pt x="93257" y="190187"/>
                  </a:lnTo>
                  <a:lnTo>
                    <a:pt x="96481" y="191609"/>
                  </a:lnTo>
                  <a:lnTo>
                    <a:pt x="130938" y="192703"/>
                  </a:lnTo>
                  <a:lnTo>
                    <a:pt x="150715" y="190617"/>
                  </a:lnTo>
                  <a:lnTo>
                    <a:pt x="182524" y="186594"/>
                  </a:lnTo>
                  <a:lnTo>
                    <a:pt x="213678" y="185799"/>
                  </a:lnTo>
                  <a:lnTo>
                    <a:pt x="246507" y="186414"/>
                  </a:lnTo>
                  <a:lnTo>
                    <a:pt x="264319" y="192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8"/>
          <p:cNvGrpSpPr/>
          <p:nvPr/>
        </p:nvGrpSpPr>
        <p:grpSpPr>
          <a:xfrm>
            <a:off x="4672013" y="678656"/>
            <a:ext cx="3817909" cy="814389"/>
            <a:chOff x="4672013" y="678656"/>
            <a:chExt cx="3817909" cy="814389"/>
          </a:xfrm>
        </p:grpSpPr>
        <p:sp>
          <p:nvSpPr>
            <p:cNvPr id="46" name="SMARTInkShape-59"/>
            <p:cNvSpPr/>
            <p:nvPr/>
          </p:nvSpPr>
          <p:spPr>
            <a:xfrm>
              <a:off x="4672013" y="921544"/>
              <a:ext cx="228601" cy="42863"/>
            </a:xfrm>
            <a:custGeom>
              <a:avLst/>
              <a:gdLst/>
              <a:ahLst/>
              <a:cxnLst/>
              <a:rect l="0" t="0" r="0" b="0"/>
              <a:pathLst>
                <a:path w="228601" h="42863">
                  <a:moveTo>
                    <a:pt x="0" y="42862"/>
                  </a:moveTo>
                  <a:lnTo>
                    <a:pt x="3792" y="39070"/>
                  </a:lnTo>
                  <a:lnTo>
                    <a:pt x="9887" y="37208"/>
                  </a:lnTo>
                  <a:lnTo>
                    <a:pt x="17094" y="35587"/>
                  </a:lnTo>
                  <a:lnTo>
                    <a:pt x="51069" y="23592"/>
                  </a:lnTo>
                  <a:lnTo>
                    <a:pt x="83482" y="16603"/>
                  </a:lnTo>
                  <a:lnTo>
                    <a:pt x="109334" y="11877"/>
                  </a:lnTo>
                  <a:lnTo>
                    <a:pt x="136699" y="9247"/>
                  </a:lnTo>
                  <a:lnTo>
                    <a:pt x="163148" y="7285"/>
                  </a:lnTo>
                  <a:lnTo>
                    <a:pt x="195095" y="251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0"/>
            <p:cNvSpPr/>
            <p:nvPr/>
          </p:nvSpPr>
          <p:spPr>
            <a:xfrm>
              <a:off x="5222081" y="842963"/>
              <a:ext cx="78583" cy="285751"/>
            </a:xfrm>
            <a:custGeom>
              <a:avLst/>
              <a:gdLst/>
              <a:ahLst/>
              <a:cxnLst/>
              <a:rect l="0" t="0" r="0" b="0"/>
              <a:pathLst>
                <a:path w="78583" h="285751">
                  <a:moveTo>
                    <a:pt x="0" y="0"/>
                  </a:moveTo>
                  <a:lnTo>
                    <a:pt x="1588" y="18697"/>
                  </a:lnTo>
                  <a:lnTo>
                    <a:pt x="10613" y="47961"/>
                  </a:lnTo>
                  <a:lnTo>
                    <a:pt x="18667" y="81767"/>
                  </a:lnTo>
                  <a:lnTo>
                    <a:pt x="26874" y="116919"/>
                  </a:lnTo>
                  <a:lnTo>
                    <a:pt x="38213" y="152470"/>
                  </a:lnTo>
                  <a:lnTo>
                    <a:pt x="47747" y="187345"/>
                  </a:lnTo>
                  <a:lnTo>
                    <a:pt x="59479" y="218140"/>
                  </a:lnTo>
                  <a:lnTo>
                    <a:pt x="68336" y="246579"/>
                  </a:lnTo>
                  <a:lnTo>
                    <a:pt x="78582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1"/>
            <p:cNvSpPr/>
            <p:nvPr/>
          </p:nvSpPr>
          <p:spPr>
            <a:xfrm>
              <a:off x="5179219" y="74295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2"/>
            <p:cNvSpPr/>
            <p:nvPr/>
          </p:nvSpPr>
          <p:spPr>
            <a:xfrm>
              <a:off x="5350669" y="872113"/>
              <a:ext cx="164307" cy="192307"/>
            </a:xfrm>
            <a:custGeom>
              <a:avLst/>
              <a:gdLst/>
              <a:ahLst/>
              <a:cxnLst/>
              <a:rect l="0" t="0" r="0" b="0"/>
              <a:pathLst>
                <a:path w="164307" h="192307">
                  <a:moveTo>
                    <a:pt x="0" y="70862"/>
                  </a:moveTo>
                  <a:lnTo>
                    <a:pt x="0" y="74654"/>
                  </a:lnTo>
                  <a:lnTo>
                    <a:pt x="2117" y="78633"/>
                  </a:lnTo>
                  <a:lnTo>
                    <a:pt x="4910" y="83047"/>
                  </a:lnTo>
                  <a:lnTo>
                    <a:pt x="6702" y="92348"/>
                  </a:lnTo>
                  <a:lnTo>
                    <a:pt x="7056" y="101829"/>
                  </a:lnTo>
                  <a:lnTo>
                    <a:pt x="7879" y="103413"/>
                  </a:lnTo>
                  <a:lnTo>
                    <a:pt x="9221" y="104469"/>
                  </a:lnTo>
                  <a:lnTo>
                    <a:pt x="14200" y="106544"/>
                  </a:lnTo>
                  <a:lnTo>
                    <a:pt x="14285" y="72995"/>
                  </a:lnTo>
                  <a:lnTo>
                    <a:pt x="16403" y="41627"/>
                  </a:lnTo>
                  <a:lnTo>
                    <a:pt x="20784" y="28500"/>
                  </a:lnTo>
                  <a:lnTo>
                    <a:pt x="37231" y="5978"/>
                  </a:lnTo>
                  <a:lnTo>
                    <a:pt x="44593" y="2337"/>
                  </a:lnTo>
                  <a:lnTo>
                    <a:pt x="62254" y="0"/>
                  </a:lnTo>
                  <a:lnTo>
                    <a:pt x="80093" y="3387"/>
                  </a:lnTo>
                  <a:lnTo>
                    <a:pt x="96668" y="13210"/>
                  </a:lnTo>
                  <a:lnTo>
                    <a:pt x="121317" y="43162"/>
                  </a:lnTo>
                  <a:lnTo>
                    <a:pt x="136676" y="71035"/>
                  </a:lnTo>
                  <a:lnTo>
                    <a:pt x="147354" y="104381"/>
                  </a:lnTo>
                  <a:lnTo>
                    <a:pt x="154990" y="134721"/>
                  </a:lnTo>
                  <a:lnTo>
                    <a:pt x="159088" y="170209"/>
                  </a:lnTo>
                  <a:lnTo>
                    <a:pt x="164306" y="192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3"/>
            <p:cNvSpPr/>
            <p:nvPr/>
          </p:nvSpPr>
          <p:spPr>
            <a:xfrm>
              <a:off x="5664994" y="714375"/>
              <a:ext cx="220914" cy="320710"/>
            </a:xfrm>
            <a:custGeom>
              <a:avLst/>
              <a:gdLst/>
              <a:ahLst/>
              <a:cxnLst/>
              <a:rect l="0" t="0" r="0" b="0"/>
              <a:pathLst>
                <a:path w="220914" h="320710">
                  <a:moveTo>
                    <a:pt x="0" y="0"/>
                  </a:moveTo>
                  <a:lnTo>
                    <a:pt x="794" y="7291"/>
                  </a:lnTo>
                  <a:lnTo>
                    <a:pt x="7275" y="35271"/>
                  </a:lnTo>
                  <a:lnTo>
                    <a:pt x="12651" y="62926"/>
                  </a:lnTo>
                  <a:lnTo>
                    <a:pt x="20064" y="97050"/>
                  </a:lnTo>
                  <a:lnTo>
                    <a:pt x="27703" y="123302"/>
                  </a:lnTo>
                  <a:lnTo>
                    <a:pt x="36389" y="150845"/>
                  </a:lnTo>
                  <a:lnTo>
                    <a:pt x="44748" y="178167"/>
                  </a:lnTo>
                  <a:lnTo>
                    <a:pt x="51109" y="203540"/>
                  </a:lnTo>
                  <a:lnTo>
                    <a:pt x="59152" y="236344"/>
                  </a:lnTo>
                  <a:lnTo>
                    <a:pt x="70355" y="266172"/>
                  </a:lnTo>
                  <a:lnTo>
                    <a:pt x="83152" y="298714"/>
                  </a:lnTo>
                  <a:lnTo>
                    <a:pt x="85386" y="316385"/>
                  </a:lnTo>
                  <a:lnTo>
                    <a:pt x="85498" y="316492"/>
                  </a:lnTo>
                  <a:lnTo>
                    <a:pt x="85712" y="300716"/>
                  </a:lnTo>
                  <a:lnTo>
                    <a:pt x="77952" y="268494"/>
                  </a:lnTo>
                  <a:lnTo>
                    <a:pt x="72724" y="232776"/>
                  </a:lnTo>
                  <a:lnTo>
                    <a:pt x="75611" y="204614"/>
                  </a:lnTo>
                  <a:lnTo>
                    <a:pt x="84491" y="173150"/>
                  </a:lnTo>
                  <a:lnTo>
                    <a:pt x="105240" y="145794"/>
                  </a:lnTo>
                  <a:lnTo>
                    <a:pt x="122992" y="134920"/>
                  </a:lnTo>
                  <a:lnTo>
                    <a:pt x="136419" y="133519"/>
                  </a:lnTo>
                  <a:lnTo>
                    <a:pt x="155250" y="137192"/>
                  </a:lnTo>
                  <a:lnTo>
                    <a:pt x="165837" y="141937"/>
                  </a:lnTo>
                  <a:lnTo>
                    <a:pt x="180723" y="154327"/>
                  </a:lnTo>
                  <a:lnTo>
                    <a:pt x="208734" y="189144"/>
                  </a:lnTo>
                  <a:lnTo>
                    <a:pt x="217334" y="212852"/>
                  </a:lnTo>
                  <a:lnTo>
                    <a:pt x="220641" y="242599"/>
                  </a:lnTo>
                  <a:lnTo>
                    <a:pt x="220913" y="249839"/>
                  </a:lnTo>
                  <a:lnTo>
                    <a:pt x="216981" y="264233"/>
                  </a:lnTo>
                  <a:lnTo>
                    <a:pt x="205842" y="283608"/>
                  </a:lnTo>
                  <a:lnTo>
                    <a:pt x="192488" y="297286"/>
                  </a:lnTo>
                  <a:lnTo>
                    <a:pt x="163314" y="315697"/>
                  </a:lnTo>
                  <a:lnTo>
                    <a:pt x="128456" y="320709"/>
                  </a:lnTo>
                  <a:lnTo>
                    <a:pt x="100780" y="320525"/>
                  </a:lnTo>
                  <a:lnTo>
                    <a:pt x="64294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4"/>
            <p:cNvSpPr/>
            <p:nvPr/>
          </p:nvSpPr>
          <p:spPr>
            <a:xfrm>
              <a:off x="5922169" y="854152"/>
              <a:ext cx="192882" cy="180526"/>
            </a:xfrm>
            <a:custGeom>
              <a:avLst/>
              <a:gdLst/>
              <a:ahLst/>
              <a:cxnLst/>
              <a:rect l="0" t="0" r="0" b="0"/>
              <a:pathLst>
                <a:path w="192882" h="180526">
                  <a:moveTo>
                    <a:pt x="0" y="95967"/>
                  </a:moveTo>
                  <a:lnTo>
                    <a:pt x="13735" y="95967"/>
                  </a:lnTo>
                  <a:lnTo>
                    <a:pt x="20127" y="93850"/>
                  </a:lnTo>
                  <a:lnTo>
                    <a:pt x="51146" y="81493"/>
                  </a:lnTo>
                  <a:lnTo>
                    <a:pt x="85081" y="68955"/>
                  </a:lnTo>
                  <a:lnTo>
                    <a:pt x="119937" y="40080"/>
                  </a:lnTo>
                  <a:lnTo>
                    <a:pt x="124743" y="31176"/>
                  </a:lnTo>
                  <a:lnTo>
                    <a:pt x="127828" y="16317"/>
                  </a:lnTo>
                  <a:lnTo>
                    <a:pt x="126133" y="10825"/>
                  </a:lnTo>
                  <a:lnTo>
                    <a:pt x="118577" y="832"/>
                  </a:lnTo>
                  <a:lnTo>
                    <a:pt x="115564" y="0"/>
                  </a:lnTo>
                  <a:lnTo>
                    <a:pt x="90997" y="2533"/>
                  </a:lnTo>
                  <a:lnTo>
                    <a:pt x="79866" y="7080"/>
                  </a:lnTo>
                  <a:lnTo>
                    <a:pt x="46581" y="26368"/>
                  </a:lnTo>
                  <a:lnTo>
                    <a:pt x="30279" y="47735"/>
                  </a:lnTo>
                  <a:lnTo>
                    <a:pt x="25364" y="61037"/>
                  </a:lnTo>
                  <a:lnTo>
                    <a:pt x="22208" y="88979"/>
                  </a:lnTo>
                  <a:lnTo>
                    <a:pt x="25453" y="110300"/>
                  </a:lnTo>
                  <a:lnTo>
                    <a:pt x="35235" y="127907"/>
                  </a:lnTo>
                  <a:lnTo>
                    <a:pt x="63053" y="156470"/>
                  </a:lnTo>
                  <a:lnTo>
                    <a:pt x="93646" y="175783"/>
                  </a:lnTo>
                  <a:lnTo>
                    <a:pt x="123714" y="180525"/>
                  </a:lnTo>
                  <a:lnTo>
                    <a:pt x="148574" y="179229"/>
                  </a:lnTo>
                  <a:lnTo>
                    <a:pt x="174516" y="171680"/>
                  </a:lnTo>
                  <a:lnTo>
                    <a:pt x="192881" y="160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5"/>
            <p:cNvSpPr/>
            <p:nvPr/>
          </p:nvSpPr>
          <p:spPr>
            <a:xfrm>
              <a:off x="6129338" y="678656"/>
              <a:ext cx="71438" cy="357189"/>
            </a:xfrm>
            <a:custGeom>
              <a:avLst/>
              <a:gdLst/>
              <a:ahLst/>
              <a:cxnLst/>
              <a:rect l="0" t="0" r="0" b="0"/>
              <a:pathLst>
                <a:path w="71438" h="357189">
                  <a:moveTo>
                    <a:pt x="0" y="0"/>
                  </a:moveTo>
                  <a:lnTo>
                    <a:pt x="3792" y="3793"/>
                  </a:lnTo>
                  <a:lnTo>
                    <a:pt x="5654" y="9888"/>
                  </a:lnTo>
                  <a:lnTo>
                    <a:pt x="10848" y="42076"/>
                  </a:lnTo>
                  <a:lnTo>
                    <a:pt x="17060" y="71646"/>
                  </a:lnTo>
                  <a:lnTo>
                    <a:pt x="20135" y="105542"/>
                  </a:lnTo>
                  <a:lnTo>
                    <a:pt x="22972" y="131045"/>
                  </a:lnTo>
                  <a:lnTo>
                    <a:pt x="26085" y="158255"/>
                  </a:lnTo>
                  <a:lnTo>
                    <a:pt x="27468" y="186223"/>
                  </a:lnTo>
                  <a:lnTo>
                    <a:pt x="30199" y="212412"/>
                  </a:lnTo>
                  <a:lnTo>
                    <a:pt x="36200" y="247352"/>
                  </a:lnTo>
                  <a:lnTo>
                    <a:pt x="43005" y="275696"/>
                  </a:lnTo>
                  <a:lnTo>
                    <a:pt x="52415" y="306607"/>
                  </a:lnTo>
                  <a:lnTo>
                    <a:pt x="63355" y="339266"/>
                  </a:lnTo>
                  <a:lnTo>
                    <a:pt x="63876" y="344725"/>
                  </a:lnTo>
                  <a:lnTo>
                    <a:pt x="66225" y="349796"/>
                  </a:lnTo>
                  <a:lnTo>
                    <a:pt x="71437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6"/>
            <p:cNvSpPr/>
            <p:nvPr/>
          </p:nvSpPr>
          <p:spPr>
            <a:xfrm>
              <a:off x="6050756" y="793338"/>
              <a:ext cx="406969" cy="225639"/>
            </a:xfrm>
            <a:custGeom>
              <a:avLst/>
              <a:gdLst/>
              <a:ahLst/>
              <a:cxnLst/>
              <a:rect l="0" t="0" r="0" b="0"/>
              <a:pathLst>
                <a:path w="406969" h="225639">
                  <a:moveTo>
                    <a:pt x="0" y="13906"/>
                  </a:moveTo>
                  <a:lnTo>
                    <a:pt x="26830" y="1549"/>
                  </a:lnTo>
                  <a:lnTo>
                    <a:pt x="49133" y="0"/>
                  </a:lnTo>
                  <a:lnTo>
                    <a:pt x="84112" y="5397"/>
                  </a:lnTo>
                  <a:lnTo>
                    <a:pt x="119479" y="16223"/>
                  </a:lnTo>
                  <a:lnTo>
                    <a:pt x="145839" y="33414"/>
                  </a:lnTo>
                  <a:lnTo>
                    <a:pt x="165538" y="57799"/>
                  </a:lnTo>
                  <a:lnTo>
                    <a:pt x="184303" y="92623"/>
                  </a:lnTo>
                  <a:lnTo>
                    <a:pt x="191980" y="125998"/>
                  </a:lnTo>
                  <a:lnTo>
                    <a:pt x="198201" y="158461"/>
                  </a:lnTo>
                  <a:lnTo>
                    <a:pt x="203458" y="191420"/>
                  </a:lnTo>
                  <a:lnTo>
                    <a:pt x="210635" y="219173"/>
                  </a:lnTo>
                  <a:lnTo>
                    <a:pt x="212655" y="222188"/>
                  </a:lnTo>
                  <a:lnTo>
                    <a:pt x="217016" y="225538"/>
                  </a:lnTo>
                  <a:lnTo>
                    <a:pt x="219290" y="225638"/>
                  </a:lnTo>
                  <a:lnTo>
                    <a:pt x="223933" y="223632"/>
                  </a:lnTo>
                  <a:lnTo>
                    <a:pt x="231009" y="218040"/>
                  </a:lnTo>
                  <a:lnTo>
                    <a:pt x="252149" y="183028"/>
                  </a:lnTo>
                  <a:lnTo>
                    <a:pt x="265707" y="160113"/>
                  </a:lnTo>
                  <a:lnTo>
                    <a:pt x="274750" y="124520"/>
                  </a:lnTo>
                  <a:lnTo>
                    <a:pt x="280215" y="101889"/>
                  </a:lnTo>
                  <a:lnTo>
                    <a:pt x="285426" y="93037"/>
                  </a:lnTo>
                  <a:lnTo>
                    <a:pt x="291448" y="123814"/>
                  </a:lnTo>
                  <a:lnTo>
                    <a:pt x="304882" y="157754"/>
                  </a:lnTo>
                  <a:lnTo>
                    <a:pt x="312762" y="177707"/>
                  </a:lnTo>
                  <a:lnTo>
                    <a:pt x="330004" y="204026"/>
                  </a:lnTo>
                  <a:lnTo>
                    <a:pt x="333509" y="207327"/>
                  </a:lnTo>
                  <a:lnTo>
                    <a:pt x="341637" y="210996"/>
                  </a:lnTo>
                  <a:lnTo>
                    <a:pt x="351345" y="213061"/>
                  </a:lnTo>
                  <a:lnTo>
                    <a:pt x="363042" y="209881"/>
                  </a:lnTo>
                  <a:lnTo>
                    <a:pt x="372769" y="203911"/>
                  </a:lnTo>
                  <a:lnTo>
                    <a:pt x="391841" y="170189"/>
                  </a:lnTo>
                  <a:lnTo>
                    <a:pt x="401410" y="149376"/>
                  </a:lnTo>
                  <a:lnTo>
                    <a:pt x="406051" y="116101"/>
                  </a:lnTo>
                  <a:lnTo>
                    <a:pt x="406968" y="83658"/>
                  </a:lnTo>
                  <a:lnTo>
                    <a:pt x="405010" y="60502"/>
                  </a:lnTo>
                  <a:lnTo>
                    <a:pt x="400667" y="48903"/>
                  </a:lnTo>
                  <a:lnTo>
                    <a:pt x="378619" y="13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7"/>
            <p:cNvSpPr/>
            <p:nvPr/>
          </p:nvSpPr>
          <p:spPr>
            <a:xfrm>
              <a:off x="6529388" y="807669"/>
              <a:ext cx="207169" cy="167216"/>
            </a:xfrm>
            <a:custGeom>
              <a:avLst/>
              <a:gdLst/>
              <a:ahLst/>
              <a:cxnLst/>
              <a:rect l="0" t="0" r="0" b="0"/>
              <a:pathLst>
                <a:path w="207169" h="167216">
                  <a:moveTo>
                    <a:pt x="0" y="85300"/>
                  </a:moveTo>
                  <a:lnTo>
                    <a:pt x="6497" y="79597"/>
                  </a:lnTo>
                  <a:lnTo>
                    <a:pt x="17094" y="73908"/>
                  </a:lnTo>
                  <a:lnTo>
                    <a:pt x="51146" y="63411"/>
                  </a:lnTo>
                  <a:lnTo>
                    <a:pt x="85197" y="49541"/>
                  </a:lnTo>
                  <a:lnTo>
                    <a:pt x="100879" y="40048"/>
                  </a:lnTo>
                  <a:lnTo>
                    <a:pt x="109088" y="29118"/>
                  </a:lnTo>
                  <a:lnTo>
                    <a:pt x="112755" y="19617"/>
                  </a:lnTo>
                  <a:lnTo>
                    <a:pt x="113842" y="11775"/>
                  </a:lnTo>
                  <a:lnTo>
                    <a:pt x="111979" y="6849"/>
                  </a:lnTo>
                  <a:lnTo>
                    <a:pt x="110372" y="4424"/>
                  </a:lnTo>
                  <a:lnTo>
                    <a:pt x="108506" y="2808"/>
                  </a:lnTo>
                  <a:lnTo>
                    <a:pt x="104316" y="1012"/>
                  </a:lnTo>
                  <a:lnTo>
                    <a:pt x="97494" y="0"/>
                  </a:lnTo>
                  <a:lnTo>
                    <a:pt x="86654" y="3493"/>
                  </a:lnTo>
                  <a:lnTo>
                    <a:pt x="55612" y="30114"/>
                  </a:lnTo>
                  <a:lnTo>
                    <a:pt x="24095" y="65034"/>
                  </a:lnTo>
                  <a:lnTo>
                    <a:pt x="13401" y="85645"/>
                  </a:lnTo>
                  <a:lnTo>
                    <a:pt x="12041" y="99741"/>
                  </a:lnTo>
                  <a:lnTo>
                    <a:pt x="14876" y="113149"/>
                  </a:lnTo>
                  <a:lnTo>
                    <a:pt x="21428" y="124400"/>
                  </a:lnTo>
                  <a:lnTo>
                    <a:pt x="37834" y="139659"/>
                  </a:lnTo>
                  <a:lnTo>
                    <a:pt x="70415" y="153334"/>
                  </a:lnTo>
                  <a:lnTo>
                    <a:pt x="105308" y="161563"/>
                  </a:lnTo>
                  <a:lnTo>
                    <a:pt x="139158" y="167215"/>
                  </a:lnTo>
                  <a:lnTo>
                    <a:pt x="171509" y="165363"/>
                  </a:lnTo>
                  <a:lnTo>
                    <a:pt x="207168" y="163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8"/>
            <p:cNvSpPr/>
            <p:nvPr/>
          </p:nvSpPr>
          <p:spPr>
            <a:xfrm>
              <a:off x="6730867" y="757658"/>
              <a:ext cx="162853" cy="197780"/>
            </a:xfrm>
            <a:custGeom>
              <a:avLst/>
              <a:gdLst/>
              <a:ahLst/>
              <a:cxnLst/>
              <a:rect l="0" t="0" r="0" b="0"/>
              <a:pathLst>
                <a:path w="162853" h="197780">
                  <a:moveTo>
                    <a:pt x="19977" y="99592"/>
                  </a:moveTo>
                  <a:lnTo>
                    <a:pt x="42531" y="79154"/>
                  </a:lnTo>
                  <a:lnTo>
                    <a:pt x="74811" y="55399"/>
                  </a:lnTo>
                  <a:lnTo>
                    <a:pt x="85260" y="47516"/>
                  </a:lnTo>
                  <a:lnTo>
                    <a:pt x="93383" y="36361"/>
                  </a:lnTo>
                  <a:lnTo>
                    <a:pt x="97025" y="26794"/>
                  </a:lnTo>
                  <a:lnTo>
                    <a:pt x="98424" y="11575"/>
                  </a:lnTo>
                  <a:lnTo>
                    <a:pt x="96381" y="6763"/>
                  </a:lnTo>
                  <a:lnTo>
                    <a:pt x="94726" y="4369"/>
                  </a:lnTo>
                  <a:lnTo>
                    <a:pt x="90769" y="1708"/>
                  </a:lnTo>
                  <a:lnTo>
                    <a:pt x="85571" y="525"/>
                  </a:lnTo>
                  <a:lnTo>
                    <a:pt x="77970" y="0"/>
                  </a:lnTo>
                  <a:lnTo>
                    <a:pt x="64765" y="3496"/>
                  </a:lnTo>
                  <a:lnTo>
                    <a:pt x="47005" y="13352"/>
                  </a:lnTo>
                  <a:lnTo>
                    <a:pt x="30454" y="30119"/>
                  </a:lnTo>
                  <a:lnTo>
                    <a:pt x="13586" y="64132"/>
                  </a:lnTo>
                  <a:lnTo>
                    <a:pt x="3457" y="92499"/>
                  </a:lnTo>
                  <a:lnTo>
                    <a:pt x="0" y="117687"/>
                  </a:lnTo>
                  <a:lnTo>
                    <a:pt x="4537" y="148146"/>
                  </a:lnTo>
                  <a:lnTo>
                    <a:pt x="11609" y="165131"/>
                  </a:lnTo>
                  <a:lnTo>
                    <a:pt x="23407" y="179424"/>
                  </a:lnTo>
                  <a:lnTo>
                    <a:pt x="37750" y="189039"/>
                  </a:lnTo>
                  <a:lnTo>
                    <a:pt x="57522" y="196121"/>
                  </a:lnTo>
                  <a:lnTo>
                    <a:pt x="82342" y="197779"/>
                  </a:lnTo>
                  <a:lnTo>
                    <a:pt x="112465" y="191630"/>
                  </a:lnTo>
                  <a:lnTo>
                    <a:pt x="145138" y="178979"/>
                  </a:lnTo>
                  <a:lnTo>
                    <a:pt x="162852" y="171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9"/>
            <p:cNvSpPr/>
            <p:nvPr/>
          </p:nvSpPr>
          <p:spPr>
            <a:xfrm>
              <a:off x="6929524" y="764381"/>
              <a:ext cx="192251" cy="228601"/>
            </a:xfrm>
            <a:custGeom>
              <a:avLst/>
              <a:gdLst/>
              <a:ahLst/>
              <a:cxnLst/>
              <a:rect l="0" t="0" r="0" b="0"/>
              <a:pathLst>
                <a:path w="192251" h="228601">
                  <a:moveTo>
                    <a:pt x="7057" y="0"/>
                  </a:moveTo>
                  <a:lnTo>
                    <a:pt x="3264" y="3793"/>
                  </a:lnTo>
                  <a:lnTo>
                    <a:pt x="1403" y="7771"/>
                  </a:lnTo>
                  <a:lnTo>
                    <a:pt x="0" y="37585"/>
                  </a:lnTo>
                  <a:lnTo>
                    <a:pt x="5579" y="71683"/>
                  </a:lnTo>
                  <a:lnTo>
                    <a:pt x="11772" y="107189"/>
                  </a:lnTo>
                  <a:lnTo>
                    <a:pt x="17674" y="139087"/>
                  </a:lnTo>
                  <a:lnTo>
                    <a:pt x="28374" y="170897"/>
                  </a:lnTo>
                  <a:lnTo>
                    <a:pt x="28487" y="135484"/>
                  </a:lnTo>
                  <a:lnTo>
                    <a:pt x="29282" y="101274"/>
                  </a:lnTo>
                  <a:lnTo>
                    <a:pt x="34142" y="71687"/>
                  </a:lnTo>
                  <a:lnTo>
                    <a:pt x="36558" y="58055"/>
                  </a:lnTo>
                  <a:lnTo>
                    <a:pt x="42923" y="46704"/>
                  </a:lnTo>
                  <a:lnTo>
                    <a:pt x="64854" y="27276"/>
                  </a:lnTo>
                  <a:lnTo>
                    <a:pt x="75343" y="20590"/>
                  </a:lnTo>
                  <a:lnTo>
                    <a:pt x="93965" y="16155"/>
                  </a:lnTo>
                  <a:lnTo>
                    <a:pt x="105479" y="17234"/>
                  </a:lnTo>
                  <a:lnTo>
                    <a:pt x="123003" y="24421"/>
                  </a:lnTo>
                  <a:lnTo>
                    <a:pt x="135583" y="33079"/>
                  </a:lnTo>
                  <a:lnTo>
                    <a:pt x="161516" y="64887"/>
                  </a:lnTo>
                  <a:lnTo>
                    <a:pt x="176031" y="93486"/>
                  </a:lnTo>
                  <a:lnTo>
                    <a:pt x="186593" y="123302"/>
                  </a:lnTo>
                  <a:lnTo>
                    <a:pt x="190957" y="156038"/>
                  </a:lnTo>
                  <a:lnTo>
                    <a:pt x="192250" y="190873"/>
                  </a:lnTo>
                  <a:lnTo>
                    <a:pt x="18565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0"/>
            <p:cNvSpPr/>
            <p:nvPr/>
          </p:nvSpPr>
          <p:spPr>
            <a:xfrm>
              <a:off x="6273025" y="1246099"/>
              <a:ext cx="99201" cy="246946"/>
            </a:xfrm>
            <a:custGeom>
              <a:avLst/>
              <a:gdLst/>
              <a:ahLst/>
              <a:cxnLst/>
              <a:rect l="0" t="0" r="0" b="0"/>
              <a:pathLst>
                <a:path w="99201" h="246946">
                  <a:moveTo>
                    <a:pt x="99200" y="11201"/>
                  </a:moveTo>
                  <a:lnTo>
                    <a:pt x="95408" y="7409"/>
                  </a:lnTo>
                  <a:lnTo>
                    <a:pt x="91429" y="5547"/>
                  </a:lnTo>
                  <a:lnTo>
                    <a:pt x="86200" y="4351"/>
                  </a:lnTo>
                  <a:lnTo>
                    <a:pt x="81502" y="352"/>
                  </a:lnTo>
                  <a:lnTo>
                    <a:pt x="78670" y="0"/>
                  </a:lnTo>
                  <a:lnTo>
                    <a:pt x="71290" y="1725"/>
                  </a:lnTo>
                  <a:lnTo>
                    <a:pt x="58210" y="10951"/>
                  </a:lnTo>
                  <a:lnTo>
                    <a:pt x="34840" y="40684"/>
                  </a:lnTo>
                  <a:lnTo>
                    <a:pt x="15843" y="72323"/>
                  </a:lnTo>
                  <a:lnTo>
                    <a:pt x="3300" y="104237"/>
                  </a:lnTo>
                  <a:lnTo>
                    <a:pt x="0" y="138175"/>
                  </a:lnTo>
                  <a:lnTo>
                    <a:pt x="1545" y="160742"/>
                  </a:lnTo>
                  <a:lnTo>
                    <a:pt x="9178" y="189700"/>
                  </a:lnTo>
                  <a:lnTo>
                    <a:pt x="23579" y="211198"/>
                  </a:lnTo>
                  <a:lnTo>
                    <a:pt x="39135" y="225064"/>
                  </a:lnTo>
                  <a:lnTo>
                    <a:pt x="74347" y="241934"/>
                  </a:lnTo>
                  <a:lnTo>
                    <a:pt x="99200" y="246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1"/>
            <p:cNvSpPr/>
            <p:nvPr/>
          </p:nvSpPr>
          <p:spPr>
            <a:xfrm>
              <a:off x="6457950" y="1251247"/>
              <a:ext cx="121445" cy="180318"/>
            </a:xfrm>
            <a:custGeom>
              <a:avLst/>
              <a:gdLst/>
              <a:ahLst/>
              <a:cxnLst/>
              <a:rect l="0" t="0" r="0" b="0"/>
              <a:pathLst>
                <a:path w="121445" h="180318">
                  <a:moveTo>
                    <a:pt x="0" y="70347"/>
                  </a:moveTo>
                  <a:lnTo>
                    <a:pt x="3792" y="66554"/>
                  </a:lnTo>
                  <a:lnTo>
                    <a:pt x="5654" y="62576"/>
                  </a:lnTo>
                  <a:lnTo>
                    <a:pt x="6151" y="60404"/>
                  </a:lnTo>
                  <a:lnTo>
                    <a:pt x="10936" y="55873"/>
                  </a:lnTo>
                  <a:lnTo>
                    <a:pt x="46186" y="30520"/>
                  </a:lnTo>
                  <a:lnTo>
                    <a:pt x="79519" y="16429"/>
                  </a:lnTo>
                  <a:lnTo>
                    <a:pt x="89354" y="13361"/>
                  </a:lnTo>
                  <a:lnTo>
                    <a:pt x="99788" y="7732"/>
                  </a:lnTo>
                  <a:lnTo>
                    <a:pt x="102244" y="7172"/>
                  </a:lnTo>
                  <a:lnTo>
                    <a:pt x="103881" y="6005"/>
                  </a:lnTo>
                  <a:lnTo>
                    <a:pt x="104973" y="4434"/>
                  </a:lnTo>
                  <a:lnTo>
                    <a:pt x="105701" y="2592"/>
                  </a:lnTo>
                  <a:lnTo>
                    <a:pt x="105392" y="1365"/>
                  </a:lnTo>
                  <a:lnTo>
                    <a:pt x="104393" y="546"/>
                  </a:lnTo>
                  <a:lnTo>
                    <a:pt x="102932" y="0"/>
                  </a:lnTo>
                  <a:lnTo>
                    <a:pt x="93294" y="3025"/>
                  </a:lnTo>
                  <a:lnTo>
                    <a:pt x="58122" y="22525"/>
                  </a:lnTo>
                  <a:lnTo>
                    <a:pt x="45267" y="35275"/>
                  </a:lnTo>
                  <a:lnTo>
                    <a:pt x="26364" y="64229"/>
                  </a:lnTo>
                  <a:lnTo>
                    <a:pt x="12242" y="99057"/>
                  </a:lnTo>
                  <a:lnTo>
                    <a:pt x="8655" y="120393"/>
                  </a:lnTo>
                  <a:lnTo>
                    <a:pt x="11384" y="141796"/>
                  </a:lnTo>
                  <a:lnTo>
                    <a:pt x="21012" y="159427"/>
                  </a:lnTo>
                  <a:lnTo>
                    <a:pt x="44005" y="179343"/>
                  </a:lnTo>
                  <a:lnTo>
                    <a:pt x="48386" y="180317"/>
                  </a:lnTo>
                  <a:lnTo>
                    <a:pt x="75516" y="178030"/>
                  </a:lnTo>
                  <a:lnTo>
                    <a:pt x="85421" y="173504"/>
                  </a:lnTo>
                  <a:lnTo>
                    <a:pt x="121444" y="148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2"/>
            <p:cNvSpPr/>
            <p:nvPr/>
          </p:nvSpPr>
          <p:spPr>
            <a:xfrm>
              <a:off x="6622256" y="1150144"/>
              <a:ext cx="85726" cy="285751"/>
            </a:xfrm>
            <a:custGeom>
              <a:avLst/>
              <a:gdLst/>
              <a:ahLst/>
              <a:cxnLst/>
              <a:rect l="0" t="0" r="0" b="0"/>
              <a:pathLst>
                <a:path w="85726" h="285751">
                  <a:moveTo>
                    <a:pt x="0" y="0"/>
                  </a:moveTo>
                  <a:lnTo>
                    <a:pt x="0" y="31434"/>
                  </a:lnTo>
                  <a:lnTo>
                    <a:pt x="7771" y="66787"/>
                  </a:lnTo>
                  <a:lnTo>
                    <a:pt x="14474" y="95724"/>
                  </a:lnTo>
                  <a:lnTo>
                    <a:pt x="21487" y="127317"/>
                  </a:lnTo>
                  <a:lnTo>
                    <a:pt x="28592" y="156786"/>
                  </a:lnTo>
                  <a:lnTo>
                    <a:pt x="35724" y="185626"/>
                  </a:lnTo>
                  <a:lnTo>
                    <a:pt x="42864" y="214279"/>
                  </a:lnTo>
                  <a:lnTo>
                    <a:pt x="52389" y="248613"/>
                  </a:lnTo>
                  <a:lnTo>
                    <a:pt x="66823" y="271829"/>
                  </a:lnTo>
                  <a:lnTo>
                    <a:pt x="76876" y="283760"/>
                  </a:lnTo>
                  <a:lnTo>
                    <a:pt x="79940" y="284865"/>
                  </a:lnTo>
                  <a:lnTo>
                    <a:pt x="8572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3"/>
            <p:cNvSpPr/>
            <p:nvPr/>
          </p:nvSpPr>
          <p:spPr>
            <a:xfrm>
              <a:off x="6722269" y="1150144"/>
              <a:ext cx="100013" cy="314326"/>
            </a:xfrm>
            <a:custGeom>
              <a:avLst/>
              <a:gdLst/>
              <a:ahLst/>
              <a:cxnLst/>
              <a:rect l="0" t="0" r="0" b="0"/>
              <a:pathLst>
                <a:path w="100013" h="314326">
                  <a:moveTo>
                    <a:pt x="0" y="0"/>
                  </a:moveTo>
                  <a:lnTo>
                    <a:pt x="3793" y="35226"/>
                  </a:lnTo>
                  <a:lnTo>
                    <a:pt x="12184" y="70693"/>
                  </a:lnTo>
                  <a:lnTo>
                    <a:pt x="19132" y="103584"/>
                  </a:lnTo>
                  <a:lnTo>
                    <a:pt x="27011" y="138465"/>
                  </a:lnTo>
                  <a:lnTo>
                    <a:pt x="38254" y="173142"/>
                  </a:lnTo>
                  <a:lnTo>
                    <a:pt x="47759" y="203877"/>
                  </a:lnTo>
                  <a:lnTo>
                    <a:pt x="59482" y="233093"/>
                  </a:lnTo>
                  <a:lnTo>
                    <a:pt x="69130" y="261064"/>
                  </a:lnTo>
                  <a:lnTo>
                    <a:pt x="87018" y="295816"/>
                  </a:lnTo>
                  <a:lnTo>
                    <a:pt x="100012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"/>
            <p:cNvSpPr/>
            <p:nvPr/>
          </p:nvSpPr>
          <p:spPr>
            <a:xfrm>
              <a:off x="7094986" y="1028700"/>
              <a:ext cx="234503" cy="406319"/>
            </a:xfrm>
            <a:custGeom>
              <a:avLst/>
              <a:gdLst/>
              <a:ahLst/>
              <a:cxnLst/>
              <a:rect l="0" t="0" r="0" b="0"/>
              <a:pathLst>
                <a:path w="234503" h="406319">
                  <a:moveTo>
                    <a:pt x="77339" y="0"/>
                  </a:moveTo>
                  <a:lnTo>
                    <a:pt x="81132" y="3792"/>
                  </a:lnTo>
                  <a:lnTo>
                    <a:pt x="84042" y="35669"/>
                  </a:lnTo>
                  <a:lnTo>
                    <a:pt x="84352" y="61369"/>
                  </a:lnTo>
                  <a:lnTo>
                    <a:pt x="84444" y="94119"/>
                  </a:lnTo>
                  <a:lnTo>
                    <a:pt x="84471" y="128958"/>
                  </a:lnTo>
                  <a:lnTo>
                    <a:pt x="86596" y="164416"/>
                  </a:lnTo>
                  <a:lnTo>
                    <a:pt x="90136" y="200058"/>
                  </a:lnTo>
                  <a:lnTo>
                    <a:pt x="93302" y="235753"/>
                  </a:lnTo>
                  <a:lnTo>
                    <a:pt x="101383" y="269349"/>
                  </a:lnTo>
                  <a:lnTo>
                    <a:pt x="111715" y="297294"/>
                  </a:lnTo>
                  <a:lnTo>
                    <a:pt x="125581" y="329692"/>
                  </a:lnTo>
                  <a:lnTo>
                    <a:pt x="139206" y="347050"/>
                  </a:lnTo>
                  <a:lnTo>
                    <a:pt x="142671" y="348713"/>
                  </a:lnTo>
                  <a:lnTo>
                    <a:pt x="144705" y="349157"/>
                  </a:lnTo>
                  <a:lnTo>
                    <a:pt x="146063" y="347865"/>
                  </a:lnTo>
                  <a:lnTo>
                    <a:pt x="147570" y="342196"/>
                  </a:lnTo>
                  <a:lnTo>
                    <a:pt x="148671" y="312643"/>
                  </a:lnTo>
                  <a:lnTo>
                    <a:pt x="143053" y="284624"/>
                  </a:lnTo>
                  <a:lnTo>
                    <a:pt x="132182" y="251455"/>
                  </a:lnTo>
                  <a:lnTo>
                    <a:pt x="114983" y="225530"/>
                  </a:lnTo>
                  <a:lnTo>
                    <a:pt x="101017" y="210051"/>
                  </a:lnTo>
                  <a:lnTo>
                    <a:pt x="91567" y="204481"/>
                  </a:lnTo>
                  <a:lnTo>
                    <a:pt x="86824" y="202996"/>
                  </a:lnTo>
                  <a:lnTo>
                    <a:pt x="75205" y="203462"/>
                  </a:lnTo>
                  <a:lnTo>
                    <a:pt x="48342" y="210229"/>
                  </a:lnTo>
                  <a:lnTo>
                    <a:pt x="36406" y="218847"/>
                  </a:lnTo>
                  <a:lnTo>
                    <a:pt x="15807" y="243783"/>
                  </a:lnTo>
                  <a:lnTo>
                    <a:pt x="5044" y="264584"/>
                  </a:lnTo>
                  <a:lnTo>
                    <a:pt x="0" y="298649"/>
                  </a:lnTo>
                  <a:lnTo>
                    <a:pt x="1120" y="333836"/>
                  </a:lnTo>
                  <a:lnTo>
                    <a:pt x="8749" y="363952"/>
                  </a:lnTo>
                  <a:lnTo>
                    <a:pt x="17486" y="376333"/>
                  </a:lnTo>
                  <a:lnTo>
                    <a:pt x="38706" y="397217"/>
                  </a:lnTo>
                  <a:lnTo>
                    <a:pt x="52760" y="402760"/>
                  </a:lnTo>
                  <a:lnTo>
                    <a:pt x="83861" y="406318"/>
                  </a:lnTo>
                  <a:lnTo>
                    <a:pt x="118638" y="401318"/>
                  </a:lnTo>
                  <a:lnTo>
                    <a:pt x="146638" y="394164"/>
                  </a:lnTo>
                  <a:lnTo>
                    <a:pt x="173455" y="381549"/>
                  </a:lnTo>
                  <a:lnTo>
                    <a:pt x="206511" y="353281"/>
                  </a:lnTo>
                  <a:lnTo>
                    <a:pt x="234502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5"/>
            <p:cNvSpPr/>
            <p:nvPr/>
          </p:nvSpPr>
          <p:spPr>
            <a:xfrm>
              <a:off x="7286625" y="1193006"/>
              <a:ext cx="85726" cy="192883"/>
            </a:xfrm>
            <a:custGeom>
              <a:avLst/>
              <a:gdLst/>
              <a:ahLst/>
              <a:cxnLst/>
              <a:rect l="0" t="0" r="0" b="0"/>
              <a:pathLst>
                <a:path w="85726" h="192883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23603" y="38479"/>
                  </a:lnTo>
                  <a:lnTo>
                    <a:pt x="40620" y="72595"/>
                  </a:lnTo>
                  <a:lnTo>
                    <a:pt x="55531" y="105739"/>
                  </a:lnTo>
                  <a:lnTo>
                    <a:pt x="68843" y="136985"/>
                  </a:lnTo>
                  <a:lnTo>
                    <a:pt x="84305" y="172376"/>
                  </a:lnTo>
                  <a:lnTo>
                    <a:pt x="85725" y="192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6"/>
            <p:cNvSpPr/>
            <p:nvPr/>
          </p:nvSpPr>
          <p:spPr>
            <a:xfrm>
              <a:off x="7300913" y="1078706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7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7"/>
            <p:cNvSpPr/>
            <p:nvPr/>
          </p:nvSpPr>
          <p:spPr>
            <a:xfrm>
              <a:off x="7393781" y="1164431"/>
              <a:ext cx="114301" cy="156707"/>
            </a:xfrm>
            <a:custGeom>
              <a:avLst/>
              <a:gdLst/>
              <a:ahLst/>
              <a:cxnLst/>
              <a:rect l="0" t="0" r="0" b="0"/>
              <a:pathLst>
                <a:path w="114301" h="156707">
                  <a:moveTo>
                    <a:pt x="0" y="50007"/>
                  </a:moveTo>
                  <a:lnTo>
                    <a:pt x="5704" y="56503"/>
                  </a:lnTo>
                  <a:lnTo>
                    <a:pt x="27642" y="84498"/>
                  </a:lnTo>
                  <a:lnTo>
                    <a:pt x="61046" y="118171"/>
                  </a:lnTo>
                  <a:lnTo>
                    <a:pt x="96563" y="143767"/>
                  </a:lnTo>
                  <a:lnTo>
                    <a:pt x="102448" y="149357"/>
                  </a:lnTo>
                  <a:lnTo>
                    <a:pt x="104018" y="151959"/>
                  </a:lnTo>
                  <a:lnTo>
                    <a:pt x="105857" y="153693"/>
                  </a:lnTo>
                  <a:lnTo>
                    <a:pt x="113032" y="156706"/>
                  </a:lnTo>
                  <a:lnTo>
                    <a:pt x="113455" y="156064"/>
                  </a:lnTo>
                  <a:lnTo>
                    <a:pt x="114267" y="130415"/>
                  </a:lnTo>
                  <a:lnTo>
                    <a:pt x="114298" y="96805"/>
                  </a:lnTo>
                  <a:lnTo>
                    <a:pt x="114299" y="63872"/>
                  </a:lnTo>
                  <a:lnTo>
                    <a:pt x="114300" y="3063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8"/>
            <p:cNvSpPr/>
            <p:nvPr/>
          </p:nvSpPr>
          <p:spPr>
            <a:xfrm>
              <a:off x="7593806" y="1150144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0" y="0"/>
                  </a:moveTo>
                  <a:lnTo>
                    <a:pt x="794" y="11406"/>
                  </a:lnTo>
                  <a:lnTo>
                    <a:pt x="10642" y="45340"/>
                  </a:lnTo>
                  <a:lnTo>
                    <a:pt x="19270" y="76836"/>
                  </a:lnTo>
                  <a:lnTo>
                    <a:pt x="30736" y="106811"/>
                  </a:lnTo>
                  <a:lnTo>
                    <a:pt x="46969" y="142036"/>
                  </a:lnTo>
                  <a:lnTo>
                    <a:pt x="5715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9"/>
            <p:cNvSpPr/>
            <p:nvPr/>
          </p:nvSpPr>
          <p:spPr>
            <a:xfrm>
              <a:off x="7608094" y="1057275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7144" y="14288"/>
                  </a:moveTo>
                  <a:lnTo>
                    <a:pt x="7144" y="10495"/>
                  </a:lnTo>
                  <a:lnTo>
                    <a:pt x="6350" y="9378"/>
                  </a:lnTo>
                  <a:lnTo>
                    <a:pt x="5027" y="8633"/>
                  </a:lnTo>
                  <a:lnTo>
                    <a:pt x="3351" y="8137"/>
                  </a:lnTo>
                  <a:lnTo>
                    <a:pt x="2234" y="70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0"/>
            <p:cNvSpPr/>
            <p:nvPr/>
          </p:nvSpPr>
          <p:spPr>
            <a:xfrm>
              <a:off x="7629978" y="1085850"/>
              <a:ext cx="120827" cy="242889"/>
            </a:xfrm>
            <a:custGeom>
              <a:avLst/>
              <a:gdLst/>
              <a:ahLst/>
              <a:cxnLst/>
              <a:rect l="0" t="0" r="0" b="0"/>
              <a:pathLst>
                <a:path w="120827" h="242889">
                  <a:moveTo>
                    <a:pt x="70985" y="0"/>
                  </a:moveTo>
                  <a:lnTo>
                    <a:pt x="63400" y="3792"/>
                  </a:lnTo>
                  <a:lnTo>
                    <a:pt x="61166" y="5703"/>
                  </a:lnTo>
                  <a:lnTo>
                    <a:pt x="32443" y="38403"/>
                  </a:lnTo>
                  <a:lnTo>
                    <a:pt x="12806" y="61952"/>
                  </a:lnTo>
                  <a:lnTo>
                    <a:pt x="1842" y="83614"/>
                  </a:lnTo>
                  <a:lnTo>
                    <a:pt x="0" y="94833"/>
                  </a:lnTo>
                  <a:lnTo>
                    <a:pt x="1865" y="99827"/>
                  </a:lnTo>
                  <a:lnTo>
                    <a:pt x="3474" y="102270"/>
                  </a:lnTo>
                  <a:lnTo>
                    <a:pt x="13322" y="109501"/>
                  </a:lnTo>
                  <a:lnTo>
                    <a:pt x="43283" y="115785"/>
                  </a:lnTo>
                  <a:lnTo>
                    <a:pt x="77450" y="126402"/>
                  </a:lnTo>
                  <a:lnTo>
                    <a:pt x="93890" y="134202"/>
                  </a:lnTo>
                  <a:lnTo>
                    <a:pt x="114697" y="151415"/>
                  </a:lnTo>
                  <a:lnTo>
                    <a:pt x="118194" y="158841"/>
                  </a:lnTo>
                  <a:lnTo>
                    <a:pt x="120826" y="190598"/>
                  </a:lnTo>
                  <a:lnTo>
                    <a:pt x="116685" y="200069"/>
                  </a:lnTo>
                  <a:lnTo>
                    <a:pt x="101090" y="219084"/>
                  </a:lnTo>
                  <a:lnTo>
                    <a:pt x="67141" y="237708"/>
                  </a:lnTo>
                  <a:lnTo>
                    <a:pt x="48147" y="241864"/>
                  </a:lnTo>
                  <a:lnTo>
                    <a:pt x="28122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1"/>
            <p:cNvSpPr/>
            <p:nvPr/>
          </p:nvSpPr>
          <p:spPr>
            <a:xfrm>
              <a:off x="7822406" y="1150144"/>
              <a:ext cx="28576" cy="164307"/>
            </a:xfrm>
            <a:custGeom>
              <a:avLst/>
              <a:gdLst/>
              <a:ahLst/>
              <a:cxnLst/>
              <a:rect l="0" t="0" r="0" b="0"/>
              <a:pathLst>
                <a:path w="28576" h="164307">
                  <a:moveTo>
                    <a:pt x="0" y="0"/>
                  </a:moveTo>
                  <a:lnTo>
                    <a:pt x="10642" y="34284"/>
                  </a:lnTo>
                  <a:lnTo>
                    <a:pt x="21579" y="65045"/>
                  </a:lnTo>
                  <a:lnTo>
                    <a:pt x="26503" y="85948"/>
                  </a:lnTo>
                  <a:lnTo>
                    <a:pt x="28302" y="120679"/>
                  </a:lnTo>
                  <a:lnTo>
                    <a:pt x="28568" y="154420"/>
                  </a:lnTo>
                  <a:lnTo>
                    <a:pt x="28575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2"/>
            <p:cNvSpPr/>
            <p:nvPr/>
          </p:nvSpPr>
          <p:spPr>
            <a:xfrm>
              <a:off x="7793831" y="10572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3"/>
            <p:cNvSpPr/>
            <p:nvPr/>
          </p:nvSpPr>
          <p:spPr>
            <a:xfrm>
              <a:off x="7916151" y="1123434"/>
              <a:ext cx="342025" cy="203431"/>
            </a:xfrm>
            <a:custGeom>
              <a:avLst/>
              <a:gdLst/>
              <a:ahLst/>
              <a:cxnLst/>
              <a:rect l="0" t="0" r="0" b="0"/>
              <a:pathLst>
                <a:path w="342025" h="203431">
                  <a:moveTo>
                    <a:pt x="20555" y="40997"/>
                  </a:moveTo>
                  <a:lnTo>
                    <a:pt x="11736" y="75225"/>
                  </a:lnTo>
                  <a:lnTo>
                    <a:pt x="3556" y="104997"/>
                  </a:lnTo>
                  <a:lnTo>
                    <a:pt x="0" y="138717"/>
                  </a:lnTo>
                  <a:lnTo>
                    <a:pt x="177" y="160968"/>
                  </a:lnTo>
                  <a:lnTo>
                    <a:pt x="9102" y="188127"/>
                  </a:lnTo>
                  <a:lnTo>
                    <a:pt x="15926" y="198979"/>
                  </a:lnTo>
                  <a:lnTo>
                    <a:pt x="20615" y="202493"/>
                  </a:lnTo>
                  <a:lnTo>
                    <a:pt x="22976" y="203430"/>
                  </a:lnTo>
                  <a:lnTo>
                    <a:pt x="29833" y="202354"/>
                  </a:lnTo>
                  <a:lnTo>
                    <a:pt x="37379" y="199230"/>
                  </a:lnTo>
                  <a:lnTo>
                    <a:pt x="43379" y="195196"/>
                  </a:lnTo>
                  <a:lnTo>
                    <a:pt x="53697" y="180435"/>
                  </a:lnTo>
                  <a:lnTo>
                    <a:pt x="65773" y="153747"/>
                  </a:lnTo>
                  <a:lnTo>
                    <a:pt x="69143" y="137199"/>
                  </a:lnTo>
                  <a:lnTo>
                    <a:pt x="64286" y="101605"/>
                  </a:lnTo>
                  <a:lnTo>
                    <a:pt x="59571" y="91482"/>
                  </a:lnTo>
                  <a:lnTo>
                    <a:pt x="53770" y="81691"/>
                  </a:lnTo>
                  <a:lnTo>
                    <a:pt x="43834" y="48806"/>
                  </a:lnTo>
                  <a:lnTo>
                    <a:pt x="36854" y="34926"/>
                  </a:lnTo>
                  <a:lnTo>
                    <a:pt x="36184" y="32187"/>
                  </a:lnTo>
                  <a:lnTo>
                    <a:pt x="37556" y="24911"/>
                  </a:lnTo>
                  <a:lnTo>
                    <a:pt x="39032" y="20748"/>
                  </a:lnTo>
                  <a:lnTo>
                    <a:pt x="40811" y="17973"/>
                  </a:lnTo>
                  <a:lnTo>
                    <a:pt x="44904" y="14889"/>
                  </a:lnTo>
                  <a:lnTo>
                    <a:pt x="59702" y="8000"/>
                  </a:lnTo>
                  <a:lnTo>
                    <a:pt x="68645" y="6488"/>
                  </a:lnTo>
                  <a:lnTo>
                    <a:pt x="77912" y="7933"/>
                  </a:lnTo>
                  <a:lnTo>
                    <a:pt x="111953" y="19799"/>
                  </a:lnTo>
                  <a:lnTo>
                    <a:pt x="127276" y="28895"/>
                  </a:lnTo>
                  <a:lnTo>
                    <a:pt x="136249" y="38000"/>
                  </a:lnTo>
                  <a:lnTo>
                    <a:pt x="154404" y="71377"/>
                  </a:lnTo>
                  <a:lnTo>
                    <a:pt x="165077" y="86070"/>
                  </a:lnTo>
                  <a:lnTo>
                    <a:pt x="168945" y="100478"/>
                  </a:lnTo>
                  <a:lnTo>
                    <a:pt x="170885" y="114007"/>
                  </a:lnTo>
                  <a:lnTo>
                    <a:pt x="174547" y="122602"/>
                  </a:lnTo>
                  <a:lnTo>
                    <a:pt x="174016" y="123976"/>
                  </a:lnTo>
                  <a:lnTo>
                    <a:pt x="172869" y="124891"/>
                  </a:lnTo>
                  <a:lnTo>
                    <a:pt x="172898" y="126295"/>
                  </a:lnTo>
                  <a:lnTo>
                    <a:pt x="176926" y="132712"/>
                  </a:lnTo>
                  <a:lnTo>
                    <a:pt x="171497" y="127614"/>
                  </a:lnTo>
                  <a:lnTo>
                    <a:pt x="170847" y="119402"/>
                  </a:lnTo>
                  <a:lnTo>
                    <a:pt x="176749" y="89368"/>
                  </a:lnTo>
                  <a:lnTo>
                    <a:pt x="185361" y="55069"/>
                  </a:lnTo>
                  <a:lnTo>
                    <a:pt x="190639" y="41695"/>
                  </a:lnTo>
                  <a:lnTo>
                    <a:pt x="203330" y="25241"/>
                  </a:lnTo>
                  <a:lnTo>
                    <a:pt x="231626" y="4428"/>
                  </a:lnTo>
                  <a:lnTo>
                    <a:pt x="250311" y="0"/>
                  </a:lnTo>
                  <a:lnTo>
                    <a:pt x="270929" y="2480"/>
                  </a:lnTo>
                  <a:lnTo>
                    <a:pt x="288327" y="12034"/>
                  </a:lnTo>
                  <a:lnTo>
                    <a:pt x="307634" y="29485"/>
                  </a:lnTo>
                  <a:lnTo>
                    <a:pt x="326315" y="56748"/>
                  </a:lnTo>
                  <a:lnTo>
                    <a:pt x="333982" y="84943"/>
                  </a:lnTo>
                  <a:lnTo>
                    <a:pt x="340200" y="118146"/>
                  </a:lnTo>
                  <a:lnTo>
                    <a:pt x="341664" y="147871"/>
                  </a:lnTo>
                  <a:lnTo>
                    <a:pt x="342010" y="183048"/>
                  </a:lnTo>
                  <a:lnTo>
                    <a:pt x="342024" y="191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4"/>
            <p:cNvSpPr/>
            <p:nvPr/>
          </p:nvSpPr>
          <p:spPr>
            <a:xfrm>
              <a:off x="8323328" y="1085850"/>
              <a:ext cx="166594" cy="285751"/>
            </a:xfrm>
            <a:custGeom>
              <a:avLst/>
              <a:gdLst/>
              <a:ahLst/>
              <a:cxnLst/>
              <a:rect l="0" t="0" r="0" b="0"/>
              <a:pathLst>
                <a:path w="166594" h="285751">
                  <a:moveTo>
                    <a:pt x="84866" y="0"/>
                  </a:moveTo>
                  <a:lnTo>
                    <a:pt x="81073" y="0"/>
                  </a:lnTo>
                  <a:lnTo>
                    <a:pt x="77095" y="2117"/>
                  </a:lnTo>
                  <a:lnTo>
                    <a:pt x="46387" y="23603"/>
                  </a:lnTo>
                  <a:lnTo>
                    <a:pt x="13813" y="50197"/>
                  </a:lnTo>
                  <a:lnTo>
                    <a:pt x="5662" y="59616"/>
                  </a:lnTo>
                  <a:lnTo>
                    <a:pt x="1073" y="73050"/>
                  </a:lnTo>
                  <a:lnTo>
                    <a:pt x="0" y="79562"/>
                  </a:lnTo>
                  <a:lnTo>
                    <a:pt x="1639" y="85103"/>
                  </a:lnTo>
                  <a:lnTo>
                    <a:pt x="3188" y="87691"/>
                  </a:lnTo>
                  <a:lnTo>
                    <a:pt x="12952" y="95127"/>
                  </a:lnTo>
                  <a:lnTo>
                    <a:pt x="39344" y="107140"/>
                  </a:lnTo>
                  <a:lnTo>
                    <a:pt x="70053" y="120470"/>
                  </a:lnTo>
                  <a:lnTo>
                    <a:pt x="103959" y="133481"/>
                  </a:lnTo>
                  <a:lnTo>
                    <a:pt x="137915" y="151320"/>
                  </a:lnTo>
                  <a:lnTo>
                    <a:pt x="153413" y="163016"/>
                  </a:lnTo>
                  <a:lnTo>
                    <a:pt x="158988" y="171935"/>
                  </a:lnTo>
                  <a:lnTo>
                    <a:pt x="164242" y="183765"/>
                  </a:lnTo>
                  <a:lnTo>
                    <a:pt x="166358" y="186803"/>
                  </a:lnTo>
                  <a:lnTo>
                    <a:pt x="166593" y="196530"/>
                  </a:lnTo>
                  <a:lnTo>
                    <a:pt x="163258" y="208790"/>
                  </a:lnTo>
                  <a:lnTo>
                    <a:pt x="151661" y="229080"/>
                  </a:lnTo>
                  <a:lnTo>
                    <a:pt x="119973" y="260590"/>
                  </a:lnTo>
                  <a:lnTo>
                    <a:pt x="9201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85"/>
          <p:cNvSpPr/>
          <p:nvPr/>
        </p:nvSpPr>
        <p:spPr>
          <a:xfrm>
            <a:off x="6544795" y="1866066"/>
            <a:ext cx="234620" cy="1019514"/>
          </a:xfrm>
          <a:custGeom>
            <a:avLst/>
            <a:gdLst/>
            <a:ahLst/>
            <a:cxnLst/>
            <a:rect l="0" t="0" r="0" b="0"/>
            <a:pathLst>
              <a:path w="234620" h="1019514">
                <a:moveTo>
                  <a:pt x="148899" y="505659"/>
                </a:moveTo>
                <a:lnTo>
                  <a:pt x="137507" y="493474"/>
                </a:lnTo>
                <a:lnTo>
                  <a:pt x="133882" y="485733"/>
                </a:lnTo>
                <a:lnTo>
                  <a:pt x="117122" y="469297"/>
                </a:lnTo>
                <a:lnTo>
                  <a:pt x="100061" y="453345"/>
                </a:lnTo>
                <a:lnTo>
                  <a:pt x="80073" y="422830"/>
                </a:lnTo>
                <a:lnTo>
                  <a:pt x="65623" y="395568"/>
                </a:lnTo>
                <a:lnTo>
                  <a:pt x="51288" y="367383"/>
                </a:lnTo>
                <a:lnTo>
                  <a:pt x="36986" y="338923"/>
                </a:lnTo>
                <a:lnTo>
                  <a:pt x="26486" y="306590"/>
                </a:lnTo>
                <a:lnTo>
                  <a:pt x="18349" y="275666"/>
                </a:lnTo>
                <a:lnTo>
                  <a:pt x="10910" y="242603"/>
                </a:lnTo>
                <a:lnTo>
                  <a:pt x="7472" y="207672"/>
                </a:lnTo>
                <a:lnTo>
                  <a:pt x="2660" y="172186"/>
                </a:lnTo>
                <a:lnTo>
                  <a:pt x="0" y="136536"/>
                </a:lnTo>
                <a:lnTo>
                  <a:pt x="3004" y="104630"/>
                </a:lnTo>
                <a:lnTo>
                  <a:pt x="11130" y="71108"/>
                </a:lnTo>
                <a:lnTo>
                  <a:pt x="18826" y="49614"/>
                </a:lnTo>
                <a:lnTo>
                  <a:pt x="39502" y="18607"/>
                </a:lnTo>
                <a:lnTo>
                  <a:pt x="61125" y="3674"/>
                </a:lnTo>
                <a:lnTo>
                  <a:pt x="75179" y="0"/>
                </a:lnTo>
                <a:lnTo>
                  <a:pt x="84649" y="1257"/>
                </a:lnTo>
                <a:lnTo>
                  <a:pt x="109217" y="11522"/>
                </a:lnTo>
                <a:lnTo>
                  <a:pt x="126823" y="23315"/>
                </a:lnTo>
                <a:lnTo>
                  <a:pt x="134590" y="32257"/>
                </a:lnTo>
                <a:lnTo>
                  <a:pt x="146837" y="61545"/>
                </a:lnTo>
                <a:lnTo>
                  <a:pt x="161603" y="93201"/>
                </a:lnTo>
                <a:lnTo>
                  <a:pt x="169861" y="120453"/>
                </a:lnTo>
                <a:lnTo>
                  <a:pt x="177335" y="150753"/>
                </a:lnTo>
                <a:lnTo>
                  <a:pt x="182459" y="182750"/>
                </a:lnTo>
                <a:lnTo>
                  <a:pt x="183978" y="214455"/>
                </a:lnTo>
                <a:lnTo>
                  <a:pt x="184428" y="246868"/>
                </a:lnTo>
                <a:lnTo>
                  <a:pt x="182445" y="278697"/>
                </a:lnTo>
                <a:lnTo>
                  <a:pt x="176830" y="313263"/>
                </a:lnTo>
                <a:lnTo>
                  <a:pt x="172255" y="346524"/>
                </a:lnTo>
                <a:lnTo>
                  <a:pt x="168784" y="376487"/>
                </a:lnTo>
                <a:lnTo>
                  <a:pt x="162728" y="405473"/>
                </a:lnTo>
                <a:lnTo>
                  <a:pt x="153571" y="439920"/>
                </a:lnTo>
                <a:lnTo>
                  <a:pt x="143158" y="474158"/>
                </a:lnTo>
                <a:lnTo>
                  <a:pt x="134759" y="506956"/>
                </a:lnTo>
                <a:lnTo>
                  <a:pt x="134614" y="512701"/>
                </a:lnTo>
                <a:lnTo>
                  <a:pt x="134611" y="505685"/>
                </a:lnTo>
                <a:lnTo>
                  <a:pt x="134611" y="539452"/>
                </a:lnTo>
                <a:lnTo>
                  <a:pt x="134611" y="572756"/>
                </a:lnTo>
                <a:lnTo>
                  <a:pt x="132494" y="599359"/>
                </a:lnTo>
                <a:lnTo>
                  <a:pt x="128957" y="629466"/>
                </a:lnTo>
                <a:lnTo>
                  <a:pt x="125792" y="663522"/>
                </a:lnTo>
                <a:lnTo>
                  <a:pt x="121944" y="698748"/>
                </a:lnTo>
                <a:lnTo>
                  <a:pt x="120804" y="734320"/>
                </a:lnTo>
                <a:lnTo>
                  <a:pt x="120537" y="758893"/>
                </a:lnTo>
                <a:lnTo>
                  <a:pt x="120418" y="785688"/>
                </a:lnTo>
                <a:lnTo>
                  <a:pt x="120366" y="813473"/>
                </a:lnTo>
                <a:lnTo>
                  <a:pt x="121136" y="840902"/>
                </a:lnTo>
                <a:lnTo>
                  <a:pt x="124125" y="866323"/>
                </a:lnTo>
                <a:lnTo>
                  <a:pt x="128098" y="892966"/>
                </a:lnTo>
                <a:lnTo>
                  <a:pt x="132511" y="919096"/>
                </a:lnTo>
                <a:lnTo>
                  <a:pt x="139457" y="950862"/>
                </a:lnTo>
                <a:lnTo>
                  <a:pt x="148915" y="983332"/>
                </a:lnTo>
                <a:lnTo>
                  <a:pt x="154463" y="996564"/>
                </a:lnTo>
                <a:lnTo>
                  <a:pt x="171719" y="1014354"/>
                </a:lnTo>
                <a:lnTo>
                  <a:pt x="177033" y="1017496"/>
                </a:lnTo>
                <a:lnTo>
                  <a:pt x="186603" y="1019264"/>
                </a:lnTo>
                <a:lnTo>
                  <a:pt x="190704" y="1019513"/>
                </a:lnTo>
                <a:lnTo>
                  <a:pt x="197376" y="1017672"/>
                </a:lnTo>
                <a:lnTo>
                  <a:pt x="200267" y="1016070"/>
                </a:lnTo>
                <a:lnTo>
                  <a:pt x="208128" y="1006230"/>
                </a:lnTo>
                <a:lnTo>
                  <a:pt x="220297" y="974156"/>
                </a:lnTo>
                <a:lnTo>
                  <a:pt x="227468" y="945569"/>
                </a:lnTo>
                <a:lnTo>
                  <a:pt x="232504" y="914080"/>
                </a:lnTo>
                <a:lnTo>
                  <a:pt x="233996" y="880408"/>
                </a:lnTo>
                <a:lnTo>
                  <a:pt x="234345" y="854777"/>
                </a:lnTo>
                <a:lnTo>
                  <a:pt x="234500" y="830156"/>
                </a:lnTo>
                <a:lnTo>
                  <a:pt x="234569" y="803867"/>
                </a:lnTo>
                <a:lnTo>
                  <a:pt x="234599" y="777102"/>
                </a:lnTo>
                <a:lnTo>
                  <a:pt x="234613" y="751978"/>
                </a:lnTo>
                <a:lnTo>
                  <a:pt x="234619" y="727582"/>
                </a:lnTo>
                <a:lnTo>
                  <a:pt x="233828" y="702716"/>
                </a:lnTo>
                <a:lnTo>
                  <a:pt x="230831" y="675790"/>
                </a:lnTo>
                <a:lnTo>
                  <a:pt x="226853" y="650065"/>
                </a:lnTo>
                <a:lnTo>
                  <a:pt x="220150" y="615385"/>
                </a:lnTo>
                <a:lnTo>
                  <a:pt x="213137" y="585002"/>
                </a:lnTo>
                <a:lnTo>
                  <a:pt x="206032" y="555891"/>
                </a:lnTo>
                <a:lnTo>
                  <a:pt x="196521" y="525194"/>
                </a:lnTo>
                <a:lnTo>
                  <a:pt x="184617" y="501009"/>
                </a:lnTo>
                <a:lnTo>
                  <a:pt x="180649" y="494861"/>
                </a:lnTo>
                <a:lnTo>
                  <a:pt x="175984" y="484447"/>
                </a:lnTo>
                <a:lnTo>
                  <a:pt x="174100" y="481992"/>
                </a:lnTo>
                <a:lnTo>
                  <a:pt x="169889" y="479265"/>
                </a:lnTo>
                <a:lnTo>
                  <a:pt x="163275" y="477371"/>
                </a:lnTo>
                <a:lnTo>
                  <a:pt x="156043" y="477084"/>
                </a:lnTo>
                <a:lnTo>
                  <a:pt x="156043" y="487027"/>
                </a:lnTo>
                <a:lnTo>
                  <a:pt x="149340" y="522265"/>
                </a:lnTo>
                <a:lnTo>
                  <a:pt x="149751" y="549474"/>
                </a:lnTo>
                <a:lnTo>
                  <a:pt x="154564" y="564173"/>
                </a:lnTo>
                <a:lnTo>
                  <a:pt x="155751" y="574544"/>
                </a:lnTo>
                <a:lnTo>
                  <a:pt x="156642" y="575395"/>
                </a:lnTo>
                <a:lnTo>
                  <a:pt x="162168" y="576872"/>
                </a:lnTo>
                <a:lnTo>
                  <a:pt x="166677" y="573238"/>
                </a:lnTo>
                <a:lnTo>
                  <a:pt x="168706" y="569296"/>
                </a:lnTo>
                <a:lnTo>
                  <a:pt x="170009" y="556506"/>
                </a:lnTo>
                <a:lnTo>
                  <a:pt x="163036" y="524619"/>
                </a:lnTo>
                <a:lnTo>
                  <a:pt x="157673" y="511189"/>
                </a:lnTo>
                <a:lnTo>
                  <a:pt x="139344" y="489113"/>
                </a:lnTo>
                <a:lnTo>
                  <a:pt x="134598" y="486399"/>
                </a:lnTo>
                <a:lnTo>
                  <a:pt x="125084" y="484657"/>
                </a:lnTo>
                <a:lnTo>
                  <a:pt x="120323" y="486535"/>
                </a:lnTo>
                <a:lnTo>
                  <a:pt x="117942" y="488147"/>
                </a:lnTo>
                <a:lnTo>
                  <a:pt x="116355" y="490810"/>
                </a:lnTo>
                <a:lnTo>
                  <a:pt x="111690" y="504372"/>
                </a:lnTo>
                <a:lnTo>
                  <a:pt x="109806" y="507182"/>
                </a:lnTo>
                <a:lnTo>
                  <a:pt x="106532" y="531142"/>
                </a:lnTo>
                <a:lnTo>
                  <a:pt x="106135" y="543148"/>
                </a:lnTo>
                <a:lnTo>
                  <a:pt x="107689" y="545733"/>
                </a:lnTo>
                <a:lnTo>
                  <a:pt x="118346" y="554201"/>
                </a:lnTo>
                <a:lnTo>
                  <a:pt x="119800" y="553895"/>
                </a:lnTo>
                <a:lnTo>
                  <a:pt x="127834" y="547701"/>
                </a:lnTo>
                <a:lnTo>
                  <a:pt x="130093" y="545593"/>
                </a:lnTo>
                <a:lnTo>
                  <a:pt x="132603" y="539018"/>
                </a:lnTo>
                <a:lnTo>
                  <a:pt x="136551" y="518250"/>
                </a:lnTo>
                <a:lnTo>
                  <a:pt x="138286" y="514053"/>
                </a:lnTo>
                <a:lnTo>
                  <a:pt x="138649" y="510461"/>
                </a:lnTo>
                <a:lnTo>
                  <a:pt x="134748" y="494741"/>
                </a:lnTo>
                <a:lnTo>
                  <a:pt x="134611" y="522360"/>
                </a:lnTo>
                <a:lnTo>
                  <a:pt x="135405" y="523936"/>
                </a:lnTo>
                <a:lnTo>
                  <a:pt x="136728" y="524988"/>
                </a:lnTo>
                <a:lnTo>
                  <a:pt x="138404" y="525689"/>
                </a:lnTo>
                <a:lnTo>
                  <a:pt x="140315" y="525362"/>
                </a:lnTo>
                <a:lnTo>
                  <a:pt x="146796" y="521110"/>
                </a:lnTo>
                <a:lnTo>
                  <a:pt x="165578" y="503230"/>
                </a:lnTo>
                <a:lnTo>
                  <a:pt x="168219" y="498494"/>
                </a:lnTo>
                <a:lnTo>
                  <a:pt x="169913" y="492778"/>
                </a:lnTo>
                <a:lnTo>
                  <a:pt x="169258" y="492309"/>
                </a:lnTo>
                <a:lnTo>
                  <a:pt x="163186" y="4913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10"/>
          <p:cNvGrpSpPr/>
          <p:nvPr/>
        </p:nvGrpSpPr>
        <p:grpSpPr>
          <a:xfrm>
            <a:off x="7219227" y="1939287"/>
            <a:ext cx="1424031" cy="303852"/>
            <a:chOff x="7219227" y="1939287"/>
            <a:chExt cx="1424031" cy="303852"/>
          </a:xfrm>
        </p:grpSpPr>
        <p:sp>
          <p:nvSpPr>
            <p:cNvPr id="74" name="SMARTInkShape-86"/>
            <p:cNvSpPr/>
            <p:nvPr/>
          </p:nvSpPr>
          <p:spPr>
            <a:xfrm>
              <a:off x="7219227" y="1939287"/>
              <a:ext cx="160268" cy="259512"/>
            </a:xfrm>
            <a:custGeom>
              <a:avLst/>
              <a:gdLst/>
              <a:ahLst/>
              <a:cxnLst/>
              <a:rect l="0" t="0" r="0" b="0"/>
              <a:pathLst>
                <a:path w="160268" h="259512">
                  <a:moveTo>
                    <a:pt x="160267" y="89538"/>
                  </a:moveTo>
                  <a:lnTo>
                    <a:pt x="142568" y="54141"/>
                  </a:lnTo>
                  <a:lnTo>
                    <a:pt x="112151" y="20137"/>
                  </a:lnTo>
                  <a:lnTo>
                    <a:pt x="101560" y="11560"/>
                  </a:lnTo>
                  <a:lnTo>
                    <a:pt x="92900" y="7256"/>
                  </a:lnTo>
                  <a:lnTo>
                    <a:pt x="64163" y="0"/>
                  </a:lnTo>
                  <a:lnTo>
                    <a:pt x="34864" y="4167"/>
                  </a:lnTo>
                  <a:lnTo>
                    <a:pt x="22481" y="9386"/>
                  </a:lnTo>
                  <a:lnTo>
                    <a:pt x="8223" y="20588"/>
                  </a:lnTo>
                  <a:lnTo>
                    <a:pt x="828" y="31449"/>
                  </a:lnTo>
                  <a:lnTo>
                    <a:pt x="0" y="34937"/>
                  </a:lnTo>
                  <a:lnTo>
                    <a:pt x="241" y="38056"/>
                  </a:lnTo>
                  <a:lnTo>
                    <a:pt x="2625" y="43638"/>
                  </a:lnTo>
                  <a:lnTo>
                    <a:pt x="12880" y="56114"/>
                  </a:lnTo>
                  <a:lnTo>
                    <a:pt x="30223" y="70212"/>
                  </a:lnTo>
                  <a:lnTo>
                    <a:pt x="33090" y="74273"/>
                  </a:lnTo>
                  <a:lnTo>
                    <a:pt x="42625" y="80901"/>
                  </a:lnTo>
                  <a:lnTo>
                    <a:pt x="59264" y="91212"/>
                  </a:lnTo>
                  <a:lnTo>
                    <a:pt x="88742" y="123914"/>
                  </a:lnTo>
                  <a:lnTo>
                    <a:pt x="111836" y="154596"/>
                  </a:lnTo>
                  <a:lnTo>
                    <a:pt x="126509" y="189651"/>
                  </a:lnTo>
                  <a:lnTo>
                    <a:pt x="131010" y="219628"/>
                  </a:lnTo>
                  <a:lnTo>
                    <a:pt x="130595" y="231493"/>
                  </a:lnTo>
                  <a:lnTo>
                    <a:pt x="127765" y="239413"/>
                  </a:lnTo>
                  <a:lnTo>
                    <a:pt x="114887" y="256004"/>
                  </a:lnTo>
                  <a:lnTo>
                    <a:pt x="108083" y="258773"/>
                  </a:lnTo>
                  <a:lnTo>
                    <a:pt x="104046" y="259511"/>
                  </a:lnTo>
                  <a:lnTo>
                    <a:pt x="95328" y="258215"/>
                  </a:lnTo>
                  <a:lnTo>
                    <a:pt x="72869" y="248716"/>
                  </a:lnTo>
                  <a:lnTo>
                    <a:pt x="50853" y="233968"/>
                  </a:lnTo>
                  <a:lnTo>
                    <a:pt x="36772" y="212941"/>
                  </a:lnTo>
                  <a:lnTo>
                    <a:pt x="33188" y="198950"/>
                  </a:lnTo>
                  <a:lnTo>
                    <a:pt x="31679" y="18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7"/>
            <p:cNvSpPr/>
            <p:nvPr/>
          </p:nvSpPr>
          <p:spPr>
            <a:xfrm>
              <a:off x="7416755" y="2003555"/>
              <a:ext cx="127046" cy="210964"/>
            </a:xfrm>
            <a:custGeom>
              <a:avLst/>
              <a:gdLst/>
              <a:ahLst/>
              <a:cxnLst/>
              <a:rect l="0" t="0" r="0" b="0"/>
              <a:pathLst>
                <a:path w="127046" h="210964">
                  <a:moveTo>
                    <a:pt x="127045" y="32414"/>
                  </a:moveTo>
                  <a:lnTo>
                    <a:pt x="127045" y="28621"/>
                  </a:lnTo>
                  <a:lnTo>
                    <a:pt x="124928" y="24643"/>
                  </a:lnTo>
                  <a:lnTo>
                    <a:pt x="122135" y="20229"/>
                  </a:lnTo>
                  <a:lnTo>
                    <a:pt x="119769" y="13281"/>
                  </a:lnTo>
                  <a:lnTo>
                    <a:pt x="116403" y="8565"/>
                  </a:lnTo>
                  <a:lnTo>
                    <a:pt x="112261" y="5939"/>
                  </a:lnTo>
                  <a:lnTo>
                    <a:pt x="95083" y="0"/>
                  </a:lnTo>
                  <a:lnTo>
                    <a:pt x="60575" y="5661"/>
                  </a:lnTo>
                  <a:lnTo>
                    <a:pt x="27469" y="18286"/>
                  </a:lnTo>
                  <a:lnTo>
                    <a:pt x="11861" y="27683"/>
                  </a:lnTo>
                  <a:lnTo>
                    <a:pt x="3663" y="34804"/>
                  </a:lnTo>
                  <a:lnTo>
                    <a:pt x="771" y="39562"/>
                  </a:lnTo>
                  <a:lnTo>
                    <a:pt x="0" y="41941"/>
                  </a:lnTo>
                  <a:lnTo>
                    <a:pt x="279" y="44322"/>
                  </a:lnTo>
                  <a:lnTo>
                    <a:pt x="2707" y="49083"/>
                  </a:lnTo>
                  <a:lnTo>
                    <a:pt x="19083" y="67162"/>
                  </a:lnTo>
                  <a:lnTo>
                    <a:pt x="52372" y="88299"/>
                  </a:lnTo>
                  <a:lnTo>
                    <a:pt x="87877" y="115856"/>
                  </a:lnTo>
                  <a:lnTo>
                    <a:pt x="110500" y="133929"/>
                  </a:lnTo>
                  <a:lnTo>
                    <a:pt x="123572" y="155643"/>
                  </a:lnTo>
                  <a:lnTo>
                    <a:pt x="126016" y="165675"/>
                  </a:lnTo>
                  <a:lnTo>
                    <a:pt x="126588" y="173927"/>
                  </a:lnTo>
                  <a:lnTo>
                    <a:pt x="124725" y="180769"/>
                  </a:lnTo>
                  <a:lnTo>
                    <a:pt x="117098" y="191200"/>
                  </a:lnTo>
                  <a:lnTo>
                    <a:pt x="104783" y="202228"/>
                  </a:lnTo>
                  <a:lnTo>
                    <a:pt x="95720" y="207106"/>
                  </a:lnTo>
                  <a:lnTo>
                    <a:pt x="72227" y="210494"/>
                  </a:lnTo>
                  <a:lnTo>
                    <a:pt x="37546" y="210963"/>
                  </a:lnTo>
                  <a:lnTo>
                    <a:pt x="5601" y="203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8"/>
            <p:cNvSpPr/>
            <p:nvPr/>
          </p:nvSpPr>
          <p:spPr>
            <a:xfrm>
              <a:off x="7673270" y="1975809"/>
              <a:ext cx="306300" cy="245898"/>
            </a:xfrm>
            <a:custGeom>
              <a:avLst/>
              <a:gdLst/>
              <a:ahLst/>
              <a:cxnLst/>
              <a:rect l="0" t="0" r="0" b="0"/>
              <a:pathLst>
                <a:path w="306300" h="245898">
                  <a:moveTo>
                    <a:pt x="77699" y="110166"/>
                  </a:moveTo>
                  <a:lnTo>
                    <a:pt x="77699" y="106374"/>
                  </a:lnTo>
                  <a:lnTo>
                    <a:pt x="75582" y="102395"/>
                  </a:lnTo>
                  <a:lnTo>
                    <a:pt x="72789" y="97981"/>
                  </a:lnTo>
                  <a:lnTo>
                    <a:pt x="70423" y="91033"/>
                  </a:lnTo>
                  <a:lnTo>
                    <a:pt x="60699" y="79199"/>
                  </a:lnTo>
                  <a:lnTo>
                    <a:pt x="56120" y="76559"/>
                  </a:lnTo>
                  <a:lnTo>
                    <a:pt x="46963" y="75073"/>
                  </a:lnTo>
                  <a:lnTo>
                    <a:pt x="42921" y="74864"/>
                  </a:lnTo>
                  <a:lnTo>
                    <a:pt x="36313" y="76749"/>
                  </a:lnTo>
                  <a:lnTo>
                    <a:pt x="18216" y="87450"/>
                  </a:lnTo>
                  <a:lnTo>
                    <a:pt x="4199" y="108243"/>
                  </a:lnTo>
                  <a:lnTo>
                    <a:pt x="121" y="131835"/>
                  </a:lnTo>
                  <a:lnTo>
                    <a:pt x="0" y="162365"/>
                  </a:lnTo>
                  <a:lnTo>
                    <a:pt x="9073" y="186341"/>
                  </a:lnTo>
                  <a:lnTo>
                    <a:pt x="15713" y="193763"/>
                  </a:lnTo>
                  <a:lnTo>
                    <a:pt x="46877" y="212435"/>
                  </a:lnTo>
                  <a:lnTo>
                    <a:pt x="58444" y="213034"/>
                  </a:lnTo>
                  <a:lnTo>
                    <a:pt x="91479" y="209761"/>
                  </a:lnTo>
                  <a:lnTo>
                    <a:pt x="102609" y="206553"/>
                  </a:lnTo>
                  <a:lnTo>
                    <a:pt x="117800" y="196493"/>
                  </a:lnTo>
                  <a:lnTo>
                    <a:pt x="140571" y="165749"/>
                  </a:lnTo>
                  <a:lnTo>
                    <a:pt x="145330" y="152332"/>
                  </a:lnTo>
                  <a:lnTo>
                    <a:pt x="148384" y="120524"/>
                  </a:lnTo>
                  <a:lnTo>
                    <a:pt x="148988" y="89370"/>
                  </a:lnTo>
                  <a:lnTo>
                    <a:pt x="149107" y="60285"/>
                  </a:lnTo>
                  <a:lnTo>
                    <a:pt x="147011" y="38766"/>
                  </a:lnTo>
                  <a:lnTo>
                    <a:pt x="141859" y="14421"/>
                  </a:lnTo>
                  <a:lnTo>
                    <a:pt x="136469" y="3382"/>
                  </a:lnTo>
                  <a:lnTo>
                    <a:pt x="135569" y="0"/>
                  </a:lnTo>
                  <a:lnTo>
                    <a:pt x="135329" y="210"/>
                  </a:lnTo>
                  <a:lnTo>
                    <a:pt x="134857" y="29697"/>
                  </a:lnTo>
                  <a:lnTo>
                    <a:pt x="140554" y="58964"/>
                  </a:lnTo>
                  <a:lnTo>
                    <a:pt x="149322" y="88499"/>
                  </a:lnTo>
                  <a:lnTo>
                    <a:pt x="158698" y="117263"/>
                  </a:lnTo>
                  <a:lnTo>
                    <a:pt x="170572" y="150906"/>
                  </a:lnTo>
                  <a:lnTo>
                    <a:pt x="182739" y="184955"/>
                  </a:lnTo>
                  <a:lnTo>
                    <a:pt x="184708" y="191824"/>
                  </a:lnTo>
                  <a:lnTo>
                    <a:pt x="190324" y="202702"/>
                  </a:lnTo>
                  <a:lnTo>
                    <a:pt x="191668" y="208701"/>
                  </a:lnTo>
                  <a:lnTo>
                    <a:pt x="191779" y="208400"/>
                  </a:lnTo>
                  <a:lnTo>
                    <a:pt x="191996" y="176375"/>
                  </a:lnTo>
                  <a:lnTo>
                    <a:pt x="194115" y="150851"/>
                  </a:lnTo>
                  <a:lnTo>
                    <a:pt x="206472" y="117746"/>
                  </a:lnTo>
                  <a:lnTo>
                    <a:pt x="215848" y="98346"/>
                  </a:lnTo>
                  <a:lnTo>
                    <a:pt x="219010" y="95142"/>
                  </a:lnTo>
                  <a:lnTo>
                    <a:pt x="226758" y="91583"/>
                  </a:lnTo>
                  <a:lnTo>
                    <a:pt x="240045" y="89578"/>
                  </a:lnTo>
                  <a:lnTo>
                    <a:pt x="247219" y="91226"/>
                  </a:lnTo>
                  <a:lnTo>
                    <a:pt x="250244" y="92777"/>
                  </a:lnTo>
                  <a:lnTo>
                    <a:pt x="255721" y="98733"/>
                  </a:lnTo>
                  <a:lnTo>
                    <a:pt x="279079" y="133175"/>
                  </a:lnTo>
                  <a:lnTo>
                    <a:pt x="291876" y="165407"/>
                  </a:lnTo>
                  <a:lnTo>
                    <a:pt x="303106" y="195787"/>
                  </a:lnTo>
                  <a:lnTo>
                    <a:pt x="306112" y="229348"/>
                  </a:lnTo>
                  <a:lnTo>
                    <a:pt x="306299" y="24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9"/>
            <p:cNvSpPr/>
            <p:nvPr/>
          </p:nvSpPr>
          <p:spPr>
            <a:xfrm>
              <a:off x="7987705" y="2078831"/>
              <a:ext cx="70446" cy="121379"/>
            </a:xfrm>
            <a:custGeom>
              <a:avLst/>
              <a:gdLst/>
              <a:ahLst/>
              <a:cxnLst/>
              <a:rect l="0" t="0" r="0" b="0"/>
              <a:pathLst>
                <a:path w="70446" h="121379">
                  <a:moveTo>
                    <a:pt x="6151" y="21432"/>
                  </a:moveTo>
                  <a:lnTo>
                    <a:pt x="2358" y="21432"/>
                  </a:lnTo>
                  <a:lnTo>
                    <a:pt x="1241" y="22225"/>
                  </a:lnTo>
                  <a:lnTo>
                    <a:pt x="497" y="23548"/>
                  </a:lnTo>
                  <a:lnTo>
                    <a:pt x="0" y="25224"/>
                  </a:lnTo>
                  <a:lnTo>
                    <a:pt x="463" y="27135"/>
                  </a:lnTo>
                  <a:lnTo>
                    <a:pt x="4792" y="35905"/>
                  </a:lnTo>
                  <a:lnTo>
                    <a:pt x="7865" y="45035"/>
                  </a:lnTo>
                  <a:lnTo>
                    <a:pt x="10882" y="53353"/>
                  </a:lnTo>
                  <a:lnTo>
                    <a:pt x="16770" y="76327"/>
                  </a:lnTo>
                  <a:lnTo>
                    <a:pt x="29115" y="108651"/>
                  </a:lnTo>
                  <a:lnTo>
                    <a:pt x="34398" y="120695"/>
                  </a:lnTo>
                  <a:lnTo>
                    <a:pt x="40848" y="121378"/>
                  </a:lnTo>
                  <a:lnTo>
                    <a:pt x="36759" y="114934"/>
                  </a:lnTo>
                  <a:lnTo>
                    <a:pt x="35630" y="107703"/>
                  </a:lnTo>
                  <a:lnTo>
                    <a:pt x="42054" y="75299"/>
                  </a:lnTo>
                  <a:lnTo>
                    <a:pt x="47941" y="42431"/>
                  </a:lnTo>
                  <a:lnTo>
                    <a:pt x="52488" y="25096"/>
                  </a:lnTo>
                  <a:lnTo>
                    <a:pt x="61136" y="10719"/>
                  </a:lnTo>
                  <a:lnTo>
                    <a:pt x="70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0"/>
            <p:cNvSpPr/>
            <p:nvPr/>
          </p:nvSpPr>
          <p:spPr>
            <a:xfrm>
              <a:off x="8130607" y="2100263"/>
              <a:ext cx="77411" cy="106616"/>
            </a:xfrm>
            <a:custGeom>
              <a:avLst/>
              <a:gdLst/>
              <a:ahLst/>
              <a:cxnLst/>
              <a:rect l="0" t="0" r="0" b="0"/>
              <a:pathLst>
                <a:path w="77411" h="106616">
                  <a:moveTo>
                    <a:pt x="13268" y="21431"/>
                  </a:moveTo>
                  <a:lnTo>
                    <a:pt x="13268" y="25223"/>
                  </a:lnTo>
                  <a:lnTo>
                    <a:pt x="6565" y="46082"/>
                  </a:lnTo>
                  <a:lnTo>
                    <a:pt x="5527" y="53818"/>
                  </a:lnTo>
                  <a:lnTo>
                    <a:pt x="0" y="76388"/>
                  </a:lnTo>
                  <a:lnTo>
                    <a:pt x="5220" y="100999"/>
                  </a:lnTo>
                  <a:lnTo>
                    <a:pt x="6316" y="103051"/>
                  </a:lnTo>
                  <a:lnTo>
                    <a:pt x="7840" y="104419"/>
                  </a:lnTo>
                  <a:lnTo>
                    <a:pt x="11649" y="105940"/>
                  </a:lnTo>
                  <a:lnTo>
                    <a:pt x="15988" y="106615"/>
                  </a:lnTo>
                  <a:lnTo>
                    <a:pt x="30944" y="101346"/>
                  </a:lnTo>
                  <a:lnTo>
                    <a:pt x="50090" y="90349"/>
                  </a:lnTo>
                  <a:lnTo>
                    <a:pt x="65550" y="75232"/>
                  </a:lnTo>
                  <a:lnTo>
                    <a:pt x="73650" y="62419"/>
                  </a:lnTo>
                  <a:lnTo>
                    <a:pt x="76403" y="52449"/>
                  </a:lnTo>
                  <a:lnTo>
                    <a:pt x="77410" y="34443"/>
                  </a:lnTo>
                  <a:lnTo>
                    <a:pt x="75873" y="31693"/>
                  </a:lnTo>
                  <a:lnTo>
                    <a:pt x="66125" y="24030"/>
                  </a:lnTo>
                  <a:lnTo>
                    <a:pt x="43410" y="10337"/>
                  </a:lnTo>
                  <a:lnTo>
                    <a:pt x="23543" y="5657"/>
                  </a:lnTo>
                  <a:lnTo>
                    <a:pt x="14196" y="1676"/>
                  </a:lnTo>
                  <a:lnTo>
                    <a:pt x="61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1"/>
            <p:cNvSpPr/>
            <p:nvPr/>
          </p:nvSpPr>
          <p:spPr>
            <a:xfrm>
              <a:off x="8229600" y="2101096"/>
              <a:ext cx="220333" cy="142043"/>
            </a:xfrm>
            <a:custGeom>
              <a:avLst/>
              <a:gdLst/>
              <a:ahLst/>
              <a:cxnLst/>
              <a:rect l="0" t="0" r="0" b="0"/>
              <a:pathLst>
                <a:path w="220333" h="142043">
                  <a:moveTo>
                    <a:pt x="0" y="20598"/>
                  </a:moveTo>
                  <a:lnTo>
                    <a:pt x="3793" y="24390"/>
                  </a:lnTo>
                  <a:lnTo>
                    <a:pt x="5655" y="28369"/>
                  </a:lnTo>
                  <a:lnTo>
                    <a:pt x="6151" y="30541"/>
                  </a:lnTo>
                  <a:lnTo>
                    <a:pt x="10642" y="37390"/>
                  </a:lnTo>
                  <a:lnTo>
                    <a:pt x="18476" y="46816"/>
                  </a:lnTo>
                  <a:lnTo>
                    <a:pt x="22964" y="56321"/>
                  </a:lnTo>
                  <a:lnTo>
                    <a:pt x="26081" y="61081"/>
                  </a:lnTo>
                  <a:lnTo>
                    <a:pt x="27836" y="68223"/>
                  </a:lnTo>
                  <a:lnTo>
                    <a:pt x="28566" y="77624"/>
                  </a:lnTo>
                  <a:lnTo>
                    <a:pt x="29369" y="52773"/>
                  </a:lnTo>
                  <a:lnTo>
                    <a:pt x="34279" y="40097"/>
                  </a:lnTo>
                  <a:lnTo>
                    <a:pt x="48502" y="18318"/>
                  </a:lnTo>
                  <a:lnTo>
                    <a:pt x="59703" y="10221"/>
                  </a:lnTo>
                  <a:lnTo>
                    <a:pt x="65693" y="8048"/>
                  </a:lnTo>
                  <a:lnTo>
                    <a:pt x="77320" y="6825"/>
                  </a:lnTo>
                  <a:lnTo>
                    <a:pt x="84106" y="8656"/>
                  </a:lnTo>
                  <a:lnTo>
                    <a:pt x="87027" y="10255"/>
                  </a:lnTo>
                  <a:lnTo>
                    <a:pt x="104712" y="32727"/>
                  </a:lnTo>
                  <a:lnTo>
                    <a:pt x="111106" y="45182"/>
                  </a:lnTo>
                  <a:lnTo>
                    <a:pt x="120698" y="80796"/>
                  </a:lnTo>
                  <a:lnTo>
                    <a:pt x="121414" y="90882"/>
                  </a:lnTo>
                  <a:lnTo>
                    <a:pt x="121435" y="87901"/>
                  </a:lnTo>
                  <a:lnTo>
                    <a:pt x="122231" y="86898"/>
                  </a:lnTo>
                  <a:lnTo>
                    <a:pt x="125233" y="85783"/>
                  </a:lnTo>
                  <a:lnTo>
                    <a:pt x="126352" y="84692"/>
                  </a:lnTo>
                  <a:lnTo>
                    <a:pt x="127594" y="81363"/>
                  </a:lnTo>
                  <a:lnTo>
                    <a:pt x="122349" y="61971"/>
                  </a:lnTo>
                  <a:lnTo>
                    <a:pt x="130298" y="27591"/>
                  </a:lnTo>
                  <a:lnTo>
                    <a:pt x="134904" y="18149"/>
                  </a:lnTo>
                  <a:lnTo>
                    <a:pt x="145629" y="5497"/>
                  </a:lnTo>
                  <a:lnTo>
                    <a:pt x="151507" y="1980"/>
                  </a:lnTo>
                  <a:lnTo>
                    <a:pt x="159279" y="0"/>
                  </a:lnTo>
                  <a:lnTo>
                    <a:pt x="170401" y="3206"/>
                  </a:lnTo>
                  <a:lnTo>
                    <a:pt x="177069" y="9164"/>
                  </a:lnTo>
                  <a:lnTo>
                    <a:pt x="201324" y="39815"/>
                  </a:lnTo>
                  <a:lnTo>
                    <a:pt x="210924" y="64434"/>
                  </a:lnTo>
                  <a:lnTo>
                    <a:pt x="217659" y="95515"/>
                  </a:lnTo>
                  <a:lnTo>
                    <a:pt x="220332" y="110705"/>
                  </a:lnTo>
                  <a:lnTo>
                    <a:pt x="218839" y="118325"/>
                  </a:lnTo>
                  <a:lnTo>
                    <a:pt x="215654" y="127077"/>
                  </a:lnTo>
                  <a:lnTo>
                    <a:pt x="214313" y="142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2"/>
            <p:cNvSpPr/>
            <p:nvPr/>
          </p:nvSpPr>
          <p:spPr>
            <a:xfrm>
              <a:off x="8543925" y="2058561"/>
              <a:ext cx="99333" cy="140177"/>
            </a:xfrm>
            <a:custGeom>
              <a:avLst/>
              <a:gdLst/>
              <a:ahLst/>
              <a:cxnLst/>
              <a:rect l="0" t="0" r="0" b="0"/>
              <a:pathLst>
                <a:path w="99333" h="140177">
                  <a:moveTo>
                    <a:pt x="0" y="20270"/>
                  </a:moveTo>
                  <a:lnTo>
                    <a:pt x="0" y="51005"/>
                  </a:lnTo>
                  <a:lnTo>
                    <a:pt x="0" y="82732"/>
                  </a:lnTo>
                  <a:lnTo>
                    <a:pt x="794" y="108135"/>
                  </a:lnTo>
                  <a:lnTo>
                    <a:pt x="5704" y="121799"/>
                  </a:lnTo>
                  <a:lnTo>
                    <a:pt x="9943" y="128365"/>
                  </a:lnTo>
                  <a:lnTo>
                    <a:pt x="20585" y="136524"/>
                  </a:lnTo>
                  <a:lnTo>
                    <a:pt x="30000" y="140176"/>
                  </a:lnTo>
                  <a:lnTo>
                    <a:pt x="32700" y="139895"/>
                  </a:lnTo>
                  <a:lnTo>
                    <a:pt x="37817" y="137466"/>
                  </a:lnTo>
                  <a:lnTo>
                    <a:pt x="71612" y="105737"/>
                  </a:lnTo>
                  <a:lnTo>
                    <a:pt x="80246" y="95562"/>
                  </a:lnTo>
                  <a:lnTo>
                    <a:pt x="94842" y="66492"/>
                  </a:lnTo>
                  <a:lnTo>
                    <a:pt x="99332" y="36176"/>
                  </a:lnTo>
                  <a:lnTo>
                    <a:pt x="98916" y="25752"/>
                  </a:lnTo>
                  <a:lnTo>
                    <a:pt x="96086" y="15827"/>
                  </a:lnTo>
                  <a:lnTo>
                    <a:pt x="90065" y="8242"/>
                  </a:lnTo>
                  <a:lnTo>
                    <a:pt x="82098" y="3018"/>
                  </a:lnTo>
                  <a:lnTo>
                    <a:pt x="67893" y="77"/>
                  </a:lnTo>
                  <a:lnTo>
                    <a:pt x="48957" y="0"/>
                  </a:lnTo>
                  <a:lnTo>
                    <a:pt x="7144" y="13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1"/>
          <p:cNvGrpSpPr/>
          <p:nvPr/>
        </p:nvGrpSpPr>
        <p:grpSpPr>
          <a:xfrm>
            <a:off x="5907910" y="1532057"/>
            <a:ext cx="1264416" cy="968034"/>
            <a:chOff x="5907910" y="1532057"/>
            <a:chExt cx="1264416" cy="968034"/>
          </a:xfrm>
        </p:grpSpPr>
        <p:sp>
          <p:nvSpPr>
            <p:cNvPr id="82" name="SMARTInkShape-93"/>
            <p:cNvSpPr/>
            <p:nvPr/>
          </p:nvSpPr>
          <p:spPr>
            <a:xfrm>
              <a:off x="6486525" y="2343150"/>
              <a:ext cx="135633" cy="150020"/>
            </a:xfrm>
            <a:custGeom>
              <a:avLst/>
              <a:gdLst/>
              <a:ahLst/>
              <a:cxnLst/>
              <a:rect l="0" t="0" r="0" b="0"/>
              <a:pathLst>
                <a:path w="135633" h="150020">
                  <a:moveTo>
                    <a:pt x="0" y="0"/>
                  </a:moveTo>
                  <a:lnTo>
                    <a:pt x="0" y="6151"/>
                  </a:lnTo>
                  <a:lnTo>
                    <a:pt x="3792" y="10642"/>
                  </a:lnTo>
                  <a:lnTo>
                    <a:pt x="7771" y="12667"/>
                  </a:lnTo>
                  <a:lnTo>
                    <a:pt x="9943" y="13207"/>
                  </a:lnTo>
                  <a:lnTo>
                    <a:pt x="16793" y="17760"/>
                  </a:lnTo>
                  <a:lnTo>
                    <a:pt x="34759" y="31052"/>
                  </a:lnTo>
                  <a:lnTo>
                    <a:pt x="52094" y="39101"/>
                  </a:lnTo>
                  <a:lnTo>
                    <a:pt x="70441" y="52475"/>
                  </a:lnTo>
                  <a:lnTo>
                    <a:pt x="106159" y="67756"/>
                  </a:lnTo>
                  <a:lnTo>
                    <a:pt x="118395" y="70710"/>
                  </a:lnTo>
                  <a:lnTo>
                    <a:pt x="123529" y="71114"/>
                  </a:lnTo>
                  <a:lnTo>
                    <a:pt x="125215" y="72016"/>
                  </a:lnTo>
                  <a:lnTo>
                    <a:pt x="126339" y="73410"/>
                  </a:lnTo>
                  <a:lnTo>
                    <a:pt x="127088" y="75134"/>
                  </a:lnTo>
                  <a:lnTo>
                    <a:pt x="128381" y="76283"/>
                  </a:lnTo>
                  <a:lnTo>
                    <a:pt x="135398" y="78492"/>
                  </a:lnTo>
                  <a:lnTo>
                    <a:pt x="135632" y="82347"/>
                  </a:lnTo>
                  <a:lnTo>
                    <a:pt x="134872" y="83473"/>
                  </a:lnTo>
                  <a:lnTo>
                    <a:pt x="133571" y="84224"/>
                  </a:lnTo>
                  <a:lnTo>
                    <a:pt x="131910" y="84724"/>
                  </a:lnTo>
                  <a:lnTo>
                    <a:pt x="130803" y="85852"/>
                  </a:lnTo>
                  <a:lnTo>
                    <a:pt x="129572" y="89221"/>
                  </a:lnTo>
                  <a:lnTo>
                    <a:pt x="128450" y="90437"/>
                  </a:lnTo>
                  <a:lnTo>
                    <a:pt x="118731" y="96341"/>
                  </a:lnTo>
                  <a:lnTo>
                    <a:pt x="102374" y="111189"/>
                  </a:lnTo>
                  <a:lnTo>
                    <a:pt x="92865" y="115802"/>
                  </a:lnTo>
                  <a:lnTo>
                    <a:pt x="90485" y="117683"/>
                  </a:lnTo>
                  <a:lnTo>
                    <a:pt x="87840" y="121889"/>
                  </a:lnTo>
                  <a:lnTo>
                    <a:pt x="87136" y="124122"/>
                  </a:lnTo>
                  <a:lnTo>
                    <a:pt x="85872" y="125610"/>
                  </a:lnTo>
                  <a:lnTo>
                    <a:pt x="82351" y="127264"/>
                  </a:lnTo>
                  <a:lnTo>
                    <a:pt x="81094" y="128499"/>
                  </a:lnTo>
                  <a:lnTo>
                    <a:pt x="78008" y="135786"/>
                  </a:lnTo>
                  <a:lnTo>
                    <a:pt x="71741" y="142552"/>
                  </a:lnTo>
                  <a:lnTo>
                    <a:pt x="78581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4"/>
            <p:cNvSpPr/>
            <p:nvPr/>
          </p:nvSpPr>
          <p:spPr>
            <a:xfrm>
              <a:off x="6265069" y="2436019"/>
              <a:ext cx="350045" cy="13994"/>
            </a:xfrm>
            <a:custGeom>
              <a:avLst/>
              <a:gdLst/>
              <a:ahLst/>
              <a:cxnLst/>
              <a:rect l="0" t="0" r="0" b="0"/>
              <a:pathLst>
                <a:path w="350045" h="13994">
                  <a:moveTo>
                    <a:pt x="350044" y="7144"/>
                  </a:moveTo>
                  <a:lnTo>
                    <a:pt x="343893" y="7144"/>
                  </a:lnTo>
                  <a:lnTo>
                    <a:pt x="343562" y="7937"/>
                  </a:lnTo>
                  <a:lnTo>
                    <a:pt x="343194" y="10936"/>
                  </a:lnTo>
                  <a:lnTo>
                    <a:pt x="342302" y="12053"/>
                  </a:lnTo>
                  <a:lnTo>
                    <a:pt x="339195" y="13294"/>
                  </a:lnTo>
                  <a:lnTo>
                    <a:pt x="332983" y="13993"/>
                  </a:lnTo>
                  <a:lnTo>
                    <a:pt x="331526" y="13297"/>
                  </a:lnTo>
                  <a:lnTo>
                    <a:pt x="330555" y="12040"/>
                  </a:lnTo>
                  <a:lnTo>
                    <a:pt x="329908" y="10408"/>
                  </a:lnTo>
                  <a:lnTo>
                    <a:pt x="328682" y="9320"/>
                  </a:lnTo>
                  <a:lnTo>
                    <a:pt x="325204" y="8111"/>
                  </a:lnTo>
                  <a:lnTo>
                    <a:pt x="305024" y="5065"/>
                  </a:lnTo>
                  <a:lnTo>
                    <a:pt x="296697" y="2251"/>
                  </a:lnTo>
                  <a:lnTo>
                    <a:pt x="264263" y="132"/>
                  </a:lnTo>
                  <a:lnTo>
                    <a:pt x="234795" y="17"/>
                  </a:lnTo>
                  <a:lnTo>
                    <a:pt x="199900" y="2"/>
                  </a:lnTo>
                  <a:lnTo>
                    <a:pt x="164290" y="2117"/>
                  </a:lnTo>
                  <a:lnTo>
                    <a:pt x="128585" y="6482"/>
                  </a:lnTo>
                  <a:lnTo>
                    <a:pt x="107949" y="6154"/>
                  </a:lnTo>
                  <a:lnTo>
                    <a:pt x="77588" y="967"/>
                  </a:lnTo>
                  <a:lnTo>
                    <a:pt x="44848" y="127"/>
                  </a:lnTo>
                  <a:lnTo>
                    <a:pt x="10543" y="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5"/>
            <p:cNvSpPr/>
            <p:nvPr/>
          </p:nvSpPr>
          <p:spPr>
            <a:xfrm>
              <a:off x="5907910" y="2378869"/>
              <a:ext cx="107129" cy="121222"/>
            </a:xfrm>
            <a:custGeom>
              <a:avLst/>
              <a:gdLst/>
              <a:ahLst/>
              <a:cxnLst/>
              <a:rect l="0" t="0" r="0" b="0"/>
              <a:pathLst>
                <a:path w="107129" h="121222">
                  <a:moveTo>
                    <a:pt x="21403" y="0"/>
                  </a:moveTo>
                  <a:lnTo>
                    <a:pt x="3704" y="0"/>
                  </a:lnTo>
                  <a:lnTo>
                    <a:pt x="2460" y="794"/>
                  </a:lnTo>
                  <a:lnTo>
                    <a:pt x="1630" y="2116"/>
                  </a:lnTo>
                  <a:lnTo>
                    <a:pt x="708" y="6497"/>
                  </a:lnTo>
                  <a:lnTo>
                    <a:pt x="0" y="40642"/>
                  </a:lnTo>
                  <a:lnTo>
                    <a:pt x="770" y="64472"/>
                  </a:lnTo>
                  <a:lnTo>
                    <a:pt x="9915" y="90197"/>
                  </a:lnTo>
                  <a:lnTo>
                    <a:pt x="23820" y="112886"/>
                  </a:lnTo>
                  <a:lnTo>
                    <a:pt x="26983" y="115739"/>
                  </a:lnTo>
                  <a:lnTo>
                    <a:pt x="34731" y="118908"/>
                  </a:lnTo>
                  <a:lnTo>
                    <a:pt x="58217" y="121221"/>
                  </a:lnTo>
                  <a:lnTo>
                    <a:pt x="74477" y="115696"/>
                  </a:lnTo>
                  <a:lnTo>
                    <a:pt x="90860" y="106961"/>
                  </a:lnTo>
                  <a:lnTo>
                    <a:pt x="96722" y="101513"/>
                  </a:lnTo>
                  <a:lnTo>
                    <a:pt x="10712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6"/>
            <p:cNvSpPr/>
            <p:nvPr/>
          </p:nvSpPr>
          <p:spPr>
            <a:xfrm>
              <a:off x="5980390" y="2278983"/>
              <a:ext cx="113230" cy="139140"/>
            </a:xfrm>
            <a:custGeom>
              <a:avLst/>
              <a:gdLst/>
              <a:ahLst/>
              <a:cxnLst/>
              <a:rect l="0" t="0" r="0" b="0"/>
              <a:pathLst>
                <a:path w="113230" h="139140">
                  <a:moveTo>
                    <a:pt x="34648" y="85598"/>
                  </a:moveTo>
                  <a:lnTo>
                    <a:pt x="34648" y="51925"/>
                  </a:lnTo>
                  <a:lnTo>
                    <a:pt x="35441" y="39550"/>
                  </a:lnTo>
                  <a:lnTo>
                    <a:pt x="41350" y="14741"/>
                  </a:lnTo>
                  <a:lnTo>
                    <a:pt x="41766" y="1318"/>
                  </a:lnTo>
                  <a:lnTo>
                    <a:pt x="40980" y="837"/>
                  </a:lnTo>
                  <a:lnTo>
                    <a:pt x="31846" y="0"/>
                  </a:lnTo>
                  <a:lnTo>
                    <a:pt x="30398" y="1545"/>
                  </a:lnTo>
                  <a:lnTo>
                    <a:pt x="17673" y="33462"/>
                  </a:lnTo>
                  <a:lnTo>
                    <a:pt x="6032" y="64827"/>
                  </a:lnTo>
                  <a:lnTo>
                    <a:pt x="1034" y="85794"/>
                  </a:lnTo>
                  <a:lnTo>
                    <a:pt x="0" y="115639"/>
                  </a:lnTo>
                  <a:lnTo>
                    <a:pt x="2844" y="125673"/>
                  </a:lnTo>
                  <a:lnTo>
                    <a:pt x="4714" y="128983"/>
                  </a:lnTo>
                  <a:lnTo>
                    <a:pt x="6755" y="131190"/>
                  </a:lnTo>
                  <a:lnTo>
                    <a:pt x="15732" y="138525"/>
                  </a:lnTo>
                  <a:lnTo>
                    <a:pt x="18862" y="139139"/>
                  </a:lnTo>
                  <a:lnTo>
                    <a:pt x="26574" y="137705"/>
                  </a:lnTo>
                  <a:lnTo>
                    <a:pt x="39840" y="132434"/>
                  </a:lnTo>
                  <a:lnTo>
                    <a:pt x="47010" y="125993"/>
                  </a:lnTo>
                  <a:lnTo>
                    <a:pt x="75434" y="94979"/>
                  </a:lnTo>
                  <a:lnTo>
                    <a:pt x="97580" y="60385"/>
                  </a:lnTo>
                  <a:lnTo>
                    <a:pt x="107357" y="45407"/>
                  </a:lnTo>
                  <a:lnTo>
                    <a:pt x="113229" y="2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7"/>
            <p:cNvSpPr/>
            <p:nvPr/>
          </p:nvSpPr>
          <p:spPr>
            <a:xfrm>
              <a:off x="6043613" y="2136532"/>
              <a:ext cx="192882" cy="142201"/>
            </a:xfrm>
            <a:custGeom>
              <a:avLst/>
              <a:gdLst/>
              <a:ahLst/>
              <a:cxnLst/>
              <a:rect l="0" t="0" r="0" b="0"/>
              <a:pathLst>
                <a:path w="192882" h="142201">
                  <a:moveTo>
                    <a:pt x="0" y="70887"/>
                  </a:moveTo>
                  <a:lnTo>
                    <a:pt x="0" y="81529"/>
                  </a:lnTo>
                  <a:lnTo>
                    <a:pt x="2116" y="85671"/>
                  </a:lnTo>
                  <a:lnTo>
                    <a:pt x="16792" y="101872"/>
                  </a:lnTo>
                  <a:lnTo>
                    <a:pt x="48745" y="123275"/>
                  </a:lnTo>
                  <a:lnTo>
                    <a:pt x="77998" y="140208"/>
                  </a:lnTo>
                  <a:lnTo>
                    <a:pt x="91423" y="142200"/>
                  </a:lnTo>
                  <a:lnTo>
                    <a:pt x="91111" y="141448"/>
                  </a:lnTo>
                  <a:lnTo>
                    <a:pt x="87673" y="136596"/>
                  </a:lnTo>
                  <a:lnTo>
                    <a:pt x="86591" y="132370"/>
                  </a:lnTo>
                  <a:lnTo>
                    <a:pt x="81877" y="127846"/>
                  </a:lnTo>
                  <a:lnTo>
                    <a:pt x="75283" y="122396"/>
                  </a:lnTo>
                  <a:lnTo>
                    <a:pt x="62105" y="101414"/>
                  </a:lnTo>
                  <a:lnTo>
                    <a:pt x="53219" y="77799"/>
                  </a:lnTo>
                  <a:lnTo>
                    <a:pt x="50429" y="48327"/>
                  </a:lnTo>
                  <a:lnTo>
                    <a:pt x="53923" y="31482"/>
                  </a:lnTo>
                  <a:lnTo>
                    <a:pt x="63778" y="16437"/>
                  </a:lnTo>
                  <a:lnTo>
                    <a:pt x="76752" y="5717"/>
                  </a:lnTo>
                  <a:lnTo>
                    <a:pt x="85970" y="2235"/>
                  </a:lnTo>
                  <a:lnTo>
                    <a:pt x="104823" y="0"/>
                  </a:lnTo>
                  <a:lnTo>
                    <a:pt x="119077" y="3405"/>
                  </a:lnTo>
                  <a:lnTo>
                    <a:pt x="152400" y="19385"/>
                  </a:lnTo>
                  <a:lnTo>
                    <a:pt x="169333" y="31580"/>
                  </a:lnTo>
                  <a:lnTo>
                    <a:pt x="175271" y="34367"/>
                  </a:lnTo>
                  <a:lnTo>
                    <a:pt x="183077" y="39605"/>
                  </a:lnTo>
                  <a:lnTo>
                    <a:pt x="192881" y="4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8"/>
            <p:cNvSpPr/>
            <p:nvPr/>
          </p:nvSpPr>
          <p:spPr>
            <a:xfrm>
              <a:off x="6100763" y="1950244"/>
              <a:ext cx="178594" cy="114301"/>
            </a:xfrm>
            <a:custGeom>
              <a:avLst/>
              <a:gdLst/>
              <a:ahLst/>
              <a:cxnLst/>
              <a:rect l="0" t="0" r="0" b="0"/>
              <a:pathLst>
                <a:path w="178594" h="114301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24835" y="20858"/>
                  </a:lnTo>
                  <a:lnTo>
                    <a:pt x="39990" y="36872"/>
                  </a:lnTo>
                  <a:lnTo>
                    <a:pt x="70634" y="56907"/>
                  </a:lnTo>
                  <a:lnTo>
                    <a:pt x="99853" y="76152"/>
                  </a:lnTo>
                  <a:lnTo>
                    <a:pt x="133593" y="92235"/>
                  </a:lnTo>
                  <a:lnTo>
                    <a:pt x="158463" y="104984"/>
                  </a:lnTo>
                  <a:lnTo>
                    <a:pt x="168885" y="106727"/>
                  </a:lnTo>
                  <a:lnTo>
                    <a:pt x="17859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9"/>
            <p:cNvSpPr/>
            <p:nvPr/>
          </p:nvSpPr>
          <p:spPr>
            <a:xfrm>
              <a:off x="6157913" y="1878806"/>
              <a:ext cx="164293" cy="171451"/>
            </a:xfrm>
            <a:custGeom>
              <a:avLst/>
              <a:gdLst/>
              <a:ahLst/>
              <a:cxnLst/>
              <a:rect l="0" t="0" r="0" b="0"/>
              <a:pathLst>
                <a:path w="164293" h="171451">
                  <a:moveTo>
                    <a:pt x="0" y="171450"/>
                  </a:moveTo>
                  <a:lnTo>
                    <a:pt x="0" y="165299"/>
                  </a:lnTo>
                  <a:lnTo>
                    <a:pt x="19925" y="140282"/>
                  </a:lnTo>
                  <a:lnTo>
                    <a:pt x="54895" y="112996"/>
                  </a:lnTo>
                  <a:lnTo>
                    <a:pt x="72886" y="105094"/>
                  </a:lnTo>
                  <a:lnTo>
                    <a:pt x="104414" y="101017"/>
                  </a:lnTo>
                  <a:lnTo>
                    <a:pt x="122307" y="101104"/>
                  </a:lnTo>
                  <a:lnTo>
                    <a:pt x="154956" y="106732"/>
                  </a:lnTo>
                  <a:lnTo>
                    <a:pt x="158073" y="106874"/>
                  </a:lnTo>
                  <a:lnTo>
                    <a:pt x="160150" y="107762"/>
                  </a:lnTo>
                  <a:lnTo>
                    <a:pt x="161535" y="109147"/>
                  </a:lnTo>
                  <a:lnTo>
                    <a:pt x="163758" y="113282"/>
                  </a:lnTo>
                  <a:lnTo>
                    <a:pt x="163941" y="112828"/>
                  </a:lnTo>
                  <a:lnTo>
                    <a:pt x="164292" y="103632"/>
                  </a:lnTo>
                  <a:lnTo>
                    <a:pt x="145638" y="68579"/>
                  </a:lnTo>
                  <a:lnTo>
                    <a:pt x="131795" y="34028"/>
                  </a:lnTo>
                  <a:lnTo>
                    <a:pt x="128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0"/>
            <p:cNvSpPr/>
            <p:nvPr/>
          </p:nvSpPr>
          <p:spPr>
            <a:xfrm>
              <a:off x="6346678" y="1772487"/>
              <a:ext cx="95187" cy="127298"/>
            </a:xfrm>
            <a:custGeom>
              <a:avLst/>
              <a:gdLst/>
              <a:ahLst/>
              <a:cxnLst/>
              <a:rect l="0" t="0" r="0" b="0"/>
              <a:pathLst>
                <a:path w="95187" h="127298">
                  <a:moveTo>
                    <a:pt x="4116" y="49169"/>
                  </a:moveTo>
                  <a:lnTo>
                    <a:pt x="4116" y="52962"/>
                  </a:lnTo>
                  <a:lnTo>
                    <a:pt x="0" y="65470"/>
                  </a:lnTo>
                  <a:lnTo>
                    <a:pt x="578" y="67180"/>
                  </a:lnTo>
                  <a:lnTo>
                    <a:pt x="1758" y="68320"/>
                  </a:lnTo>
                  <a:lnTo>
                    <a:pt x="3068" y="73820"/>
                  </a:lnTo>
                  <a:lnTo>
                    <a:pt x="6140" y="99458"/>
                  </a:lnTo>
                  <a:lnTo>
                    <a:pt x="11859" y="111430"/>
                  </a:lnTo>
                  <a:lnTo>
                    <a:pt x="20903" y="122586"/>
                  </a:lnTo>
                  <a:lnTo>
                    <a:pt x="27716" y="125455"/>
                  </a:lnTo>
                  <a:lnTo>
                    <a:pt x="41233" y="127297"/>
                  </a:lnTo>
                  <a:lnTo>
                    <a:pt x="52861" y="123824"/>
                  </a:lnTo>
                  <a:lnTo>
                    <a:pt x="59646" y="117803"/>
                  </a:lnTo>
                  <a:lnTo>
                    <a:pt x="83991" y="83313"/>
                  </a:lnTo>
                  <a:lnTo>
                    <a:pt x="94725" y="56733"/>
                  </a:lnTo>
                  <a:lnTo>
                    <a:pt x="95186" y="46975"/>
                  </a:lnTo>
                  <a:lnTo>
                    <a:pt x="90701" y="23000"/>
                  </a:lnTo>
                  <a:lnTo>
                    <a:pt x="83873" y="13461"/>
                  </a:lnTo>
                  <a:lnTo>
                    <a:pt x="73694" y="5518"/>
                  </a:lnTo>
                  <a:lnTo>
                    <a:pt x="59039" y="1046"/>
                  </a:lnTo>
                  <a:lnTo>
                    <a:pt x="49428" y="0"/>
                  </a:lnTo>
                  <a:lnTo>
                    <a:pt x="16998" y="9179"/>
                  </a:lnTo>
                  <a:lnTo>
                    <a:pt x="4116" y="1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1"/>
            <p:cNvSpPr/>
            <p:nvPr/>
          </p:nvSpPr>
          <p:spPr>
            <a:xfrm>
              <a:off x="6443663" y="1643519"/>
              <a:ext cx="228601" cy="134947"/>
            </a:xfrm>
            <a:custGeom>
              <a:avLst/>
              <a:gdLst/>
              <a:ahLst/>
              <a:cxnLst/>
              <a:rect l="0" t="0" r="0" b="0"/>
              <a:pathLst>
                <a:path w="228601" h="134947">
                  <a:moveTo>
                    <a:pt x="0" y="99556"/>
                  </a:moveTo>
                  <a:lnTo>
                    <a:pt x="0" y="103348"/>
                  </a:lnTo>
                  <a:lnTo>
                    <a:pt x="2116" y="107327"/>
                  </a:lnTo>
                  <a:lnTo>
                    <a:pt x="3792" y="109499"/>
                  </a:lnTo>
                  <a:lnTo>
                    <a:pt x="7770" y="111913"/>
                  </a:lnTo>
                  <a:lnTo>
                    <a:pt x="12184" y="113779"/>
                  </a:lnTo>
                  <a:lnTo>
                    <a:pt x="28591" y="126150"/>
                  </a:lnTo>
                  <a:lnTo>
                    <a:pt x="30967" y="126810"/>
                  </a:lnTo>
                  <a:lnTo>
                    <a:pt x="32550" y="128044"/>
                  </a:lnTo>
                  <a:lnTo>
                    <a:pt x="35301" y="134166"/>
                  </a:lnTo>
                  <a:lnTo>
                    <a:pt x="37650" y="134782"/>
                  </a:lnTo>
                  <a:lnTo>
                    <a:pt x="39387" y="134946"/>
                  </a:lnTo>
                  <a:lnTo>
                    <a:pt x="40545" y="134262"/>
                  </a:lnTo>
                  <a:lnTo>
                    <a:pt x="41317" y="133012"/>
                  </a:lnTo>
                  <a:lnTo>
                    <a:pt x="42405" y="127460"/>
                  </a:lnTo>
                  <a:lnTo>
                    <a:pt x="42557" y="125303"/>
                  </a:lnTo>
                  <a:lnTo>
                    <a:pt x="40610" y="120789"/>
                  </a:lnTo>
                  <a:lnTo>
                    <a:pt x="32892" y="107631"/>
                  </a:lnTo>
                  <a:lnTo>
                    <a:pt x="29853" y="94364"/>
                  </a:lnTo>
                  <a:lnTo>
                    <a:pt x="28954" y="80379"/>
                  </a:lnTo>
                  <a:lnTo>
                    <a:pt x="32479" y="66181"/>
                  </a:lnTo>
                  <a:lnTo>
                    <a:pt x="40782" y="52864"/>
                  </a:lnTo>
                  <a:lnTo>
                    <a:pt x="45377" y="47583"/>
                  </a:lnTo>
                  <a:lnTo>
                    <a:pt x="50065" y="44707"/>
                  </a:lnTo>
                  <a:lnTo>
                    <a:pt x="59542" y="42860"/>
                  </a:lnTo>
                  <a:lnTo>
                    <a:pt x="64299" y="44725"/>
                  </a:lnTo>
                  <a:lnTo>
                    <a:pt x="87113" y="65361"/>
                  </a:lnTo>
                  <a:lnTo>
                    <a:pt x="115661" y="100628"/>
                  </a:lnTo>
                  <a:lnTo>
                    <a:pt x="127086" y="112317"/>
                  </a:lnTo>
                  <a:lnTo>
                    <a:pt x="130037" y="113165"/>
                  </a:lnTo>
                  <a:lnTo>
                    <a:pt x="131934" y="113391"/>
                  </a:lnTo>
                  <a:lnTo>
                    <a:pt x="132406" y="112748"/>
                  </a:lnTo>
                  <a:lnTo>
                    <a:pt x="131927" y="111526"/>
                  </a:lnTo>
                  <a:lnTo>
                    <a:pt x="130813" y="109917"/>
                  </a:lnTo>
                  <a:lnTo>
                    <a:pt x="129577" y="106013"/>
                  </a:lnTo>
                  <a:lnTo>
                    <a:pt x="127923" y="89793"/>
                  </a:lnTo>
                  <a:lnTo>
                    <a:pt x="111800" y="54948"/>
                  </a:lnTo>
                  <a:lnTo>
                    <a:pt x="107563" y="23621"/>
                  </a:lnTo>
                  <a:lnTo>
                    <a:pt x="109453" y="16065"/>
                  </a:lnTo>
                  <a:lnTo>
                    <a:pt x="117134" y="4747"/>
                  </a:lnTo>
                  <a:lnTo>
                    <a:pt x="121645" y="1856"/>
                  </a:lnTo>
                  <a:lnTo>
                    <a:pt x="128647" y="229"/>
                  </a:lnTo>
                  <a:lnTo>
                    <a:pt x="131008" y="0"/>
                  </a:lnTo>
                  <a:lnTo>
                    <a:pt x="146204" y="5337"/>
                  </a:lnTo>
                  <a:lnTo>
                    <a:pt x="159825" y="12549"/>
                  </a:lnTo>
                  <a:lnTo>
                    <a:pt x="187349" y="37949"/>
                  </a:lnTo>
                  <a:lnTo>
                    <a:pt x="214755" y="70999"/>
                  </a:lnTo>
                  <a:lnTo>
                    <a:pt x="222446" y="79720"/>
                  </a:lnTo>
                  <a:lnTo>
                    <a:pt x="228600" y="9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2"/>
            <p:cNvSpPr/>
            <p:nvPr/>
          </p:nvSpPr>
          <p:spPr>
            <a:xfrm>
              <a:off x="6686550" y="1579102"/>
              <a:ext cx="150020" cy="140999"/>
            </a:xfrm>
            <a:custGeom>
              <a:avLst/>
              <a:gdLst/>
              <a:ahLst/>
              <a:cxnLst/>
              <a:rect l="0" t="0" r="0" b="0"/>
              <a:pathLst>
                <a:path w="150020" h="140999">
                  <a:moveTo>
                    <a:pt x="0" y="85392"/>
                  </a:moveTo>
                  <a:lnTo>
                    <a:pt x="3793" y="81599"/>
                  </a:lnTo>
                  <a:lnTo>
                    <a:pt x="5655" y="77621"/>
                  </a:lnTo>
                  <a:lnTo>
                    <a:pt x="6849" y="72392"/>
                  </a:lnTo>
                  <a:lnTo>
                    <a:pt x="30424" y="44324"/>
                  </a:lnTo>
                  <a:lnTo>
                    <a:pt x="38129" y="37771"/>
                  </a:lnTo>
                  <a:lnTo>
                    <a:pt x="53768" y="17068"/>
                  </a:lnTo>
                  <a:lnTo>
                    <a:pt x="56705" y="8318"/>
                  </a:lnTo>
                  <a:lnTo>
                    <a:pt x="57018" y="3465"/>
                  </a:lnTo>
                  <a:lnTo>
                    <a:pt x="56269" y="2199"/>
                  </a:lnTo>
                  <a:lnTo>
                    <a:pt x="54975" y="1355"/>
                  </a:lnTo>
                  <a:lnTo>
                    <a:pt x="49362" y="167"/>
                  </a:lnTo>
                  <a:lnTo>
                    <a:pt x="47196" y="0"/>
                  </a:lnTo>
                  <a:lnTo>
                    <a:pt x="36562" y="3558"/>
                  </a:lnTo>
                  <a:lnTo>
                    <a:pt x="30008" y="9598"/>
                  </a:lnTo>
                  <a:lnTo>
                    <a:pt x="23656" y="16781"/>
                  </a:lnTo>
                  <a:lnTo>
                    <a:pt x="11948" y="26081"/>
                  </a:lnTo>
                  <a:lnTo>
                    <a:pt x="5839" y="34160"/>
                  </a:lnTo>
                  <a:lnTo>
                    <a:pt x="1730" y="51427"/>
                  </a:lnTo>
                  <a:lnTo>
                    <a:pt x="152" y="86539"/>
                  </a:lnTo>
                  <a:lnTo>
                    <a:pt x="4301" y="98072"/>
                  </a:lnTo>
                  <a:lnTo>
                    <a:pt x="23647" y="129130"/>
                  </a:lnTo>
                  <a:lnTo>
                    <a:pt x="38492" y="137333"/>
                  </a:lnTo>
                  <a:lnTo>
                    <a:pt x="54180" y="140998"/>
                  </a:lnTo>
                  <a:lnTo>
                    <a:pt x="61915" y="139739"/>
                  </a:lnTo>
                  <a:lnTo>
                    <a:pt x="81590" y="129473"/>
                  </a:lnTo>
                  <a:lnTo>
                    <a:pt x="102253" y="115383"/>
                  </a:lnTo>
                  <a:lnTo>
                    <a:pt x="119991" y="105126"/>
                  </a:lnTo>
                  <a:lnTo>
                    <a:pt x="150019" y="78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3"/>
            <p:cNvSpPr/>
            <p:nvPr/>
          </p:nvSpPr>
          <p:spPr>
            <a:xfrm>
              <a:off x="6822281" y="1535906"/>
              <a:ext cx="71439" cy="128161"/>
            </a:xfrm>
            <a:custGeom>
              <a:avLst/>
              <a:gdLst/>
              <a:ahLst/>
              <a:cxnLst/>
              <a:rect l="0" t="0" r="0" b="0"/>
              <a:pathLst>
                <a:path w="71439" h="128161">
                  <a:moveTo>
                    <a:pt x="0" y="50007"/>
                  </a:moveTo>
                  <a:lnTo>
                    <a:pt x="0" y="59949"/>
                  </a:lnTo>
                  <a:lnTo>
                    <a:pt x="2117" y="64480"/>
                  </a:lnTo>
                  <a:lnTo>
                    <a:pt x="30000" y="98053"/>
                  </a:lnTo>
                  <a:lnTo>
                    <a:pt x="56730" y="128160"/>
                  </a:lnTo>
                  <a:lnTo>
                    <a:pt x="57147" y="105434"/>
                  </a:lnTo>
                  <a:lnTo>
                    <a:pt x="49875" y="71051"/>
                  </a:lnTo>
                  <a:lnTo>
                    <a:pt x="43583" y="35747"/>
                  </a:lnTo>
                  <a:lnTo>
                    <a:pt x="43870" y="20558"/>
                  </a:lnTo>
                  <a:lnTo>
                    <a:pt x="46749" y="13635"/>
                  </a:lnTo>
                  <a:lnTo>
                    <a:pt x="52833" y="5275"/>
                  </a:lnTo>
                  <a:lnTo>
                    <a:pt x="57349" y="2344"/>
                  </a:lnTo>
                  <a:lnTo>
                    <a:pt x="64353" y="695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4"/>
            <p:cNvSpPr/>
            <p:nvPr/>
          </p:nvSpPr>
          <p:spPr>
            <a:xfrm>
              <a:off x="6958013" y="1532057"/>
              <a:ext cx="214313" cy="171887"/>
            </a:xfrm>
            <a:custGeom>
              <a:avLst/>
              <a:gdLst/>
              <a:ahLst/>
              <a:cxnLst/>
              <a:rect l="0" t="0" r="0" b="0"/>
              <a:pathLst>
                <a:path w="214313" h="171887">
                  <a:moveTo>
                    <a:pt x="0" y="53856"/>
                  </a:moveTo>
                  <a:lnTo>
                    <a:pt x="3792" y="57648"/>
                  </a:lnTo>
                  <a:lnTo>
                    <a:pt x="7770" y="59510"/>
                  </a:lnTo>
                  <a:lnTo>
                    <a:pt x="27641" y="60912"/>
                  </a:lnTo>
                  <a:lnTo>
                    <a:pt x="49645" y="55279"/>
                  </a:lnTo>
                  <a:lnTo>
                    <a:pt x="63282" y="46522"/>
                  </a:lnTo>
                  <a:lnTo>
                    <a:pt x="67812" y="41865"/>
                  </a:lnTo>
                  <a:lnTo>
                    <a:pt x="77447" y="20538"/>
                  </a:lnTo>
                  <a:lnTo>
                    <a:pt x="78481" y="8404"/>
                  </a:lnTo>
                  <a:lnTo>
                    <a:pt x="77720" y="6886"/>
                  </a:lnTo>
                  <a:lnTo>
                    <a:pt x="76420" y="5874"/>
                  </a:lnTo>
                  <a:lnTo>
                    <a:pt x="72858" y="3955"/>
                  </a:lnTo>
                  <a:lnTo>
                    <a:pt x="68629" y="457"/>
                  </a:lnTo>
                  <a:lnTo>
                    <a:pt x="66390" y="0"/>
                  </a:lnTo>
                  <a:lnTo>
                    <a:pt x="64103" y="489"/>
                  </a:lnTo>
                  <a:lnTo>
                    <a:pt x="57093" y="4970"/>
                  </a:lnTo>
                  <a:lnTo>
                    <a:pt x="40326" y="21606"/>
                  </a:lnTo>
                  <a:lnTo>
                    <a:pt x="34326" y="30527"/>
                  </a:lnTo>
                  <a:lnTo>
                    <a:pt x="27216" y="61690"/>
                  </a:lnTo>
                  <a:lnTo>
                    <a:pt x="24796" y="75594"/>
                  </a:lnTo>
                  <a:lnTo>
                    <a:pt x="31712" y="111046"/>
                  </a:lnTo>
                  <a:lnTo>
                    <a:pt x="41424" y="138795"/>
                  </a:lnTo>
                  <a:lnTo>
                    <a:pt x="49102" y="150079"/>
                  </a:lnTo>
                  <a:lnTo>
                    <a:pt x="59923" y="158269"/>
                  </a:lnTo>
                  <a:lnTo>
                    <a:pt x="77285" y="165226"/>
                  </a:lnTo>
                  <a:lnTo>
                    <a:pt x="108720" y="171886"/>
                  </a:lnTo>
                  <a:lnTo>
                    <a:pt x="141537" y="169128"/>
                  </a:lnTo>
                  <a:lnTo>
                    <a:pt x="171186" y="164555"/>
                  </a:lnTo>
                  <a:lnTo>
                    <a:pt x="204346" y="157530"/>
                  </a:lnTo>
                  <a:lnTo>
                    <a:pt x="214312" y="15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2"/>
          <p:cNvGrpSpPr/>
          <p:nvPr/>
        </p:nvGrpSpPr>
        <p:grpSpPr>
          <a:xfrm>
            <a:off x="6643688" y="2993231"/>
            <a:ext cx="257176" cy="393864"/>
            <a:chOff x="6643688" y="2993231"/>
            <a:chExt cx="257176" cy="393864"/>
          </a:xfrm>
        </p:grpSpPr>
        <p:sp>
          <p:nvSpPr>
            <p:cNvPr id="95" name="SMARTInkShape-105"/>
            <p:cNvSpPr/>
            <p:nvPr/>
          </p:nvSpPr>
          <p:spPr>
            <a:xfrm>
              <a:off x="6736643" y="3000375"/>
              <a:ext cx="28489" cy="278607"/>
            </a:xfrm>
            <a:custGeom>
              <a:avLst/>
              <a:gdLst/>
              <a:ahLst/>
              <a:cxnLst/>
              <a:rect l="0" t="0" r="0" b="0"/>
              <a:pathLst>
                <a:path w="28489" h="278607">
                  <a:moveTo>
                    <a:pt x="7057" y="0"/>
                  </a:moveTo>
                  <a:lnTo>
                    <a:pt x="0" y="0"/>
                  </a:lnTo>
                  <a:lnTo>
                    <a:pt x="2031" y="33491"/>
                  </a:lnTo>
                  <a:lnTo>
                    <a:pt x="6064" y="63854"/>
                  </a:lnTo>
                  <a:lnTo>
                    <a:pt x="7655" y="93575"/>
                  </a:lnTo>
                  <a:lnTo>
                    <a:pt x="12672" y="127081"/>
                  </a:lnTo>
                  <a:lnTo>
                    <a:pt x="13899" y="160657"/>
                  </a:lnTo>
                  <a:lnTo>
                    <a:pt x="14935" y="192161"/>
                  </a:lnTo>
                  <a:lnTo>
                    <a:pt x="20343" y="224713"/>
                  </a:lnTo>
                  <a:lnTo>
                    <a:pt x="21941" y="244178"/>
                  </a:lnTo>
                  <a:lnTo>
                    <a:pt x="26960" y="258606"/>
                  </a:lnTo>
                  <a:lnTo>
                    <a:pt x="28488" y="27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6"/>
            <p:cNvSpPr/>
            <p:nvPr/>
          </p:nvSpPr>
          <p:spPr>
            <a:xfrm>
              <a:off x="6815432" y="2993231"/>
              <a:ext cx="13994" cy="307183"/>
            </a:xfrm>
            <a:custGeom>
              <a:avLst/>
              <a:gdLst/>
              <a:ahLst/>
              <a:cxnLst/>
              <a:rect l="0" t="0" r="0" b="0"/>
              <a:pathLst>
                <a:path w="13994" h="307183">
                  <a:moveTo>
                    <a:pt x="6849" y="0"/>
                  </a:moveTo>
                  <a:lnTo>
                    <a:pt x="3056" y="3793"/>
                  </a:lnTo>
                  <a:lnTo>
                    <a:pt x="1195" y="7771"/>
                  </a:lnTo>
                  <a:lnTo>
                    <a:pt x="0" y="16793"/>
                  </a:lnTo>
                  <a:lnTo>
                    <a:pt x="5882" y="50854"/>
                  </a:lnTo>
                  <a:lnTo>
                    <a:pt x="8838" y="85837"/>
                  </a:lnTo>
                  <a:lnTo>
                    <a:pt x="12975" y="118115"/>
                  </a:lnTo>
                  <a:lnTo>
                    <a:pt x="13691" y="145681"/>
                  </a:lnTo>
                  <a:lnTo>
                    <a:pt x="13903" y="173957"/>
                  </a:lnTo>
                  <a:lnTo>
                    <a:pt x="13967" y="202444"/>
                  </a:lnTo>
                  <a:lnTo>
                    <a:pt x="13988" y="234017"/>
                  </a:lnTo>
                  <a:lnTo>
                    <a:pt x="13992" y="266339"/>
                  </a:lnTo>
                  <a:lnTo>
                    <a:pt x="13993" y="299846"/>
                  </a:lnTo>
                  <a:lnTo>
                    <a:pt x="13993" y="30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7"/>
            <p:cNvSpPr/>
            <p:nvPr/>
          </p:nvSpPr>
          <p:spPr>
            <a:xfrm>
              <a:off x="6643688" y="3186113"/>
              <a:ext cx="151893" cy="200103"/>
            </a:xfrm>
            <a:custGeom>
              <a:avLst/>
              <a:gdLst/>
              <a:ahLst/>
              <a:cxnLst/>
              <a:rect l="0" t="0" r="0" b="0"/>
              <a:pathLst>
                <a:path w="151893" h="200103">
                  <a:moveTo>
                    <a:pt x="0" y="0"/>
                  </a:moveTo>
                  <a:lnTo>
                    <a:pt x="6150" y="6150"/>
                  </a:lnTo>
                  <a:lnTo>
                    <a:pt x="26942" y="20792"/>
                  </a:lnTo>
                  <a:lnTo>
                    <a:pt x="58626" y="53928"/>
                  </a:lnTo>
                  <a:lnTo>
                    <a:pt x="81107" y="84265"/>
                  </a:lnTo>
                  <a:lnTo>
                    <a:pt x="107047" y="117459"/>
                  </a:lnTo>
                  <a:lnTo>
                    <a:pt x="126769" y="150434"/>
                  </a:lnTo>
                  <a:lnTo>
                    <a:pt x="142715" y="185146"/>
                  </a:lnTo>
                  <a:lnTo>
                    <a:pt x="151892" y="20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8"/>
            <p:cNvSpPr/>
            <p:nvPr/>
          </p:nvSpPr>
          <p:spPr>
            <a:xfrm>
              <a:off x="6819308" y="3200400"/>
              <a:ext cx="81556" cy="186695"/>
            </a:xfrm>
            <a:custGeom>
              <a:avLst/>
              <a:gdLst/>
              <a:ahLst/>
              <a:cxnLst/>
              <a:rect l="0" t="0" r="0" b="0"/>
              <a:pathLst>
                <a:path w="81556" h="186695">
                  <a:moveTo>
                    <a:pt x="0" y="186694"/>
                  </a:moveTo>
                  <a:lnTo>
                    <a:pt x="6442" y="156286"/>
                  </a:lnTo>
                  <a:lnTo>
                    <a:pt x="15095" y="127621"/>
                  </a:lnTo>
                  <a:lnTo>
                    <a:pt x="26563" y="94324"/>
                  </a:lnTo>
                  <a:lnTo>
                    <a:pt x="40089" y="60789"/>
                  </a:lnTo>
                  <a:lnTo>
                    <a:pt x="58504" y="29682"/>
                  </a:lnTo>
                  <a:lnTo>
                    <a:pt x="81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3"/>
          <p:cNvGrpSpPr/>
          <p:nvPr/>
        </p:nvGrpSpPr>
        <p:grpSpPr>
          <a:xfrm>
            <a:off x="7409016" y="2922056"/>
            <a:ext cx="1433500" cy="1359756"/>
            <a:chOff x="7409016" y="2922056"/>
            <a:chExt cx="1433500" cy="1359756"/>
          </a:xfrm>
        </p:grpSpPr>
        <p:sp>
          <p:nvSpPr>
            <p:cNvPr id="100" name="SMARTInkShape-109"/>
            <p:cNvSpPr/>
            <p:nvPr/>
          </p:nvSpPr>
          <p:spPr>
            <a:xfrm>
              <a:off x="7409016" y="3157538"/>
              <a:ext cx="127641" cy="292465"/>
            </a:xfrm>
            <a:custGeom>
              <a:avLst/>
              <a:gdLst/>
              <a:ahLst/>
              <a:cxnLst/>
              <a:rect l="0" t="0" r="0" b="0"/>
              <a:pathLst>
                <a:path w="127641" h="292465">
                  <a:moveTo>
                    <a:pt x="6197" y="0"/>
                  </a:moveTo>
                  <a:lnTo>
                    <a:pt x="6197" y="13735"/>
                  </a:lnTo>
                  <a:lnTo>
                    <a:pt x="8313" y="20127"/>
                  </a:lnTo>
                  <a:lnTo>
                    <a:pt x="16139" y="38283"/>
                  </a:lnTo>
                  <a:lnTo>
                    <a:pt x="25329" y="70503"/>
                  </a:lnTo>
                  <a:lnTo>
                    <a:pt x="36905" y="105325"/>
                  </a:lnTo>
                  <a:lnTo>
                    <a:pt x="50451" y="135369"/>
                  </a:lnTo>
                  <a:lnTo>
                    <a:pt x="70987" y="169285"/>
                  </a:lnTo>
                  <a:lnTo>
                    <a:pt x="93914" y="194717"/>
                  </a:lnTo>
                  <a:lnTo>
                    <a:pt x="98892" y="197666"/>
                  </a:lnTo>
                  <a:lnTo>
                    <a:pt x="105780" y="199887"/>
                  </a:lnTo>
                  <a:lnTo>
                    <a:pt x="106082" y="196191"/>
                  </a:lnTo>
                  <a:lnTo>
                    <a:pt x="101919" y="192235"/>
                  </a:lnTo>
                  <a:lnTo>
                    <a:pt x="96365" y="187831"/>
                  </a:lnTo>
                  <a:lnTo>
                    <a:pt x="76001" y="162907"/>
                  </a:lnTo>
                  <a:lnTo>
                    <a:pt x="64539" y="155072"/>
                  </a:lnTo>
                  <a:lnTo>
                    <a:pt x="51088" y="151515"/>
                  </a:lnTo>
                  <a:lnTo>
                    <a:pt x="37048" y="150462"/>
                  </a:lnTo>
                  <a:lnTo>
                    <a:pt x="29698" y="152332"/>
                  </a:lnTo>
                  <a:lnTo>
                    <a:pt x="18511" y="160000"/>
                  </a:lnTo>
                  <a:lnTo>
                    <a:pt x="8658" y="169952"/>
                  </a:lnTo>
                  <a:lnTo>
                    <a:pt x="3851" y="177663"/>
                  </a:lnTo>
                  <a:lnTo>
                    <a:pt x="0" y="200458"/>
                  </a:lnTo>
                  <a:lnTo>
                    <a:pt x="127" y="216910"/>
                  </a:lnTo>
                  <a:lnTo>
                    <a:pt x="11263" y="251699"/>
                  </a:lnTo>
                  <a:lnTo>
                    <a:pt x="15856" y="261620"/>
                  </a:lnTo>
                  <a:lnTo>
                    <a:pt x="22661" y="269204"/>
                  </a:lnTo>
                  <a:lnTo>
                    <a:pt x="50157" y="287999"/>
                  </a:lnTo>
                  <a:lnTo>
                    <a:pt x="57749" y="290718"/>
                  </a:lnTo>
                  <a:lnTo>
                    <a:pt x="75558" y="292464"/>
                  </a:lnTo>
                  <a:lnTo>
                    <a:pt x="89631" y="288974"/>
                  </a:lnTo>
                  <a:lnTo>
                    <a:pt x="118123" y="276089"/>
                  </a:lnTo>
                  <a:lnTo>
                    <a:pt x="123410" y="271402"/>
                  </a:lnTo>
                  <a:lnTo>
                    <a:pt x="127640" y="2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0"/>
            <p:cNvSpPr/>
            <p:nvPr/>
          </p:nvSpPr>
          <p:spPr>
            <a:xfrm>
              <a:off x="7573394" y="3278981"/>
              <a:ext cx="102303" cy="105449"/>
            </a:xfrm>
            <a:custGeom>
              <a:avLst/>
              <a:gdLst/>
              <a:ahLst/>
              <a:cxnLst/>
              <a:rect l="0" t="0" r="0" b="0"/>
              <a:pathLst>
                <a:path w="102303" h="105449">
                  <a:moveTo>
                    <a:pt x="13269" y="0"/>
                  </a:moveTo>
                  <a:lnTo>
                    <a:pt x="9476" y="3792"/>
                  </a:lnTo>
                  <a:lnTo>
                    <a:pt x="7614" y="7771"/>
                  </a:lnTo>
                  <a:lnTo>
                    <a:pt x="0" y="40911"/>
                  </a:lnTo>
                  <a:lnTo>
                    <a:pt x="3075" y="54896"/>
                  </a:lnTo>
                  <a:lnTo>
                    <a:pt x="19148" y="87790"/>
                  </a:lnTo>
                  <a:lnTo>
                    <a:pt x="25407" y="95374"/>
                  </a:lnTo>
                  <a:lnTo>
                    <a:pt x="33480" y="101391"/>
                  </a:lnTo>
                  <a:lnTo>
                    <a:pt x="42360" y="104594"/>
                  </a:lnTo>
                  <a:lnTo>
                    <a:pt x="46950" y="105448"/>
                  </a:lnTo>
                  <a:lnTo>
                    <a:pt x="56284" y="104281"/>
                  </a:lnTo>
                  <a:lnTo>
                    <a:pt x="64930" y="101116"/>
                  </a:lnTo>
                  <a:lnTo>
                    <a:pt x="86962" y="87200"/>
                  </a:lnTo>
                  <a:lnTo>
                    <a:pt x="95076" y="76020"/>
                  </a:lnTo>
                  <a:lnTo>
                    <a:pt x="102270" y="58410"/>
                  </a:lnTo>
                  <a:lnTo>
                    <a:pt x="102302" y="49508"/>
                  </a:lnTo>
                  <a:lnTo>
                    <a:pt x="99647" y="34650"/>
                  </a:lnTo>
                  <a:lnTo>
                    <a:pt x="91602" y="22791"/>
                  </a:lnTo>
                  <a:lnTo>
                    <a:pt x="79571" y="10264"/>
                  </a:lnTo>
                  <a:lnTo>
                    <a:pt x="63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1"/>
            <p:cNvSpPr/>
            <p:nvPr/>
          </p:nvSpPr>
          <p:spPr>
            <a:xfrm>
              <a:off x="7693819" y="3211579"/>
              <a:ext cx="185738" cy="128096"/>
            </a:xfrm>
            <a:custGeom>
              <a:avLst/>
              <a:gdLst/>
              <a:ahLst/>
              <a:cxnLst/>
              <a:rect l="0" t="0" r="0" b="0"/>
              <a:pathLst>
                <a:path w="185738" h="128096">
                  <a:moveTo>
                    <a:pt x="0" y="31684"/>
                  </a:moveTo>
                  <a:lnTo>
                    <a:pt x="11308" y="50763"/>
                  </a:lnTo>
                  <a:lnTo>
                    <a:pt x="24056" y="83382"/>
                  </a:lnTo>
                  <a:lnTo>
                    <a:pt x="46977" y="118023"/>
                  </a:lnTo>
                  <a:lnTo>
                    <a:pt x="59446" y="127485"/>
                  </a:lnTo>
                  <a:lnTo>
                    <a:pt x="62649" y="128095"/>
                  </a:lnTo>
                  <a:lnTo>
                    <a:pt x="70442" y="126656"/>
                  </a:lnTo>
                  <a:lnTo>
                    <a:pt x="79962" y="121383"/>
                  </a:lnTo>
                  <a:lnTo>
                    <a:pt x="83164" y="117059"/>
                  </a:lnTo>
                  <a:lnTo>
                    <a:pt x="96322" y="82948"/>
                  </a:lnTo>
                  <a:lnTo>
                    <a:pt x="98919" y="65659"/>
                  </a:lnTo>
                  <a:lnTo>
                    <a:pt x="93267" y="30312"/>
                  </a:lnTo>
                  <a:lnTo>
                    <a:pt x="92251" y="22343"/>
                  </a:lnTo>
                  <a:lnTo>
                    <a:pt x="86741" y="8209"/>
                  </a:lnTo>
                  <a:lnTo>
                    <a:pt x="85926" y="0"/>
                  </a:lnTo>
                  <a:lnTo>
                    <a:pt x="85751" y="2542"/>
                  </a:lnTo>
                  <a:lnTo>
                    <a:pt x="107211" y="36945"/>
                  </a:lnTo>
                  <a:lnTo>
                    <a:pt x="133484" y="71561"/>
                  </a:lnTo>
                  <a:lnTo>
                    <a:pt x="150515" y="87068"/>
                  </a:lnTo>
                  <a:lnTo>
                    <a:pt x="162336" y="93337"/>
                  </a:lnTo>
                  <a:lnTo>
                    <a:pt x="168193" y="95598"/>
                  </a:lnTo>
                  <a:lnTo>
                    <a:pt x="173442" y="99248"/>
                  </a:lnTo>
                  <a:lnTo>
                    <a:pt x="175159" y="99745"/>
                  </a:lnTo>
                  <a:lnTo>
                    <a:pt x="176304" y="99283"/>
                  </a:lnTo>
                  <a:lnTo>
                    <a:pt x="178141" y="96630"/>
                  </a:lnTo>
                  <a:lnTo>
                    <a:pt x="185737" y="9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2"/>
            <p:cNvSpPr/>
            <p:nvPr/>
          </p:nvSpPr>
          <p:spPr>
            <a:xfrm>
              <a:off x="7808119" y="3086100"/>
              <a:ext cx="184318" cy="234199"/>
            </a:xfrm>
            <a:custGeom>
              <a:avLst/>
              <a:gdLst/>
              <a:ahLst/>
              <a:cxnLst/>
              <a:rect l="0" t="0" r="0" b="0"/>
              <a:pathLst>
                <a:path w="184318" h="234199">
                  <a:moveTo>
                    <a:pt x="0" y="0"/>
                  </a:moveTo>
                  <a:lnTo>
                    <a:pt x="13444" y="31005"/>
                  </a:lnTo>
                  <a:lnTo>
                    <a:pt x="33853" y="64614"/>
                  </a:lnTo>
                  <a:lnTo>
                    <a:pt x="51563" y="100055"/>
                  </a:lnTo>
                  <a:lnTo>
                    <a:pt x="73229" y="134943"/>
                  </a:lnTo>
                  <a:lnTo>
                    <a:pt x="90578" y="169148"/>
                  </a:lnTo>
                  <a:lnTo>
                    <a:pt x="91341" y="172296"/>
                  </a:lnTo>
                  <a:lnTo>
                    <a:pt x="92644" y="174396"/>
                  </a:lnTo>
                  <a:lnTo>
                    <a:pt x="94306" y="175795"/>
                  </a:lnTo>
                  <a:lnTo>
                    <a:pt x="99679" y="178430"/>
                  </a:lnTo>
                  <a:lnTo>
                    <a:pt x="96121" y="174753"/>
                  </a:lnTo>
                  <a:lnTo>
                    <a:pt x="94314" y="170801"/>
                  </a:lnTo>
                  <a:lnTo>
                    <a:pt x="86443" y="135281"/>
                  </a:lnTo>
                  <a:lnTo>
                    <a:pt x="86582" y="104944"/>
                  </a:lnTo>
                  <a:lnTo>
                    <a:pt x="89545" y="95326"/>
                  </a:lnTo>
                  <a:lnTo>
                    <a:pt x="99469" y="80985"/>
                  </a:lnTo>
                  <a:lnTo>
                    <a:pt x="117045" y="67620"/>
                  </a:lnTo>
                  <a:lnTo>
                    <a:pt x="126367" y="62333"/>
                  </a:lnTo>
                  <a:lnTo>
                    <a:pt x="130282" y="61399"/>
                  </a:lnTo>
                  <a:lnTo>
                    <a:pt x="133686" y="61570"/>
                  </a:lnTo>
                  <a:lnTo>
                    <a:pt x="148644" y="67548"/>
                  </a:lnTo>
                  <a:lnTo>
                    <a:pt x="158430" y="74077"/>
                  </a:lnTo>
                  <a:lnTo>
                    <a:pt x="166358" y="84831"/>
                  </a:lnTo>
                  <a:lnTo>
                    <a:pt x="180945" y="118200"/>
                  </a:lnTo>
                  <a:lnTo>
                    <a:pt x="184317" y="136887"/>
                  </a:lnTo>
                  <a:lnTo>
                    <a:pt x="181524" y="157505"/>
                  </a:lnTo>
                  <a:lnTo>
                    <a:pt x="165554" y="190810"/>
                  </a:lnTo>
                  <a:lnTo>
                    <a:pt x="155415" y="206555"/>
                  </a:lnTo>
                  <a:lnTo>
                    <a:pt x="142357" y="219158"/>
                  </a:lnTo>
                  <a:lnTo>
                    <a:pt x="123722" y="230527"/>
                  </a:lnTo>
                  <a:lnTo>
                    <a:pt x="109507" y="234198"/>
                  </a:lnTo>
                  <a:lnTo>
                    <a:pt x="99999" y="232940"/>
                  </a:lnTo>
                  <a:lnTo>
                    <a:pt x="66674" y="218911"/>
                  </a:lnTo>
                  <a:lnTo>
                    <a:pt x="57150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3"/>
            <p:cNvSpPr/>
            <p:nvPr/>
          </p:nvSpPr>
          <p:spPr>
            <a:xfrm>
              <a:off x="7900988" y="2993231"/>
              <a:ext cx="164307" cy="264320"/>
            </a:xfrm>
            <a:custGeom>
              <a:avLst/>
              <a:gdLst/>
              <a:ahLst/>
              <a:cxnLst/>
              <a:rect l="0" t="0" r="0" b="0"/>
              <a:pathLst>
                <a:path w="164307" h="264320">
                  <a:moveTo>
                    <a:pt x="0" y="0"/>
                  </a:moveTo>
                  <a:lnTo>
                    <a:pt x="26408" y="34478"/>
                  </a:lnTo>
                  <a:lnTo>
                    <a:pt x="45491" y="68047"/>
                  </a:lnTo>
                  <a:lnTo>
                    <a:pt x="62955" y="99008"/>
                  </a:lnTo>
                  <a:lnTo>
                    <a:pt x="78185" y="130407"/>
                  </a:lnTo>
                  <a:lnTo>
                    <a:pt x="92751" y="160612"/>
                  </a:lnTo>
                  <a:lnTo>
                    <a:pt x="111895" y="195944"/>
                  </a:lnTo>
                  <a:lnTo>
                    <a:pt x="133611" y="227436"/>
                  </a:lnTo>
                  <a:lnTo>
                    <a:pt x="140345" y="236814"/>
                  </a:lnTo>
                  <a:lnTo>
                    <a:pt x="160386" y="254470"/>
                  </a:lnTo>
                  <a:lnTo>
                    <a:pt x="164306" y="26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4"/>
            <p:cNvSpPr/>
            <p:nvPr/>
          </p:nvSpPr>
          <p:spPr>
            <a:xfrm>
              <a:off x="8101013" y="3008958"/>
              <a:ext cx="150019" cy="177156"/>
            </a:xfrm>
            <a:custGeom>
              <a:avLst/>
              <a:gdLst/>
              <a:ahLst/>
              <a:cxnLst/>
              <a:rect l="0" t="0" r="0" b="0"/>
              <a:pathLst>
                <a:path w="150019" h="177156">
                  <a:moveTo>
                    <a:pt x="0" y="112861"/>
                  </a:moveTo>
                  <a:lnTo>
                    <a:pt x="3792" y="112861"/>
                  </a:lnTo>
                  <a:lnTo>
                    <a:pt x="4909" y="112067"/>
                  </a:lnTo>
                  <a:lnTo>
                    <a:pt x="5654" y="110744"/>
                  </a:lnTo>
                  <a:lnTo>
                    <a:pt x="6849" y="106710"/>
                  </a:lnTo>
                  <a:lnTo>
                    <a:pt x="10848" y="102219"/>
                  </a:lnTo>
                  <a:lnTo>
                    <a:pt x="20852" y="95861"/>
                  </a:lnTo>
                  <a:lnTo>
                    <a:pt x="43991" y="88026"/>
                  </a:lnTo>
                  <a:lnTo>
                    <a:pt x="79643" y="60741"/>
                  </a:lnTo>
                  <a:lnTo>
                    <a:pt x="108151" y="36545"/>
                  </a:lnTo>
                  <a:lnTo>
                    <a:pt x="111567" y="28407"/>
                  </a:lnTo>
                  <a:lnTo>
                    <a:pt x="114060" y="10788"/>
                  </a:lnTo>
                  <a:lnTo>
                    <a:pt x="112552" y="8299"/>
                  </a:lnTo>
                  <a:lnTo>
                    <a:pt x="106643" y="3418"/>
                  </a:lnTo>
                  <a:lnTo>
                    <a:pt x="100843" y="720"/>
                  </a:lnTo>
                  <a:lnTo>
                    <a:pt x="98185" y="0"/>
                  </a:lnTo>
                  <a:lnTo>
                    <a:pt x="90998" y="1317"/>
                  </a:lnTo>
                  <a:lnTo>
                    <a:pt x="82512" y="5342"/>
                  </a:lnTo>
                  <a:lnTo>
                    <a:pt x="50579" y="34813"/>
                  </a:lnTo>
                  <a:lnTo>
                    <a:pt x="30247" y="64022"/>
                  </a:lnTo>
                  <a:lnTo>
                    <a:pt x="24043" y="92217"/>
                  </a:lnTo>
                  <a:lnTo>
                    <a:pt x="22741" y="125099"/>
                  </a:lnTo>
                  <a:lnTo>
                    <a:pt x="25452" y="137085"/>
                  </a:lnTo>
                  <a:lnTo>
                    <a:pt x="38571" y="156922"/>
                  </a:lnTo>
                  <a:lnTo>
                    <a:pt x="44394" y="163664"/>
                  </a:lnTo>
                  <a:lnTo>
                    <a:pt x="59720" y="171923"/>
                  </a:lnTo>
                  <a:lnTo>
                    <a:pt x="81322" y="176121"/>
                  </a:lnTo>
                  <a:lnTo>
                    <a:pt x="116775" y="177064"/>
                  </a:lnTo>
                  <a:lnTo>
                    <a:pt x="150018" y="177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5"/>
            <p:cNvSpPr/>
            <p:nvPr/>
          </p:nvSpPr>
          <p:spPr>
            <a:xfrm>
              <a:off x="7601083" y="3593306"/>
              <a:ext cx="169747" cy="184168"/>
            </a:xfrm>
            <a:custGeom>
              <a:avLst/>
              <a:gdLst/>
              <a:ahLst/>
              <a:cxnLst/>
              <a:rect l="0" t="0" r="0" b="0"/>
              <a:pathLst>
                <a:path w="169747" h="184168">
                  <a:moveTo>
                    <a:pt x="71305" y="0"/>
                  </a:moveTo>
                  <a:lnTo>
                    <a:pt x="64013" y="794"/>
                  </a:lnTo>
                  <a:lnTo>
                    <a:pt x="36114" y="10642"/>
                  </a:lnTo>
                  <a:lnTo>
                    <a:pt x="13022" y="30062"/>
                  </a:lnTo>
                  <a:lnTo>
                    <a:pt x="4999" y="41627"/>
                  </a:lnTo>
                  <a:lnTo>
                    <a:pt x="1388" y="51316"/>
                  </a:lnTo>
                  <a:lnTo>
                    <a:pt x="0" y="62789"/>
                  </a:lnTo>
                  <a:lnTo>
                    <a:pt x="749" y="63291"/>
                  </a:lnTo>
                  <a:lnTo>
                    <a:pt x="3699" y="63848"/>
                  </a:lnTo>
                  <a:lnTo>
                    <a:pt x="37945" y="49803"/>
                  </a:lnTo>
                  <a:lnTo>
                    <a:pt x="71615" y="38867"/>
                  </a:lnTo>
                  <a:lnTo>
                    <a:pt x="107064" y="36134"/>
                  </a:lnTo>
                  <a:lnTo>
                    <a:pt x="128466" y="39634"/>
                  </a:lnTo>
                  <a:lnTo>
                    <a:pt x="146097" y="49491"/>
                  </a:lnTo>
                  <a:lnTo>
                    <a:pt x="157582" y="62465"/>
                  </a:lnTo>
                  <a:lnTo>
                    <a:pt x="166013" y="80157"/>
                  </a:lnTo>
                  <a:lnTo>
                    <a:pt x="169746" y="100479"/>
                  </a:lnTo>
                  <a:lnTo>
                    <a:pt x="165303" y="128680"/>
                  </a:lnTo>
                  <a:lnTo>
                    <a:pt x="158246" y="149253"/>
                  </a:lnTo>
                  <a:lnTo>
                    <a:pt x="141305" y="172006"/>
                  </a:lnTo>
                  <a:lnTo>
                    <a:pt x="129704" y="180435"/>
                  </a:lnTo>
                  <a:lnTo>
                    <a:pt x="116213" y="184167"/>
                  </a:lnTo>
                  <a:lnTo>
                    <a:pt x="108991" y="182923"/>
                  </a:lnTo>
                  <a:lnTo>
                    <a:pt x="92736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6"/>
            <p:cNvSpPr/>
            <p:nvPr/>
          </p:nvSpPr>
          <p:spPr>
            <a:xfrm>
              <a:off x="7779544" y="3486150"/>
              <a:ext cx="150020" cy="200026"/>
            </a:xfrm>
            <a:custGeom>
              <a:avLst/>
              <a:gdLst/>
              <a:ahLst/>
              <a:cxnLst/>
              <a:rect l="0" t="0" r="0" b="0"/>
              <a:pathLst>
                <a:path w="150020" h="200026">
                  <a:moveTo>
                    <a:pt x="0" y="0"/>
                  </a:moveTo>
                  <a:lnTo>
                    <a:pt x="5703" y="6497"/>
                  </a:lnTo>
                  <a:lnTo>
                    <a:pt x="12184" y="16301"/>
                  </a:lnTo>
                  <a:lnTo>
                    <a:pt x="16793" y="19151"/>
                  </a:lnTo>
                  <a:lnTo>
                    <a:pt x="38479" y="50098"/>
                  </a:lnTo>
                  <a:lnTo>
                    <a:pt x="61046" y="82392"/>
                  </a:lnTo>
                  <a:lnTo>
                    <a:pt x="75942" y="109961"/>
                  </a:lnTo>
                  <a:lnTo>
                    <a:pt x="95199" y="142018"/>
                  </a:lnTo>
                  <a:lnTo>
                    <a:pt x="118117" y="175049"/>
                  </a:lnTo>
                  <a:lnTo>
                    <a:pt x="123405" y="183898"/>
                  </a:lnTo>
                  <a:lnTo>
                    <a:pt x="126720" y="186892"/>
                  </a:lnTo>
                  <a:lnTo>
                    <a:pt x="137383" y="191901"/>
                  </a:lnTo>
                  <a:lnTo>
                    <a:pt x="139213" y="193815"/>
                  </a:lnTo>
                  <a:lnTo>
                    <a:pt x="140434" y="195885"/>
                  </a:lnTo>
                  <a:lnTo>
                    <a:pt x="142041" y="197265"/>
                  </a:lnTo>
                  <a:lnTo>
                    <a:pt x="15001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7"/>
            <p:cNvSpPr/>
            <p:nvPr/>
          </p:nvSpPr>
          <p:spPr>
            <a:xfrm>
              <a:off x="7793831" y="3443288"/>
              <a:ext cx="214314" cy="170011"/>
            </a:xfrm>
            <a:custGeom>
              <a:avLst/>
              <a:gdLst/>
              <a:ahLst/>
              <a:cxnLst/>
              <a:rect l="0" t="0" r="0" b="0"/>
              <a:pathLst>
                <a:path w="214314" h="170011">
                  <a:moveTo>
                    <a:pt x="0" y="128587"/>
                  </a:moveTo>
                  <a:lnTo>
                    <a:pt x="0" y="124795"/>
                  </a:lnTo>
                  <a:lnTo>
                    <a:pt x="2117" y="120816"/>
                  </a:lnTo>
                  <a:lnTo>
                    <a:pt x="3793" y="118644"/>
                  </a:lnTo>
                  <a:lnTo>
                    <a:pt x="7771" y="116230"/>
                  </a:lnTo>
                  <a:lnTo>
                    <a:pt x="13773" y="113570"/>
                  </a:lnTo>
                  <a:lnTo>
                    <a:pt x="39944" y="98318"/>
                  </a:lnTo>
                  <a:lnTo>
                    <a:pt x="58402" y="94483"/>
                  </a:lnTo>
                  <a:lnTo>
                    <a:pt x="90917" y="93081"/>
                  </a:lnTo>
                  <a:lnTo>
                    <a:pt x="108695" y="95048"/>
                  </a:lnTo>
                  <a:lnTo>
                    <a:pt x="121334" y="99393"/>
                  </a:lnTo>
                  <a:lnTo>
                    <a:pt x="157017" y="126713"/>
                  </a:lnTo>
                  <a:lnTo>
                    <a:pt x="165829" y="133310"/>
                  </a:lnTo>
                  <a:lnTo>
                    <a:pt x="189623" y="161707"/>
                  </a:lnTo>
                  <a:lnTo>
                    <a:pt x="191433" y="166590"/>
                  </a:lnTo>
                  <a:lnTo>
                    <a:pt x="191122" y="168210"/>
                  </a:lnTo>
                  <a:lnTo>
                    <a:pt x="190121" y="169290"/>
                  </a:lnTo>
                  <a:lnTo>
                    <a:pt x="188660" y="170010"/>
                  </a:lnTo>
                  <a:lnTo>
                    <a:pt x="187686" y="169696"/>
                  </a:lnTo>
                  <a:lnTo>
                    <a:pt x="187037" y="168693"/>
                  </a:lnTo>
                  <a:lnTo>
                    <a:pt x="186604" y="167230"/>
                  </a:lnTo>
                  <a:lnTo>
                    <a:pt x="180999" y="158387"/>
                  </a:lnTo>
                  <a:lnTo>
                    <a:pt x="173080" y="126263"/>
                  </a:lnTo>
                  <a:lnTo>
                    <a:pt x="171773" y="95760"/>
                  </a:lnTo>
                  <a:lnTo>
                    <a:pt x="172308" y="65658"/>
                  </a:lnTo>
                  <a:lnTo>
                    <a:pt x="177966" y="47941"/>
                  </a:lnTo>
                  <a:lnTo>
                    <a:pt x="199640" y="13304"/>
                  </a:lnTo>
                  <a:lnTo>
                    <a:pt x="204616" y="5912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8"/>
            <p:cNvSpPr/>
            <p:nvPr/>
          </p:nvSpPr>
          <p:spPr>
            <a:xfrm>
              <a:off x="8087151" y="3415866"/>
              <a:ext cx="142450" cy="119835"/>
            </a:xfrm>
            <a:custGeom>
              <a:avLst/>
              <a:gdLst/>
              <a:ahLst/>
              <a:cxnLst/>
              <a:rect l="0" t="0" r="0" b="0"/>
              <a:pathLst>
                <a:path w="142450" h="119835">
                  <a:moveTo>
                    <a:pt x="56724" y="20278"/>
                  </a:moveTo>
                  <a:lnTo>
                    <a:pt x="56724" y="6310"/>
                  </a:lnTo>
                  <a:lnTo>
                    <a:pt x="46781" y="6019"/>
                  </a:lnTo>
                  <a:lnTo>
                    <a:pt x="42250" y="8120"/>
                  </a:lnTo>
                  <a:lnTo>
                    <a:pt x="25596" y="18970"/>
                  </a:lnTo>
                  <a:lnTo>
                    <a:pt x="4423" y="49958"/>
                  </a:lnTo>
                  <a:lnTo>
                    <a:pt x="1729" y="59663"/>
                  </a:lnTo>
                  <a:lnTo>
                    <a:pt x="0" y="81503"/>
                  </a:lnTo>
                  <a:lnTo>
                    <a:pt x="3492" y="96274"/>
                  </a:lnTo>
                  <a:lnTo>
                    <a:pt x="9554" y="106913"/>
                  </a:lnTo>
                  <a:lnTo>
                    <a:pt x="16378" y="115092"/>
                  </a:lnTo>
                  <a:lnTo>
                    <a:pt x="23182" y="117980"/>
                  </a:lnTo>
                  <a:lnTo>
                    <a:pt x="40485" y="119834"/>
                  </a:lnTo>
                  <a:lnTo>
                    <a:pt x="58262" y="116363"/>
                  </a:lnTo>
                  <a:lnTo>
                    <a:pt x="71027" y="110307"/>
                  </a:lnTo>
                  <a:lnTo>
                    <a:pt x="87473" y="90287"/>
                  </a:lnTo>
                  <a:lnTo>
                    <a:pt x="90234" y="82878"/>
                  </a:lnTo>
                  <a:lnTo>
                    <a:pt x="96106" y="51135"/>
                  </a:lnTo>
                  <a:lnTo>
                    <a:pt x="95923" y="41665"/>
                  </a:lnTo>
                  <a:lnTo>
                    <a:pt x="91785" y="10104"/>
                  </a:lnTo>
                  <a:lnTo>
                    <a:pt x="90417" y="8733"/>
                  </a:lnTo>
                  <a:lnTo>
                    <a:pt x="88710" y="7819"/>
                  </a:lnTo>
                  <a:lnTo>
                    <a:pt x="87573" y="6415"/>
                  </a:lnTo>
                  <a:lnTo>
                    <a:pt x="85599" y="0"/>
                  </a:lnTo>
                  <a:lnTo>
                    <a:pt x="85358" y="4778"/>
                  </a:lnTo>
                  <a:lnTo>
                    <a:pt x="85325" y="8891"/>
                  </a:lnTo>
                  <a:lnTo>
                    <a:pt x="87428" y="13365"/>
                  </a:lnTo>
                  <a:lnTo>
                    <a:pt x="90213" y="17999"/>
                  </a:lnTo>
                  <a:lnTo>
                    <a:pt x="97951" y="37103"/>
                  </a:lnTo>
                  <a:lnTo>
                    <a:pt x="102300" y="43101"/>
                  </a:lnTo>
                  <a:lnTo>
                    <a:pt x="132733" y="67092"/>
                  </a:lnTo>
                  <a:lnTo>
                    <a:pt x="137601" y="68865"/>
                  </a:lnTo>
                  <a:lnTo>
                    <a:pt x="139217" y="70132"/>
                  </a:lnTo>
                  <a:lnTo>
                    <a:pt x="142449" y="7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9"/>
            <p:cNvSpPr/>
            <p:nvPr/>
          </p:nvSpPr>
          <p:spPr>
            <a:xfrm>
              <a:off x="8222456" y="3344748"/>
              <a:ext cx="171451" cy="102372"/>
            </a:xfrm>
            <a:custGeom>
              <a:avLst/>
              <a:gdLst/>
              <a:ahLst/>
              <a:cxnLst/>
              <a:rect l="0" t="0" r="0" b="0"/>
              <a:pathLst>
                <a:path w="171451" h="102372">
                  <a:moveTo>
                    <a:pt x="0" y="34246"/>
                  </a:moveTo>
                  <a:lnTo>
                    <a:pt x="0" y="40397"/>
                  </a:lnTo>
                  <a:lnTo>
                    <a:pt x="9943" y="51245"/>
                  </a:lnTo>
                  <a:lnTo>
                    <a:pt x="24042" y="61299"/>
                  </a:lnTo>
                  <a:lnTo>
                    <a:pt x="37410" y="75632"/>
                  </a:lnTo>
                  <a:lnTo>
                    <a:pt x="64152" y="96384"/>
                  </a:lnTo>
                  <a:lnTo>
                    <a:pt x="66581" y="97103"/>
                  </a:lnTo>
                  <a:lnTo>
                    <a:pt x="68199" y="98375"/>
                  </a:lnTo>
                  <a:lnTo>
                    <a:pt x="69998" y="101906"/>
                  </a:lnTo>
                  <a:lnTo>
                    <a:pt x="71272" y="102371"/>
                  </a:lnTo>
                  <a:lnTo>
                    <a:pt x="72914" y="101888"/>
                  </a:lnTo>
                  <a:lnTo>
                    <a:pt x="77462" y="99201"/>
                  </a:lnTo>
                  <a:lnTo>
                    <a:pt x="78084" y="96717"/>
                  </a:lnTo>
                  <a:lnTo>
                    <a:pt x="78250" y="94943"/>
                  </a:lnTo>
                  <a:lnTo>
                    <a:pt x="76317" y="90856"/>
                  </a:lnTo>
                  <a:lnTo>
                    <a:pt x="74691" y="88655"/>
                  </a:lnTo>
                  <a:lnTo>
                    <a:pt x="65910" y="55477"/>
                  </a:lnTo>
                  <a:lnTo>
                    <a:pt x="64613" y="32795"/>
                  </a:lnTo>
                  <a:lnTo>
                    <a:pt x="66553" y="23547"/>
                  </a:lnTo>
                  <a:lnTo>
                    <a:pt x="72107" y="13878"/>
                  </a:lnTo>
                  <a:lnTo>
                    <a:pt x="81095" y="3500"/>
                  </a:lnTo>
                  <a:lnTo>
                    <a:pt x="85784" y="737"/>
                  </a:lnTo>
                  <a:lnTo>
                    <a:pt x="88146" y="0"/>
                  </a:lnTo>
                  <a:lnTo>
                    <a:pt x="90514" y="303"/>
                  </a:lnTo>
                  <a:lnTo>
                    <a:pt x="109687" y="10798"/>
                  </a:lnTo>
                  <a:lnTo>
                    <a:pt x="127324" y="26180"/>
                  </a:lnTo>
                  <a:lnTo>
                    <a:pt x="151993" y="60761"/>
                  </a:lnTo>
                  <a:lnTo>
                    <a:pt x="159628" y="67462"/>
                  </a:lnTo>
                  <a:lnTo>
                    <a:pt x="171450" y="8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0"/>
            <p:cNvSpPr/>
            <p:nvPr/>
          </p:nvSpPr>
          <p:spPr>
            <a:xfrm>
              <a:off x="8394041" y="3165139"/>
              <a:ext cx="257041" cy="220186"/>
            </a:xfrm>
            <a:custGeom>
              <a:avLst/>
              <a:gdLst/>
              <a:ahLst/>
              <a:cxnLst/>
              <a:rect l="0" t="0" r="0" b="0"/>
              <a:pathLst>
                <a:path w="257041" h="220186">
                  <a:moveTo>
                    <a:pt x="64159" y="106699"/>
                  </a:moveTo>
                  <a:lnTo>
                    <a:pt x="49725" y="106699"/>
                  </a:lnTo>
                  <a:lnTo>
                    <a:pt x="43721" y="108815"/>
                  </a:lnTo>
                  <a:lnTo>
                    <a:pt x="41008" y="110491"/>
                  </a:lnTo>
                  <a:lnTo>
                    <a:pt x="18807" y="133900"/>
                  </a:lnTo>
                  <a:lnTo>
                    <a:pt x="10858" y="150477"/>
                  </a:lnTo>
                  <a:lnTo>
                    <a:pt x="8719" y="160816"/>
                  </a:lnTo>
                  <a:lnTo>
                    <a:pt x="9886" y="170703"/>
                  </a:lnTo>
                  <a:lnTo>
                    <a:pt x="23847" y="204313"/>
                  </a:lnTo>
                  <a:lnTo>
                    <a:pt x="30632" y="211730"/>
                  </a:lnTo>
                  <a:lnTo>
                    <a:pt x="38939" y="216879"/>
                  </a:lnTo>
                  <a:lnTo>
                    <a:pt x="57207" y="220185"/>
                  </a:lnTo>
                  <a:lnTo>
                    <a:pt x="66626" y="219843"/>
                  </a:lnTo>
                  <a:lnTo>
                    <a:pt x="80059" y="215188"/>
                  </a:lnTo>
                  <a:lnTo>
                    <a:pt x="94700" y="204192"/>
                  </a:lnTo>
                  <a:lnTo>
                    <a:pt x="97576" y="197389"/>
                  </a:lnTo>
                  <a:lnTo>
                    <a:pt x="99743" y="162310"/>
                  </a:lnTo>
                  <a:lnTo>
                    <a:pt x="92089" y="127927"/>
                  </a:lnTo>
                  <a:lnTo>
                    <a:pt x="79290" y="99514"/>
                  </a:lnTo>
                  <a:lnTo>
                    <a:pt x="56813" y="63831"/>
                  </a:lnTo>
                  <a:lnTo>
                    <a:pt x="28422" y="28744"/>
                  </a:lnTo>
                  <a:lnTo>
                    <a:pt x="319" y="0"/>
                  </a:lnTo>
                  <a:lnTo>
                    <a:pt x="0" y="3470"/>
                  </a:lnTo>
                  <a:lnTo>
                    <a:pt x="2042" y="7374"/>
                  </a:lnTo>
                  <a:lnTo>
                    <a:pt x="20453" y="37130"/>
                  </a:lnTo>
                  <a:lnTo>
                    <a:pt x="45047" y="71226"/>
                  </a:lnTo>
                  <a:lnTo>
                    <a:pt x="75553" y="99603"/>
                  </a:lnTo>
                  <a:lnTo>
                    <a:pt x="108130" y="127509"/>
                  </a:lnTo>
                  <a:lnTo>
                    <a:pt x="142092" y="146157"/>
                  </a:lnTo>
                  <a:lnTo>
                    <a:pt x="163573" y="154386"/>
                  </a:lnTo>
                  <a:lnTo>
                    <a:pt x="183103" y="156247"/>
                  </a:lnTo>
                  <a:lnTo>
                    <a:pt x="197474" y="152776"/>
                  </a:lnTo>
                  <a:lnTo>
                    <a:pt x="207994" y="146721"/>
                  </a:lnTo>
                  <a:lnTo>
                    <a:pt x="218660" y="131861"/>
                  </a:lnTo>
                  <a:lnTo>
                    <a:pt x="225207" y="117506"/>
                  </a:lnTo>
                  <a:lnTo>
                    <a:pt x="228036" y="84809"/>
                  </a:lnTo>
                  <a:lnTo>
                    <a:pt x="227587" y="57395"/>
                  </a:lnTo>
                  <a:lnTo>
                    <a:pt x="218511" y="30905"/>
                  </a:lnTo>
                  <a:lnTo>
                    <a:pt x="211870" y="23271"/>
                  </a:lnTo>
                  <a:lnTo>
                    <a:pt x="198465" y="11902"/>
                  </a:lnTo>
                  <a:lnTo>
                    <a:pt x="195765" y="10957"/>
                  </a:lnTo>
                  <a:lnTo>
                    <a:pt x="193171" y="11121"/>
                  </a:lnTo>
                  <a:lnTo>
                    <a:pt x="190648" y="12024"/>
                  </a:lnTo>
                  <a:lnTo>
                    <a:pt x="188967" y="13420"/>
                  </a:lnTo>
                  <a:lnTo>
                    <a:pt x="182253" y="27407"/>
                  </a:lnTo>
                  <a:lnTo>
                    <a:pt x="179209" y="45910"/>
                  </a:lnTo>
                  <a:lnTo>
                    <a:pt x="179475" y="64081"/>
                  </a:lnTo>
                  <a:lnTo>
                    <a:pt x="190664" y="95398"/>
                  </a:lnTo>
                  <a:lnTo>
                    <a:pt x="202311" y="124731"/>
                  </a:lnTo>
                  <a:lnTo>
                    <a:pt x="209168" y="132705"/>
                  </a:lnTo>
                  <a:lnTo>
                    <a:pt x="244424" y="159911"/>
                  </a:lnTo>
                  <a:lnTo>
                    <a:pt x="257040" y="16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1"/>
            <p:cNvSpPr/>
            <p:nvPr/>
          </p:nvSpPr>
          <p:spPr>
            <a:xfrm>
              <a:off x="8690852" y="2922056"/>
              <a:ext cx="122407" cy="313834"/>
            </a:xfrm>
            <a:custGeom>
              <a:avLst/>
              <a:gdLst/>
              <a:ahLst/>
              <a:cxnLst/>
              <a:rect l="0" t="0" r="0" b="0"/>
              <a:pathLst>
                <a:path w="122407" h="313834">
                  <a:moveTo>
                    <a:pt x="60242" y="185475"/>
                  </a:moveTo>
                  <a:lnTo>
                    <a:pt x="52658" y="185475"/>
                  </a:lnTo>
                  <a:lnTo>
                    <a:pt x="50423" y="186269"/>
                  </a:lnTo>
                  <a:lnTo>
                    <a:pt x="48933" y="187592"/>
                  </a:lnTo>
                  <a:lnTo>
                    <a:pt x="47940" y="189267"/>
                  </a:lnTo>
                  <a:lnTo>
                    <a:pt x="31618" y="203363"/>
                  </a:lnTo>
                  <a:lnTo>
                    <a:pt x="21665" y="226117"/>
                  </a:lnTo>
                  <a:lnTo>
                    <a:pt x="17755" y="260696"/>
                  </a:lnTo>
                  <a:lnTo>
                    <a:pt x="21283" y="279465"/>
                  </a:lnTo>
                  <a:lnTo>
                    <a:pt x="27317" y="288896"/>
                  </a:lnTo>
                  <a:lnTo>
                    <a:pt x="37521" y="300785"/>
                  </a:lnTo>
                  <a:lnTo>
                    <a:pt x="40333" y="305211"/>
                  </a:lnTo>
                  <a:lnTo>
                    <a:pt x="43794" y="308162"/>
                  </a:lnTo>
                  <a:lnTo>
                    <a:pt x="51873" y="311440"/>
                  </a:lnTo>
                  <a:lnTo>
                    <a:pt x="75601" y="313833"/>
                  </a:lnTo>
                  <a:lnTo>
                    <a:pt x="87459" y="310202"/>
                  </a:lnTo>
                  <a:lnTo>
                    <a:pt x="94299" y="304145"/>
                  </a:lnTo>
                  <a:lnTo>
                    <a:pt x="107648" y="281947"/>
                  </a:lnTo>
                  <a:lnTo>
                    <a:pt x="117348" y="254097"/>
                  </a:lnTo>
                  <a:lnTo>
                    <a:pt x="122406" y="227503"/>
                  </a:lnTo>
                  <a:lnTo>
                    <a:pt x="122002" y="208917"/>
                  </a:lnTo>
                  <a:lnTo>
                    <a:pt x="113642" y="179809"/>
                  </a:lnTo>
                  <a:lnTo>
                    <a:pt x="105785" y="147196"/>
                  </a:lnTo>
                  <a:lnTo>
                    <a:pt x="96843" y="117071"/>
                  </a:lnTo>
                  <a:lnTo>
                    <a:pt x="80611" y="88037"/>
                  </a:lnTo>
                  <a:lnTo>
                    <a:pt x="65396" y="60120"/>
                  </a:lnTo>
                  <a:lnTo>
                    <a:pt x="41244" y="25387"/>
                  </a:lnTo>
                  <a:lnTo>
                    <a:pt x="22946" y="6451"/>
                  </a:lnTo>
                  <a:lnTo>
                    <a:pt x="16414" y="2721"/>
                  </a:lnTo>
                  <a:lnTo>
                    <a:pt x="5753" y="327"/>
                  </a:lnTo>
                  <a:lnTo>
                    <a:pt x="835" y="0"/>
                  </a:lnTo>
                  <a:lnTo>
                    <a:pt x="0" y="706"/>
                  </a:lnTo>
                  <a:lnTo>
                    <a:pt x="237" y="1971"/>
                  </a:lnTo>
                  <a:lnTo>
                    <a:pt x="1188" y="3608"/>
                  </a:lnTo>
                  <a:lnTo>
                    <a:pt x="4303" y="23344"/>
                  </a:lnTo>
                  <a:lnTo>
                    <a:pt x="16443" y="52290"/>
                  </a:lnTo>
                  <a:lnTo>
                    <a:pt x="26362" y="79073"/>
                  </a:lnTo>
                  <a:lnTo>
                    <a:pt x="41472" y="109234"/>
                  </a:lnTo>
                  <a:lnTo>
                    <a:pt x="56797" y="139073"/>
                  </a:lnTo>
                  <a:lnTo>
                    <a:pt x="72879" y="170489"/>
                  </a:lnTo>
                  <a:lnTo>
                    <a:pt x="81673" y="185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2"/>
            <p:cNvSpPr/>
            <p:nvPr/>
          </p:nvSpPr>
          <p:spPr>
            <a:xfrm>
              <a:off x="7729756" y="3879318"/>
              <a:ext cx="428408" cy="402494"/>
            </a:xfrm>
            <a:custGeom>
              <a:avLst/>
              <a:gdLst/>
              <a:ahLst/>
              <a:cxnLst/>
              <a:rect l="0" t="0" r="0" b="0"/>
              <a:pathLst>
                <a:path w="428408" h="402494">
                  <a:moveTo>
                    <a:pt x="21213" y="185476"/>
                  </a:moveTo>
                  <a:lnTo>
                    <a:pt x="17420" y="185476"/>
                  </a:lnTo>
                  <a:lnTo>
                    <a:pt x="13442" y="187592"/>
                  </a:lnTo>
                  <a:lnTo>
                    <a:pt x="3514" y="196118"/>
                  </a:lnTo>
                  <a:lnTo>
                    <a:pt x="1440" y="202376"/>
                  </a:lnTo>
                  <a:lnTo>
                    <a:pt x="0" y="230417"/>
                  </a:lnTo>
                  <a:lnTo>
                    <a:pt x="1941" y="264938"/>
                  </a:lnTo>
                  <a:lnTo>
                    <a:pt x="9733" y="298539"/>
                  </a:lnTo>
                  <a:lnTo>
                    <a:pt x="19709" y="333016"/>
                  </a:lnTo>
                  <a:lnTo>
                    <a:pt x="32497" y="355398"/>
                  </a:lnTo>
                  <a:lnTo>
                    <a:pt x="64621" y="382605"/>
                  </a:lnTo>
                  <a:lnTo>
                    <a:pt x="94211" y="399093"/>
                  </a:lnTo>
                  <a:lnTo>
                    <a:pt x="100834" y="401706"/>
                  </a:lnTo>
                  <a:lnTo>
                    <a:pt x="114544" y="402493"/>
                  </a:lnTo>
                  <a:lnTo>
                    <a:pt x="142748" y="396530"/>
                  </a:lnTo>
                  <a:lnTo>
                    <a:pt x="164114" y="382419"/>
                  </a:lnTo>
                  <a:lnTo>
                    <a:pt x="191874" y="355523"/>
                  </a:lnTo>
                  <a:lnTo>
                    <a:pt x="213468" y="320460"/>
                  </a:lnTo>
                  <a:lnTo>
                    <a:pt x="226079" y="290294"/>
                  </a:lnTo>
                  <a:lnTo>
                    <a:pt x="232726" y="256220"/>
                  </a:lnTo>
                  <a:lnTo>
                    <a:pt x="234696" y="220989"/>
                  </a:lnTo>
                  <a:lnTo>
                    <a:pt x="235156" y="196497"/>
                  </a:lnTo>
                  <a:lnTo>
                    <a:pt x="235361" y="169736"/>
                  </a:lnTo>
                  <a:lnTo>
                    <a:pt x="233335" y="144085"/>
                  </a:lnTo>
                  <a:lnTo>
                    <a:pt x="225616" y="109447"/>
                  </a:lnTo>
                  <a:lnTo>
                    <a:pt x="213275" y="79076"/>
                  </a:lnTo>
                  <a:lnTo>
                    <a:pt x="198674" y="44161"/>
                  </a:lnTo>
                  <a:lnTo>
                    <a:pt x="182443" y="20037"/>
                  </a:lnTo>
                  <a:lnTo>
                    <a:pt x="169439" y="6458"/>
                  </a:lnTo>
                  <a:lnTo>
                    <a:pt x="157477" y="0"/>
                  </a:lnTo>
                  <a:lnTo>
                    <a:pt x="157102" y="7401"/>
                  </a:lnTo>
                  <a:lnTo>
                    <a:pt x="159131" y="13198"/>
                  </a:lnTo>
                  <a:lnTo>
                    <a:pt x="173540" y="43782"/>
                  </a:lnTo>
                  <a:lnTo>
                    <a:pt x="196142" y="74359"/>
                  </a:lnTo>
                  <a:lnTo>
                    <a:pt x="219808" y="105877"/>
                  </a:lnTo>
                  <a:lnTo>
                    <a:pt x="237218" y="125908"/>
                  </a:lnTo>
                  <a:lnTo>
                    <a:pt x="260642" y="150691"/>
                  </a:lnTo>
                  <a:lnTo>
                    <a:pt x="279736" y="175711"/>
                  </a:lnTo>
                  <a:lnTo>
                    <a:pt x="287718" y="181136"/>
                  </a:lnTo>
                  <a:lnTo>
                    <a:pt x="299300" y="185307"/>
                  </a:lnTo>
                  <a:lnTo>
                    <a:pt x="299751" y="175566"/>
                  </a:lnTo>
                  <a:lnTo>
                    <a:pt x="297697" y="141743"/>
                  </a:lnTo>
                  <a:lnTo>
                    <a:pt x="293336" y="106780"/>
                  </a:lnTo>
                  <a:lnTo>
                    <a:pt x="294922" y="78297"/>
                  </a:lnTo>
                  <a:lnTo>
                    <a:pt x="301506" y="45342"/>
                  </a:lnTo>
                  <a:lnTo>
                    <a:pt x="303324" y="42047"/>
                  </a:lnTo>
                  <a:lnTo>
                    <a:pt x="322737" y="26092"/>
                  </a:lnTo>
                  <a:lnTo>
                    <a:pt x="326210" y="25245"/>
                  </a:lnTo>
                  <a:lnTo>
                    <a:pt x="334303" y="26421"/>
                  </a:lnTo>
                  <a:lnTo>
                    <a:pt x="347784" y="31545"/>
                  </a:lnTo>
                  <a:lnTo>
                    <a:pt x="380802" y="59598"/>
                  </a:lnTo>
                  <a:lnTo>
                    <a:pt x="400804" y="83125"/>
                  </a:lnTo>
                  <a:lnTo>
                    <a:pt x="425207" y="117729"/>
                  </a:lnTo>
                  <a:lnTo>
                    <a:pt x="428407" y="121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3"/>
            <p:cNvSpPr/>
            <p:nvPr/>
          </p:nvSpPr>
          <p:spPr>
            <a:xfrm>
              <a:off x="8115300" y="3786188"/>
              <a:ext cx="99974" cy="157037"/>
            </a:xfrm>
            <a:custGeom>
              <a:avLst/>
              <a:gdLst/>
              <a:ahLst/>
              <a:cxnLst/>
              <a:rect l="0" t="0" r="0" b="0"/>
              <a:pathLst>
                <a:path w="99974" h="157037">
                  <a:moveTo>
                    <a:pt x="0" y="71437"/>
                  </a:moveTo>
                  <a:lnTo>
                    <a:pt x="0" y="75229"/>
                  </a:lnTo>
                  <a:lnTo>
                    <a:pt x="794" y="76346"/>
                  </a:lnTo>
                  <a:lnTo>
                    <a:pt x="2117" y="77091"/>
                  </a:lnTo>
                  <a:lnTo>
                    <a:pt x="3793" y="77588"/>
                  </a:lnTo>
                  <a:lnTo>
                    <a:pt x="38869" y="109553"/>
                  </a:lnTo>
                  <a:lnTo>
                    <a:pt x="71482" y="134103"/>
                  </a:lnTo>
                  <a:lnTo>
                    <a:pt x="99878" y="157036"/>
                  </a:lnTo>
                  <a:lnTo>
                    <a:pt x="99973" y="153332"/>
                  </a:lnTo>
                  <a:lnTo>
                    <a:pt x="97879" y="149374"/>
                  </a:lnTo>
                  <a:lnTo>
                    <a:pt x="90066" y="136574"/>
                  </a:lnTo>
                  <a:lnTo>
                    <a:pt x="84180" y="106326"/>
                  </a:lnTo>
                  <a:lnTo>
                    <a:pt x="74409" y="71328"/>
                  </a:lnTo>
                  <a:lnTo>
                    <a:pt x="73112" y="49974"/>
                  </a:lnTo>
                  <a:lnTo>
                    <a:pt x="81496" y="142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4"/>
            <p:cNvSpPr/>
            <p:nvPr/>
          </p:nvSpPr>
          <p:spPr>
            <a:xfrm>
              <a:off x="8296921" y="3743567"/>
              <a:ext cx="96689" cy="148120"/>
            </a:xfrm>
            <a:custGeom>
              <a:avLst/>
              <a:gdLst/>
              <a:ahLst/>
              <a:cxnLst/>
              <a:rect l="0" t="0" r="0" b="0"/>
              <a:pathLst>
                <a:path w="96689" h="148120">
                  <a:moveTo>
                    <a:pt x="4117" y="14046"/>
                  </a:moveTo>
                  <a:lnTo>
                    <a:pt x="3323" y="21336"/>
                  </a:lnTo>
                  <a:lnTo>
                    <a:pt x="0" y="36050"/>
                  </a:lnTo>
                  <a:lnTo>
                    <a:pt x="4444" y="65565"/>
                  </a:lnTo>
                  <a:lnTo>
                    <a:pt x="13998" y="99970"/>
                  </a:lnTo>
                  <a:lnTo>
                    <a:pt x="25594" y="131282"/>
                  </a:lnTo>
                  <a:lnTo>
                    <a:pt x="35082" y="144183"/>
                  </a:lnTo>
                  <a:lnTo>
                    <a:pt x="39839" y="147291"/>
                  </a:lnTo>
                  <a:lnTo>
                    <a:pt x="42219" y="148119"/>
                  </a:lnTo>
                  <a:lnTo>
                    <a:pt x="49097" y="146923"/>
                  </a:lnTo>
                  <a:lnTo>
                    <a:pt x="59777" y="141788"/>
                  </a:lnTo>
                  <a:lnTo>
                    <a:pt x="74290" y="129149"/>
                  </a:lnTo>
                  <a:lnTo>
                    <a:pt x="83998" y="115971"/>
                  </a:lnTo>
                  <a:lnTo>
                    <a:pt x="93597" y="92387"/>
                  </a:lnTo>
                  <a:lnTo>
                    <a:pt x="96688" y="56949"/>
                  </a:lnTo>
                  <a:lnTo>
                    <a:pt x="96103" y="40957"/>
                  </a:lnTo>
                  <a:lnTo>
                    <a:pt x="93154" y="31034"/>
                  </a:lnTo>
                  <a:lnTo>
                    <a:pt x="83239" y="16521"/>
                  </a:lnTo>
                  <a:lnTo>
                    <a:pt x="70246" y="5960"/>
                  </a:lnTo>
                  <a:lnTo>
                    <a:pt x="61024" y="2514"/>
                  </a:lnTo>
                  <a:lnTo>
                    <a:pt x="27016" y="0"/>
                  </a:lnTo>
                  <a:lnTo>
                    <a:pt x="17469" y="659"/>
                  </a:lnTo>
                  <a:lnTo>
                    <a:pt x="4117" y="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5"/>
            <p:cNvSpPr/>
            <p:nvPr/>
          </p:nvSpPr>
          <p:spPr>
            <a:xfrm>
              <a:off x="8343900" y="3593850"/>
              <a:ext cx="321470" cy="184766"/>
            </a:xfrm>
            <a:custGeom>
              <a:avLst/>
              <a:gdLst/>
              <a:ahLst/>
              <a:cxnLst/>
              <a:rect l="0" t="0" r="0" b="0"/>
              <a:pathLst>
                <a:path w="321470" h="184766">
                  <a:moveTo>
                    <a:pt x="0" y="106613"/>
                  </a:moveTo>
                  <a:lnTo>
                    <a:pt x="24733" y="114383"/>
                  </a:lnTo>
                  <a:lnTo>
                    <a:pt x="55950" y="128099"/>
                  </a:lnTo>
                  <a:lnTo>
                    <a:pt x="85714" y="145661"/>
                  </a:lnTo>
                  <a:lnTo>
                    <a:pt x="117070" y="170335"/>
                  </a:lnTo>
                  <a:lnTo>
                    <a:pt x="128218" y="184765"/>
                  </a:lnTo>
                  <a:lnTo>
                    <a:pt x="124685" y="181275"/>
                  </a:lnTo>
                  <a:lnTo>
                    <a:pt x="122885" y="177366"/>
                  </a:lnTo>
                  <a:lnTo>
                    <a:pt x="111585" y="147606"/>
                  </a:lnTo>
                  <a:lnTo>
                    <a:pt x="102085" y="113510"/>
                  </a:lnTo>
                  <a:lnTo>
                    <a:pt x="101079" y="78799"/>
                  </a:lnTo>
                  <a:lnTo>
                    <a:pt x="108106" y="47357"/>
                  </a:lnTo>
                  <a:lnTo>
                    <a:pt x="114457" y="37679"/>
                  </a:lnTo>
                  <a:lnTo>
                    <a:pt x="120455" y="32319"/>
                  </a:lnTo>
                  <a:lnTo>
                    <a:pt x="126561" y="29937"/>
                  </a:lnTo>
                  <a:lnTo>
                    <a:pt x="134566" y="28878"/>
                  </a:lnTo>
                  <a:lnTo>
                    <a:pt x="141299" y="30525"/>
                  </a:lnTo>
                  <a:lnTo>
                    <a:pt x="169395" y="48638"/>
                  </a:lnTo>
                  <a:lnTo>
                    <a:pt x="190808" y="71099"/>
                  </a:lnTo>
                  <a:lnTo>
                    <a:pt x="209428" y="106602"/>
                  </a:lnTo>
                  <a:lnTo>
                    <a:pt x="218257" y="118046"/>
                  </a:lnTo>
                  <a:lnTo>
                    <a:pt x="221035" y="126571"/>
                  </a:lnTo>
                  <a:lnTo>
                    <a:pt x="220382" y="127062"/>
                  </a:lnTo>
                  <a:lnTo>
                    <a:pt x="217539" y="127607"/>
                  </a:lnTo>
                  <a:lnTo>
                    <a:pt x="216464" y="126959"/>
                  </a:lnTo>
                  <a:lnTo>
                    <a:pt x="215747" y="125733"/>
                  </a:lnTo>
                  <a:lnTo>
                    <a:pt x="215268" y="124122"/>
                  </a:lnTo>
                  <a:lnTo>
                    <a:pt x="195196" y="89638"/>
                  </a:lnTo>
                  <a:lnTo>
                    <a:pt x="188893" y="74772"/>
                  </a:lnTo>
                  <a:lnTo>
                    <a:pt x="186014" y="40592"/>
                  </a:lnTo>
                  <a:lnTo>
                    <a:pt x="186613" y="25844"/>
                  </a:lnTo>
                  <a:lnTo>
                    <a:pt x="191465" y="12214"/>
                  </a:lnTo>
                  <a:lnTo>
                    <a:pt x="195692" y="5655"/>
                  </a:lnTo>
                  <a:lnTo>
                    <a:pt x="200216" y="2212"/>
                  </a:lnTo>
                  <a:lnTo>
                    <a:pt x="205666" y="681"/>
                  </a:lnTo>
                  <a:lnTo>
                    <a:pt x="213380" y="0"/>
                  </a:lnTo>
                  <a:lnTo>
                    <a:pt x="226648" y="3410"/>
                  </a:lnTo>
                  <a:lnTo>
                    <a:pt x="245354" y="12467"/>
                  </a:lnTo>
                  <a:lnTo>
                    <a:pt x="258787" y="24302"/>
                  </a:lnTo>
                  <a:lnTo>
                    <a:pt x="275074" y="42523"/>
                  </a:lnTo>
                  <a:lnTo>
                    <a:pt x="285767" y="52728"/>
                  </a:lnTo>
                  <a:lnTo>
                    <a:pt x="304384" y="86908"/>
                  </a:lnTo>
                  <a:lnTo>
                    <a:pt x="312126" y="104367"/>
                  </a:lnTo>
                  <a:lnTo>
                    <a:pt x="314141" y="110377"/>
                  </a:lnTo>
                  <a:lnTo>
                    <a:pt x="319786" y="120703"/>
                  </a:lnTo>
                  <a:lnTo>
                    <a:pt x="321469" y="128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6"/>
            <p:cNvSpPr/>
            <p:nvPr/>
          </p:nvSpPr>
          <p:spPr>
            <a:xfrm>
              <a:off x="8679656" y="3488851"/>
              <a:ext cx="162860" cy="168197"/>
            </a:xfrm>
            <a:custGeom>
              <a:avLst/>
              <a:gdLst/>
              <a:ahLst/>
              <a:cxnLst/>
              <a:rect l="0" t="0" r="0" b="0"/>
              <a:pathLst>
                <a:path w="162860" h="168197">
                  <a:moveTo>
                    <a:pt x="0" y="4443"/>
                  </a:moveTo>
                  <a:lnTo>
                    <a:pt x="794" y="25163"/>
                  </a:lnTo>
                  <a:lnTo>
                    <a:pt x="12979" y="58042"/>
                  </a:lnTo>
                  <a:lnTo>
                    <a:pt x="27140" y="89231"/>
                  </a:lnTo>
                  <a:lnTo>
                    <a:pt x="41609" y="118558"/>
                  </a:lnTo>
                  <a:lnTo>
                    <a:pt x="65363" y="151646"/>
                  </a:lnTo>
                  <a:lnTo>
                    <a:pt x="77222" y="162447"/>
                  </a:lnTo>
                  <a:lnTo>
                    <a:pt x="86179" y="165948"/>
                  </a:lnTo>
                  <a:lnTo>
                    <a:pt x="104865" y="168196"/>
                  </a:lnTo>
                  <a:lnTo>
                    <a:pt x="119089" y="164793"/>
                  </a:lnTo>
                  <a:lnTo>
                    <a:pt x="133358" y="154965"/>
                  </a:lnTo>
                  <a:lnTo>
                    <a:pt x="143848" y="141999"/>
                  </a:lnTo>
                  <a:lnTo>
                    <a:pt x="156977" y="108782"/>
                  </a:lnTo>
                  <a:lnTo>
                    <a:pt x="162859" y="76735"/>
                  </a:lnTo>
                  <a:lnTo>
                    <a:pt x="158462" y="42391"/>
                  </a:lnTo>
                  <a:lnTo>
                    <a:pt x="158029" y="36885"/>
                  </a:lnTo>
                  <a:lnTo>
                    <a:pt x="153314" y="26534"/>
                  </a:lnTo>
                  <a:lnTo>
                    <a:pt x="137352" y="6955"/>
                  </a:lnTo>
                  <a:lnTo>
                    <a:pt x="126133" y="1590"/>
                  </a:lnTo>
                  <a:lnTo>
                    <a:pt x="112415" y="0"/>
                  </a:lnTo>
                  <a:lnTo>
                    <a:pt x="81972" y="5447"/>
                  </a:lnTo>
                  <a:lnTo>
                    <a:pt x="42863" y="18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4"/>
          <p:cNvGrpSpPr/>
          <p:nvPr/>
        </p:nvGrpSpPr>
        <p:grpSpPr>
          <a:xfrm>
            <a:off x="6858087" y="2459079"/>
            <a:ext cx="1064333" cy="705603"/>
            <a:chOff x="6858087" y="2459079"/>
            <a:chExt cx="1064333" cy="705603"/>
          </a:xfrm>
        </p:grpSpPr>
        <p:sp>
          <p:nvSpPr>
            <p:cNvPr id="119" name="SMARTInkShape-127"/>
            <p:cNvSpPr/>
            <p:nvPr/>
          </p:nvSpPr>
          <p:spPr>
            <a:xfrm>
              <a:off x="6893719" y="3086100"/>
              <a:ext cx="78582" cy="78582"/>
            </a:xfrm>
            <a:custGeom>
              <a:avLst/>
              <a:gdLst/>
              <a:ahLst/>
              <a:cxnLst/>
              <a:rect l="0" t="0" r="0" b="0"/>
              <a:pathLst>
                <a:path w="78582" h="7858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3603" y="34246"/>
                  </a:lnTo>
                  <a:lnTo>
                    <a:pt x="58452" y="59506"/>
                  </a:lnTo>
                  <a:lnTo>
                    <a:pt x="78581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8"/>
            <p:cNvSpPr/>
            <p:nvPr/>
          </p:nvSpPr>
          <p:spPr>
            <a:xfrm>
              <a:off x="6858087" y="3032999"/>
              <a:ext cx="142778" cy="124540"/>
            </a:xfrm>
            <a:custGeom>
              <a:avLst/>
              <a:gdLst/>
              <a:ahLst/>
              <a:cxnLst/>
              <a:rect l="0" t="0" r="0" b="0"/>
              <a:pathLst>
                <a:path w="142778" h="124540">
                  <a:moveTo>
                    <a:pt x="7057" y="88820"/>
                  </a:moveTo>
                  <a:lnTo>
                    <a:pt x="3264" y="85028"/>
                  </a:lnTo>
                  <a:lnTo>
                    <a:pt x="1402" y="81049"/>
                  </a:lnTo>
                  <a:lnTo>
                    <a:pt x="0" y="64971"/>
                  </a:lnTo>
                  <a:lnTo>
                    <a:pt x="14390" y="31483"/>
                  </a:lnTo>
                  <a:lnTo>
                    <a:pt x="19840" y="22855"/>
                  </a:lnTo>
                  <a:lnTo>
                    <a:pt x="36276" y="10849"/>
                  </a:lnTo>
                  <a:lnTo>
                    <a:pt x="54809" y="834"/>
                  </a:lnTo>
                  <a:lnTo>
                    <a:pt x="58735" y="0"/>
                  </a:lnTo>
                  <a:lnTo>
                    <a:pt x="62146" y="238"/>
                  </a:lnTo>
                  <a:lnTo>
                    <a:pt x="77117" y="6323"/>
                  </a:lnTo>
                  <a:lnTo>
                    <a:pt x="90698" y="16663"/>
                  </a:lnTo>
                  <a:lnTo>
                    <a:pt x="116480" y="48436"/>
                  </a:lnTo>
                  <a:lnTo>
                    <a:pt x="137929" y="82650"/>
                  </a:lnTo>
                  <a:lnTo>
                    <a:pt x="140628" y="90311"/>
                  </a:lnTo>
                  <a:lnTo>
                    <a:pt x="142777" y="123098"/>
                  </a:lnTo>
                  <a:lnTo>
                    <a:pt x="141986" y="123578"/>
                  </a:lnTo>
                  <a:lnTo>
                    <a:pt x="135644" y="12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9"/>
            <p:cNvSpPr/>
            <p:nvPr/>
          </p:nvSpPr>
          <p:spPr>
            <a:xfrm>
              <a:off x="6966700" y="2936081"/>
              <a:ext cx="98343" cy="142865"/>
            </a:xfrm>
            <a:custGeom>
              <a:avLst/>
              <a:gdLst/>
              <a:ahLst/>
              <a:cxnLst/>
              <a:rect l="0" t="0" r="0" b="0"/>
              <a:pathLst>
                <a:path w="98343" h="142865">
                  <a:moveTo>
                    <a:pt x="19888" y="100013"/>
                  </a:moveTo>
                  <a:lnTo>
                    <a:pt x="34439" y="113770"/>
                  </a:lnTo>
                  <a:lnTo>
                    <a:pt x="67709" y="131041"/>
                  </a:lnTo>
                  <a:lnTo>
                    <a:pt x="83580" y="140768"/>
                  </a:lnTo>
                  <a:lnTo>
                    <a:pt x="98342" y="142864"/>
                  </a:lnTo>
                  <a:lnTo>
                    <a:pt x="67927" y="113924"/>
                  </a:lnTo>
                  <a:lnTo>
                    <a:pt x="32562" y="90726"/>
                  </a:lnTo>
                  <a:lnTo>
                    <a:pt x="6272" y="73708"/>
                  </a:lnTo>
                  <a:lnTo>
                    <a:pt x="0" y="71886"/>
                  </a:lnTo>
                  <a:lnTo>
                    <a:pt x="279" y="71737"/>
                  </a:lnTo>
                  <a:lnTo>
                    <a:pt x="9138" y="71449"/>
                  </a:lnTo>
                  <a:lnTo>
                    <a:pt x="13258" y="73559"/>
                  </a:lnTo>
                  <a:lnTo>
                    <a:pt x="15468" y="75233"/>
                  </a:lnTo>
                  <a:lnTo>
                    <a:pt x="22156" y="77094"/>
                  </a:lnTo>
                  <a:lnTo>
                    <a:pt x="34847" y="80257"/>
                  </a:lnTo>
                  <a:lnTo>
                    <a:pt x="48662" y="84105"/>
                  </a:lnTo>
                  <a:lnTo>
                    <a:pt x="71401" y="87700"/>
                  </a:lnTo>
                  <a:lnTo>
                    <a:pt x="89584" y="92566"/>
                  </a:lnTo>
                  <a:lnTo>
                    <a:pt x="92668" y="90618"/>
                  </a:lnTo>
                  <a:lnTo>
                    <a:pt x="98129" y="86012"/>
                  </a:lnTo>
                  <a:lnTo>
                    <a:pt x="94576" y="82018"/>
                  </a:lnTo>
                  <a:lnTo>
                    <a:pt x="92770" y="75875"/>
                  </a:lnTo>
                  <a:lnTo>
                    <a:pt x="92289" y="72015"/>
                  </a:lnTo>
                  <a:lnTo>
                    <a:pt x="87520" y="63492"/>
                  </a:lnTo>
                  <a:lnTo>
                    <a:pt x="63915" y="30910"/>
                  </a:lnTo>
                  <a:lnTo>
                    <a:pt x="28388" y="4885"/>
                  </a:lnTo>
                  <a:lnTo>
                    <a:pt x="19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0"/>
            <p:cNvSpPr/>
            <p:nvPr/>
          </p:nvSpPr>
          <p:spPr>
            <a:xfrm>
              <a:off x="7009785" y="2857538"/>
              <a:ext cx="141110" cy="114165"/>
            </a:xfrm>
            <a:custGeom>
              <a:avLst/>
              <a:gdLst/>
              <a:ahLst/>
              <a:cxnLst/>
              <a:rect l="0" t="0" r="0" b="0"/>
              <a:pathLst>
                <a:path w="141110" h="114165">
                  <a:moveTo>
                    <a:pt x="12521" y="64256"/>
                  </a:moveTo>
                  <a:lnTo>
                    <a:pt x="19019" y="69959"/>
                  </a:lnTo>
                  <a:lnTo>
                    <a:pt x="28822" y="76441"/>
                  </a:lnTo>
                  <a:lnTo>
                    <a:pt x="31672" y="81048"/>
                  </a:lnTo>
                  <a:lnTo>
                    <a:pt x="39289" y="85742"/>
                  </a:lnTo>
                  <a:lnTo>
                    <a:pt x="74328" y="102359"/>
                  </a:lnTo>
                  <a:lnTo>
                    <a:pt x="90461" y="108608"/>
                  </a:lnTo>
                  <a:lnTo>
                    <a:pt x="98111" y="114164"/>
                  </a:lnTo>
                  <a:lnTo>
                    <a:pt x="98235" y="104310"/>
                  </a:lnTo>
                  <a:lnTo>
                    <a:pt x="74954" y="71197"/>
                  </a:lnTo>
                  <a:lnTo>
                    <a:pt x="45960" y="37152"/>
                  </a:lnTo>
                  <a:lnTo>
                    <a:pt x="10462" y="9823"/>
                  </a:lnTo>
                  <a:lnTo>
                    <a:pt x="0" y="1417"/>
                  </a:lnTo>
                  <a:lnTo>
                    <a:pt x="205" y="932"/>
                  </a:lnTo>
                  <a:lnTo>
                    <a:pt x="2550" y="393"/>
                  </a:lnTo>
                  <a:lnTo>
                    <a:pt x="15072" y="0"/>
                  </a:lnTo>
                  <a:lnTo>
                    <a:pt x="48432" y="14437"/>
                  </a:lnTo>
                  <a:lnTo>
                    <a:pt x="62584" y="23566"/>
                  </a:lnTo>
                  <a:lnTo>
                    <a:pt x="72872" y="31090"/>
                  </a:lnTo>
                  <a:lnTo>
                    <a:pt x="107112" y="47393"/>
                  </a:lnTo>
                  <a:lnTo>
                    <a:pt x="141109" y="6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1"/>
            <p:cNvSpPr/>
            <p:nvPr/>
          </p:nvSpPr>
          <p:spPr>
            <a:xfrm>
              <a:off x="7079456" y="2843213"/>
              <a:ext cx="35720" cy="100013"/>
            </a:xfrm>
            <a:custGeom>
              <a:avLst/>
              <a:gdLst/>
              <a:ahLst/>
              <a:cxnLst/>
              <a:rect l="0" t="0" r="0" b="0"/>
              <a:pathLst>
                <a:path w="35720" h="100013">
                  <a:moveTo>
                    <a:pt x="0" y="100012"/>
                  </a:moveTo>
                  <a:lnTo>
                    <a:pt x="0" y="90069"/>
                  </a:lnTo>
                  <a:lnTo>
                    <a:pt x="12185" y="56699"/>
                  </a:lnTo>
                  <a:lnTo>
                    <a:pt x="26219" y="21453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2"/>
            <p:cNvSpPr/>
            <p:nvPr/>
          </p:nvSpPr>
          <p:spPr>
            <a:xfrm>
              <a:off x="7215188" y="2943225"/>
              <a:ext cx="92742" cy="92861"/>
            </a:xfrm>
            <a:custGeom>
              <a:avLst/>
              <a:gdLst/>
              <a:ahLst/>
              <a:cxnLst/>
              <a:rect l="0" t="0" r="0" b="0"/>
              <a:pathLst>
                <a:path w="92742" h="92861">
                  <a:moveTo>
                    <a:pt x="21431" y="64294"/>
                  </a:moveTo>
                  <a:lnTo>
                    <a:pt x="29015" y="64294"/>
                  </a:lnTo>
                  <a:lnTo>
                    <a:pt x="32043" y="65881"/>
                  </a:lnTo>
                  <a:lnTo>
                    <a:pt x="46393" y="79815"/>
                  </a:lnTo>
                  <a:lnTo>
                    <a:pt x="53956" y="83098"/>
                  </a:lnTo>
                  <a:lnTo>
                    <a:pt x="66346" y="85741"/>
                  </a:lnTo>
                  <a:lnTo>
                    <a:pt x="78045" y="91225"/>
                  </a:lnTo>
                  <a:lnTo>
                    <a:pt x="92741" y="92860"/>
                  </a:lnTo>
                  <a:lnTo>
                    <a:pt x="63610" y="65728"/>
                  </a:lnTo>
                  <a:lnTo>
                    <a:pt x="30916" y="37766"/>
                  </a:lnTo>
                  <a:lnTo>
                    <a:pt x="13485" y="197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3"/>
            <p:cNvSpPr/>
            <p:nvPr/>
          </p:nvSpPr>
          <p:spPr>
            <a:xfrm>
              <a:off x="7266308" y="2807618"/>
              <a:ext cx="191635" cy="156593"/>
            </a:xfrm>
            <a:custGeom>
              <a:avLst/>
              <a:gdLst/>
              <a:ahLst/>
              <a:cxnLst/>
              <a:rect l="0" t="0" r="0" b="0"/>
              <a:pathLst>
                <a:path w="191635" h="156593">
                  <a:moveTo>
                    <a:pt x="27461" y="135607"/>
                  </a:moveTo>
                  <a:lnTo>
                    <a:pt x="34310" y="128757"/>
                  </a:lnTo>
                  <a:lnTo>
                    <a:pt x="34579" y="118546"/>
                  </a:lnTo>
                  <a:lnTo>
                    <a:pt x="32477" y="114001"/>
                  </a:lnTo>
                  <a:lnTo>
                    <a:pt x="29690" y="109336"/>
                  </a:lnTo>
                  <a:lnTo>
                    <a:pt x="27327" y="102247"/>
                  </a:lnTo>
                  <a:lnTo>
                    <a:pt x="23962" y="97497"/>
                  </a:lnTo>
                  <a:lnTo>
                    <a:pt x="19820" y="94857"/>
                  </a:lnTo>
                  <a:lnTo>
                    <a:pt x="15334" y="92889"/>
                  </a:lnTo>
                  <a:lnTo>
                    <a:pt x="10694" y="89370"/>
                  </a:lnTo>
                  <a:lnTo>
                    <a:pt x="9139" y="88907"/>
                  </a:lnTo>
                  <a:lnTo>
                    <a:pt x="8102" y="89392"/>
                  </a:lnTo>
                  <a:lnTo>
                    <a:pt x="557" y="100221"/>
                  </a:lnTo>
                  <a:lnTo>
                    <a:pt x="0" y="102492"/>
                  </a:lnTo>
                  <a:lnTo>
                    <a:pt x="3008" y="113272"/>
                  </a:lnTo>
                  <a:lnTo>
                    <a:pt x="15707" y="134348"/>
                  </a:lnTo>
                  <a:lnTo>
                    <a:pt x="22501" y="141133"/>
                  </a:lnTo>
                  <a:lnTo>
                    <a:pt x="39798" y="151956"/>
                  </a:lnTo>
                  <a:lnTo>
                    <a:pt x="53782" y="155533"/>
                  </a:lnTo>
                  <a:lnTo>
                    <a:pt x="64187" y="156592"/>
                  </a:lnTo>
                  <a:lnTo>
                    <a:pt x="80517" y="151247"/>
                  </a:lnTo>
                  <a:lnTo>
                    <a:pt x="89671" y="147056"/>
                  </a:lnTo>
                  <a:lnTo>
                    <a:pt x="96914" y="140431"/>
                  </a:lnTo>
                  <a:lnTo>
                    <a:pt x="101985" y="132195"/>
                  </a:lnTo>
                  <a:lnTo>
                    <a:pt x="105240" y="113972"/>
                  </a:lnTo>
                  <a:lnTo>
                    <a:pt x="105143" y="90337"/>
                  </a:lnTo>
                  <a:lnTo>
                    <a:pt x="100307" y="76861"/>
                  </a:lnTo>
                  <a:lnTo>
                    <a:pt x="94641" y="66695"/>
                  </a:lnTo>
                  <a:lnTo>
                    <a:pt x="93037" y="58413"/>
                  </a:lnTo>
                  <a:lnTo>
                    <a:pt x="91023" y="54775"/>
                  </a:lnTo>
                  <a:lnTo>
                    <a:pt x="79566" y="44480"/>
                  </a:lnTo>
                  <a:lnTo>
                    <a:pt x="76283" y="43512"/>
                  </a:lnTo>
                  <a:lnTo>
                    <a:pt x="73766" y="43082"/>
                  </a:lnTo>
                  <a:lnTo>
                    <a:pt x="75293" y="42891"/>
                  </a:lnTo>
                  <a:lnTo>
                    <a:pt x="78617" y="44923"/>
                  </a:lnTo>
                  <a:lnTo>
                    <a:pt x="82740" y="49265"/>
                  </a:lnTo>
                  <a:lnTo>
                    <a:pt x="90319" y="59841"/>
                  </a:lnTo>
                  <a:lnTo>
                    <a:pt x="118408" y="80460"/>
                  </a:lnTo>
                  <a:lnTo>
                    <a:pt x="137686" y="101740"/>
                  </a:lnTo>
                  <a:lnTo>
                    <a:pt x="172603" y="126006"/>
                  </a:lnTo>
                  <a:lnTo>
                    <a:pt x="191634" y="142627"/>
                  </a:lnTo>
                  <a:lnTo>
                    <a:pt x="175172" y="128273"/>
                  </a:lnTo>
                  <a:lnTo>
                    <a:pt x="148453" y="110035"/>
                  </a:lnTo>
                  <a:lnTo>
                    <a:pt x="119173" y="81704"/>
                  </a:lnTo>
                  <a:lnTo>
                    <a:pt x="86575" y="51486"/>
                  </a:lnTo>
                  <a:lnTo>
                    <a:pt x="60442" y="29219"/>
                  </a:lnTo>
                  <a:lnTo>
                    <a:pt x="57994" y="24030"/>
                  </a:lnTo>
                  <a:lnTo>
                    <a:pt x="56294" y="11827"/>
                  </a:lnTo>
                  <a:lnTo>
                    <a:pt x="58267" y="7040"/>
                  </a:lnTo>
                  <a:lnTo>
                    <a:pt x="59905" y="4652"/>
                  </a:lnTo>
                  <a:lnTo>
                    <a:pt x="63841" y="1998"/>
                  </a:lnTo>
                  <a:lnTo>
                    <a:pt x="70519" y="504"/>
                  </a:lnTo>
                  <a:lnTo>
                    <a:pt x="79887" y="0"/>
                  </a:lnTo>
                  <a:lnTo>
                    <a:pt x="90796" y="3705"/>
                  </a:lnTo>
                  <a:lnTo>
                    <a:pt x="97414" y="9779"/>
                  </a:lnTo>
                  <a:lnTo>
                    <a:pt x="124372" y="44433"/>
                  </a:lnTo>
                  <a:lnTo>
                    <a:pt x="136904" y="62796"/>
                  </a:lnTo>
                  <a:lnTo>
                    <a:pt x="141334" y="76716"/>
                  </a:lnTo>
                  <a:lnTo>
                    <a:pt x="141750" y="85261"/>
                  </a:lnTo>
                  <a:lnTo>
                    <a:pt x="134617" y="8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4"/>
            <p:cNvSpPr/>
            <p:nvPr/>
          </p:nvSpPr>
          <p:spPr>
            <a:xfrm>
              <a:off x="7286625" y="2707481"/>
              <a:ext cx="178595" cy="135733"/>
            </a:xfrm>
            <a:custGeom>
              <a:avLst/>
              <a:gdLst/>
              <a:ahLst/>
              <a:cxnLst/>
              <a:rect l="0" t="0" r="0" b="0"/>
              <a:pathLst>
                <a:path w="178595" h="135733">
                  <a:moveTo>
                    <a:pt x="0" y="0"/>
                  </a:moveTo>
                  <a:lnTo>
                    <a:pt x="6151" y="12302"/>
                  </a:lnTo>
                  <a:lnTo>
                    <a:pt x="37159" y="43451"/>
                  </a:lnTo>
                  <a:lnTo>
                    <a:pt x="71627" y="72613"/>
                  </a:lnTo>
                  <a:lnTo>
                    <a:pt x="105065" y="97424"/>
                  </a:lnTo>
                  <a:lnTo>
                    <a:pt x="135603" y="116488"/>
                  </a:lnTo>
                  <a:lnTo>
                    <a:pt x="151657" y="124650"/>
                  </a:lnTo>
                  <a:lnTo>
                    <a:pt x="169187" y="129926"/>
                  </a:lnTo>
                  <a:lnTo>
                    <a:pt x="178594" y="135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5"/>
            <p:cNvSpPr/>
            <p:nvPr/>
          </p:nvSpPr>
          <p:spPr>
            <a:xfrm>
              <a:off x="7400925" y="2750344"/>
              <a:ext cx="92870" cy="64295"/>
            </a:xfrm>
            <a:custGeom>
              <a:avLst/>
              <a:gdLst/>
              <a:ahLst/>
              <a:cxnLst/>
              <a:rect l="0" t="0" r="0" b="0"/>
              <a:pathLst>
                <a:path w="92870" h="64295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3793" y="9943"/>
                  </a:lnTo>
                  <a:lnTo>
                    <a:pt x="7771" y="12356"/>
                  </a:lnTo>
                  <a:lnTo>
                    <a:pt x="12185" y="14223"/>
                  </a:lnTo>
                  <a:lnTo>
                    <a:pt x="45530" y="33397"/>
                  </a:lnTo>
                  <a:lnTo>
                    <a:pt x="79563" y="52390"/>
                  </a:lnTo>
                  <a:lnTo>
                    <a:pt x="85103" y="55034"/>
                  </a:lnTo>
                  <a:lnTo>
                    <a:pt x="87691" y="55739"/>
                  </a:lnTo>
                  <a:lnTo>
                    <a:pt x="89417" y="57003"/>
                  </a:lnTo>
                  <a:lnTo>
                    <a:pt x="92869" y="6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6"/>
            <p:cNvSpPr/>
            <p:nvPr/>
          </p:nvSpPr>
          <p:spPr>
            <a:xfrm>
              <a:off x="7350919" y="2707481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7"/>
            <p:cNvSpPr/>
            <p:nvPr/>
          </p:nvSpPr>
          <p:spPr>
            <a:xfrm>
              <a:off x="7465610" y="2700338"/>
              <a:ext cx="121054" cy="85271"/>
            </a:xfrm>
            <a:custGeom>
              <a:avLst/>
              <a:gdLst/>
              <a:ahLst/>
              <a:cxnLst/>
              <a:rect l="0" t="0" r="0" b="0"/>
              <a:pathLst>
                <a:path w="121054" h="85271">
                  <a:moveTo>
                    <a:pt x="28184" y="0"/>
                  </a:moveTo>
                  <a:lnTo>
                    <a:pt x="4066" y="0"/>
                  </a:lnTo>
                  <a:lnTo>
                    <a:pt x="2580" y="793"/>
                  </a:lnTo>
                  <a:lnTo>
                    <a:pt x="1590" y="2116"/>
                  </a:lnTo>
                  <a:lnTo>
                    <a:pt x="489" y="5703"/>
                  </a:lnTo>
                  <a:lnTo>
                    <a:pt x="0" y="9942"/>
                  </a:lnTo>
                  <a:lnTo>
                    <a:pt x="7432" y="29257"/>
                  </a:lnTo>
                  <a:lnTo>
                    <a:pt x="16214" y="43064"/>
                  </a:lnTo>
                  <a:lnTo>
                    <a:pt x="37020" y="69338"/>
                  </a:lnTo>
                  <a:lnTo>
                    <a:pt x="54712" y="80547"/>
                  </a:lnTo>
                  <a:lnTo>
                    <a:pt x="68764" y="84190"/>
                  </a:lnTo>
                  <a:lnTo>
                    <a:pt x="82982" y="85270"/>
                  </a:lnTo>
                  <a:lnTo>
                    <a:pt x="97249" y="81797"/>
                  </a:lnTo>
                  <a:lnTo>
                    <a:pt x="121053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8"/>
            <p:cNvSpPr/>
            <p:nvPr/>
          </p:nvSpPr>
          <p:spPr>
            <a:xfrm>
              <a:off x="7530618" y="2664619"/>
              <a:ext cx="106052" cy="78441"/>
            </a:xfrm>
            <a:custGeom>
              <a:avLst/>
              <a:gdLst/>
              <a:ahLst/>
              <a:cxnLst/>
              <a:rect l="0" t="0" r="0" b="0"/>
              <a:pathLst>
                <a:path w="106052" h="78441">
                  <a:moveTo>
                    <a:pt x="20326" y="0"/>
                  </a:moveTo>
                  <a:lnTo>
                    <a:pt x="16533" y="0"/>
                  </a:lnTo>
                  <a:lnTo>
                    <a:pt x="12555" y="2116"/>
                  </a:lnTo>
                  <a:lnTo>
                    <a:pt x="7325" y="6151"/>
                  </a:lnTo>
                  <a:lnTo>
                    <a:pt x="2627" y="6849"/>
                  </a:lnTo>
                  <a:lnTo>
                    <a:pt x="1383" y="8535"/>
                  </a:lnTo>
                  <a:lnTo>
                    <a:pt x="0" y="14641"/>
                  </a:lnTo>
                  <a:lnTo>
                    <a:pt x="425" y="17698"/>
                  </a:lnTo>
                  <a:lnTo>
                    <a:pt x="4694" y="30424"/>
                  </a:lnTo>
                  <a:lnTo>
                    <a:pt x="5142" y="34570"/>
                  </a:lnTo>
                  <a:lnTo>
                    <a:pt x="17150" y="51783"/>
                  </a:lnTo>
                  <a:lnTo>
                    <a:pt x="36507" y="73138"/>
                  </a:lnTo>
                  <a:lnTo>
                    <a:pt x="43657" y="76162"/>
                  </a:lnTo>
                  <a:lnTo>
                    <a:pt x="65263" y="78440"/>
                  </a:lnTo>
                  <a:lnTo>
                    <a:pt x="70196" y="76401"/>
                  </a:lnTo>
                  <a:lnTo>
                    <a:pt x="76037" y="72418"/>
                  </a:lnTo>
                  <a:lnTo>
                    <a:pt x="76836" y="69756"/>
                  </a:lnTo>
                  <a:lnTo>
                    <a:pt x="77439" y="48519"/>
                  </a:lnTo>
                  <a:lnTo>
                    <a:pt x="73226" y="41143"/>
                  </a:lnTo>
                  <a:lnTo>
                    <a:pt x="56299" y="18370"/>
                  </a:lnTo>
                  <a:lnTo>
                    <a:pt x="41794" y="7175"/>
                  </a:lnTo>
                  <a:lnTo>
                    <a:pt x="65360" y="28630"/>
                  </a:lnTo>
                  <a:lnTo>
                    <a:pt x="82377" y="39695"/>
                  </a:lnTo>
                  <a:lnTo>
                    <a:pt x="106051" y="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39"/>
            <p:cNvSpPr/>
            <p:nvPr/>
          </p:nvSpPr>
          <p:spPr>
            <a:xfrm>
              <a:off x="7529513" y="2564606"/>
              <a:ext cx="128588" cy="128589"/>
            </a:xfrm>
            <a:custGeom>
              <a:avLst/>
              <a:gdLst/>
              <a:ahLst/>
              <a:cxnLst/>
              <a:rect l="0" t="0" r="0" b="0"/>
              <a:pathLst>
                <a:path w="128588" h="128589">
                  <a:moveTo>
                    <a:pt x="0" y="0"/>
                  </a:moveTo>
                  <a:lnTo>
                    <a:pt x="3792" y="3793"/>
                  </a:lnTo>
                  <a:lnTo>
                    <a:pt x="5654" y="7771"/>
                  </a:lnTo>
                  <a:lnTo>
                    <a:pt x="6150" y="9943"/>
                  </a:lnTo>
                  <a:lnTo>
                    <a:pt x="10641" y="16793"/>
                  </a:lnTo>
                  <a:lnTo>
                    <a:pt x="43091" y="52314"/>
                  </a:lnTo>
                  <a:lnTo>
                    <a:pt x="59334" y="70005"/>
                  </a:lnTo>
                  <a:lnTo>
                    <a:pt x="92362" y="95062"/>
                  </a:lnTo>
                  <a:lnTo>
                    <a:pt x="128587" y="1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40"/>
            <p:cNvSpPr/>
            <p:nvPr/>
          </p:nvSpPr>
          <p:spPr>
            <a:xfrm>
              <a:off x="7543800" y="2586578"/>
              <a:ext cx="160999" cy="78042"/>
            </a:xfrm>
            <a:custGeom>
              <a:avLst/>
              <a:gdLst/>
              <a:ahLst/>
              <a:cxnLst/>
              <a:rect l="0" t="0" r="0" b="0"/>
              <a:pathLst>
                <a:path w="160999" h="78042">
                  <a:moveTo>
                    <a:pt x="0" y="78041"/>
                  </a:moveTo>
                  <a:lnTo>
                    <a:pt x="0" y="65739"/>
                  </a:lnTo>
                  <a:lnTo>
                    <a:pt x="16793" y="30220"/>
                  </a:lnTo>
                  <a:lnTo>
                    <a:pt x="37118" y="5616"/>
                  </a:lnTo>
                  <a:lnTo>
                    <a:pt x="46659" y="2196"/>
                  </a:lnTo>
                  <a:lnTo>
                    <a:pt x="64603" y="0"/>
                  </a:lnTo>
                  <a:lnTo>
                    <a:pt x="80789" y="3412"/>
                  </a:lnTo>
                  <a:lnTo>
                    <a:pt x="105544" y="16266"/>
                  </a:lnTo>
                  <a:lnTo>
                    <a:pt x="137715" y="44413"/>
                  </a:lnTo>
                  <a:lnTo>
                    <a:pt x="147559" y="58287"/>
                  </a:lnTo>
                  <a:lnTo>
                    <a:pt x="153964" y="62927"/>
                  </a:lnTo>
                  <a:lnTo>
                    <a:pt x="155741" y="66826"/>
                  </a:lnTo>
                  <a:lnTo>
                    <a:pt x="157008" y="68183"/>
                  </a:lnTo>
                  <a:lnTo>
                    <a:pt x="160998" y="70093"/>
                  </a:lnTo>
                  <a:lnTo>
                    <a:pt x="160513" y="70361"/>
                  </a:lnTo>
                  <a:lnTo>
                    <a:pt x="157163" y="7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41"/>
            <p:cNvSpPr/>
            <p:nvPr/>
          </p:nvSpPr>
          <p:spPr>
            <a:xfrm>
              <a:off x="7558088" y="2543175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7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2"/>
            <p:cNvSpPr/>
            <p:nvPr/>
          </p:nvSpPr>
          <p:spPr>
            <a:xfrm>
              <a:off x="7672388" y="2459079"/>
              <a:ext cx="250032" cy="176903"/>
            </a:xfrm>
            <a:custGeom>
              <a:avLst/>
              <a:gdLst/>
              <a:ahLst/>
              <a:cxnLst/>
              <a:rect l="0" t="0" r="0" b="0"/>
              <a:pathLst>
                <a:path w="250032" h="176903">
                  <a:moveTo>
                    <a:pt x="0" y="126959"/>
                  </a:moveTo>
                  <a:lnTo>
                    <a:pt x="3792" y="130751"/>
                  </a:lnTo>
                  <a:lnTo>
                    <a:pt x="5654" y="134729"/>
                  </a:lnTo>
                  <a:lnTo>
                    <a:pt x="6150" y="136901"/>
                  </a:lnTo>
                  <a:lnTo>
                    <a:pt x="10641" y="143751"/>
                  </a:lnTo>
                  <a:lnTo>
                    <a:pt x="20064" y="153177"/>
                  </a:lnTo>
                  <a:lnTo>
                    <a:pt x="31168" y="161097"/>
                  </a:lnTo>
                  <a:lnTo>
                    <a:pt x="40632" y="171558"/>
                  </a:lnTo>
                  <a:lnTo>
                    <a:pt x="48750" y="174562"/>
                  </a:lnTo>
                  <a:lnTo>
                    <a:pt x="80573" y="176902"/>
                  </a:lnTo>
                  <a:lnTo>
                    <a:pt x="85552" y="174820"/>
                  </a:lnTo>
                  <a:lnTo>
                    <a:pt x="90410" y="172043"/>
                  </a:lnTo>
                  <a:lnTo>
                    <a:pt x="95215" y="170809"/>
                  </a:lnTo>
                  <a:lnTo>
                    <a:pt x="96815" y="169686"/>
                  </a:lnTo>
                  <a:lnTo>
                    <a:pt x="97880" y="168143"/>
                  </a:lnTo>
                  <a:lnTo>
                    <a:pt x="98591" y="166321"/>
                  </a:lnTo>
                  <a:lnTo>
                    <a:pt x="98271" y="164313"/>
                  </a:lnTo>
                  <a:lnTo>
                    <a:pt x="94028" y="157694"/>
                  </a:lnTo>
                  <a:lnTo>
                    <a:pt x="72993" y="129996"/>
                  </a:lnTo>
                  <a:lnTo>
                    <a:pt x="65249" y="124869"/>
                  </a:lnTo>
                  <a:lnTo>
                    <a:pt x="29926" y="110003"/>
                  </a:lnTo>
                  <a:lnTo>
                    <a:pt x="12234" y="95977"/>
                  </a:lnTo>
                  <a:lnTo>
                    <a:pt x="9406" y="91229"/>
                  </a:lnTo>
                  <a:lnTo>
                    <a:pt x="7591" y="81712"/>
                  </a:lnTo>
                  <a:lnTo>
                    <a:pt x="7276" y="70778"/>
                  </a:lnTo>
                  <a:lnTo>
                    <a:pt x="9613" y="67280"/>
                  </a:lnTo>
                  <a:lnTo>
                    <a:pt x="18560" y="61276"/>
                  </a:lnTo>
                  <a:lnTo>
                    <a:pt x="33191" y="57226"/>
                  </a:lnTo>
                  <a:lnTo>
                    <a:pt x="42798" y="58396"/>
                  </a:lnTo>
                  <a:lnTo>
                    <a:pt x="77085" y="67944"/>
                  </a:lnTo>
                  <a:lnTo>
                    <a:pt x="88234" y="70567"/>
                  </a:lnTo>
                  <a:lnTo>
                    <a:pt x="122452" y="90936"/>
                  </a:lnTo>
                  <a:lnTo>
                    <a:pt x="133913" y="96177"/>
                  </a:lnTo>
                  <a:lnTo>
                    <a:pt x="136900" y="96912"/>
                  </a:lnTo>
                  <a:lnTo>
                    <a:pt x="138892" y="98196"/>
                  </a:lnTo>
                  <a:lnTo>
                    <a:pt x="140220" y="99846"/>
                  </a:lnTo>
                  <a:lnTo>
                    <a:pt x="141105" y="101740"/>
                  </a:lnTo>
                  <a:lnTo>
                    <a:pt x="142488" y="103002"/>
                  </a:lnTo>
                  <a:lnTo>
                    <a:pt x="149678" y="105429"/>
                  </a:lnTo>
                  <a:lnTo>
                    <a:pt x="149988" y="95576"/>
                  </a:lnTo>
                  <a:lnTo>
                    <a:pt x="147888" y="91050"/>
                  </a:lnTo>
                  <a:lnTo>
                    <a:pt x="146217" y="88732"/>
                  </a:lnTo>
                  <a:lnTo>
                    <a:pt x="137366" y="55088"/>
                  </a:lnTo>
                  <a:lnTo>
                    <a:pt x="130557" y="32358"/>
                  </a:lnTo>
                  <a:lnTo>
                    <a:pt x="128976" y="12757"/>
                  </a:lnTo>
                  <a:lnTo>
                    <a:pt x="130877" y="6617"/>
                  </a:lnTo>
                  <a:lnTo>
                    <a:pt x="132495" y="3868"/>
                  </a:lnTo>
                  <a:lnTo>
                    <a:pt x="134367" y="2036"/>
                  </a:lnTo>
                  <a:lnTo>
                    <a:pt x="138565" y="0"/>
                  </a:lnTo>
                  <a:lnTo>
                    <a:pt x="140795" y="251"/>
                  </a:lnTo>
                  <a:lnTo>
                    <a:pt x="175648" y="15206"/>
                  </a:lnTo>
                  <a:lnTo>
                    <a:pt x="205763" y="34416"/>
                  </a:lnTo>
                  <a:lnTo>
                    <a:pt x="238909" y="53967"/>
                  </a:lnTo>
                  <a:lnTo>
                    <a:pt x="250031" y="6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5"/>
          <p:cNvGrpSpPr/>
          <p:nvPr/>
        </p:nvGrpSpPr>
        <p:grpSpPr>
          <a:xfrm>
            <a:off x="5672138" y="3707606"/>
            <a:ext cx="942976" cy="400051"/>
            <a:chOff x="5672138" y="3707606"/>
            <a:chExt cx="942976" cy="400051"/>
          </a:xfrm>
        </p:grpSpPr>
        <p:sp>
          <p:nvSpPr>
            <p:cNvPr id="136" name="SMARTInkShape-143"/>
            <p:cNvSpPr/>
            <p:nvPr/>
          </p:nvSpPr>
          <p:spPr>
            <a:xfrm>
              <a:off x="6372225" y="3857627"/>
              <a:ext cx="242852" cy="178593"/>
            </a:xfrm>
            <a:custGeom>
              <a:avLst/>
              <a:gdLst/>
              <a:ahLst/>
              <a:cxnLst/>
              <a:rect l="0" t="0" r="0" b="0"/>
              <a:pathLst>
                <a:path w="242852" h="178593">
                  <a:moveTo>
                    <a:pt x="0" y="7142"/>
                  </a:moveTo>
                  <a:lnTo>
                    <a:pt x="10849" y="7142"/>
                  </a:lnTo>
                  <a:lnTo>
                    <a:pt x="14876" y="9258"/>
                  </a:lnTo>
                  <a:lnTo>
                    <a:pt x="19312" y="12051"/>
                  </a:lnTo>
                  <a:lnTo>
                    <a:pt x="26271" y="14417"/>
                  </a:lnTo>
                  <a:lnTo>
                    <a:pt x="34155" y="18999"/>
                  </a:lnTo>
                  <a:lnTo>
                    <a:pt x="66823" y="21335"/>
                  </a:lnTo>
                  <a:lnTo>
                    <a:pt x="87665" y="20617"/>
                  </a:lnTo>
                  <a:lnTo>
                    <a:pt x="121552" y="14152"/>
                  </a:lnTo>
                  <a:lnTo>
                    <a:pt x="157110" y="7068"/>
                  </a:lnTo>
                  <a:lnTo>
                    <a:pt x="190622" y="481"/>
                  </a:lnTo>
                  <a:lnTo>
                    <a:pt x="225997" y="3"/>
                  </a:lnTo>
                  <a:lnTo>
                    <a:pt x="230882" y="0"/>
                  </a:lnTo>
                  <a:lnTo>
                    <a:pt x="235700" y="2116"/>
                  </a:lnTo>
                  <a:lnTo>
                    <a:pt x="238096" y="3791"/>
                  </a:lnTo>
                  <a:lnTo>
                    <a:pt x="240757" y="7769"/>
                  </a:lnTo>
                  <a:lnTo>
                    <a:pt x="242257" y="14472"/>
                  </a:lnTo>
                  <a:lnTo>
                    <a:pt x="242851" y="34758"/>
                  </a:lnTo>
                  <a:lnTo>
                    <a:pt x="240754" y="41376"/>
                  </a:lnTo>
                  <a:lnTo>
                    <a:pt x="223755" y="74038"/>
                  </a:lnTo>
                  <a:lnTo>
                    <a:pt x="204633" y="107321"/>
                  </a:lnTo>
                  <a:lnTo>
                    <a:pt x="195128" y="122373"/>
                  </a:lnTo>
                  <a:lnTo>
                    <a:pt x="166276" y="150420"/>
                  </a:lnTo>
                  <a:lnTo>
                    <a:pt x="142875" y="178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44"/>
            <p:cNvSpPr/>
            <p:nvPr/>
          </p:nvSpPr>
          <p:spPr>
            <a:xfrm>
              <a:off x="6236494" y="3864769"/>
              <a:ext cx="378620" cy="135732"/>
            </a:xfrm>
            <a:custGeom>
              <a:avLst/>
              <a:gdLst/>
              <a:ahLst/>
              <a:cxnLst/>
              <a:rect l="0" t="0" r="0" b="0"/>
              <a:pathLst>
                <a:path w="378620" h="135732">
                  <a:moveTo>
                    <a:pt x="378619" y="0"/>
                  </a:moveTo>
                  <a:lnTo>
                    <a:pt x="374826" y="3792"/>
                  </a:lnTo>
                  <a:lnTo>
                    <a:pt x="370848" y="5654"/>
                  </a:lnTo>
                  <a:lnTo>
                    <a:pt x="368676" y="6151"/>
                  </a:lnTo>
                  <a:lnTo>
                    <a:pt x="358692" y="11857"/>
                  </a:lnTo>
                  <a:lnTo>
                    <a:pt x="347491" y="14361"/>
                  </a:lnTo>
                  <a:lnTo>
                    <a:pt x="326081" y="24135"/>
                  </a:lnTo>
                  <a:lnTo>
                    <a:pt x="292560" y="30107"/>
                  </a:lnTo>
                  <a:lnTo>
                    <a:pt x="264253" y="38402"/>
                  </a:lnTo>
                  <a:lnTo>
                    <a:pt x="229233" y="47684"/>
                  </a:lnTo>
                  <a:lnTo>
                    <a:pt x="196420" y="55580"/>
                  </a:lnTo>
                  <a:lnTo>
                    <a:pt x="161563" y="66827"/>
                  </a:lnTo>
                  <a:lnTo>
                    <a:pt x="126098" y="77127"/>
                  </a:lnTo>
                  <a:lnTo>
                    <a:pt x="90455" y="93761"/>
                  </a:lnTo>
                  <a:lnTo>
                    <a:pt x="66661" y="104113"/>
                  </a:lnTo>
                  <a:lnTo>
                    <a:pt x="40739" y="116123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45"/>
            <p:cNvSpPr/>
            <p:nvPr/>
          </p:nvSpPr>
          <p:spPr>
            <a:xfrm>
              <a:off x="5672138" y="3957638"/>
              <a:ext cx="242888" cy="150019"/>
            </a:xfrm>
            <a:custGeom>
              <a:avLst/>
              <a:gdLst/>
              <a:ahLst/>
              <a:cxnLst/>
              <a:rect l="0" t="0" r="0" b="0"/>
              <a:pathLst>
                <a:path w="242888" h="150019">
                  <a:moveTo>
                    <a:pt x="0" y="0"/>
                  </a:moveTo>
                  <a:lnTo>
                    <a:pt x="16792" y="0"/>
                  </a:lnTo>
                  <a:lnTo>
                    <a:pt x="27641" y="3792"/>
                  </a:lnTo>
                  <a:lnTo>
                    <a:pt x="57967" y="22243"/>
                  </a:lnTo>
                  <a:lnTo>
                    <a:pt x="92976" y="51054"/>
                  </a:lnTo>
                  <a:lnTo>
                    <a:pt x="123581" y="76671"/>
                  </a:lnTo>
                  <a:lnTo>
                    <a:pt x="156173" y="97253"/>
                  </a:lnTo>
                  <a:lnTo>
                    <a:pt x="187096" y="119277"/>
                  </a:lnTo>
                  <a:lnTo>
                    <a:pt x="220948" y="135540"/>
                  </a:lnTo>
                  <a:lnTo>
                    <a:pt x="242887" y="15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6"/>
            <p:cNvSpPr/>
            <p:nvPr/>
          </p:nvSpPr>
          <p:spPr>
            <a:xfrm>
              <a:off x="5822156" y="3814763"/>
              <a:ext cx="192883" cy="210260"/>
            </a:xfrm>
            <a:custGeom>
              <a:avLst/>
              <a:gdLst/>
              <a:ahLst/>
              <a:cxnLst/>
              <a:rect l="0" t="0" r="0" b="0"/>
              <a:pathLst>
                <a:path w="192883" h="210260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3773" y="5703"/>
                  </a:lnTo>
                  <a:lnTo>
                    <a:pt x="29746" y="13772"/>
                  </a:lnTo>
                  <a:lnTo>
                    <a:pt x="64335" y="44884"/>
                  </a:lnTo>
                  <a:lnTo>
                    <a:pt x="99954" y="72993"/>
                  </a:lnTo>
                  <a:lnTo>
                    <a:pt x="129961" y="89412"/>
                  </a:lnTo>
                  <a:lnTo>
                    <a:pt x="139490" y="92638"/>
                  </a:lnTo>
                  <a:lnTo>
                    <a:pt x="149562" y="99678"/>
                  </a:lnTo>
                  <a:lnTo>
                    <a:pt x="149979" y="93832"/>
                  </a:lnTo>
                  <a:lnTo>
                    <a:pt x="146215" y="89361"/>
                  </a:lnTo>
                  <a:lnTo>
                    <a:pt x="142243" y="87341"/>
                  </a:lnTo>
                  <a:lnTo>
                    <a:pt x="125183" y="85937"/>
                  </a:lnTo>
                  <a:lnTo>
                    <a:pt x="97542" y="86537"/>
                  </a:lnTo>
                  <a:lnTo>
                    <a:pt x="88066" y="89525"/>
                  </a:lnTo>
                  <a:lnTo>
                    <a:pt x="73807" y="99462"/>
                  </a:lnTo>
                  <a:lnTo>
                    <a:pt x="55560" y="122746"/>
                  </a:lnTo>
                  <a:lnTo>
                    <a:pt x="46978" y="142467"/>
                  </a:lnTo>
                  <a:lnTo>
                    <a:pt x="44692" y="153541"/>
                  </a:lnTo>
                  <a:lnTo>
                    <a:pt x="45792" y="163755"/>
                  </a:lnTo>
                  <a:lnTo>
                    <a:pt x="55155" y="187252"/>
                  </a:lnTo>
                  <a:lnTo>
                    <a:pt x="59703" y="193819"/>
                  </a:lnTo>
                  <a:lnTo>
                    <a:pt x="74793" y="204502"/>
                  </a:lnTo>
                  <a:lnTo>
                    <a:pt x="83777" y="209423"/>
                  </a:lnTo>
                  <a:lnTo>
                    <a:pt x="87601" y="210259"/>
                  </a:lnTo>
                  <a:lnTo>
                    <a:pt x="90945" y="210022"/>
                  </a:lnTo>
                  <a:lnTo>
                    <a:pt x="101559" y="208014"/>
                  </a:lnTo>
                  <a:lnTo>
                    <a:pt x="105806" y="207732"/>
                  </a:lnTo>
                  <a:lnTo>
                    <a:pt x="114758" y="203186"/>
                  </a:lnTo>
                  <a:lnTo>
                    <a:pt x="145032" y="181781"/>
                  </a:lnTo>
                  <a:lnTo>
                    <a:pt x="179272" y="149235"/>
                  </a:lnTo>
                  <a:lnTo>
                    <a:pt x="192882" y="1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7"/>
            <p:cNvSpPr/>
            <p:nvPr/>
          </p:nvSpPr>
          <p:spPr>
            <a:xfrm>
              <a:off x="5986757" y="3707606"/>
              <a:ext cx="155843" cy="164308"/>
            </a:xfrm>
            <a:custGeom>
              <a:avLst/>
              <a:gdLst/>
              <a:ahLst/>
              <a:cxnLst/>
              <a:rect l="0" t="0" r="0" b="0"/>
              <a:pathLst>
                <a:path w="155843" h="164308">
                  <a:moveTo>
                    <a:pt x="6849" y="0"/>
                  </a:moveTo>
                  <a:lnTo>
                    <a:pt x="6849" y="3792"/>
                  </a:lnTo>
                  <a:lnTo>
                    <a:pt x="4732" y="7771"/>
                  </a:lnTo>
                  <a:lnTo>
                    <a:pt x="3057" y="9943"/>
                  </a:lnTo>
                  <a:lnTo>
                    <a:pt x="1195" y="16590"/>
                  </a:lnTo>
                  <a:lnTo>
                    <a:pt x="0" y="33792"/>
                  </a:lnTo>
                  <a:lnTo>
                    <a:pt x="5882" y="58160"/>
                  </a:lnTo>
                  <a:lnTo>
                    <a:pt x="8536" y="63685"/>
                  </a:lnTo>
                  <a:lnTo>
                    <a:pt x="10355" y="66269"/>
                  </a:lnTo>
                  <a:lnTo>
                    <a:pt x="14492" y="69141"/>
                  </a:lnTo>
                  <a:lnTo>
                    <a:pt x="16708" y="69906"/>
                  </a:lnTo>
                  <a:lnTo>
                    <a:pt x="18978" y="69623"/>
                  </a:lnTo>
                  <a:lnTo>
                    <a:pt x="49558" y="54788"/>
                  </a:lnTo>
                  <a:lnTo>
                    <a:pt x="83989" y="41426"/>
                  </a:lnTo>
                  <a:lnTo>
                    <a:pt x="113188" y="30816"/>
                  </a:lnTo>
                  <a:lnTo>
                    <a:pt x="123167" y="30365"/>
                  </a:lnTo>
                  <a:lnTo>
                    <a:pt x="136917" y="34574"/>
                  </a:lnTo>
                  <a:lnTo>
                    <a:pt x="151673" y="45407"/>
                  </a:lnTo>
                  <a:lnTo>
                    <a:pt x="154560" y="50079"/>
                  </a:lnTo>
                  <a:lnTo>
                    <a:pt x="155842" y="56389"/>
                  </a:lnTo>
                  <a:lnTo>
                    <a:pt x="154549" y="81959"/>
                  </a:lnTo>
                  <a:lnTo>
                    <a:pt x="146885" y="109764"/>
                  </a:lnTo>
                  <a:lnTo>
                    <a:pt x="140260" y="118369"/>
                  </a:lnTo>
                  <a:lnTo>
                    <a:pt x="132818" y="125634"/>
                  </a:lnTo>
                  <a:lnTo>
                    <a:pt x="110872" y="151765"/>
                  </a:lnTo>
                  <a:lnTo>
                    <a:pt x="97908" y="160238"/>
                  </a:lnTo>
                  <a:lnTo>
                    <a:pt x="85431" y="164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6"/>
          <p:cNvGrpSpPr/>
          <p:nvPr/>
        </p:nvGrpSpPr>
        <p:grpSpPr>
          <a:xfrm>
            <a:off x="5364956" y="4130622"/>
            <a:ext cx="427409" cy="283789"/>
            <a:chOff x="5364956" y="4130622"/>
            <a:chExt cx="427409" cy="283789"/>
          </a:xfrm>
        </p:grpSpPr>
        <p:sp>
          <p:nvSpPr>
            <p:cNvPr id="142" name="SMARTInkShape-148"/>
            <p:cNvSpPr/>
            <p:nvPr/>
          </p:nvSpPr>
          <p:spPr>
            <a:xfrm>
              <a:off x="5364956" y="4245020"/>
              <a:ext cx="357189" cy="169391"/>
            </a:xfrm>
            <a:custGeom>
              <a:avLst/>
              <a:gdLst/>
              <a:ahLst/>
              <a:cxnLst/>
              <a:rect l="0" t="0" r="0" b="0"/>
              <a:pathLst>
                <a:path w="357189" h="169391">
                  <a:moveTo>
                    <a:pt x="0" y="41230"/>
                  </a:moveTo>
                  <a:lnTo>
                    <a:pt x="0" y="45022"/>
                  </a:lnTo>
                  <a:lnTo>
                    <a:pt x="794" y="46139"/>
                  </a:lnTo>
                  <a:lnTo>
                    <a:pt x="2117" y="46884"/>
                  </a:lnTo>
                  <a:lnTo>
                    <a:pt x="3792" y="47381"/>
                  </a:lnTo>
                  <a:lnTo>
                    <a:pt x="37585" y="68933"/>
                  </a:lnTo>
                  <a:lnTo>
                    <a:pt x="65456" y="86772"/>
                  </a:lnTo>
                  <a:lnTo>
                    <a:pt x="98596" y="107699"/>
                  </a:lnTo>
                  <a:lnTo>
                    <a:pt x="121024" y="123366"/>
                  </a:lnTo>
                  <a:lnTo>
                    <a:pt x="156314" y="143298"/>
                  </a:lnTo>
                  <a:lnTo>
                    <a:pt x="187835" y="160055"/>
                  </a:lnTo>
                  <a:lnTo>
                    <a:pt x="204996" y="167654"/>
                  </a:lnTo>
                  <a:lnTo>
                    <a:pt x="212473" y="169390"/>
                  </a:lnTo>
                  <a:lnTo>
                    <a:pt x="215612" y="167511"/>
                  </a:lnTo>
                  <a:lnTo>
                    <a:pt x="217560" y="165898"/>
                  </a:lnTo>
                  <a:lnTo>
                    <a:pt x="218065" y="164030"/>
                  </a:lnTo>
                  <a:lnTo>
                    <a:pt x="217608" y="161990"/>
                  </a:lnTo>
                  <a:lnTo>
                    <a:pt x="216510" y="159837"/>
                  </a:lnTo>
                  <a:lnTo>
                    <a:pt x="208744" y="126752"/>
                  </a:lnTo>
                  <a:lnTo>
                    <a:pt x="206582" y="97412"/>
                  </a:lnTo>
                  <a:lnTo>
                    <a:pt x="203115" y="76662"/>
                  </a:lnTo>
                  <a:lnTo>
                    <a:pt x="206478" y="44984"/>
                  </a:lnTo>
                  <a:lnTo>
                    <a:pt x="214549" y="25938"/>
                  </a:lnTo>
                  <a:lnTo>
                    <a:pt x="223202" y="12798"/>
                  </a:lnTo>
                  <a:lnTo>
                    <a:pt x="234585" y="3878"/>
                  </a:lnTo>
                  <a:lnTo>
                    <a:pt x="248012" y="0"/>
                  </a:lnTo>
                  <a:lnTo>
                    <a:pt x="257336" y="1210"/>
                  </a:lnTo>
                  <a:lnTo>
                    <a:pt x="290522" y="9052"/>
                  </a:lnTo>
                  <a:lnTo>
                    <a:pt x="319089" y="22282"/>
                  </a:lnTo>
                  <a:lnTo>
                    <a:pt x="326497" y="29104"/>
                  </a:lnTo>
                  <a:lnTo>
                    <a:pt x="348596" y="54020"/>
                  </a:lnTo>
                  <a:lnTo>
                    <a:pt x="351517" y="54852"/>
                  </a:lnTo>
                  <a:lnTo>
                    <a:pt x="357188" y="55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9"/>
            <p:cNvSpPr/>
            <p:nvPr/>
          </p:nvSpPr>
          <p:spPr>
            <a:xfrm>
              <a:off x="5650706" y="4130622"/>
              <a:ext cx="141659" cy="94205"/>
            </a:xfrm>
            <a:custGeom>
              <a:avLst/>
              <a:gdLst/>
              <a:ahLst/>
              <a:cxnLst/>
              <a:rect l="0" t="0" r="0" b="0"/>
              <a:pathLst>
                <a:path w="141659" h="94205">
                  <a:moveTo>
                    <a:pt x="21432" y="34184"/>
                  </a:moveTo>
                  <a:lnTo>
                    <a:pt x="21432" y="40335"/>
                  </a:lnTo>
                  <a:lnTo>
                    <a:pt x="27135" y="51744"/>
                  </a:lnTo>
                  <a:lnTo>
                    <a:pt x="42016" y="68737"/>
                  </a:lnTo>
                  <a:lnTo>
                    <a:pt x="69191" y="86261"/>
                  </a:lnTo>
                  <a:lnTo>
                    <a:pt x="87176" y="93623"/>
                  </a:lnTo>
                  <a:lnTo>
                    <a:pt x="98542" y="94204"/>
                  </a:lnTo>
                  <a:lnTo>
                    <a:pt x="108090" y="91816"/>
                  </a:lnTo>
                  <a:lnTo>
                    <a:pt x="118722" y="85215"/>
                  </a:lnTo>
                  <a:lnTo>
                    <a:pt x="127113" y="77766"/>
                  </a:lnTo>
                  <a:lnTo>
                    <a:pt x="131901" y="69165"/>
                  </a:lnTo>
                  <a:lnTo>
                    <a:pt x="141658" y="36522"/>
                  </a:lnTo>
                  <a:lnTo>
                    <a:pt x="136617" y="11779"/>
                  </a:lnTo>
                  <a:lnTo>
                    <a:pt x="134735" y="8929"/>
                  </a:lnTo>
                  <a:lnTo>
                    <a:pt x="128409" y="3645"/>
                  </a:lnTo>
                  <a:lnTo>
                    <a:pt x="120306" y="768"/>
                  </a:lnTo>
                  <a:lnTo>
                    <a:pt x="115923" y="0"/>
                  </a:lnTo>
                  <a:lnTo>
                    <a:pt x="106819" y="1264"/>
                  </a:lnTo>
                  <a:lnTo>
                    <a:pt x="90652" y="4322"/>
                  </a:lnTo>
                  <a:lnTo>
                    <a:pt x="72897" y="7344"/>
                  </a:lnTo>
                  <a:lnTo>
                    <a:pt x="42115" y="17744"/>
                  </a:lnTo>
                  <a:lnTo>
                    <a:pt x="0" y="3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7"/>
          <p:cNvGrpSpPr/>
          <p:nvPr/>
        </p:nvGrpSpPr>
        <p:grpSpPr>
          <a:xfrm>
            <a:off x="5500775" y="3964781"/>
            <a:ext cx="1113887" cy="907096"/>
            <a:chOff x="5500775" y="3964781"/>
            <a:chExt cx="1113887" cy="907096"/>
          </a:xfrm>
        </p:grpSpPr>
        <p:sp>
          <p:nvSpPr>
            <p:cNvPr id="145" name="SMARTInkShape-150"/>
            <p:cNvSpPr/>
            <p:nvPr/>
          </p:nvSpPr>
          <p:spPr>
            <a:xfrm>
              <a:off x="5500775" y="4630686"/>
              <a:ext cx="278520" cy="241191"/>
            </a:xfrm>
            <a:custGeom>
              <a:avLst/>
              <a:gdLst/>
              <a:ahLst/>
              <a:cxnLst/>
              <a:rect l="0" t="0" r="0" b="0"/>
              <a:pathLst>
                <a:path w="278520" h="241191">
                  <a:moveTo>
                    <a:pt x="7056" y="127052"/>
                  </a:moveTo>
                  <a:lnTo>
                    <a:pt x="3264" y="123259"/>
                  </a:lnTo>
                  <a:lnTo>
                    <a:pt x="1402" y="117164"/>
                  </a:lnTo>
                  <a:lnTo>
                    <a:pt x="0" y="84976"/>
                  </a:lnTo>
                  <a:lnTo>
                    <a:pt x="723" y="61473"/>
                  </a:lnTo>
                  <a:lnTo>
                    <a:pt x="3712" y="51339"/>
                  </a:lnTo>
                  <a:lnTo>
                    <a:pt x="25527" y="18336"/>
                  </a:lnTo>
                  <a:lnTo>
                    <a:pt x="30611" y="11794"/>
                  </a:lnTo>
                  <a:lnTo>
                    <a:pt x="45521" y="3649"/>
                  </a:lnTo>
                  <a:lnTo>
                    <a:pt x="61227" y="0"/>
                  </a:lnTo>
                  <a:lnTo>
                    <a:pt x="71084" y="1263"/>
                  </a:lnTo>
                  <a:lnTo>
                    <a:pt x="82345" y="6058"/>
                  </a:lnTo>
                  <a:lnTo>
                    <a:pt x="113327" y="26422"/>
                  </a:lnTo>
                  <a:lnTo>
                    <a:pt x="133265" y="43260"/>
                  </a:lnTo>
                  <a:lnTo>
                    <a:pt x="159143" y="77300"/>
                  </a:lnTo>
                  <a:lnTo>
                    <a:pt x="172064" y="98552"/>
                  </a:lnTo>
                  <a:lnTo>
                    <a:pt x="181450" y="134205"/>
                  </a:lnTo>
                  <a:lnTo>
                    <a:pt x="190751" y="169916"/>
                  </a:lnTo>
                  <a:lnTo>
                    <a:pt x="191092" y="183409"/>
                  </a:lnTo>
                  <a:lnTo>
                    <a:pt x="184844" y="205006"/>
                  </a:lnTo>
                  <a:lnTo>
                    <a:pt x="180384" y="219735"/>
                  </a:lnTo>
                  <a:lnTo>
                    <a:pt x="179758" y="224559"/>
                  </a:lnTo>
                  <a:lnTo>
                    <a:pt x="177754" y="228569"/>
                  </a:lnTo>
                  <a:lnTo>
                    <a:pt x="171293" y="235141"/>
                  </a:lnTo>
                  <a:lnTo>
                    <a:pt x="163129" y="238592"/>
                  </a:lnTo>
                  <a:lnTo>
                    <a:pt x="133176" y="241190"/>
                  </a:lnTo>
                  <a:lnTo>
                    <a:pt x="124492" y="239163"/>
                  </a:lnTo>
                  <a:lnTo>
                    <a:pt x="108659" y="231394"/>
                  </a:lnTo>
                  <a:lnTo>
                    <a:pt x="101690" y="224755"/>
                  </a:lnTo>
                  <a:lnTo>
                    <a:pt x="86956" y="199973"/>
                  </a:lnTo>
                  <a:lnTo>
                    <a:pt x="81001" y="181290"/>
                  </a:lnTo>
                  <a:lnTo>
                    <a:pt x="79783" y="155051"/>
                  </a:lnTo>
                  <a:lnTo>
                    <a:pt x="88502" y="123625"/>
                  </a:lnTo>
                  <a:lnTo>
                    <a:pt x="111991" y="89030"/>
                  </a:lnTo>
                  <a:lnTo>
                    <a:pt x="124490" y="75481"/>
                  </a:lnTo>
                  <a:lnTo>
                    <a:pt x="133597" y="68942"/>
                  </a:lnTo>
                  <a:lnTo>
                    <a:pt x="151442" y="64590"/>
                  </a:lnTo>
                  <a:lnTo>
                    <a:pt x="186545" y="65116"/>
                  </a:lnTo>
                  <a:lnTo>
                    <a:pt x="222075" y="72749"/>
                  </a:lnTo>
                  <a:lnTo>
                    <a:pt x="247293" y="78596"/>
                  </a:lnTo>
                  <a:lnTo>
                    <a:pt x="261500" y="89155"/>
                  </a:lnTo>
                  <a:lnTo>
                    <a:pt x="278519" y="10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1"/>
            <p:cNvSpPr/>
            <p:nvPr/>
          </p:nvSpPr>
          <p:spPr>
            <a:xfrm>
              <a:off x="5779422" y="4414838"/>
              <a:ext cx="170894" cy="157163"/>
            </a:xfrm>
            <a:custGeom>
              <a:avLst/>
              <a:gdLst/>
              <a:ahLst/>
              <a:cxnLst/>
              <a:rect l="0" t="0" r="0" b="0"/>
              <a:pathLst>
                <a:path w="170894" h="157163">
                  <a:moveTo>
                    <a:pt x="57022" y="0"/>
                  </a:moveTo>
                  <a:lnTo>
                    <a:pt x="47079" y="0"/>
                  </a:lnTo>
                  <a:lnTo>
                    <a:pt x="45631" y="793"/>
                  </a:lnTo>
                  <a:lnTo>
                    <a:pt x="44665" y="2116"/>
                  </a:lnTo>
                  <a:lnTo>
                    <a:pt x="44021" y="3792"/>
                  </a:lnTo>
                  <a:lnTo>
                    <a:pt x="17661" y="19926"/>
                  </a:lnTo>
                  <a:lnTo>
                    <a:pt x="4782" y="40910"/>
                  </a:lnTo>
                  <a:lnTo>
                    <a:pt x="1327" y="54895"/>
                  </a:lnTo>
                  <a:lnTo>
                    <a:pt x="0" y="89505"/>
                  </a:lnTo>
                  <a:lnTo>
                    <a:pt x="2045" y="97459"/>
                  </a:lnTo>
                  <a:lnTo>
                    <a:pt x="3702" y="100691"/>
                  </a:lnTo>
                  <a:lnTo>
                    <a:pt x="5600" y="102846"/>
                  </a:lnTo>
                  <a:lnTo>
                    <a:pt x="12876" y="106588"/>
                  </a:lnTo>
                  <a:lnTo>
                    <a:pt x="21363" y="103195"/>
                  </a:lnTo>
                  <a:lnTo>
                    <a:pt x="37401" y="90544"/>
                  </a:lnTo>
                  <a:lnTo>
                    <a:pt x="69034" y="65545"/>
                  </a:lnTo>
                  <a:lnTo>
                    <a:pt x="97512" y="47944"/>
                  </a:lnTo>
                  <a:lnTo>
                    <a:pt x="111794" y="44368"/>
                  </a:lnTo>
                  <a:lnTo>
                    <a:pt x="140366" y="42994"/>
                  </a:lnTo>
                  <a:lnTo>
                    <a:pt x="147774" y="45037"/>
                  </a:lnTo>
                  <a:lnTo>
                    <a:pt x="150861" y="46694"/>
                  </a:lnTo>
                  <a:lnTo>
                    <a:pt x="166435" y="65809"/>
                  </a:lnTo>
                  <a:lnTo>
                    <a:pt x="169151" y="73169"/>
                  </a:lnTo>
                  <a:lnTo>
                    <a:pt x="170893" y="90829"/>
                  </a:lnTo>
                  <a:lnTo>
                    <a:pt x="167402" y="104876"/>
                  </a:lnTo>
                  <a:lnTo>
                    <a:pt x="149815" y="138896"/>
                  </a:lnTo>
                  <a:lnTo>
                    <a:pt x="134648" y="149703"/>
                  </a:lnTo>
                  <a:lnTo>
                    <a:pt x="123149" y="154952"/>
                  </a:lnTo>
                  <a:lnTo>
                    <a:pt x="107028" y="15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2"/>
            <p:cNvSpPr/>
            <p:nvPr/>
          </p:nvSpPr>
          <p:spPr>
            <a:xfrm>
              <a:off x="5922169" y="4329113"/>
              <a:ext cx="114301" cy="64294"/>
            </a:xfrm>
            <a:custGeom>
              <a:avLst/>
              <a:gdLst/>
              <a:ahLst/>
              <a:cxnLst/>
              <a:rect l="0" t="0" r="0" b="0"/>
              <a:pathLst>
                <a:path w="114301" h="64294">
                  <a:moveTo>
                    <a:pt x="0" y="0"/>
                  </a:moveTo>
                  <a:lnTo>
                    <a:pt x="3792" y="0"/>
                  </a:lnTo>
                  <a:lnTo>
                    <a:pt x="4910" y="793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10936" y="7770"/>
                  </a:lnTo>
                  <a:lnTo>
                    <a:pt x="43822" y="27140"/>
                  </a:lnTo>
                  <a:lnTo>
                    <a:pt x="57576" y="34287"/>
                  </a:lnTo>
                  <a:lnTo>
                    <a:pt x="83692" y="51928"/>
                  </a:lnTo>
                  <a:lnTo>
                    <a:pt x="97293" y="57719"/>
                  </a:lnTo>
                  <a:lnTo>
                    <a:pt x="103566" y="61371"/>
                  </a:lnTo>
                  <a:lnTo>
                    <a:pt x="114300" y="6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3"/>
            <p:cNvSpPr/>
            <p:nvPr/>
          </p:nvSpPr>
          <p:spPr>
            <a:xfrm>
              <a:off x="5815013" y="4279106"/>
              <a:ext cx="28576" cy="7145"/>
            </a:xfrm>
            <a:custGeom>
              <a:avLst/>
              <a:gdLst/>
              <a:ahLst/>
              <a:cxnLst/>
              <a:rect l="0" t="0" r="0" b="0"/>
              <a:pathLst>
                <a:path w="28576" h="7145">
                  <a:moveTo>
                    <a:pt x="28575" y="7144"/>
                  </a:moveTo>
                  <a:lnTo>
                    <a:pt x="24782" y="7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4"/>
            <p:cNvSpPr/>
            <p:nvPr/>
          </p:nvSpPr>
          <p:spPr>
            <a:xfrm>
              <a:off x="5952512" y="4079623"/>
              <a:ext cx="233977" cy="248606"/>
            </a:xfrm>
            <a:custGeom>
              <a:avLst/>
              <a:gdLst/>
              <a:ahLst/>
              <a:cxnLst/>
              <a:rect l="0" t="0" r="0" b="0"/>
              <a:pathLst>
                <a:path w="233977" h="248606">
                  <a:moveTo>
                    <a:pt x="91101" y="128046"/>
                  </a:moveTo>
                  <a:lnTo>
                    <a:pt x="84950" y="121895"/>
                  </a:lnTo>
                  <a:lnTo>
                    <a:pt x="76666" y="121196"/>
                  </a:lnTo>
                  <a:lnTo>
                    <a:pt x="70662" y="123150"/>
                  </a:lnTo>
                  <a:lnTo>
                    <a:pt x="35232" y="148546"/>
                  </a:lnTo>
                  <a:lnTo>
                    <a:pt x="21719" y="158020"/>
                  </a:lnTo>
                  <a:lnTo>
                    <a:pt x="14491" y="169678"/>
                  </a:lnTo>
                  <a:lnTo>
                    <a:pt x="7176" y="191655"/>
                  </a:lnTo>
                  <a:lnTo>
                    <a:pt x="9702" y="212333"/>
                  </a:lnTo>
                  <a:lnTo>
                    <a:pt x="13816" y="219163"/>
                  </a:lnTo>
                  <a:lnTo>
                    <a:pt x="38998" y="239413"/>
                  </a:lnTo>
                  <a:lnTo>
                    <a:pt x="49688" y="245011"/>
                  </a:lnTo>
                  <a:lnTo>
                    <a:pt x="69485" y="248605"/>
                  </a:lnTo>
                  <a:lnTo>
                    <a:pt x="79907" y="248302"/>
                  </a:lnTo>
                  <a:lnTo>
                    <a:pt x="97573" y="243670"/>
                  </a:lnTo>
                  <a:lnTo>
                    <a:pt x="111459" y="234993"/>
                  </a:lnTo>
                  <a:lnTo>
                    <a:pt x="116818" y="229553"/>
                  </a:lnTo>
                  <a:lnTo>
                    <a:pt x="121845" y="221844"/>
                  </a:lnTo>
                  <a:lnTo>
                    <a:pt x="125346" y="200993"/>
                  </a:lnTo>
                  <a:lnTo>
                    <a:pt x="120539" y="166696"/>
                  </a:lnTo>
                  <a:lnTo>
                    <a:pt x="115826" y="156865"/>
                  </a:lnTo>
                  <a:lnTo>
                    <a:pt x="86112" y="123298"/>
                  </a:lnTo>
                  <a:lnTo>
                    <a:pt x="52194" y="97222"/>
                  </a:lnTo>
                  <a:lnTo>
                    <a:pt x="18614" y="78187"/>
                  </a:lnTo>
                  <a:lnTo>
                    <a:pt x="7182" y="73056"/>
                  </a:lnTo>
                  <a:lnTo>
                    <a:pt x="0" y="71322"/>
                  </a:lnTo>
                  <a:lnTo>
                    <a:pt x="204" y="71974"/>
                  </a:lnTo>
                  <a:lnTo>
                    <a:pt x="4538" y="77084"/>
                  </a:lnTo>
                  <a:lnTo>
                    <a:pt x="38939" y="98600"/>
                  </a:lnTo>
                  <a:lnTo>
                    <a:pt x="73459" y="115854"/>
                  </a:lnTo>
                  <a:lnTo>
                    <a:pt x="98992" y="124815"/>
                  </a:lnTo>
                  <a:lnTo>
                    <a:pt x="129083" y="127407"/>
                  </a:lnTo>
                  <a:lnTo>
                    <a:pt x="151832" y="125740"/>
                  </a:lnTo>
                  <a:lnTo>
                    <a:pt x="183656" y="115672"/>
                  </a:lnTo>
                  <a:lnTo>
                    <a:pt x="188523" y="115034"/>
                  </a:lnTo>
                  <a:lnTo>
                    <a:pt x="192562" y="113021"/>
                  </a:lnTo>
                  <a:lnTo>
                    <a:pt x="207345" y="97777"/>
                  </a:lnTo>
                  <a:lnTo>
                    <a:pt x="210234" y="90516"/>
                  </a:lnTo>
                  <a:lnTo>
                    <a:pt x="212409" y="58884"/>
                  </a:lnTo>
                  <a:lnTo>
                    <a:pt x="206814" y="39919"/>
                  </a:lnTo>
                  <a:lnTo>
                    <a:pt x="202589" y="30405"/>
                  </a:lnTo>
                  <a:lnTo>
                    <a:pt x="191716" y="20885"/>
                  </a:lnTo>
                  <a:lnTo>
                    <a:pt x="161971" y="3574"/>
                  </a:lnTo>
                  <a:lnTo>
                    <a:pt x="151081" y="678"/>
                  </a:lnTo>
                  <a:lnTo>
                    <a:pt x="142629" y="0"/>
                  </a:lnTo>
                  <a:lnTo>
                    <a:pt x="135699" y="1816"/>
                  </a:lnTo>
                  <a:lnTo>
                    <a:pt x="132739" y="3411"/>
                  </a:lnTo>
                  <a:lnTo>
                    <a:pt x="130766" y="5269"/>
                  </a:lnTo>
                  <a:lnTo>
                    <a:pt x="123547" y="16265"/>
                  </a:lnTo>
                  <a:lnTo>
                    <a:pt x="123050" y="18600"/>
                  </a:lnTo>
                  <a:lnTo>
                    <a:pt x="123512" y="20951"/>
                  </a:lnTo>
                  <a:lnTo>
                    <a:pt x="125350" y="26473"/>
                  </a:lnTo>
                  <a:lnTo>
                    <a:pt x="128645" y="42953"/>
                  </a:lnTo>
                  <a:lnTo>
                    <a:pt x="133187" y="52127"/>
                  </a:lnTo>
                  <a:lnTo>
                    <a:pt x="161306" y="83806"/>
                  </a:lnTo>
                  <a:lnTo>
                    <a:pt x="178577" y="93595"/>
                  </a:lnTo>
                  <a:lnTo>
                    <a:pt x="191191" y="97730"/>
                  </a:lnTo>
                  <a:lnTo>
                    <a:pt x="225859" y="99403"/>
                  </a:lnTo>
                  <a:lnTo>
                    <a:pt x="233976" y="9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5"/>
            <p:cNvSpPr/>
            <p:nvPr/>
          </p:nvSpPr>
          <p:spPr>
            <a:xfrm>
              <a:off x="6144938" y="3964781"/>
              <a:ext cx="172981" cy="192883"/>
            </a:xfrm>
            <a:custGeom>
              <a:avLst/>
              <a:gdLst/>
              <a:ahLst/>
              <a:cxnLst/>
              <a:rect l="0" t="0" r="0" b="0"/>
              <a:pathLst>
                <a:path w="172981" h="192883">
                  <a:moveTo>
                    <a:pt x="20118" y="0"/>
                  </a:moveTo>
                  <a:lnTo>
                    <a:pt x="7467" y="13445"/>
                  </a:lnTo>
                  <a:lnTo>
                    <a:pt x="1641" y="24974"/>
                  </a:lnTo>
                  <a:lnTo>
                    <a:pt x="0" y="33854"/>
                  </a:lnTo>
                  <a:lnTo>
                    <a:pt x="1388" y="40976"/>
                  </a:lnTo>
                  <a:lnTo>
                    <a:pt x="6631" y="49447"/>
                  </a:lnTo>
                  <a:lnTo>
                    <a:pt x="8745" y="52015"/>
                  </a:lnTo>
                  <a:lnTo>
                    <a:pt x="23098" y="59421"/>
                  </a:lnTo>
                  <a:lnTo>
                    <a:pt x="38640" y="62850"/>
                  </a:lnTo>
                  <a:lnTo>
                    <a:pt x="57092" y="60074"/>
                  </a:lnTo>
                  <a:lnTo>
                    <a:pt x="92659" y="47464"/>
                  </a:lnTo>
                  <a:lnTo>
                    <a:pt x="121766" y="37815"/>
                  </a:lnTo>
                  <a:lnTo>
                    <a:pt x="145236" y="36133"/>
                  </a:lnTo>
                  <a:lnTo>
                    <a:pt x="153249" y="38020"/>
                  </a:lnTo>
                  <a:lnTo>
                    <a:pt x="164861" y="45699"/>
                  </a:lnTo>
                  <a:lnTo>
                    <a:pt x="172366" y="63899"/>
                  </a:lnTo>
                  <a:lnTo>
                    <a:pt x="172980" y="78406"/>
                  </a:lnTo>
                  <a:lnTo>
                    <a:pt x="166906" y="110914"/>
                  </a:lnTo>
                  <a:lnTo>
                    <a:pt x="160360" y="138520"/>
                  </a:lnTo>
                  <a:lnTo>
                    <a:pt x="149601" y="170601"/>
                  </a:lnTo>
                  <a:lnTo>
                    <a:pt x="141562" y="19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6"/>
            <p:cNvSpPr/>
            <p:nvPr/>
          </p:nvSpPr>
          <p:spPr>
            <a:xfrm>
              <a:off x="5886450" y="4664869"/>
              <a:ext cx="221457" cy="142876"/>
            </a:xfrm>
            <a:custGeom>
              <a:avLst/>
              <a:gdLst/>
              <a:ahLst/>
              <a:cxnLst/>
              <a:rect l="0" t="0" r="0" b="0"/>
              <a:pathLst>
                <a:path w="221457" h="142876">
                  <a:moveTo>
                    <a:pt x="0" y="0"/>
                  </a:moveTo>
                  <a:lnTo>
                    <a:pt x="0" y="7585"/>
                  </a:lnTo>
                  <a:lnTo>
                    <a:pt x="2117" y="13425"/>
                  </a:lnTo>
                  <a:lnTo>
                    <a:pt x="14434" y="28547"/>
                  </a:lnTo>
                  <a:lnTo>
                    <a:pt x="43822" y="50316"/>
                  </a:lnTo>
                  <a:lnTo>
                    <a:pt x="78708" y="73859"/>
                  </a:lnTo>
                  <a:lnTo>
                    <a:pt x="114316" y="97636"/>
                  </a:lnTo>
                  <a:lnTo>
                    <a:pt x="147904" y="113673"/>
                  </a:lnTo>
                  <a:lnTo>
                    <a:pt x="163680" y="123375"/>
                  </a:lnTo>
                  <a:lnTo>
                    <a:pt x="173553" y="130239"/>
                  </a:lnTo>
                  <a:lnTo>
                    <a:pt x="208128" y="141667"/>
                  </a:lnTo>
                  <a:lnTo>
                    <a:pt x="22145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7"/>
            <p:cNvSpPr/>
            <p:nvPr/>
          </p:nvSpPr>
          <p:spPr>
            <a:xfrm>
              <a:off x="5929313" y="4594089"/>
              <a:ext cx="213886" cy="192225"/>
            </a:xfrm>
            <a:custGeom>
              <a:avLst/>
              <a:gdLst/>
              <a:ahLst/>
              <a:cxnLst/>
              <a:rect l="0" t="0" r="0" b="0"/>
              <a:pathLst>
                <a:path w="213886" h="192225">
                  <a:moveTo>
                    <a:pt x="0" y="192224"/>
                  </a:moveTo>
                  <a:lnTo>
                    <a:pt x="0" y="164582"/>
                  </a:lnTo>
                  <a:lnTo>
                    <a:pt x="1587" y="161096"/>
                  </a:lnTo>
                  <a:lnTo>
                    <a:pt x="23292" y="136692"/>
                  </a:lnTo>
                  <a:lnTo>
                    <a:pt x="48212" y="116880"/>
                  </a:lnTo>
                  <a:lnTo>
                    <a:pt x="65654" y="114069"/>
                  </a:lnTo>
                  <a:lnTo>
                    <a:pt x="77309" y="117561"/>
                  </a:lnTo>
                  <a:lnTo>
                    <a:pt x="89765" y="125852"/>
                  </a:lnTo>
                  <a:lnTo>
                    <a:pt x="106091" y="137495"/>
                  </a:lnTo>
                  <a:lnTo>
                    <a:pt x="132298" y="147250"/>
                  </a:lnTo>
                  <a:lnTo>
                    <a:pt x="148370" y="148944"/>
                  </a:lnTo>
                  <a:lnTo>
                    <a:pt x="157488" y="144942"/>
                  </a:lnTo>
                  <a:lnTo>
                    <a:pt x="172484" y="133231"/>
                  </a:lnTo>
                  <a:lnTo>
                    <a:pt x="187999" y="111867"/>
                  </a:lnTo>
                  <a:lnTo>
                    <a:pt x="202077" y="77690"/>
                  </a:lnTo>
                  <a:lnTo>
                    <a:pt x="212152" y="47828"/>
                  </a:lnTo>
                  <a:lnTo>
                    <a:pt x="213885" y="20473"/>
                  </a:lnTo>
                  <a:lnTo>
                    <a:pt x="212006" y="10586"/>
                  </a:lnTo>
                  <a:lnTo>
                    <a:pt x="210393" y="6838"/>
                  </a:lnTo>
                  <a:lnTo>
                    <a:pt x="208525" y="4339"/>
                  </a:lnTo>
                  <a:lnTo>
                    <a:pt x="204331" y="1563"/>
                  </a:lnTo>
                  <a:lnTo>
                    <a:pt x="193716" y="0"/>
                  </a:lnTo>
                  <a:lnTo>
                    <a:pt x="185050" y="3868"/>
                  </a:lnTo>
                  <a:lnTo>
                    <a:pt x="152359" y="26794"/>
                  </a:lnTo>
                  <a:lnTo>
                    <a:pt x="123821" y="58014"/>
                  </a:lnTo>
                  <a:lnTo>
                    <a:pt x="107156" y="8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8"/>
            <p:cNvSpPr/>
            <p:nvPr/>
          </p:nvSpPr>
          <p:spPr>
            <a:xfrm>
              <a:off x="6124131" y="4515257"/>
              <a:ext cx="253582" cy="201407"/>
            </a:xfrm>
            <a:custGeom>
              <a:avLst/>
              <a:gdLst/>
              <a:ahLst/>
              <a:cxnLst/>
              <a:rect l="0" t="0" r="0" b="0"/>
              <a:pathLst>
                <a:path w="253582" h="201407">
                  <a:moveTo>
                    <a:pt x="69500" y="21024"/>
                  </a:moveTo>
                  <a:lnTo>
                    <a:pt x="63004" y="15321"/>
                  </a:lnTo>
                  <a:lnTo>
                    <a:pt x="38977" y="2685"/>
                  </a:lnTo>
                  <a:lnTo>
                    <a:pt x="24627" y="0"/>
                  </a:lnTo>
                  <a:lnTo>
                    <a:pt x="17542" y="4007"/>
                  </a:lnTo>
                  <a:lnTo>
                    <a:pt x="3851" y="15723"/>
                  </a:lnTo>
                  <a:lnTo>
                    <a:pt x="635" y="27135"/>
                  </a:lnTo>
                  <a:lnTo>
                    <a:pt x="0" y="40409"/>
                  </a:lnTo>
                  <a:lnTo>
                    <a:pt x="2363" y="48954"/>
                  </a:lnTo>
                  <a:lnTo>
                    <a:pt x="11949" y="62020"/>
                  </a:lnTo>
                  <a:lnTo>
                    <a:pt x="20374" y="67026"/>
                  </a:lnTo>
                  <a:lnTo>
                    <a:pt x="52883" y="76947"/>
                  </a:lnTo>
                  <a:lnTo>
                    <a:pt x="81411" y="78067"/>
                  </a:lnTo>
                  <a:lnTo>
                    <a:pt x="85378" y="76515"/>
                  </a:lnTo>
                  <a:lnTo>
                    <a:pt x="100039" y="62071"/>
                  </a:lnTo>
                  <a:lnTo>
                    <a:pt x="102917" y="56994"/>
                  </a:lnTo>
                  <a:lnTo>
                    <a:pt x="104537" y="47557"/>
                  </a:lnTo>
                  <a:lnTo>
                    <a:pt x="105084" y="33938"/>
                  </a:lnTo>
                  <a:lnTo>
                    <a:pt x="103042" y="28616"/>
                  </a:lnTo>
                  <a:lnTo>
                    <a:pt x="92857" y="13920"/>
                  </a:lnTo>
                  <a:lnTo>
                    <a:pt x="92215" y="11526"/>
                  </a:lnTo>
                  <a:lnTo>
                    <a:pt x="90994" y="9929"/>
                  </a:lnTo>
                  <a:lnTo>
                    <a:pt x="87519" y="8156"/>
                  </a:lnTo>
                  <a:lnTo>
                    <a:pt x="77035" y="6774"/>
                  </a:lnTo>
                  <a:lnTo>
                    <a:pt x="86621" y="6740"/>
                  </a:lnTo>
                  <a:lnTo>
                    <a:pt x="119959" y="25404"/>
                  </a:lnTo>
                  <a:lnTo>
                    <a:pt x="155203" y="40834"/>
                  </a:lnTo>
                  <a:lnTo>
                    <a:pt x="184895" y="61919"/>
                  </a:lnTo>
                  <a:lnTo>
                    <a:pt x="219663" y="87489"/>
                  </a:lnTo>
                  <a:lnTo>
                    <a:pt x="240538" y="110530"/>
                  </a:lnTo>
                  <a:lnTo>
                    <a:pt x="251511" y="130368"/>
                  </a:lnTo>
                  <a:lnTo>
                    <a:pt x="253581" y="140000"/>
                  </a:lnTo>
                  <a:lnTo>
                    <a:pt x="247162" y="161933"/>
                  </a:lnTo>
                  <a:lnTo>
                    <a:pt x="235206" y="180956"/>
                  </a:lnTo>
                  <a:lnTo>
                    <a:pt x="221610" y="192854"/>
                  </a:lnTo>
                  <a:lnTo>
                    <a:pt x="207527" y="201406"/>
                  </a:lnTo>
                  <a:lnTo>
                    <a:pt x="174338" y="201382"/>
                  </a:lnTo>
                  <a:lnTo>
                    <a:pt x="148082" y="19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9"/>
            <p:cNvSpPr/>
            <p:nvPr/>
          </p:nvSpPr>
          <p:spPr>
            <a:xfrm>
              <a:off x="6247494" y="4365442"/>
              <a:ext cx="131876" cy="112224"/>
            </a:xfrm>
            <a:custGeom>
              <a:avLst/>
              <a:gdLst/>
              <a:ahLst/>
              <a:cxnLst/>
              <a:rect l="0" t="0" r="0" b="0"/>
              <a:pathLst>
                <a:path w="131876" h="112224">
                  <a:moveTo>
                    <a:pt x="31862" y="99402"/>
                  </a:moveTo>
                  <a:lnTo>
                    <a:pt x="35654" y="95610"/>
                  </a:lnTo>
                  <a:lnTo>
                    <a:pt x="37517" y="89514"/>
                  </a:lnTo>
                  <a:lnTo>
                    <a:pt x="40992" y="69096"/>
                  </a:lnTo>
                  <a:lnTo>
                    <a:pt x="43858" y="59739"/>
                  </a:lnTo>
                  <a:lnTo>
                    <a:pt x="46264" y="42671"/>
                  </a:lnTo>
                  <a:lnTo>
                    <a:pt x="49640" y="35030"/>
                  </a:lnTo>
                  <a:lnTo>
                    <a:pt x="49553" y="24754"/>
                  </a:lnTo>
                  <a:lnTo>
                    <a:pt x="46868" y="13838"/>
                  </a:lnTo>
                  <a:lnTo>
                    <a:pt x="43030" y="6340"/>
                  </a:lnTo>
                  <a:lnTo>
                    <a:pt x="38677" y="2479"/>
                  </a:lnTo>
                  <a:lnTo>
                    <a:pt x="34098" y="762"/>
                  </a:lnTo>
                  <a:lnTo>
                    <a:pt x="29416" y="0"/>
                  </a:lnTo>
                  <a:lnTo>
                    <a:pt x="18526" y="3362"/>
                  </a:lnTo>
                  <a:lnTo>
                    <a:pt x="9037" y="9386"/>
                  </a:lnTo>
                  <a:lnTo>
                    <a:pt x="5842" y="13886"/>
                  </a:lnTo>
                  <a:lnTo>
                    <a:pt x="0" y="34620"/>
                  </a:lnTo>
                  <a:lnTo>
                    <a:pt x="1078" y="60187"/>
                  </a:lnTo>
                  <a:lnTo>
                    <a:pt x="6425" y="80286"/>
                  </a:lnTo>
                  <a:lnTo>
                    <a:pt x="12884" y="89054"/>
                  </a:lnTo>
                  <a:lnTo>
                    <a:pt x="40120" y="108739"/>
                  </a:lnTo>
                  <a:lnTo>
                    <a:pt x="59533" y="112223"/>
                  </a:lnTo>
                  <a:lnTo>
                    <a:pt x="70089" y="110921"/>
                  </a:lnTo>
                  <a:lnTo>
                    <a:pt x="87126" y="103617"/>
                  </a:lnTo>
                  <a:lnTo>
                    <a:pt x="94260" y="97042"/>
                  </a:lnTo>
                  <a:lnTo>
                    <a:pt x="109099" y="72301"/>
                  </a:lnTo>
                  <a:lnTo>
                    <a:pt x="120634" y="38037"/>
                  </a:lnTo>
                  <a:lnTo>
                    <a:pt x="131875" y="2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0"/>
            <p:cNvSpPr/>
            <p:nvPr/>
          </p:nvSpPr>
          <p:spPr>
            <a:xfrm>
              <a:off x="6265069" y="4279106"/>
              <a:ext cx="164307" cy="57151"/>
            </a:xfrm>
            <a:custGeom>
              <a:avLst/>
              <a:gdLst/>
              <a:ahLst/>
              <a:cxnLst/>
              <a:rect l="0" t="0" r="0" b="0"/>
              <a:pathLst>
                <a:path w="164307" h="57151">
                  <a:moveTo>
                    <a:pt x="0" y="0"/>
                  </a:moveTo>
                  <a:lnTo>
                    <a:pt x="10642" y="0"/>
                  </a:lnTo>
                  <a:lnTo>
                    <a:pt x="43092" y="14473"/>
                  </a:lnTo>
                  <a:lnTo>
                    <a:pt x="73574" y="28592"/>
                  </a:lnTo>
                  <a:lnTo>
                    <a:pt x="108231" y="40483"/>
                  </a:lnTo>
                  <a:lnTo>
                    <a:pt x="139325" y="50007"/>
                  </a:lnTo>
                  <a:lnTo>
                    <a:pt x="16430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1"/>
            <p:cNvSpPr/>
            <p:nvPr/>
          </p:nvSpPr>
          <p:spPr>
            <a:xfrm>
              <a:off x="6293644" y="4029075"/>
              <a:ext cx="321018" cy="335757"/>
            </a:xfrm>
            <a:custGeom>
              <a:avLst/>
              <a:gdLst/>
              <a:ahLst/>
              <a:cxnLst/>
              <a:rect l="0" t="0" r="0" b="0"/>
              <a:pathLst>
                <a:path w="321018" h="335757">
                  <a:moveTo>
                    <a:pt x="0" y="335756"/>
                  </a:moveTo>
                  <a:lnTo>
                    <a:pt x="3792" y="335756"/>
                  </a:lnTo>
                  <a:lnTo>
                    <a:pt x="4910" y="334963"/>
                  </a:lnTo>
                  <a:lnTo>
                    <a:pt x="5654" y="333640"/>
                  </a:lnTo>
                  <a:lnTo>
                    <a:pt x="6151" y="331964"/>
                  </a:lnTo>
                  <a:lnTo>
                    <a:pt x="10642" y="325813"/>
                  </a:lnTo>
                  <a:lnTo>
                    <a:pt x="27232" y="312153"/>
                  </a:lnTo>
                  <a:lnTo>
                    <a:pt x="55108" y="280860"/>
                  </a:lnTo>
                  <a:lnTo>
                    <a:pt x="79581" y="246251"/>
                  </a:lnTo>
                  <a:lnTo>
                    <a:pt x="89421" y="216594"/>
                  </a:lnTo>
                  <a:lnTo>
                    <a:pt x="91336" y="204479"/>
                  </a:lnTo>
                  <a:lnTo>
                    <a:pt x="90070" y="195919"/>
                  </a:lnTo>
                  <a:lnTo>
                    <a:pt x="84896" y="186637"/>
                  </a:lnTo>
                  <a:lnTo>
                    <a:pt x="82791" y="183956"/>
                  </a:lnTo>
                  <a:lnTo>
                    <a:pt x="76219" y="180977"/>
                  </a:lnTo>
                  <a:lnTo>
                    <a:pt x="68799" y="178859"/>
                  </a:lnTo>
                  <a:lnTo>
                    <a:pt x="58573" y="173998"/>
                  </a:lnTo>
                  <a:lnTo>
                    <a:pt x="35406" y="171786"/>
                  </a:lnTo>
                  <a:lnTo>
                    <a:pt x="33129" y="172467"/>
                  </a:lnTo>
                  <a:lnTo>
                    <a:pt x="31611" y="173716"/>
                  </a:lnTo>
                  <a:lnTo>
                    <a:pt x="30599" y="175342"/>
                  </a:lnTo>
                  <a:lnTo>
                    <a:pt x="30718" y="177219"/>
                  </a:lnTo>
                  <a:lnTo>
                    <a:pt x="32967" y="181423"/>
                  </a:lnTo>
                  <a:lnTo>
                    <a:pt x="56552" y="204249"/>
                  </a:lnTo>
                  <a:lnTo>
                    <a:pt x="91326" y="223317"/>
                  </a:lnTo>
                  <a:lnTo>
                    <a:pt x="126116" y="244959"/>
                  </a:lnTo>
                  <a:lnTo>
                    <a:pt x="153545" y="249363"/>
                  </a:lnTo>
                  <a:lnTo>
                    <a:pt x="162181" y="249899"/>
                  </a:lnTo>
                  <a:lnTo>
                    <a:pt x="162889" y="249150"/>
                  </a:lnTo>
                  <a:lnTo>
                    <a:pt x="163676" y="246200"/>
                  </a:lnTo>
                  <a:lnTo>
                    <a:pt x="164119" y="240077"/>
                  </a:lnTo>
                  <a:lnTo>
                    <a:pt x="162107" y="235553"/>
                  </a:lnTo>
                  <a:lnTo>
                    <a:pt x="142817" y="201951"/>
                  </a:lnTo>
                  <a:lnTo>
                    <a:pt x="130961" y="184257"/>
                  </a:lnTo>
                  <a:lnTo>
                    <a:pt x="122853" y="179339"/>
                  </a:lnTo>
                  <a:lnTo>
                    <a:pt x="125654" y="182607"/>
                  </a:lnTo>
                  <a:lnTo>
                    <a:pt x="129400" y="184346"/>
                  </a:lnTo>
                  <a:lnTo>
                    <a:pt x="131510" y="184810"/>
                  </a:lnTo>
                  <a:lnTo>
                    <a:pt x="156681" y="195599"/>
                  </a:lnTo>
                  <a:lnTo>
                    <a:pt x="190039" y="203429"/>
                  </a:lnTo>
                  <a:lnTo>
                    <a:pt x="194162" y="203882"/>
                  </a:lnTo>
                  <a:lnTo>
                    <a:pt x="200858" y="202268"/>
                  </a:lnTo>
                  <a:lnTo>
                    <a:pt x="209091" y="196897"/>
                  </a:lnTo>
                  <a:lnTo>
                    <a:pt x="220351" y="186487"/>
                  </a:lnTo>
                  <a:lnTo>
                    <a:pt x="224933" y="177868"/>
                  </a:lnTo>
                  <a:lnTo>
                    <a:pt x="228278" y="155609"/>
                  </a:lnTo>
                  <a:lnTo>
                    <a:pt x="227663" y="147741"/>
                  </a:lnTo>
                  <a:lnTo>
                    <a:pt x="224743" y="141598"/>
                  </a:lnTo>
                  <a:lnTo>
                    <a:pt x="205651" y="120152"/>
                  </a:lnTo>
                  <a:lnTo>
                    <a:pt x="194107" y="112242"/>
                  </a:lnTo>
                  <a:lnTo>
                    <a:pt x="184425" y="108663"/>
                  </a:lnTo>
                  <a:lnTo>
                    <a:pt x="172955" y="107288"/>
                  </a:lnTo>
                  <a:lnTo>
                    <a:pt x="168103" y="110988"/>
                  </a:lnTo>
                  <a:lnTo>
                    <a:pt x="167631" y="112885"/>
                  </a:lnTo>
                  <a:lnTo>
                    <a:pt x="168110" y="114945"/>
                  </a:lnTo>
                  <a:lnTo>
                    <a:pt x="177507" y="136110"/>
                  </a:lnTo>
                  <a:lnTo>
                    <a:pt x="184990" y="143308"/>
                  </a:lnTo>
                  <a:lnTo>
                    <a:pt x="193607" y="147036"/>
                  </a:lnTo>
                  <a:lnTo>
                    <a:pt x="226608" y="149626"/>
                  </a:lnTo>
                  <a:lnTo>
                    <a:pt x="243972" y="149109"/>
                  </a:lnTo>
                  <a:lnTo>
                    <a:pt x="254218" y="146174"/>
                  </a:lnTo>
                  <a:lnTo>
                    <a:pt x="261946" y="140108"/>
                  </a:lnTo>
                  <a:lnTo>
                    <a:pt x="267233" y="132914"/>
                  </a:lnTo>
                  <a:lnTo>
                    <a:pt x="276000" y="110355"/>
                  </a:lnTo>
                  <a:lnTo>
                    <a:pt x="277040" y="92494"/>
                  </a:lnTo>
                  <a:lnTo>
                    <a:pt x="271263" y="67792"/>
                  </a:lnTo>
                  <a:lnTo>
                    <a:pt x="263808" y="57371"/>
                  </a:lnTo>
                  <a:lnTo>
                    <a:pt x="251412" y="44286"/>
                  </a:lnTo>
                  <a:lnTo>
                    <a:pt x="269187" y="61226"/>
                  </a:lnTo>
                  <a:lnTo>
                    <a:pt x="301906" y="75605"/>
                  </a:lnTo>
                  <a:lnTo>
                    <a:pt x="316325" y="78189"/>
                  </a:lnTo>
                  <a:lnTo>
                    <a:pt x="318039" y="77526"/>
                  </a:lnTo>
                  <a:lnTo>
                    <a:pt x="319183" y="76290"/>
                  </a:lnTo>
                  <a:lnTo>
                    <a:pt x="320452" y="72801"/>
                  </a:lnTo>
                  <a:lnTo>
                    <a:pt x="321017" y="68604"/>
                  </a:lnTo>
                  <a:lnTo>
                    <a:pt x="319151" y="64093"/>
                  </a:lnTo>
                  <a:lnTo>
                    <a:pt x="317542" y="61778"/>
                  </a:lnTo>
                  <a:lnTo>
                    <a:pt x="315278" y="50937"/>
                  </a:lnTo>
                  <a:lnTo>
                    <a:pt x="312333" y="28384"/>
                  </a:lnTo>
                  <a:lnTo>
                    <a:pt x="308198" y="13279"/>
                  </a:lnTo>
                  <a:lnTo>
                    <a:pt x="307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8"/>
          <p:cNvGrpSpPr/>
          <p:nvPr/>
        </p:nvGrpSpPr>
        <p:grpSpPr>
          <a:xfrm>
            <a:off x="6729457" y="3411858"/>
            <a:ext cx="541809" cy="930328"/>
            <a:chOff x="6729457" y="3411858"/>
            <a:chExt cx="541809" cy="930328"/>
          </a:xfrm>
        </p:grpSpPr>
        <p:sp>
          <p:nvSpPr>
            <p:cNvPr id="158" name="SMARTInkShape-162"/>
            <p:cNvSpPr/>
            <p:nvPr/>
          </p:nvSpPr>
          <p:spPr>
            <a:xfrm>
              <a:off x="6729457" y="3411858"/>
              <a:ext cx="541809" cy="930328"/>
            </a:xfrm>
            <a:custGeom>
              <a:avLst/>
              <a:gdLst/>
              <a:ahLst/>
              <a:cxnLst/>
              <a:rect l="0" t="0" r="0" b="0"/>
              <a:pathLst>
                <a:path w="541809" h="930328">
                  <a:moveTo>
                    <a:pt x="228556" y="410048"/>
                  </a:moveTo>
                  <a:lnTo>
                    <a:pt x="224763" y="410048"/>
                  </a:lnTo>
                  <a:lnTo>
                    <a:pt x="220785" y="407932"/>
                  </a:lnTo>
                  <a:lnTo>
                    <a:pt x="215555" y="403897"/>
                  </a:lnTo>
                  <a:lnTo>
                    <a:pt x="203910" y="402307"/>
                  </a:lnTo>
                  <a:lnTo>
                    <a:pt x="198287" y="399199"/>
                  </a:lnTo>
                  <a:lnTo>
                    <a:pt x="165544" y="368416"/>
                  </a:lnTo>
                  <a:lnTo>
                    <a:pt x="133241" y="342644"/>
                  </a:lnTo>
                  <a:lnTo>
                    <a:pt x="99964" y="309993"/>
                  </a:lnTo>
                  <a:lnTo>
                    <a:pt x="66631" y="282846"/>
                  </a:lnTo>
                  <a:lnTo>
                    <a:pt x="39280" y="248590"/>
                  </a:lnTo>
                  <a:lnTo>
                    <a:pt x="19587" y="215300"/>
                  </a:lnTo>
                  <a:lnTo>
                    <a:pt x="3834" y="186906"/>
                  </a:lnTo>
                  <a:lnTo>
                    <a:pt x="296" y="153581"/>
                  </a:lnTo>
                  <a:lnTo>
                    <a:pt x="0" y="136925"/>
                  </a:lnTo>
                  <a:lnTo>
                    <a:pt x="2092" y="131762"/>
                  </a:lnTo>
                  <a:lnTo>
                    <a:pt x="3761" y="129274"/>
                  </a:lnTo>
                  <a:lnTo>
                    <a:pt x="5668" y="127615"/>
                  </a:lnTo>
                  <a:lnTo>
                    <a:pt x="34631" y="111648"/>
                  </a:lnTo>
                  <a:lnTo>
                    <a:pt x="48786" y="110334"/>
                  </a:lnTo>
                  <a:lnTo>
                    <a:pt x="55524" y="112271"/>
                  </a:lnTo>
                  <a:lnTo>
                    <a:pt x="85198" y="131501"/>
                  </a:lnTo>
                  <a:lnTo>
                    <a:pt x="119144" y="164912"/>
                  </a:lnTo>
                  <a:lnTo>
                    <a:pt x="152289" y="200416"/>
                  </a:lnTo>
                  <a:lnTo>
                    <a:pt x="179033" y="235822"/>
                  </a:lnTo>
                  <a:lnTo>
                    <a:pt x="197695" y="270417"/>
                  </a:lnTo>
                  <a:lnTo>
                    <a:pt x="216239" y="300743"/>
                  </a:lnTo>
                  <a:lnTo>
                    <a:pt x="232500" y="335434"/>
                  </a:lnTo>
                  <a:lnTo>
                    <a:pt x="243283" y="367278"/>
                  </a:lnTo>
                  <a:lnTo>
                    <a:pt x="247007" y="376752"/>
                  </a:lnTo>
                  <a:lnTo>
                    <a:pt x="250519" y="399586"/>
                  </a:lnTo>
                  <a:lnTo>
                    <a:pt x="256103" y="408514"/>
                  </a:lnTo>
                  <a:lnTo>
                    <a:pt x="257131" y="417188"/>
                  </a:lnTo>
                  <a:lnTo>
                    <a:pt x="257131" y="417192"/>
                  </a:lnTo>
                  <a:lnTo>
                    <a:pt x="250074" y="417192"/>
                  </a:lnTo>
                  <a:lnTo>
                    <a:pt x="250012" y="413400"/>
                  </a:lnTo>
                  <a:lnTo>
                    <a:pt x="249210" y="412283"/>
                  </a:lnTo>
                  <a:lnTo>
                    <a:pt x="243838" y="410342"/>
                  </a:lnTo>
                  <a:lnTo>
                    <a:pt x="243507" y="411038"/>
                  </a:lnTo>
                  <a:lnTo>
                    <a:pt x="243138" y="413928"/>
                  </a:lnTo>
                  <a:lnTo>
                    <a:pt x="242246" y="415016"/>
                  </a:lnTo>
                  <a:lnTo>
                    <a:pt x="239139" y="416225"/>
                  </a:lnTo>
                  <a:lnTo>
                    <a:pt x="237992" y="417341"/>
                  </a:lnTo>
                  <a:lnTo>
                    <a:pt x="236719" y="420698"/>
                  </a:lnTo>
                  <a:lnTo>
                    <a:pt x="233623" y="440784"/>
                  </a:lnTo>
                  <a:lnTo>
                    <a:pt x="230808" y="449109"/>
                  </a:lnTo>
                  <a:lnTo>
                    <a:pt x="220916" y="483658"/>
                  </a:lnTo>
                  <a:lnTo>
                    <a:pt x="209440" y="517491"/>
                  </a:lnTo>
                  <a:lnTo>
                    <a:pt x="202084" y="545836"/>
                  </a:lnTo>
                  <a:lnTo>
                    <a:pt x="196603" y="574365"/>
                  </a:lnTo>
                  <a:lnTo>
                    <a:pt x="188671" y="608635"/>
                  </a:lnTo>
                  <a:lnTo>
                    <a:pt x="184164" y="643861"/>
                  </a:lnTo>
                  <a:lnTo>
                    <a:pt x="179658" y="677778"/>
                  </a:lnTo>
                  <a:lnTo>
                    <a:pt x="175086" y="705629"/>
                  </a:lnTo>
                  <a:lnTo>
                    <a:pt x="172133" y="737780"/>
                  </a:lnTo>
                  <a:lnTo>
                    <a:pt x="171549" y="767062"/>
                  </a:lnTo>
                  <a:lnTo>
                    <a:pt x="171434" y="799569"/>
                  </a:lnTo>
                  <a:lnTo>
                    <a:pt x="173526" y="832573"/>
                  </a:lnTo>
                  <a:lnTo>
                    <a:pt x="182797" y="866592"/>
                  </a:lnTo>
                  <a:lnTo>
                    <a:pt x="189104" y="893042"/>
                  </a:lnTo>
                  <a:lnTo>
                    <a:pt x="202452" y="915831"/>
                  </a:lnTo>
                  <a:lnTo>
                    <a:pt x="207165" y="920591"/>
                  </a:lnTo>
                  <a:lnTo>
                    <a:pt x="221415" y="929718"/>
                  </a:lnTo>
                  <a:lnTo>
                    <a:pt x="223795" y="930327"/>
                  </a:lnTo>
                  <a:lnTo>
                    <a:pt x="226176" y="929938"/>
                  </a:lnTo>
                  <a:lnTo>
                    <a:pt x="235699" y="925728"/>
                  </a:lnTo>
                  <a:lnTo>
                    <a:pt x="238081" y="925285"/>
                  </a:lnTo>
                  <a:lnTo>
                    <a:pt x="245224" y="920869"/>
                  </a:lnTo>
                  <a:lnTo>
                    <a:pt x="256161" y="910741"/>
                  </a:lnTo>
                  <a:lnTo>
                    <a:pt x="260668" y="902189"/>
                  </a:lnTo>
                  <a:lnTo>
                    <a:pt x="269612" y="872207"/>
                  </a:lnTo>
                  <a:lnTo>
                    <a:pt x="274853" y="841593"/>
                  </a:lnTo>
                  <a:lnTo>
                    <a:pt x="282739" y="809881"/>
                  </a:lnTo>
                  <a:lnTo>
                    <a:pt x="285620" y="783135"/>
                  </a:lnTo>
                  <a:lnTo>
                    <a:pt x="290355" y="755101"/>
                  </a:lnTo>
                  <a:lnTo>
                    <a:pt x="292111" y="726687"/>
                  </a:lnTo>
                  <a:lnTo>
                    <a:pt x="293424" y="697366"/>
                  </a:lnTo>
                  <a:lnTo>
                    <a:pt x="297694" y="665483"/>
                  </a:lnTo>
                  <a:lnTo>
                    <a:pt x="297423" y="630455"/>
                  </a:lnTo>
                  <a:lnTo>
                    <a:pt x="294204" y="602619"/>
                  </a:lnTo>
                  <a:lnTo>
                    <a:pt x="293251" y="574262"/>
                  </a:lnTo>
                  <a:lnTo>
                    <a:pt x="289136" y="540029"/>
                  </a:lnTo>
                  <a:lnTo>
                    <a:pt x="286383" y="508748"/>
                  </a:lnTo>
                  <a:lnTo>
                    <a:pt x="285906" y="478098"/>
                  </a:lnTo>
                  <a:lnTo>
                    <a:pt x="285745" y="443128"/>
                  </a:lnTo>
                  <a:lnTo>
                    <a:pt x="284930" y="431894"/>
                  </a:lnTo>
                  <a:lnTo>
                    <a:pt x="279557" y="415493"/>
                  </a:lnTo>
                  <a:lnTo>
                    <a:pt x="278432" y="413678"/>
                  </a:lnTo>
                  <a:lnTo>
                    <a:pt x="276887" y="412468"/>
                  </a:lnTo>
                  <a:lnTo>
                    <a:pt x="275064" y="411661"/>
                  </a:lnTo>
                  <a:lnTo>
                    <a:pt x="273849" y="410330"/>
                  </a:lnTo>
                  <a:lnTo>
                    <a:pt x="271426" y="402934"/>
                  </a:lnTo>
                  <a:lnTo>
                    <a:pt x="271419" y="409058"/>
                  </a:lnTo>
                  <a:lnTo>
                    <a:pt x="276328" y="415556"/>
                  </a:lnTo>
                  <a:lnTo>
                    <a:pt x="278694" y="422175"/>
                  </a:lnTo>
                  <a:lnTo>
                    <a:pt x="283275" y="429957"/>
                  </a:lnTo>
                  <a:lnTo>
                    <a:pt x="285779" y="441171"/>
                  </a:lnTo>
                  <a:lnTo>
                    <a:pt x="301943" y="473001"/>
                  </a:lnTo>
                  <a:lnTo>
                    <a:pt x="312384" y="505765"/>
                  </a:lnTo>
                  <a:lnTo>
                    <a:pt x="323869" y="539011"/>
                  </a:lnTo>
                  <a:lnTo>
                    <a:pt x="335720" y="568750"/>
                  </a:lnTo>
                  <a:lnTo>
                    <a:pt x="352529" y="602338"/>
                  </a:lnTo>
                  <a:lnTo>
                    <a:pt x="366373" y="632524"/>
                  </a:lnTo>
                  <a:lnTo>
                    <a:pt x="376929" y="659487"/>
                  </a:lnTo>
                  <a:lnTo>
                    <a:pt x="394242" y="689674"/>
                  </a:lnTo>
                  <a:lnTo>
                    <a:pt x="412671" y="724507"/>
                  </a:lnTo>
                  <a:lnTo>
                    <a:pt x="423073" y="743727"/>
                  </a:lnTo>
                  <a:lnTo>
                    <a:pt x="445465" y="774253"/>
                  </a:lnTo>
                  <a:lnTo>
                    <a:pt x="472945" y="809951"/>
                  </a:lnTo>
                  <a:lnTo>
                    <a:pt x="486175" y="822225"/>
                  </a:lnTo>
                  <a:lnTo>
                    <a:pt x="498033" y="828773"/>
                  </a:lnTo>
                  <a:lnTo>
                    <a:pt x="511662" y="831166"/>
                  </a:lnTo>
                  <a:lnTo>
                    <a:pt x="523796" y="831482"/>
                  </a:lnTo>
                  <a:lnTo>
                    <a:pt x="528577" y="829392"/>
                  </a:lnTo>
                  <a:lnTo>
                    <a:pt x="530963" y="827723"/>
                  </a:lnTo>
                  <a:lnTo>
                    <a:pt x="538115" y="813997"/>
                  </a:lnTo>
                  <a:lnTo>
                    <a:pt x="541469" y="798642"/>
                  </a:lnTo>
                  <a:lnTo>
                    <a:pt x="541808" y="763709"/>
                  </a:lnTo>
                  <a:lnTo>
                    <a:pt x="535055" y="732231"/>
                  </a:lnTo>
                  <a:lnTo>
                    <a:pt x="526077" y="703083"/>
                  </a:lnTo>
                  <a:lnTo>
                    <a:pt x="516660" y="668691"/>
                  </a:lnTo>
                  <a:lnTo>
                    <a:pt x="508741" y="640759"/>
                  </a:lnTo>
                  <a:lnTo>
                    <a:pt x="496694" y="613168"/>
                  </a:lnTo>
                  <a:lnTo>
                    <a:pt x="478401" y="579993"/>
                  </a:lnTo>
                  <a:lnTo>
                    <a:pt x="459500" y="546893"/>
                  </a:lnTo>
                  <a:lnTo>
                    <a:pt x="435720" y="512324"/>
                  </a:lnTo>
                  <a:lnTo>
                    <a:pt x="405032" y="481685"/>
                  </a:lnTo>
                  <a:lnTo>
                    <a:pt x="375267" y="456905"/>
                  </a:lnTo>
                  <a:lnTo>
                    <a:pt x="340166" y="431506"/>
                  </a:lnTo>
                  <a:lnTo>
                    <a:pt x="305728" y="410142"/>
                  </a:lnTo>
                  <a:lnTo>
                    <a:pt x="294548" y="405049"/>
                  </a:lnTo>
                  <a:lnTo>
                    <a:pt x="281167" y="402393"/>
                  </a:lnTo>
                  <a:lnTo>
                    <a:pt x="271462" y="397306"/>
                  </a:lnTo>
                  <a:lnTo>
                    <a:pt x="264311" y="395769"/>
                  </a:lnTo>
                  <a:lnTo>
                    <a:pt x="271331" y="395761"/>
                  </a:lnTo>
                  <a:lnTo>
                    <a:pt x="271416" y="362062"/>
                  </a:lnTo>
                  <a:lnTo>
                    <a:pt x="271418" y="326604"/>
                  </a:lnTo>
                  <a:lnTo>
                    <a:pt x="271418" y="296199"/>
                  </a:lnTo>
                  <a:lnTo>
                    <a:pt x="271418" y="270658"/>
                  </a:lnTo>
                  <a:lnTo>
                    <a:pt x="271418" y="245968"/>
                  </a:lnTo>
                  <a:lnTo>
                    <a:pt x="271418" y="218855"/>
                  </a:lnTo>
                  <a:lnTo>
                    <a:pt x="271418" y="186534"/>
                  </a:lnTo>
                  <a:lnTo>
                    <a:pt x="271418" y="151761"/>
                  </a:lnTo>
                  <a:lnTo>
                    <a:pt x="275211" y="118346"/>
                  </a:lnTo>
                  <a:lnTo>
                    <a:pt x="277900" y="88815"/>
                  </a:lnTo>
                  <a:lnTo>
                    <a:pt x="280548" y="62168"/>
                  </a:lnTo>
                  <a:lnTo>
                    <a:pt x="289196" y="26794"/>
                  </a:lnTo>
                  <a:lnTo>
                    <a:pt x="292921" y="13345"/>
                  </a:lnTo>
                  <a:lnTo>
                    <a:pt x="296321" y="8046"/>
                  </a:lnTo>
                  <a:lnTo>
                    <a:pt x="314074" y="600"/>
                  </a:lnTo>
                  <a:lnTo>
                    <a:pt x="328477" y="0"/>
                  </a:lnTo>
                  <a:lnTo>
                    <a:pt x="358572" y="4066"/>
                  </a:lnTo>
                  <a:lnTo>
                    <a:pt x="379418" y="18899"/>
                  </a:lnTo>
                  <a:lnTo>
                    <a:pt x="387644" y="26482"/>
                  </a:lnTo>
                  <a:lnTo>
                    <a:pt x="395108" y="41341"/>
                  </a:lnTo>
                  <a:lnTo>
                    <a:pt x="401478" y="72540"/>
                  </a:lnTo>
                  <a:lnTo>
                    <a:pt x="404628" y="84625"/>
                  </a:lnTo>
                  <a:lnTo>
                    <a:pt x="406652" y="116138"/>
                  </a:lnTo>
                  <a:lnTo>
                    <a:pt x="407083" y="147036"/>
                  </a:lnTo>
                  <a:lnTo>
                    <a:pt x="405020" y="169065"/>
                  </a:lnTo>
                  <a:lnTo>
                    <a:pt x="400446" y="202419"/>
                  </a:lnTo>
                  <a:lnTo>
                    <a:pt x="398020" y="219147"/>
                  </a:lnTo>
                  <a:lnTo>
                    <a:pt x="387837" y="249031"/>
                  </a:lnTo>
                  <a:lnTo>
                    <a:pt x="376158" y="284148"/>
                  </a:lnTo>
                  <a:lnTo>
                    <a:pt x="366399" y="304108"/>
                  </a:lnTo>
                  <a:lnTo>
                    <a:pt x="364432" y="312164"/>
                  </a:lnTo>
                  <a:lnTo>
                    <a:pt x="347531" y="343688"/>
                  </a:lnTo>
                  <a:lnTo>
                    <a:pt x="330944" y="376729"/>
                  </a:lnTo>
                  <a:lnTo>
                    <a:pt x="316397" y="407932"/>
                  </a:lnTo>
                  <a:lnTo>
                    <a:pt x="315691" y="411019"/>
                  </a:lnTo>
                  <a:lnTo>
                    <a:pt x="314427" y="413077"/>
                  </a:lnTo>
                  <a:lnTo>
                    <a:pt x="312791" y="414448"/>
                  </a:lnTo>
                  <a:lnTo>
                    <a:pt x="310906" y="415363"/>
                  </a:lnTo>
                  <a:lnTo>
                    <a:pt x="309650" y="416766"/>
                  </a:lnTo>
                  <a:lnTo>
                    <a:pt x="307137" y="424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3"/>
            <p:cNvSpPr/>
            <p:nvPr/>
          </p:nvSpPr>
          <p:spPr>
            <a:xfrm>
              <a:off x="6972398" y="3779465"/>
              <a:ext cx="91039" cy="83797"/>
            </a:xfrm>
            <a:custGeom>
              <a:avLst/>
              <a:gdLst/>
              <a:ahLst/>
              <a:cxnLst/>
              <a:rect l="0" t="0" r="0" b="0"/>
              <a:pathLst>
                <a:path w="91039" h="83797">
                  <a:moveTo>
                    <a:pt x="71340" y="28154"/>
                  </a:moveTo>
                  <a:lnTo>
                    <a:pt x="40354" y="28154"/>
                  </a:lnTo>
                  <a:lnTo>
                    <a:pt x="35608" y="26037"/>
                  </a:lnTo>
                  <a:lnTo>
                    <a:pt x="30852" y="23244"/>
                  </a:lnTo>
                  <a:lnTo>
                    <a:pt x="21332" y="21451"/>
                  </a:lnTo>
                  <a:lnTo>
                    <a:pt x="8457" y="21036"/>
                  </a:lnTo>
                  <a:lnTo>
                    <a:pt x="3672" y="28602"/>
                  </a:lnTo>
                  <a:lnTo>
                    <a:pt x="647" y="44588"/>
                  </a:lnTo>
                  <a:lnTo>
                    <a:pt x="0" y="62558"/>
                  </a:lnTo>
                  <a:lnTo>
                    <a:pt x="2062" y="69374"/>
                  </a:lnTo>
                  <a:lnTo>
                    <a:pt x="3723" y="72303"/>
                  </a:lnTo>
                  <a:lnTo>
                    <a:pt x="13646" y="80217"/>
                  </a:lnTo>
                  <a:lnTo>
                    <a:pt x="22848" y="83796"/>
                  </a:lnTo>
                  <a:lnTo>
                    <a:pt x="25517" y="83505"/>
                  </a:lnTo>
                  <a:lnTo>
                    <a:pt x="30601" y="81065"/>
                  </a:lnTo>
                  <a:lnTo>
                    <a:pt x="45123" y="68472"/>
                  </a:lnTo>
                  <a:lnTo>
                    <a:pt x="52283" y="53858"/>
                  </a:lnTo>
                  <a:lnTo>
                    <a:pt x="55639" y="38239"/>
                  </a:lnTo>
                  <a:lnTo>
                    <a:pt x="54307" y="30519"/>
                  </a:lnTo>
                  <a:lnTo>
                    <a:pt x="49095" y="21711"/>
                  </a:lnTo>
                  <a:lnTo>
                    <a:pt x="38689" y="9196"/>
                  </a:lnTo>
                  <a:lnTo>
                    <a:pt x="36985" y="4382"/>
                  </a:lnTo>
                  <a:lnTo>
                    <a:pt x="35736" y="2781"/>
                  </a:lnTo>
                  <a:lnTo>
                    <a:pt x="32233" y="1002"/>
                  </a:lnTo>
                  <a:lnTo>
                    <a:pt x="25797" y="0"/>
                  </a:lnTo>
                  <a:lnTo>
                    <a:pt x="19084" y="6116"/>
                  </a:lnTo>
                  <a:lnTo>
                    <a:pt x="10612" y="18714"/>
                  </a:lnTo>
                  <a:lnTo>
                    <a:pt x="1104" y="43695"/>
                  </a:lnTo>
                  <a:lnTo>
                    <a:pt x="1497" y="46452"/>
                  </a:lnTo>
                  <a:lnTo>
                    <a:pt x="4051" y="51632"/>
                  </a:lnTo>
                  <a:lnTo>
                    <a:pt x="16726" y="66225"/>
                  </a:lnTo>
                  <a:lnTo>
                    <a:pt x="25635" y="68887"/>
                  </a:lnTo>
                  <a:lnTo>
                    <a:pt x="43173" y="70596"/>
                  </a:lnTo>
                  <a:lnTo>
                    <a:pt x="49032" y="68713"/>
                  </a:lnTo>
                  <a:lnTo>
                    <a:pt x="59260" y="61036"/>
                  </a:lnTo>
                  <a:lnTo>
                    <a:pt x="62002" y="56526"/>
                  </a:lnTo>
                  <a:lnTo>
                    <a:pt x="70841" y="28590"/>
                  </a:lnTo>
                  <a:lnTo>
                    <a:pt x="71310" y="11511"/>
                  </a:lnTo>
                  <a:lnTo>
                    <a:pt x="69733" y="9915"/>
                  </a:lnTo>
                  <a:lnTo>
                    <a:pt x="63746" y="8141"/>
                  </a:lnTo>
                  <a:lnTo>
                    <a:pt x="51451" y="7143"/>
                  </a:lnTo>
                  <a:lnTo>
                    <a:pt x="44509" y="9026"/>
                  </a:lnTo>
                  <a:lnTo>
                    <a:pt x="33584" y="16703"/>
                  </a:lnTo>
                  <a:lnTo>
                    <a:pt x="26198" y="23526"/>
                  </a:lnTo>
                  <a:lnTo>
                    <a:pt x="23495" y="28214"/>
                  </a:lnTo>
                  <a:lnTo>
                    <a:pt x="21760" y="37691"/>
                  </a:lnTo>
                  <a:lnTo>
                    <a:pt x="21460" y="48618"/>
                  </a:lnTo>
                  <a:lnTo>
                    <a:pt x="23506" y="55241"/>
                  </a:lnTo>
                  <a:lnTo>
                    <a:pt x="25163" y="58118"/>
                  </a:lnTo>
                  <a:lnTo>
                    <a:pt x="35080" y="65960"/>
                  </a:lnTo>
                  <a:lnTo>
                    <a:pt x="44279" y="69518"/>
                  </a:lnTo>
                  <a:lnTo>
                    <a:pt x="65508" y="70885"/>
                  </a:lnTo>
                  <a:lnTo>
                    <a:pt x="77197" y="67185"/>
                  </a:lnTo>
                  <a:lnTo>
                    <a:pt x="86921" y="61062"/>
                  </a:lnTo>
                  <a:lnTo>
                    <a:pt x="90171" y="56538"/>
                  </a:lnTo>
                  <a:lnTo>
                    <a:pt x="91038" y="54220"/>
                  </a:lnTo>
                  <a:lnTo>
                    <a:pt x="90821" y="51881"/>
                  </a:lnTo>
                  <a:lnTo>
                    <a:pt x="80485" y="32762"/>
                  </a:lnTo>
                  <a:lnTo>
                    <a:pt x="75933" y="26762"/>
                  </a:lnTo>
                  <a:lnTo>
                    <a:pt x="64914" y="23566"/>
                  </a:lnTo>
                  <a:lnTo>
                    <a:pt x="43347" y="21515"/>
                  </a:lnTo>
                  <a:lnTo>
                    <a:pt x="34822" y="25468"/>
                  </a:lnTo>
                  <a:lnTo>
                    <a:pt x="7046" y="4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9"/>
          <p:cNvGrpSpPr/>
          <p:nvPr/>
        </p:nvGrpSpPr>
        <p:grpSpPr>
          <a:xfrm>
            <a:off x="7050881" y="4257714"/>
            <a:ext cx="321470" cy="385721"/>
            <a:chOff x="7050881" y="4257714"/>
            <a:chExt cx="321470" cy="385721"/>
          </a:xfrm>
        </p:grpSpPr>
        <p:sp>
          <p:nvSpPr>
            <p:cNvPr id="161" name="SMARTInkShape-164"/>
            <p:cNvSpPr/>
            <p:nvPr/>
          </p:nvSpPr>
          <p:spPr>
            <a:xfrm>
              <a:off x="7243763" y="4257714"/>
              <a:ext cx="128588" cy="335718"/>
            </a:xfrm>
            <a:custGeom>
              <a:avLst/>
              <a:gdLst/>
              <a:ahLst/>
              <a:cxnLst/>
              <a:rect l="0" t="0" r="0" b="0"/>
              <a:pathLst>
                <a:path w="128588" h="335718">
                  <a:moveTo>
                    <a:pt x="128587" y="335717"/>
                  </a:moveTo>
                  <a:lnTo>
                    <a:pt x="128587" y="325774"/>
                  </a:lnTo>
                  <a:lnTo>
                    <a:pt x="121311" y="292404"/>
                  </a:lnTo>
                  <a:lnTo>
                    <a:pt x="111587" y="263123"/>
                  </a:lnTo>
                  <a:lnTo>
                    <a:pt x="99969" y="228409"/>
                  </a:lnTo>
                  <a:lnTo>
                    <a:pt x="88100" y="192822"/>
                  </a:lnTo>
                  <a:lnTo>
                    <a:pt x="76199" y="157121"/>
                  </a:lnTo>
                  <a:lnTo>
                    <a:pt x="64293" y="124942"/>
                  </a:lnTo>
                  <a:lnTo>
                    <a:pt x="53181" y="91061"/>
                  </a:lnTo>
                  <a:lnTo>
                    <a:pt x="45375" y="55515"/>
                  </a:lnTo>
                  <a:lnTo>
                    <a:pt x="42812" y="41469"/>
                  </a:lnTo>
                  <a:lnTo>
                    <a:pt x="36445" y="28982"/>
                  </a:lnTo>
                  <a:lnTo>
                    <a:pt x="35721" y="21422"/>
                  </a:lnTo>
                  <a:lnTo>
                    <a:pt x="39511" y="21401"/>
                  </a:lnTo>
                  <a:lnTo>
                    <a:pt x="40628" y="22192"/>
                  </a:lnTo>
                  <a:lnTo>
                    <a:pt x="41373" y="23513"/>
                  </a:lnTo>
                  <a:lnTo>
                    <a:pt x="41869" y="25187"/>
                  </a:lnTo>
                  <a:lnTo>
                    <a:pt x="42994" y="26303"/>
                  </a:lnTo>
                  <a:lnTo>
                    <a:pt x="50502" y="30212"/>
                  </a:lnTo>
                  <a:lnTo>
                    <a:pt x="84139" y="61879"/>
                  </a:lnTo>
                  <a:lnTo>
                    <a:pt x="109242" y="80924"/>
                  </a:lnTo>
                  <a:lnTo>
                    <a:pt x="112052" y="85686"/>
                  </a:lnTo>
                  <a:lnTo>
                    <a:pt x="114094" y="90449"/>
                  </a:lnTo>
                  <a:lnTo>
                    <a:pt x="120319" y="98563"/>
                  </a:lnTo>
                  <a:lnTo>
                    <a:pt x="123060" y="99346"/>
                  </a:lnTo>
                  <a:lnTo>
                    <a:pt x="128492" y="99963"/>
                  </a:lnTo>
                  <a:lnTo>
                    <a:pt x="124766" y="96178"/>
                  </a:lnTo>
                  <a:lnTo>
                    <a:pt x="122920" y="92201"/>
                  </a:lnTo>
                  <a:lnTo>
                    <a:pt x="122428" y="90029"/>
                  </a:lnTo>
                  <a:lnTo>
                    <a:pt x="116729" y="80047"/>
                  </a:lnTo>
                  <a:lnTo>
                    <a:pt x="106671" y="49777"/>
                  </a:lnTo>
                  <a:lnTo>
                    <a:pt x="87828" y="15919"/>
                  </a:lnTo>
                  <a:lnTo>
                    <a:pt x="85866" y="10229"/>
                  </a:lnTo>
                  <a:lnTo>
                    <a:pt x="78679" y="94"/>
                  </a:lnTo>
                  <a:lnTo>
                    <a:pt x="74817" y="0"/>
                  </a:lnTo>
                  <a:lnTo>
                    <a:pt x="73691" y="781"/>
                  </a:lnTo>
                  <a:lnTo>
                    <a:pt x="72939" y="2095"/>
                  </a:lnTo>
                  <a:lnTo>
                    <a:pt x="72438" y="3765"/>
                  </a:lnTo>
                  <a:lnTo>
                    <a:pt x="65915" y="14436"/>
                  </a:lnTo>
                  <a:lnTo>
                    <a:pt x="65375" y="16755"/>
                  </a:lnTo>
                  <a:lnTo>
                    <a:pt x="44245" y="52055"/>
                  </a:lnTo>
                  <a:lnTo>
                    <a:pt x="39479" y="59405"/>
                  </a:lnTo>
                  <a:lnTo>
                    <a:pt x="8634" y="84274"/>
                  </a:lnTo>
                  <a:lnTo>
                    <a:pt x="5689" y="85059"/>
                  </a:lnTo>
                  <a:lnTo>
                    <a:pt x="0" y="8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5"/>
            <p:cNvSpPr/>
            <p:nvPr/>
          </p:nvSpPr>
          <p:spPr>
            <a:xfrm>
              <a:off x="7050881" y="4364842"/>
              <a:ext cx="157068" cy="278593"/>
            </a:xfrm>
            <a:custGeom>
              <a:avLst/>
              <a:gdLst/>
              <a:ahLst/>
              <a:cxnLst/>
              <a:rect l="0" t="0" r="0" b="0"/>
              <a:pathLst>
                <a:path w="157068" h="278593">
                  <a:moveTo>
                    <a:pt x="21432" y="14277"/>
                  </a:moveTo>
                  <a:lnTo>
                    <a:pt x="25224" y="18069"/>
                  </a:lnTo>
                  <a:lnTo>
                    <a:pt x="27086" y="22048"/>
                  </a:lnTo>
                  <a:lnTo>
                    <a:pt x="32342" y="55187"/>
                  </a:lnTo>
                  <a:lnTo>
                    <a:pt x="45366" y="87163"/>
                  </a:lnTo>
                  <a:lnTo>
                    <a:pt x="65692" y="122553"/>
                  </a:lnTo>
                  <a:lnTo>
                    <a:pt x="84669" y="158243"/>
                  </a:lnTo>
                  <a:lnTo>
                    <a:pt x="102092" y="193960"/>
                  </a:lnTo>
                  <a:lnTo>
                    <a:pt x="114261" y="218845"/>
                  </a:lnTo>
                  <a:lnTo>
                    <a:pt x="133349" y="251785"/>
                  </a:lnTo>
                  <a:lnTo>
                    <a:pt x="139700" y="261039"/>
                  </a:lnTo>
                  <a:lnTo>
                    <a:pt x="144364" y="271276"/>
                  </a:lnTo>
                  <a:lnTo>
                    <a:pt x="148902" y="277150"/>
                  </a:lnTo>
                  <a:lnTo>
                    <a:pt x="151639" y="277953"/>
                  </a:lnTo>
                  <a:lnTo>
                    <a:pt x="157067" y="278585"/>
                  </a:lnTo>
                  <a:lnTo>
                    <a:pt x="153342" y="278592"/>
                  </a:lnTo>
                  <a:lnTo>
                    <a:pt x="152234" y="277799"/>
                  </a:lnTo>
                  <a:lnTo>
                    <a:pt x="133252" y="244803"/>
                  </a:lnTo>
                  <a:lnTo>
                    <a:pt x="121431" y="213615"/>
                  </a:lnTo>
                  <a:lnTo>
                    <a:pt x="104626" y="178493"/>
                  </a:lnTo>
                  <a:lnTo>
                    <a:pt x="86989" y="142852"/>
                  </a:lnTo>
                  <a:lnTo>
                    <a:pt x="71918" y="107144"/>
                  </a:lnTo>
                  <a:lnTo>
                    <a:pt x="54685" y="72221"/>
                  </a:lnTo>
                  <a:lnTo>
                    <a:pt x="38302" y="36634"/>
                  </a:lnTo>
                  <a:lnTo>
                    <a:pt x="23830" y="13042"/>
                  </a:lnTo>
                  <a:lnTo>
                    <a:pt x="17467" y="8090"/>
                  </a:lnTo>
                  <a:lnTo>
                    <a:pt x="14706" y="1213"/>
                  </a:lnTo>
                  <a:lnTo>
                    <a:pt x="14567" y="1599"/>
                  </a:lnTo>
                  <a:lnTo>
                    <a:pt x="14412" y="4144"/>
                  </a:lnTo>
                  <a:lnTo>
                    <a:pt x="12226" y="7921"/>
                  </a:lnTo>
                  <a:lnTo>
                    <a:pt x="9403" y="12246"/>
                  </a:lnTo>
                  <a:lnTo>
                    <a:pt x="7813" y="19937"/>
                  </a:lnTo>
                  <a:lnTo>
                    <a:pt x="6368" y="53124"/>
                  </a:lnTo>
                  <a:lnTo>
                    <a:pt x="443" y="83642"/>
                  </a:lnTo>
                  <a:lnTo>
                    <a:pt x="0" y="107135"/>
                  </a:lnTo>
                  <a:lnTo>
                    <a:pt x="0" y="91050"/>
                  </a:lnTo>
                  <a:lnTo>
                    <a:pt x="6703" y="56976"/>
                  </a:lnTo>
                  <a:lnTo>
                    <a:pt x="7742" y="47541"/>
                  </a:lnTo>
                  <a:lnTo>
                    <a:pt x="13835" y="22043"/>
                  </a:lnTo>
                  <a:lnTo>
                    <a:pt x="14198" y="12018"/>
                  </a:lnTo>
                  <a:lnTo>
                    <a:pt x="16364" y="7188"/>
                  </a:lnTo>
                  <a:lnTo>
                    <a:pt x="20430" y="1411"/>
                  </a:lnTo>
                  <a:lnTo>
                    <a:pt x="23103" y="621"/>
                  </a:lnTo>
                  <a:lnTo>
                    <a:pt x="42216" y="0"/>
                  </a:lnTo>
                  <a:lnTo>
                    <a:pt x="48661" y="2111"/>
                  </a:lnTo>
                  <a:lnTo>
                    <a:pt x="64176" y="12346"/>
                  </a:lnTo>
                  <a:lnTo>
                    <a:pt x="69004" y="14212"/>
                  </a:lnTo>
                  <a:lnTo>
                    <a:pt x="80956" y="24107"/>
                  </a:lnTo>
                  <a:lnTo>
                    <a:pt x="109538" y="59436"/>
                  </a:lnTo>
                  <a:lnTo>
                    <a:pt x="121444" y="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0"/>
          <p:cNvGrpSpPr/>
          <p:nvPr/>
        </p:nvGrpSpPr>
        <p:grpSpPr>
          <a:xfrm>
            <a:off x="7015686" y="4214813"/>
            <a:ext cx="1784977" cy="1310157"/>
            <a:chOff x="7015686" y="4214813"/>
            <a:chExt cx="1784977" cy="1310157"/>
          </a:xfrm>
        </p:grpSpPr>
        <p:sp>
          <p:nvSpPr>
            <p:cNvPr id="164" name="SMARTInkShape-166"/>
            <p:cNvSpPr/>
            <p:nvPr/>
          </p:nvSpPr>
          <p:spPr>
            <a:xfrm>
              <a:off x="7015686" y="4929188"/>
              <a:ext cx="135209" cy="281479"/>
            </a:xfrm>
            <a:custGeom>
              <a:avLst/>
              <a:gdLst/>
              <a:ahLst/>
              <a:cxnLst/>
              <a:rect l="0" t="0" r="0" b="0"/>
              <a:pathLst>
                <a:path w="135209" h="281479">
                  <a:moveTo>
                    <a:pt x="135208" y="0"/>
                  </a:moveTo>
                  <a:lnTo>
                    <a:pt x="109768" y="793"/>
                  </a:lnTo>
                  <a:lnTo>
                    <a:pt x="101147" y="3792"/>
                  </a:lnTo>
                  <a:lnTo>
                    <a:pt x="73232" y="26735"/>
                  </a:lnTo>
                  <a:lnTo>
                    <a:pt x="40923" y="54816"/>
                  </a:lnTo>
                  <a:lnTo>
                    <a:pt x="5443" y="87689"/>
                  </a:lnTo>
                  <a:lnTo>
                    <a:pt x="0" y="92414"/>
                  </a:lnTo>
                  <a:lnTo>
                    <a:pt x="3424" y="92733"/>
                  </a:lnTo>
                  <a:lnTo>
                    <a:pt x="7316" y="90692"/>
                  </a:lnTo>
                  <a:lnTo>
                    <a:pt x="9465" y="89036"/>
                  </a:lnTo>
                  <a:lnTo>
                    <a:pt x="16087" y="87196"/>
                  </a:lnTo>
                  <a:lnTo>
                    <a:pt x="47238" y="85811"/>
                  </a:lnTo>
                  <a:lnTo>
                    <a:pt x="79481" y="95675"/>
                  </a:lnTo>
                  <a:lnTo>
                    <a:pt x="96119" y="106312"/>
                  </a:lnTo>
                  <a:lnTo>
                    <a:pt x="111102" y="123310"/>
                  </a:lnTo>
                  <a:lnTo>
                    <a:pt x="127398" y="157408"/>
                  </a:lnTo>
                  <a:lnTo>
                    <a:pt x="132894" y="178666"/>
                  </a:lnTo>
                  <a:lnTo>
                    <a:pt x="134109" y="214322"/>
                  </a:lnTo>
                  <a:lnTo>
                    <a:pt x="125225" y="246240"/>
                  </a:lnTo>
                  <a:lnTo>
                    <a:pt x="118403" y="261519"/>
                  </a:lnTo>
                  <a:lnTo>
                    <a:pt x="111599" y="269160"/>
                  </a:lnTo>
                  <a:lnTo>
                    <a:pt x="98088" y="280532"/>
                  </a:lnTo>
                  <a:lnTo>
                    <a:pt x="95381" y="281478"/>
                  </a:lnTo>
                  <a:lnTo>
                    <a:pt x="92781" y="281314"/>
                  </a:lnTo>
                  <a:lnTo>
                    <a:pt x="70914" y="27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7"/>
            <p:cNvSpPr/>
            <p:nvPr/>
          </p:nvSpPr>
          <p:spPr>
            <a:xfrm>
              <a:off x="7215188" y="4972050"/>
              <a:ext cx="71438" cy="100014"/>
            </a:xfrm>
            <a:custGeom>
              <a:avLst/>
              <a:gdLst/>
              <a:ahLst/>
              <a:cxnLst/>
              <a:rect l="0" t="0" r="0" b="0"/>
              <a:pathLst>
                <a:path w="71438" h="100014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9942" y="3792"/>
                  </a:lnTo>
                  <a:lnTo>
                    <a:pt x="12356" y="7771"/>
                  </a:lnTo>
                  <a:lnTo>
                    <a:pt x="17698" y="20585"/>
                  </a:lnTo>
                  <a:lnTo>
                    <a:pt x="45582" y="54065"/>
                  </a:lnTo>
                  <a:lnTo>
                    <a:pt x="67351" y="88231"/>
                  </a:lnTo>
                  <a:lnTo>
                    <a:pt x="71437" y="10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8"/>
            <p:cNvSpPr/>
            <p:nvPr/>
          </p:nvSpPr>
          <p:spPr>
            <a:xfrm>
              <a:off x="7165181" y="4864894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9"/>
            <p:cNvSpPr/>
            <p:nvPr/>
          </p:nvSpPr>
          <p:spPr>
            <a:xfrm>
              <a:off x="7289996" y="4872038"/>
              <a:ext cx="129030" cy="171451"/>
            </a:xfrm>
            <a:custGeom>
              <a:avLst/>
              <a:gdLst/>
              <a:ahLst/>
              <a:cxnLst/>
              <a:rect l="0" t="0" r="0" b="0"/>
              <a:pathLst>
                <a:path w="129030" h="171451">
                  <a:moveTo>
                    <a:pt x="82354" y="0"/>
                  </a:moveTo>
                  <a:lnTo>
                    <a:pt x="78561" y="0"/>
                  </a:lnTo>
                  <a:lnTo>
                    <a:pt x="74583" y="2116"/>
                  </a:lnTo>
                  <a:lnTo>
                    <a:pt x="41364" y="30060"/>
                  </a:lnTo>
                  <a:lnTo>
                    <a:pt x="7683" y="61700"/>
                  </a:lnTo>
                  <a:lnTo>
                    <a:pt x="0" y="75387"/>
                  </a:lnTo>
                  <a:lnTo>
                    <a:pt x="464" y="76452"/>
                  </a:lnTo>
                  <a:lnTo>
                    <a:pt x="3119" y="78160"/>
                  </a:lnTo>
                  <a:lnTo>
                    <a:pt x="7371" y="78456"/>
                  </a:lnTo>
                  <a:lnTo>
                    <a:pt x="39725" y="71873"/>
                  </a:lnTo>
                  <a:lnTo>
                    <a:pt x="72842" y="71463"/>
                  </a:lnTo>
                  <a:lnTo>
                    <a:pt x="91882" y="72236"/>
                  </a:lnTo>
                  <a:lnTo>
                    <a:pt x="105374" y="77142"/>
                  </a:lnTo>
                  <a:lnTo>
                    <a:pt x="120036" y="88230"/>
                  </a:lnTo>
                  <a:lnTo>
                    <a:pt x="122914" y="95040"/>
                  </a:lnTo>
                  <a:lnTo>
                    <a:pt x="124987" y="102565"/>
                  </a:lnTo>
                  <a:lnTo>
                    <a:pt x="128554" y="108555"/>
                  </a:lnTo>
                  <a:lnTo>
                    <a:pt x="129029" y="112057"/>
                  </a:lnTo>
                  <a:lnTo>
                    <a:pt x="127440" y="120182"/>
                  </a:lnTo>
                  <a:lnTo>
                    <a:pt x="113162" y="145189"/>
                  </a:lnTo>
                  <a:lnTo>
                    <a:pt x="108481" y="151312"/>
                  </a:lnTo>
                  <a:lnTo>
                    <a:pt x="85393" y="168211"/>
                  </a:lnTo>
                  <a:lnTo>
                    <a:pt x="7521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0"/>
            <p:cNvSpPr/>
            <p:nvPr/>
          </p:nvSpPr>
          <p:spPr>
            <a:xfrm>
              <a:off x="7408069" y="4743450"/>
              <a:ext cx="135732" cy="221457"/>
            </a:xfrm>
            <a:custGeom>
              <a:avLst/>
              <a:gdLst/>
              <a:ahLst/>
              <a:cxnLst/>
              <a:rect l="0" t="0" r="0" b="0"/>
              <a:pathLst>
                <a:path w="135732" h="221457">
                  <a:moveTo>
                    <a:pt x="0" y="0"/>
                  </a:moveTo>
                  <a:lnTo>
                    <a:pt x="3793" y="0"/>
                  </a:lnTo>
                  <a:lnTo>
                    <a:pt x="7771" y="4233"/>
                  </a:lnTo>
                  <a:lnTo>
                    <a:pt x="32716" y="38280"/>
                  </a:lnTo>
                  <a:lnTo>
                    <a:pt x="55851" y="72414"/>
                  </a:lnTo>
                  <a:lnTo>
                    <a:pt x="71052" y="100302"/>
                  </a:lnTo>
                  <a:lnTo>
                    <a:pt x="85611" y="128673"/>
                  </a:lnTo>
                  <a:lnTo>
                    <a:pt x="100959" y="162912"/>
                  </a:lnTo>
                  <a:lnTo>
                    <a:pt x="121882" y="194187"/>
                  </a:lnTo>
                  <a:lnTo>
                    <a:pt x="131627" y="210466"/>
                  </a:lnTo>
                  <a:lnTo>
                    <a:pt x="135731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71"/>
            <p:cNvSpPr/>
            <p:nvPr/>
          </p:nvSpPr>
          <p:spPr>
            <a:xfrm>
              <a:off x="7429500" y="4593431"/>
              <a:ext cx="385764" cy="271464"/>
            </a:xfrm>
            <a:custGeom>
              <a:avLst/>
              <a:gdLst/>
              <a:ahLst/>
              <a:cxnLst/>
              <a:rect l="0" t="0" r="0" b="0"/>
              <a:pathLst>
                <a:path w="385764" h="271464">
                  <a:moveTo>
                    <a:pt x="0" y="271463"/>
                  </a:moveTo>
                  <a:lnTo>
                    <a:pt x="24836" y="270669"/>
                  </a:lnTo>
                  <a:lnTo>
                    <a:pt x="58180" y="258484"/>
                  </a:lnTo>
                  <a:lnTo>
                    <a:pt x="93005" y="237671"/>
                  </a:lnTo>
                  <a:lnTo>
                    <a:pt x="125800" y="209510"/>
                  </a:lnTo>
                  <a:lnTo>
                    <a:pt x="150953" y="174821"/>
                  </a:lnTo>
                  <a:lnTo>
                    <a:pt x="170001" y="145429"/>
                  </a:lnTo>
                  <a:lnTo>
                    <a:pt x="169690" y="143784"/>
                  </a:lnTo>
                  <a:lnTo>
                    <a:pt x="165173" y="136949"/>
                  </a:lnTo>
                  <a:lnTo>
                    <a:pt x="164090" y="137337"/>
                  </a:lnTo>
                  <a:lnTo>
                    <a:pt x="147262" y="148781"/>
                  </a:lnTo>
                  <a:lnTo>
                    <a:pt x="133614" y="169533"/>
                  </a:lnTo>
                  <a:lnTo>
                    <a:pt x="125237" y="197685"/>
                  </a:lnTo>
                  <a:lnTo>
                    <a:pt x="125246" y="207187"/>
                  </a:lnTo>
                  <a:lnTo>
                    <a:pt x="138335" y="240508"/>
                  </a:lnTo>
                  <a:lnTo>
                    <a:pt x="145323" y="251002"/>
                  </a:lnTo>
                  <a:lnTo>
                    <a:pt x="156212" y="259139"/>
                  </a:lnTo>
                  <a:lnTo>
                    <a:pt x="169493" y="262784"/>
                  </a:lnTo>
                  <a:lnTo>
                    <a:pt x="193112" y="263222"/>
                  </a:lnTo>
                  <a:lnTo>
                    <a:pt x="218792" y="254336"/>
                  </a:lnTo>
                  <a:lnTo>
                    <a:pt x="247625" y="230523"/>
                  </a:lnTo>
                  <a:lnTo>
                    <a:pt x="258138" y="216558"/>
                  </a:lnTo>
                  <a:lnTo>
                    <a:pt x="273720" y="181956"/>
                  </a:lnTo>
                  <a:lnTo>
                    <a:pt x="273366" y="151809"/>
                  </a:lnTo>
                  <a:lnTo>
                    <a:pt x="272027" y="127884"/>
                  </a:lnTo>
                  <a:lnTo>
                    <a:pt x="270251" y="122562"/>
                  </a:lnTo>
                  <a:lnTo>
                    <a:pt x="251628" y="95503"/>
                  </a:lnTo>
                  <a:lnTo>
                    <a:pt x="250302" y="94625"/>
                  </a:lnTo>
                  <a:lnTo>
                    <a:pt x="243224" y="92938"/>
                  </a:lnTo>
                  <a:lnTo>
                    <a:pt x="247863" y="98586"/>
                  </a:lnTo>
                  <a:lnTo>
                    <a:pt x="250182" y="105058"/>
                  </a:lnTo>
                  <a:lnTo>
                    <a:pt x="253538" y="109663"/>
                  </a:lnTo>
                  <a:lnTo>
                    <a:pt x="285979" y="134247"/>
                  </a:lnTo>
                  <a:lnTo>
                    <a:pt x="319101" y="152313"/>
                  </a:lnTo>
                  <a:lnTo>
                    <a:pt x="351632" y="168270"/>
                  </a:lnTo>
                  <a:lnTo>
                    <a:pt x="363906" y="171171"/>
                  </a:lnTo>
                  <a:lnTo>
                    <a:pt x="367581" y="171326"/>
                  </a:lnTo>
                  <a:lnTo>
                    <a:pt x="368879" y="170574"/>
                  </a:lnTo>
                  <a:lnTo>
                    <a:pt x="369745" y="169278"/>
                  </a:lnTo>
                  <a:lnTo>
                    <a:pt x="370322" y="167621"/>
                  </a:lnTo>
                  <a:lnTo>
                    <a:pt x="369912" y="165722"/>
                  </a:lnTo>
                  <a:lnTo>
                    <a:pt x="365544" y="159258"/>
                  </a:lnTo>
                  <a:lnTo>
                    <a:pt x="352322" y="139528"/>
                  </a:lnTo>
                  <a:lnTo>
                    <a:pt x="346045" y="125127"/>
                  </a:lnTo>
                  <a:lnTo>
                    <a:pt x="339061" y="90331"/>
                  </a:lnTo>
                  <a:lnTo>
                    <a:pt x="346030" y="56816"/>
                  </a:lnTo>
                  <a:lnTo>
                    <a:pt x="361451" y="28509"/>
                  </a:lnTo>
                  <a:lnTo>
                    <a:pt x="3857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72"/>
            <p:cNvSpPr/>
            <p:nvPr/>
          </p:nvSpPr>
          <p:spPr>
            <a:xfrm>
              <a:off x="7188406" y="5300663"/>
              <a:ext cx="255383" cy="224307"/>
            </a:xfrm>
            <a:custGeom>
              <a:avLst/>
              <a:gdLst/>
              <a:ahLst/>
              <a:cxnLst/>
              <a:rect l="0" t="0" r="0" b="0"/>
              <a:pathLst>
                <a:path w="255383" h="224307">
                  <a:moveTo>
                    <a:pt x="62500" y="0"/>
                  </a:moveTo>
                  <a:lnTo>
                    <a:pt x="58707" y="0"/>
                  </a:lnTo>
                  <a:lnTo>
                    <a:pt x="48765" y="3792"/>
                  </a:lnTo>
                  <a:lnTo>
                    <a:pt x="39557" y="9942"/>
                  </a:lnTo>
                  <a:lnTo>
                    <a:pt x="20684" y="37584"/>
                  </a:lnTo>
                  <a:lnTo>
                    <a:pt x="5801" y="71683"/>
                  </a:lnTo>
                  <a:lnTo>
                    <a:pt x="457" y="92941"/>
                  </a:lnTo>
                  <a:lnTo>
                    <a:pt x="0" y="107188"/>
                  </a:lnTo>
                  <a:lnTo>
                    <a:pt x="8282" y="142879"/>
                  </a:lnTo>
                  <a:lnTo>
                    <a:pt x="25365" y="176477"/>
                  </a:lnTo>
                  <a:lnTo>
                    <a:pt x="32501" y="187178"/>
                  </a:lnTo>
                  <a:lnTo>
                    <a:pt x="49908" y="201333"/>
                  </a:lnTo>
                  <a:lnTo>
                    <a:pt x="84155" y="216239"/>
                  </a:lnTo>
                  <a:lnTo>
                    <a:pt x="105429" y="223702"/>
                  </a:lnTo>
                  <a:lnTo>
                    <a:pt x="119680" y="224306"/>
                  </a:lnTo>
                  <a:lnTo>
                    <a:pt x="155373" y="220243"/>
                  </a:lnTo>
                  <a:lnTo>
                    <a:pt x="191089" y="201619"/>
                  </a:lnTo>
                  <a:lnTo>
                    <a:pt x="218869" y="182406"/>
                  </a:lnTo>
                  <a:lnTo>
                    <a:pt x="230157" y="169969"/>
                  </a:lnTo>
                  <a:lnTo>
                    <a:pt x="244636" y="136879"/>
                  </a:lnTo>
                  <a:lnTo>
                    <a:pt x="251845" y="109172"/>
                  </a:lnTo>
                  <a:lnTo>
                    <a:pt x="254683" y="73482"/>
                  </a:lnTo>
                  <a:lnTo>
                    <a:pt x="255382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3"/>
            <p:cNvSpPr/>
            <p:nvPr/>
          </p:nvSpPr>
          <p:spPr>
            <a:xfrm>
              <a:off x="7344070" y="5214938"/>
              <a:ext cx="264025" cy="156733"/>
            </a:xfrm>
            <a:custGeom>
              <a:avLst/>
              <a:gdLst/>
              <a:ahLst/>
              <a:cxnLst/>
              <a:rect l="0" t="0" r="0" b="0"/>
              <a:pathLst>
                <a:path w="264025" h="156733">
                  <a:moveTo>
                    <a:pt x="6849" y="0"/>
                  </a:moveTo>
                  <a:lnTo>
                    <a:pt x="0" y="0"/>
                  </a:lnTo>
                  <a:lnTo>
                    <a:pt x="16306" y="20127"/>
                  </a:lnTo>
                  <a:lnTo>
                    <a:pt x="24546" y="27201"/>
                  </a:lnTo>
                  <a:lnTo>
                    <a:pt x="57092" y="59890"/>
                  </a:lnTo>
                  <a:lnTo>
                    <a:pt x="86559" y="93229"/>
                  </a:lnTo>
                  <a:lnTo>
                    <a:pt x="122240" y="125820"/>
                  </a:lnTo>
                  <a:lnTo>
                    <a:pt x="156097" y="149817"/>
                  </a:lnTo>
                  <a:lnTo>
                    <a:pt x="161287" y="153898"/>
                  </a:lnTo>
                  <a:lnTo>
                    <a:pt x="169698" y="156732"/>
                  </a:lnTo>
                  <a:lnTo>
                    <a:pt x="170508" y="152737"/>
                  </a:lnTo>
                  <a:lnTo>
                    <a:pt x="170724" y="149450"/>
                  </a:lnTo>
                  <a:lnTo>
                    <a:pt x="168847" y="143680"/>
                  </a:lnTo>
                  <a:lnTo>
                    <a:pt x="156665" y="113116"/>
                  </a:lnTo>
                  <a:lnTo>
                    <a:pt x="145729" y="79219"/>
                  </a:lnTo>
                  <a:lnTo>
                    <a:pt x="138741" y="47096"/>
                  </a:lnTo>
                  <a:lnTo>
                    <a:pt x="140344" y="34425"/>
                  </a:lnTo>
                  <a:lnTo>
                    <a:pt x="143703" y="27206"/>
                  </a:lnTo>
                  <a:lnTo>
                    <a:pt x="147842" y="23997"/>
                  </a:lnTo>
                  <a:lnTo>
                    <a:pt x="152327" y="22571"/>
                  </a:lnTo>
                  <a:lnTo>
                    <a:pt x="163107" y="21769"/>
                  </a:lnTo>
                  <a:lnTo>
                    <a:pt x="176355" y="25324"/>
                  </a:lnTo>
                  <a:lnTo>
                    <a:pt x="209296" y="46272"/>
                  </a:lnTo>
                  <a:lnTo>
                    <a:pt x="239308" y="62380"/>
                  </a:lnTo>
                  <a:lnTo>
                    <a:pt x="264024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4"/>
            <p:cNvSpPr/>
            <p:nvPr/>
          </p:nvSpPr>
          <p:spPr>
            <a:xfrm>
              <a:off x="7593893" y="5086350"/>
              <a:ext cx="106918" cy="170247"/>
            </a:xfrm>
            <a:custGeom>
              <a:avLst/>
              <a:gdLst/>
              <a:ahLst/>
              <a:cxnLst/>
              <a:rect l="0" t="0" r="0" b="0"/>
              <a:pathLst>
                <a:path w="106918" h="170247">
                  <a:moveTo>
                    <a:pt x="7057" y="100013"/>
                  </a:moveTo>
                  <a:lnTo>
                    <a:pt x="208" y="100013"/>
                  </a:lnTo>
                  <a:lnTo>
                    <a:pt x="0" y="103805"/>
                  </a:lnTo>
                  <a:lnTo>
                    <a:pt x="2069" y="107783"/>
                  </a:lnTo>
                  <a:lnTo>
                    <a:pt x="16708" y="123861"/>
                  </a:lnTo>
                  <a:lnTo>
                    <a:pt x="50110" y="142877"/>
                  </a:lnTo>
                  <a:lnTo>
                    <a:pt x="64264" y="152136"/>
                  </a:lnTo>
                  <a:lnTo>
                    <a:pt x="76395" y="160700"/>
                  </a:lnTo>
                  <a:lnTo>
                    <a:pt x="101192" y="170246"/>
                  </a:lnTo>
                  <a:lnTo>
                    <a:pt x="103150" y="169854"/>
                  </a:lnTo>
                  <a:lnTo>
                    <a:pt x="104457" y="168798"/>
                  </a:lnTo>
                  <a:lnTo>
                    <a:pt x="105908" y="165509"/>
                  </a:lnTo>
                  <a:lnTo>
                    <a:pt x="106917" y="150834"/>
                  </a:lnTo>
                  <a:lnTo>
                    <a:pt x="97114" y="119895"/>
                  </a:lnTo>
                  <a:lnTo>
                    <a:pt x="85582" y="85521"/>
                  </a:lnTo>
                  <a:lnTo>
                    <a:pt x="74518" y="50773"/>
                  </a:lnTo>
                  <a:lnTo>
                    <a:pt x="71536" y="16589"/>
                  </a:lnTo>
                  <a:lnTo>
                    <a:pt x="71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5"/>
            <p:cNvSpPr/>
            <p:nvPr/>
          </p:nvSpPr>
          <p:spPr>
            <a:xfrm>
              <a:off x="7750969" y="5057910"/>
              <a:ext cx="120024" cy="92281"/>
            </a:xfrm>
            <a:custGeom>
              <a:avLst/>
              <a:gdLst/>
              <a:ahLst/>
              <a:cxnLst/>
              <a:rect l="0" t="0" r="0" b="0"/>
              <a:pathLst>
                <a:path w="120024" h="92281">
                  <a:moveTo>
                    <a:pt x="0" y="7009"/>
                  </a:moveTo>
                  <a:lnTo>
                    <a:pt x="3793" y="10801"/>
                  </a:lnTo>
                  <a:lnTo>
                    <a:pt x="5654" y="14780"/>
                  </a:lnTo>
                  <a:lnTo>
                    <a:pt x="9129" y="24958"/>
                  </a:lnTo>
                  <a:lnTo>
                    <a:pt x="23722" y="50193"/>
                  </a:lnTo>
                  <a:lnTo>
                    <a:pt x="44553" y="76358"/>
                  </a:lnTo>
                  <a:lnTo>
                    <a:pt x="66103" y="89284"/>
                  </a:lnTo>
                  <a:lnTo>
                    <a:pt x="76119" y="91712"/>
                  </a:lnTo>
                  <a:lnTo>
                    <a:pt x="84365" y="92280"/>
                  </a:lnTo>
                  <a:lnTo>
                    <a:pt x="91206" y="90415"/>
                  </a:lnTo>
                  <a:lnTo>
                    <a:pt x="102065" y="82751"/>
                  </a:lnTo>
                  <a:lnTo>
                    <a:pt x="111854" y="72799"/>
                  </a:lnTo>
                  <a:lnTo>
                    <a:pt x="118249" y="60810"/>
                  </a:lnTo>
                  <a:lnTo>
                    <a:pt x="120023" y="51822"/>
                  </a:lnTo>
                  <a:lnTo>
                    <a:pt x="118696" y="42536"/>
                  </a:lnTo>
                  <a:lnTo>
                    <a:pt x="109176" y="19684"/>
                  </a:lnTo>
                  <a:lnTo>
                    <a:pt x="104614" y="13171"/>
                  </a:lnTo>
                  <a:lnTo>
                    <a:pt x="93791" y="5042"/>
                  </a:lnTo>
                  <a:lnTo>
                    <a:pt x="80530" y="1399"/>
                  </a:lnTo>
                  <a:lnTo>
                    <a:pt x="48557" y="0"/>
                  </a:lnTo>
                  <a:lnTo>
                    <a:pt x="39308" y="2042"/>
                  </a:lnTo>
                  <a:lnTo>
                    <a:pt x="31758" y="4801"/>
                  </a:lnTo>
                  <a:lnTo>
                    <a:pt x="14287" y="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6"/>
            <p:cNvSpPr/>
            <p:nvPr/>
          </p:nvSpPr>
          <p:spPr>
            <a:xfrm>
              <a:off x="7843838" y="4844621"/>
              <a:ext cx="207169" cy="216992"/>
            </a:xfrm>
            <a:custGeom>
              <a:avLst/>
              <a:gdLst/>
              <a:ahLst/>
              <a:cxnLst/>
              <a:rect l="0" t="0" r="0" b="0"/>
              <a:pathLst>
                <a:path w="207169" h="216992">
                  <a:moveTo>
                    <a:pt x="0" y="163148"/>
                  </a:moveTo>
                  <a:lnTo>
                    <a:pt x="3792" y="166940"/>
                  </a:lnTo>
                  <a:lnTo>
                    <a:pt x="7770" y="168802"/>
                  </a:lnTo>
                  <a:lnTo>
                    <a:pt x="9942" y="169299"/>
                  </a:lnTo>
                  <a:lnTo>
                    <a:pt x="11391" y="170423"/>
                  </a:lnTo>
                  <a:lnTo>
                    <a:pt x="13000" y="173790"/>
                  </a:lnTo>
                  <a:lnTo>
                    <a:pt x="17948" y="177932"/>
                  </a:lnTo>
                  <a:lnTo>
                    <a:pt x="51334" y="201256"/>
                  </a:lnTo>
                  <a:lnTo>
                    <a:pt x="62789" y="211744"/>
                  </a:lnTo>
                  <a:lnTo>
                    <a:pt x="63625" y="214644"/>
                  </a:lnTo>
                  <a:lnTo>
                    <a:pt x="63996" y="216991"/>
                  </a:lnTo>
                  <a:lnTo>
                    <a:pt x="64254" y="210024"/>
                  </a:lnTo>
                  <a:lnTo>
                    <a:pt x="62159" y="205677"/>
                  </a:lnTo>
                  <a:lnTo>
                    <a:pt x="60490" y="203407"/>
                  </a:lnTo>
                  <a:lnTo>
                    <a:pt x="53650" y="173229"/>
                  </a:lnTo>
                  <a:lnTo>
                    <a:pt x="44832" y="141162"/>
                  </a:lnTo>
                  <a:lnTo>
                    <a:pt x="43915" y="111628"/>
                  </a:lnTo>
                  <a:lnTo>
                    <a:pt x="52840" y="87062"/>
                  </a:lnTo>
                  <a:lnTo>
                    <a:pt x="57350" y="81707"/>
                  </a:lnTo>
                  <a:lnTo>
                    <a:pt x="66714" y="74476"/>
                  </a:lnTo>
                  <a:lnTo>
                    <a:pt x="69876" y="73871"/>
                  </a:lnTo>
                  <a:lnTo>
                    <a:pt x="77622" y="75315"/>
                  </a:lnTo>
                  <a:lnTo>
                    <a:pt x="94736" y="82710"/>
                  </a:lnTo>
                  <a:lnTo>
                    <a:pt x="130378" y="103630"/>
                  </a:lnTo>
                  <a:lnTo>
                    <a:pt x="152284" y="122667"/>
                  </a:lnTo>
                  <a:lnTo>
                    <a:pt x="154994" y="127430"/>
                  </a:lnTo>
                  <a:lnTo>
                    <a:pt x="157035" y="134155"/>
                  </a:lnTo>
                  <a:lnTo>
                    <a:pt x="157124" y="130657"/>
                  </a:lnTo>
                  <a:lnTo>
                    <a:pt x="155029" y="126747"/>
                  </a:lnTo>
                  <a:lnTo>
                    <a:pt x="140369" y="100777"/>
                  </a:lnTo>
                  <a:lnTo>
                    <a:pt x="132346" y="66469"/>
                  </a:lnTo>
                  <a:lnTo>
                    <a:pt x="128917" y="30874"/>
                  </a:lnTo>
                  <a:lnTo>
                    <a:pt x="132477" y="12037"/>
                  </a:lnTo>
                  <a:lnTo>
                    <a:pt x="135149" y="7638"/>
                  </a:lnTo>
                  <a:lnTo>
                    <a:pt x="138518" y="4706"/>
                  </a:lnTo>
                  <a:lnTo>
                    <a:pt x="148728" y="579"/>
                  </a:lnTo>
                  <a:lnTo>
                    <a:pt x="151539" y="0"/>
                  </a:lnTo>
                  <a:lnTo>
                    <a:pt x="158896" y="1473"/>
                  </a:lnTo>
                  <a:lnTo>
                    <a:pt x="185318" y="11888"/>
                  </a:lnTo>
                  <a:lnTo>
                    <a:pt x="207168" y="2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7"/>
            <p:cNvSpPr/>
            <p:nvPr/>
          </p:nvSpPr>
          <p:spPr>
            <a:xfrm>
              <a:off x="8108289" y="4722085"/>
              <a:ext cx="171318" cy="142286"/>
            </a:xfrm>
            <a:custGeom>
              <a:avLst/>
              <a:gdLst/>
              <a:ahLst/>
              <a:cxnLst/>
              <a:rect l="0" t="0" r="0" b="0"/>
              <a:pathLst>
                <a:path w="171318" h="142286">
                  <a:moveTo>
                    <a:pt x="85592" y="78515"/>
                  </a:moveTo>
                  <a:lnTo>
                    <a:pt x="85592" y="74723"/>
                  </a:lnTo>
                  <a:lnTo>
                    <a:pt x="74950" y="50174"/>
                  </a:lnTo>
                  <a:lnTo>
                    <a:pt x="68692" y="43959"/>
                  </a:lnTo>
                  <a:lnTo>
                    <a:pt x="61412" y="39344"/>
                  </a:lnTo>
                  <a:lnTo>
                    <a:pt x="55531" y="37293"/>
                  </a:lnTo>
                  <a:lnTo>
                    <a:pt x="34277" y="35796"/>
                  </a:lnTo>
                  <a:lnTo>
                    <a:pt x="22586" y="39488"/>
                  </a:lnTo>
                  <a:lnTo>
                    <a:pt x="12860" y="45608"/>
                  </a:lnTo>
                  <a:lnTo>
                    <a:pt x="4952" y="56241"/>
                  </a:lnTo>
                  <a:lnTo>
                    <a:pt x="1373" y="69446"/>
                  </a:lnTo>
                  <a:lnTo>
                    <a:pt x="0" y="101397"/>
                  </a:lnTo>
                  <a:lnTo>
                    <a:pt x="2043" y="110645"/>
                  </a:lnTo>
                  <a:lnTo>
                    <a:pt x="6391" y="118195"/>
                  </a:lnTo>
                  <a:lnTo>
                    <a:pt x="17763" y="130577"/>
                  </a:lnTo>
                  <a:lnTo>
                    <a:pt x="30393" y="138831"/>
                  </a:lnTo>
                  <a:lnTo>
                    <a:pt x="40309" y="141631"/>
                  </a:lnTo>
                  <a:lnTo>
                    <a:pt x="48532" y="142285"/>
                  </a:lnTo>
                  <a:lnTo>
                    <a:pt x="62088" y="138861"/>
                  </a:lnTo>
                  <a:lnTo>
                    <a:pt x="72367" y="132820"/>
                  </a:lnTo>
                  <a:lnTo>
                    <a:pt x="80438" y="122210"/>
                  </a:lnTo>
                  <a:lnTo>
                    <a:pt x="88932" y="91255"/>
                  </a:lnTo>
                  <a:lnTo>
                    <a:pt x="92403" y="59747"/>
                  </a:lnTo>
                  <a:lnTo>
                    <a:pt x="88845" y="45261"/>
                  </a:lnTo>
                  <a:lnTo>
                    <a:pt x="76900" y="12735"/>
                  </a:lnTo>
                  <a:lnTo>
                    <a:pt x="71633" y="683"/>
                  </a:lnTo>
                  <a:lnTo>
                    <a:pt x="67254" y="82"/>
                  </a:lnTo>
                  <a:lnTo>
                    <a:pt x="68975" y="0"/>
                  </a:lnTo>
                  <a:lnTo>
                    <a:pt x="69752" y="772"/>
                  </a:lnTo>
                  <a:lnTo>
                    <a:pt x="71638" y="5650"/>
                  </a:lnTo>
                  <a:lnTo>
                    <a:pt x="81187" y="16728"/>
                  </a:lnTo>
                  <a:lnTo>
                    <a:pt x="112912" y="38037"/>
                  </a:lnTo>
                  <a:lnTo>
                    <a:pt x="145189" y="61184"/>
                  </a:lnTo>
                  <a:lnTo>
                    <a:pt x="171317" y="78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8"/>
            <p:cNvSpPr/>
            <p:nvPr/>
          </p:nvSpPr>
          <p:spPr>
            <a:xfrm>
              <a:off x="8208169" y="4486275"/>
              <a:ext cx="207170" cy="192882"/>
            </a:xfrm>
            <a:custGeom>
              <a:avLst/>
              <a:gdLst/>
              <a:ahLst/>
              <a:cxnLst/>
              <a:rect l="0" t="0" r="0" b="0"/>
              <a:pathLst>
                <a:path w="207170" h="192882">
                  <a:moveTo>
                    <a:pt x="0" y="0"/>
                  </a:moveTo>
                  <a:lnTo>
                    <a:pt x="6151" y="6151"/>
                  </a:lnTo>
                  <a:lnTo>
                    <a:pt x="41706" y="29349"/>
                  </a:lnTo>
                  <a:lnTo>
                    <a:pt x="72226" y="58986"/>
                  </a:lnTo>
                  <a:lnTo>
                    <a:pt x="100168" y="91585"/>
                  </a:lnTo>
                  <a:lnTo>
                    <a:pt x="124826" y="121190"/>
                  </a:lnTo>
                  <a:lnTo>
                    <a:pt x="151953" y="149358"/>
                  </a:lnTo>
                  <a:lnTo>
                    <a:pt x="186402" y="179525"/>
                  </a:lnTo>
                  <a:lnTo>
                    <a:pt x="207169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9"/>
            <p:cNvSpPr/>
            <p:nvPr/>
          </p:nvSpPr>
          <p:spPr>
            <a:xfrm>
              <a:off x="8236744" y="4530217"/>
              <a:ext cx="250032" cy="91790"/>
            </a:xfrm>
            <a:custGeom>
              <a:avLst/>
              <a:gdLst/>
              <a:ahLst/>
              <a:cxnLst/>
              <a:rect l="0" t="0" r="0" b="0"/>
              <a:pathLst>
                <a:path w="250032" h="91790">
                  <a:moveTo>
                    <a:pt x="0" y="91789"/>
                  </a:moveTo>
                  <a:lnTo>
                    <a:pt x="0" y="78789"/>
                  </a:lnTo>
                  <a:lnTo>
                    <a:pt x="12979" y="53207"/>
                  </a:lnTo>
                  <a:lnTo>
                    <a:pt x="31374" y="34544"/>
                  </a:lnTo>
                  <a:lnTo>
                    <a:pt x="50835" y="22440"/>
                  </a:lnTo>
                  <a:lnTo>
                    <a:pt x="85834" y="8721"/>
                  </a:lnTo>
                  <a:lnTo>
                    <a:pt x="114321" y="1091"/>
                  </a:lnTo>
                  <a:lnTo>
                    <a:pt x="149227" y="0"/>
                  </a:lnTo>
                  <a:lnTo>
                    <a:pt x="175795" y="8901"/>
                  </a:lnTo>
                  <a:lnTo>
                    <a:pt x="207110" y="28924"/>
                  </a:lnTo>
                  <a:lnTo>
                    <a:pt x="237767" y="58132"/>
                  </a:lnTo>
                  <a:lnTo>
                    <a:pt x="240611" y="63072"/>
                  </a:lnTo>
                  <a:lnTo>
                    <a:pt x="241370" y="65501"/>
                  </a:lnTo>
                  <a:lnTo>
                    <a:pt x="242669" y="67120"/>
                  </a:lnTo>
                  <a:lnTo>
                    <a:pt x="250031" y="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0"/>
            <p:cNvSpPr/>
            <p:nvPr/>
          </p:nvSpPr>
          <p:spPr>
            <a:xfrm>
              <a:off x="8336756" y="44148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1"/>
            <p:cNvSpPr/>
            <p:nvPr/>
          </p:nvSpPr>
          <p:spPr>
            <a:xfrm>
              <a:off x="8480759" y="4273414"/>
              <a:ext cx="141748" cy="284075"/>
            </a:xfrm>
            <a:custGeom>
              <a:avLst/>
              <a:gdLst/>
              <a:ahLst/>
              <a:cxnLst/>
              <a:rect l="0" t="0" r="0" b="0"/>
              <a:pathLst>
                <a:path w="141748" h="284075">
                  <a:moveTo>
                    <a:pt x="91741" y="134280"/>
                  </a:moveTo>
                  <a:lnTo>
                    <a:pt x="91741" y="130488"/>
                  </a:lnTo>
                  <a:lnTo>
                    <a:pt x="90947" y="130164"/>
                  </a:lnTo>
                  <a:lnTo>
                    <a:pt x="83970" y="133232"/>
                  </a:lnTo>
                  <a:lnTo>
                    <a:pt x="81798" y="133581"/>
                  </a:lnTo>
                  <a:lnTo>
                    <a:pt x="77267" y="136086"/>
                  </a:lnTo>
                  <a:lnTo>
                    <a:pt x="42996" y="158124"/>
                  </a:lnTo>
                  <a:lnTo>
                    <a:pt x="19235" y="178533"/>
                  </a:lnTo>
                  <a:lnTo>
                    <a:pt x="11168" y="190166"/>
                  </a:lnTo>
                  <a:lnTo>
                    <a:pt x="7543" y="203667"/>
                  </a:lnTo>
                  <a:lnTo>
                    <a:pt x="6469" y="217722"/>
                  </a:lnTo>
                  <a:lnTo>
                    <a:pt x="18357" y="252358"/>
                  </a:lnTo>
                  <a:lnTo>
                    <a:pt x="23672" y="260313"/>
                  </a:lnTo>
                  <a:lnTo>
                    <a:pt x="44559" y="278553"/>
                  </a:lnTo>
                  <a:lnTo>
                    <a:pt x="58535" y="282596"/>
                  </a:lnTo>
                  <a:lnTo>
                    <a:pt x="82233" y="284074"/>
                  </a:lnTo>
                  <a:lnTo>
                    <a:pt x="89632" y="282082"/>
                  </a:lnTo>
                  <a:lnTo>
                    <a:pt x="92716" y="280439"/>
                  </a:lnTo>
                  <a:lnTo>
                    <a:pt x="100850" y="270543"/>
                  </a:lnTo>
                  <a:lnTo>
                    <a:pt x="115517" y="243655"/>
                  </a:lnTo>
                  <a:lnTo>
                    <a:pt x="119368" y="219032"/>
                  </a:lnTo>
                  <a:lnTo>
                    <a:pt x="118012" y="189121"/>
                  </a:lnTo>
                  <a:lnTo>
                    <a:pt x="110336" y="156666"/>
                  </a:lnTo>
                  <a:lnTo>
                    <a:pt x="100382" y="122415"/>
                  </a:lnTo>
                  <a:lnTo>
                    <a:pt x="87599" y="99279"/>
                  </a:lnTo>
                  <a:lnTo>
                    <a:pt x="64464" y="70128"/>
                  </a:lnTo>
                  <a:lnTo>
                    <a:pt x="34705" y="34907"/>
                  </a:lnTo>
                  <a:lnTo>
                    <a:pt x="9474" y="8377"/>
                  </a:lnTo>
                  <a:lnTo>
                    <a:pt x="7553" y="3446"/>
                  </a:lnTo>
                  <a:lnTo>
                    <a:pt x="6247" y="1813"/>
                  </a:lnTo>
                  <a:lnTo>
                    <a:pt x="2679" y="0"/>
                  </a:lnTo>
                  <a:lnTo>
                    <a:pt x="1410" y="310"/>
                  </a:lnTo>
                  <a:lnTo>
                    <a:pt x="564" y="1310"/>
                  </a:lnTo>
                  <a:lnTo>
                    <a:pt x="0" y="2771"/>
                  </a:lnTo>
                  <a:lnTo>
                    <a:pt x="418" y="4538"/>
                  </a:lnTo>
                  <a:lnTo>
                    <a:pt x="4798" y="10818"/>
                  </a:lnTo>
                  <a:lnTo>
                    <a:pt x="18025" y="26362"/>
                  </a:lnTo>
                  <a:lnTo>
                    <a:pt x="29584" y="47699"/>
                  </a:lnTo>
                  <a:lnTo>
                    <a:pt x="56210" y="79171"/>
                  </a:lnTo>
                  <a:lnTo>
                    <a:pt x="72482" y="97049"/>
                  </a:lnTo>
                  <a:lnTo>
                    <a:pt x="105592" y="132657"/>
                  </a:lnTo>
                  <a:lnTo>
                    <a:pt x="141747" y="16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2"/>
            <p:cNvSpPr/>
            <p:nvPr/>
          </p:nvSpPr>
          <p:spPr>
            <a:xfrm>
              <a:off x="8633618" y="4214813"/>
              <a:ext cx="167045" cy="257176"/>
            </a:xfrm>
            <a:custGeom>
              <a:avLst/>
              <a:gdLst/>
              <a:ahLst/>
              <a:cxnLst/>
              <a:rect l="0" t="0" r="0" b="0"/>
              <a:pathLst>
                <a:path w="167045" h="257176">
                  <a:moveTo>
                    <a:pt x="46038" y="0"/>
                  </a:moveTo>
                  <a:lnTo>
                    <a:pt x="42245" y="0"/>
                  </a:lnTo>
                  <a:lnTo>
                    <a:pt x="38267" y="2116"/>
                  </a:lnTo>
                  <a:lnTo>
                    <a:pt x="33854" y="6496"/>
                  </a:lnTo>
                  <a:lnTo>
                    <a:pt x="15071" y="40641"/>
                  </a:lnTo>
                  <a:lnTo>
                    <a:pt x="793" y="75220"/>
                  </a:lnTo>
                  <a:lnTo>
                    <a:pt x="0" y="79516"/>
                  </a:lnTo>
                  <a:lnTo>
                    <a:pt x="2601" y="94746"/>
                  </a:lnTo>
                  <a:lnTo>
                    <a:pt x="5037" y="99788"/>
                  </a:lnTo>
                  <a:lnTo>
                    <a:pt x="6797" y="102244"/>
                  </a:lnTo>
                  <a:lnTo>
                    <a:pt x="10871" y="104973"/>
                  </a:lnTo>
                  <a:lnTo>
                    <a:pt x="13068" y="105700"/>
                  </a:lnTo>
                  <a:lnTo>
                    <a:pt x="19743" y="104392"/>
                  </a:lnTo>
                  <a:lnTo>
                    <a:pt x="54727" y="90325"/>
                  </a:lnTo>
                  <a:lnTo>
                    <a:pt x="89105" y="80676"/>
                  </a:lnTo>
                  <a:lnTo>
                    <a:pt x="108276" y="77085"/>
                  </a:lnTo>
                  <a:lnTo>
                    <a:pt x="126127" y="73111"/>
                  </a:lnTo>
                  <a:lnTo>
                    <a:pt x="145908" y="71768"/>
                  </a:lnTo>
                  <a:lnTo>
                    <a:pt x="152073" y="73700"/>
                  </a:lnTo>
                  <a:lnTo>
                    <a:pt x="162498" y="81409"/>
                  </a:lnTo>
                  <a:lnTo>
                    <a:pt x="165267" y="88040"/>
                  </a:lnTo>
                  <a:lnTo>
                    <a:pt x="167044" y="105232"/>
                  </a:lnTo>
                  <a:lnTo>
                    <a:pt x="159653" y="136418"/>
                  </a:lnTo>
                  <a:lnTo>
                    <a:pt x="146886" y="164442"/>
                  </a:lnTo>
                  <a:lnTo>
                    <a:pt x="129077" y="193701"/>
                  </a:lnTo>
                  <a:lnTo>
                    <a:pt x="108155" y="229232"/>
                  </a:lnTo>
                  <a:lnTo>
                    <a:pt x="88901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183"/>
          <p:cNvSpPr/>
          <p:nvPr/>
        </p:nvSpPr>
        <p:spPr>
          <a:xfrm>
            <a:off x="7222331" y="4957763"/>
            <a:ext cx="992983" cy="714376"/>
          </a:xfrm>
          <a:custGeom>
            <a:avLst/>
            <a:gdLst/>
            <a:ahLst/>
            <a:cxnLst/>
            <a:rect l="0" t="0" r="0" b="0"/>
            <a:pathLst>
              <a:path w="992983" h="714376">
                <a:moveTo>
                  <a:pt x="0" y="714375"/>
                </a:moveTo>
                <a:lnTo>
                  <a:pt x="3793" y="714375"/>
                </a:lnTo>
                <a:lnTo>
                  <a:pt x="7771" y="712258"/>
                </a:lnTo>
                <a:lnTo>
                  <a:pt x="13001" y="708224"/>
                </a:lnTo>
                <a:lnTo>
                  <a:pt x="17699" y="707525"/>
                </a:lnTo>
                <a:lnTo>
                  <a:pt x="50233" y="707242"/>
                </a:lnTo>
                <a:lnTo>
                  <a:pt x="78758" y="708026"/>
                </a:lnTo>
                <a:lnTo>
                  <a:pt x="108277" y="713382"/>
                </a:lnTo>
                <a:lnTo>
                  <a:pt x="135159" y="708475"/>
                </a:lnTo>
                <a:lnTo>
                  <a:pt x="165328" y="693763"/>
                </a:lnTo>
                <a:lnTo>
                  <a:pt x="187380" y="680082"/>
                </a:lnTo>
                <a:lnTo>
                  <a:pt x="216630" y="647344"/>
                </a:lnTo>
                <a:lnTo>
                  <a:pt x="240498" y="614002"/>
                </a:lnTo>
                <a:lnTo>
                  <a:pt x="266434" y="578596"/>
                </a:lnTo>
                <a:lnTo>
                  <a:pt x="294613" y="543712"/>
                </a:lnTo>
                <a:lnTo>
                  <a:pt x="310160" y="527988"/>
                </a:lnTo>
                <a:lnTo>
                  <a:pt x="339500" y="512510"/>
                </a:lnTo>
                <a:lnTo>
                  <a:pt x="375156" y="503879"/>
                </a:lnTo>
                <a:lnTo>
                  <a:pt x="409512" y="494582"/>
                </a:lnTo>
                <a:lnTo>
                  <a:pt x="443054" y="480155"/>
                </a:lnTo>
                <a:lnTo>
                  <a:pt x="478501" y="449866"/>
                </a:lnTo>
                <a:lnTo>
                  <a:pt x="487305" y="439653"/>
                </a:lnTo>
                <a:lnTo>
                  <a:pt x="510245" y="404673"/>
                </a:lnTo>
                <a:lnTo>
                  <a:pt x="533486" y="371143"/>
                </a:lnTo>
                <a:lnTo>
                  <a:pt x="561983" y="338526"/>
                </a:lnTo>
                <a:lnTo>
                  <a:pt x="581027" y="320751"/>
                </a:lnTo>
                <a:lnTo>
                  <a:pt x="590551" y="317181"/>
                </a:lnTo>
                <a:lnTo>
                  <a:pt x="623888" y="314492"/>
                </a:lnTo>
                <a:lnTo>
                  <a:pt x="645055" y="312241"/>
                </a:lnTo>
                <a:lnTo>
                  <a:pt x="676974" y="303684"/>
                </a:lnTo>
                <a:lnTo>
                  <a:pt x="695463" y="294261"/>
                </a:lnTo>
                <a:lnTo>
                  <a:pt x="723913" y="267989"/>
                </a:lnTo>
                <a:lnTo>
                  <a:pt x="740836" y="242201"/>
                </a:lnTo>
                <a:lnTo>
                  <a:pt x="755372" y="207078"/>
                </a:lnTo>
                <a:lnTo>
                  <a:pt x="776669" y="175230"/>
                </a:lnTo>
                <a:lnTo>
                  <a:pt x="794496" y="152319"/>
                </a:lnTo>
                <a:lnTo>
                  <a:pt x="829966" y="126245"/>
                </a:lnTo>
                <a:lnTo>
                  <a:pt x="863101" y="100983"/>
                </a:lnTo>
                <a:lnTo>
                  <a:pt x="890505" y="68973"/>
                </a:lnTo>
                <a:lnTo>
                  <a:pt x="921678" y="35714"/>
                </a:lnTo>
                <a:lnTo>
                  <a:pt x="940620" y="20460"/>
                </a:lnTo>
                <a:lnTo>
                  <a:pt x="973933" y="3257"/>
                </a:lnTo>
                <a:lnTo>
                  <a:pt x="9929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22"/>
          <p:cNvGrpSpPr/>
          <p:nvPr/>
        </p:nvGrpSpPr>
        <p:grpSpPr>
          <a:xfrm>
            <a:off x="7215238" y="4793456"/>
            <a:ext cx="1571576" cy="1521620"/>
            <a:chOff x="7215238" y="4793456"/>
            <a:chExt cx="1571576" cy="1521620"/>
          </a:xfrm>
        </p:grpSpPr>
        <p:sp>
          <p:nvSpPr>
            <p:cNvPr id="183" name="SMARTInkShape-184"/>
            <p:cNvSpPr/>
            <p:nvPr/>
          </p:nvSpPr>
          <p:spPr>
            <a:xfrm>
              <a:off x="7215238" y="5872163"/>
              <a:ext cx="271413" cy="442913"/>
            </a:xfrm>
            <a:custGeom>
              <a:avLst/>
              <a:gdLst/>
              <a:ahLst/>
              <a:cxnLst/>
              <a:rect l="0" t="0" r="0" b="0"/>
              <a:pathLst>
                <a:path w="271413" h="442913">
                  <a:moveTo>
                    <a:pt x="14237" y="0"/>
                  </a:moveTo>
                  <a:lnTo>
                    <a:pt x="2845" y="12184"/>
                  </a:lnTo>
                  <a:lnTo>
                    <a:pt x="1236" y="16792"/>
                  </a:lnTo>
                  <a:lnTo>
                    <a:pt x="119" y="46249"/>
                  </a:lnTo>
                  <a:lnTo>
                    <a:pt x="0" y="74557"/>
                  </a:lnTo>
                  <a:lnTo>
                    <a:pt x="2081" y="108080"/>
                  </a:lnTo>
                  <a:lnTo>
                    <a:pt x="5659" y="132967"/>
                  </a:lnTo>
                  <a:lnTo>
                    <a:pt x="9895" y="162548"/>
                  </a:lnTo>
                  <a:lnTo>
                    <a:pt x="16541" y="189982"/>
                  </a:lnTo>
                  <a:lnTo>
                    <a:pt x="24786" y="215406"/>
                  </a:lnTo>
                  <a:lnTo>
                    <a:pt x="33742" y="239934"/>
                  </a:lnTo>
                  <a:lnTo>
                    <a:pt x="43014" y="264064"/>
                  </a:lnTo>
                  <a:lnTo>
                    <a:pt x="59276" y="297845"/>
                  </a:lnTo>
                  <a:lnTo>
                    <a:pt x="79176" y="325846"/>
                  </a:lnTo>
                  <a:lnTo>
                    <a:pt x="107234" y="356641"/>
                  </a:lnTo>
                  <a:lnTo>
                    <a:pt x="136500" y="384861"/>
                  </a:lnTo>
                  <a:lnTo>
                    <a:pt x="169915" y="404428"/>
                  </a:lnTo>
                  <a:lnTo>
                    <a:pt x="203474" y="419965"/>
                  </a:lnTo>
                  <a:lnTo>
                    <a:pt x="234973" y="431823"/>
                  </a:lnTo>
                  <a:lnTo>
                    <a:pt x="271412" y="44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5"/>
            <p:cNvSpPr/>
            <p:nvPr/>
          </p:nvSpPr>
          <p:spPr>
            <a:xfrm>
              <a:off x="7400925" y="6029325"/>
              <a:ext cx="150020" cy="135732"/>
            </a:xfrm>
            <a:custGeom>
              <a:avLst/>
              <a:gdLst/>
              <a:ahLst/>
              <a:cxnLst/>
              <a:rect l="0" t="0" r="0" b="0"/>
              <a:pathLst>
                <a:path w="150020" h="13573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6497" y="12185"/>
                  </a:lnTo>
                  <a:lnTo>
                    <a:pt x="17889" y="20720"/>
                  </a:lnTo>
                  <a:lnTo>
                    <a:pt x="51054" y="52805"/>
                  </a:lnTo>
                  <a:lnTo>
                    <a:pt x="82071" y="86094"/>
                  </a:lnTo>
                  <a:lnTo>
                    <a:pt x="112643" y="111605"/>
                  </a:lnTo>
                  <a:lnTo>
                    <a:pt x="142646" y="133545"/>
                  </a:lnTo>
                  <a:lnTo>
                    <a:pt x="150019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6"/>
            <p:cNvSpPr/>
            <p:nvPr/>
          </p:nvSpPr>
          <p:spPr>
            <a:xfrm>
              <a:off x="7279481" y="5929313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7"/>
            <p:cNvSpPr/>
            <p:nvPr/>
          </p:nvSpPr>
          <p:spPr>
            <a:xfrm>
              <a:off x="7501393" y="5766555"/>
              <a:ext cx="242433" cy="336866"/>
            </a:xfrm>
            <a:custGeom>
              <a:avLst/>
              <a:gdLst/>
              <a:ahLst/>
              <a:cxnLst/>
              <a:rect l="0" t="0" r="0" b="0"/>
              <a:pathLst>
                <a:path w="242433" h="336866">
                  <a:moveTo>
                    <a:pt x="128132" y="134183"/>
                  </a:moveTo>
                  <a:lnTo>
                    <a:pt x="124339" y="134183"/>
                  </a:lnTo>
                  <a:lnTo>
                    <a:pt x="120361" y="132066"/>
                  </a:lnTo>
                  <a:lnTo>
                    <a:pt x="106642" y="123541"/>
                  </a:lnTo>
                  <a:lnTo>
                    <a:pt x="97863" y="120975"/>
                  </a:lnTo>
                  <a:lnTo>
                    <a:pt x="86444" y="120215"/>
                  </a:lnTo>
                  <a:lnTo>
                    <a:pt x="63453" y="125661"/>
                  </a:lnTo>
                  <a:lnTo>
                    <a:pt x="33057" y="139827"/>
                  </a:lnTo>
                  <a:lnTo>
                    <a:pt x="23435" y="147539"/>
                  </a:lnTo>
                  <a:lnTo>
                    <a:pt x="12885" y="164598"/>
                  </a:lnTo>
                  <a:lnTo>
                    <a:pt x="3002" y="191696"/>
                  </a:lnTo>
                  <a:lnTo>
                    <a:pt x="0" y="227099"/>
                  </a:lnTo>
                  <a:lnTo>
                    <a:pt x="3980" y="241360"/>
                  </a:lnTo>
                  <a:lnTo>
                    <a:pt x="19470" y="273710"/>
                  </a:lnTo>
                  <a:lnTo>
                    <a:pt x="38611" y="304178"/>
                  </a:lnTo>
                  <a:lnTo>
                    <a:pt x="57687" y="320370"/>
                  </a:lnTo>
                  <a:lnTo>
                    <a:pt x="92544" y="336021"/>
                  </a:lnTo>
                  <a:lnTo>
                    <a:pt x="108876" y="336865"/>
                  </a:lnTo>
                  <a:lnTo>
                    <a:pt x="125130" y="333801"/>
                  </a:lnTo>
                  <a:lnTo>
                    <a:pt x="143205" y="323151"/>
                  </a:lnTo>
                  <a:lnTo>
                    <a:pt x="153616" y="314477"/>
                  </a:lnTo>
                  <a:lnTo>
                    <a:pt x="164611" y="296876"/>
                  </a:lnTo>
                  <a:lnTo>
                    <a:pt x="174643" y="268801"/>
                  </a:lnTo>
                  <a:lnTo>
                    <a:pt x="177448" y="233505"/>
                  </a:lnTo>
                  <a:lnTo>
                    <a:pt x="175817" y="203298"/>
                  </a:lnTo>
                  <a:lnTo>
                    <a:pt x="168190" y="171330"/>
                  </a:lnTo>
                  <a:lnTo>
                    <a:pt x="155876" y="141749"/>
                  </a:lnTo>
                  <a:lnTo>
                    <a:pt x="137493" y="107102"/>
                  </a:lnTo>
                  <a:lnTo>
                    <a:pt x="112871" y="72418"/>
                  </a:lnTo>
                  <a:lnTo>
                    <a:pt x="77998" y="38295"/>
                  </a:lnTo>
                  <a:lnTo>
                    <a:pt x="44507" y="15085"/>
                  </a:lnTo>
                  <a:lnTo>
                    <a:pt x="16133" y="774"/>
                  </a:lnTo>
                  <a:lnTo>
                    <a:pt x="12985" y="0"/>
                  </a:lnTo>
                  <a:lnTo>
                    <a:pt x="10886" y="277"/>
                  </a:lnTo>
                  <a:lnTo>
                    <a:pt x="9487" y="1257"/>
                  </a:lnTo>
                  <a:lnTo>
                    <a:pt x="8554" y="2702"/>
                  </a:lnTo>
                  <a:lnTo>
                    <a:pt x="8726" y="4460"/>
                  </a:lnTo>
                  <a:lnTo>
                    <a:pt x="11034" y="8530"/>
                  </a:lnTo>
                  <a:lnTo>
                    <a:pt x="35967" y="42590"/>
                  </a:lnTo>
                  <a:lnTo>
                    <a:pt x="53992" y="63123"/>
                  </a:lnTo>
                  <a:lnTo>
                    <a:pt x="88528" y="95187"/>
                  </a:lnTo>
                  <a:lnTo>
                    <a:pt x="116485" y="115132"/>
                  </a:lnTo>
                  <a:lnTo>
                    <a:pt x="149467" y="140209"/>
                  </a:lnTo>
                  <a:lnTo>
                    <a:pt x="176434" y="151490"/>
                  </a:lnTo>
                  <a:lnTo>
                    <a:pt x="209757" y="162413"/>
                  </a:lnTo>
                  <a:lnTo>
                    <a:pt x="226930" y="167683"/>
                  </a:lnTo>
                  <a:lnTo>
                    <a:pt x="242432" y="169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8"/>
            <p:cNvSpPr/>
            <p:nvPr/>
          </p:nvSpPr>
          <p:spPr>
            <a:xfrm>
              <a:off x="7700963" y="5565117"/>
              <a:ext cx="378619" cy="290923"/>
            </a:xfrm>
            <a:custGeom>
              <a:avLst/>
              <a:gdLst/>
              <a:ahLst/>
              <a:cxnLst/>
              <a:rect l="0" t="0" r="0" b="0"/>
              <a:pathLst>
                <a:path w="378619" h="290923">
                  <a:moveTo>
                    <a:pt x="0" y="278471"/>
                  </a:moveTo>
                  <a:lnTo>
                    <a:pt x="3792" y="278471"/>
                  </a:lnTo>
                  <a:lnTo>
                    <a:pt x="4909" y="277677"/>
                  </a:lnTo>
                  <a:lnTo>
                    <a:pt x="5654" y="276354"/>
                  </a:lnTo>
                  <a:lnTo>
                    <a:pt x="6150" y="274678"/>
                  </a:lnTo>
                  <a:lnTo>
                    <a:pt x="7275" y="273561"/>
                  </a:lnTo>
                  <a:lnTo>
                    <a:pt x="14783" y="269651"/>
                  </a:lnTo>
                  <a:lnTo>
                    <a:pt x="50204" y="242081"/>
                  </a:lnTo>
                  <a:lnTo>
                    <a:pt x="73051" y="213941"/>
                  </a:lnTo>
                  <a:lnTo>
                    <a:pt x="87691" y="184473"/>
                  </a:lnTo>
                  <a:lnTo>
                    <a:pt x="92187" y="151851"/>
                  </a:lnTo>
                  <a:lnTo>
                    <a:pt x="91772" y="142027"/>
                  </a:lnTo>
                  <a:lnTo>
                    <a:pt x="86677" y="126604"/>
                  </a:lnTo>
                  <a:lnTo>
                    <a:pt x="84773" y="124839"/>
                  </a:lnTo>
                  <a:lnTo>
                    <a:pt x="78422" y="122877"/>
                  </a:lnTo>
                  <a:lnTo>
                    <a:pt x="69714" y="121773"/>
                  </a:lnTo>
                  <a:lnTo>
                    <a:pt x="58315" y="125238"/>
                  </a:lnTo>
                  <a:lnTo>
                    <a:pt x="51582" y="131257"/>
                  </a:lnTo>
                  <a:lnTo>
                    <a:pt x="30202" y="165044"/>
                  </a:lnTo>
                  <a:lnTo>
                    <a:pt x="19371" y="192918"/>
                  </a:lnTo>
                  <a:lnTo>
                    <a:pt x="18663" y="207110"/>
                  </a:lnTo>
                  <a:lnTo>
                    <a:pt x="22654" y="237852"/>
                  </a:lnTo>
                  <a:lnTo>
                    <a:pt x="32729" y="256910"/>
                  </a:lnTo>
                  <a:lnTo>
                    <a:pt x="45769" y="272170"/>
                  </a:lnTo>
                  <a:lnTo>
                    <a:pt x="60480" y="282072"/>
                  </a:lnTo>
                  <a:lnTo>
                    <a:pt x="84266" y="290412"/>
                  </a:lnTo>
                  <a:lnTo>
                    <a:pt x="95395" y="290922"/>
                  </a:lnTo>
                  <a:lnTo>
                    <a:pt x="128920" y="282677"/>
                  </a:lnTo>
                  <a:lnTo>
                    <a:pt x="146324" y="272133"/>
                  </a:lnTo>
                  <a:lnTo>
                    <a:pt x="154462" y="261366"/>
                  </a:lnTo>
                  <a:lnTo>
                    <a:pt x="173622" y="228093"/>
                  </a:lnTo>
                  <a:lnTo>
                    <a:pt x="181795" y="206923"/>
                  </a:lnTo>
                  <a:lnTo>
                    <a:pt x="183775" y="185569"/>
                  </a:lnTo>
                  <a:lnTo>
                    <a:pt x="175640" y="149878"/>
                  </a:lnTo>
                  <a:lnTo>
                    <a:pt x="156460" y="114163"/>
                  </a:lnTo>
                  <a:lnTo>
                    <a:pt x="130642" y="81189"/>
                  </a:lnTo>
                  <a:lnTo>
                    <a:pt x="119936" y="72114"/>
                  </a:lnTo>
                  <a:lnTo>
                    <a:pt x="101753" y="58473"/>
                  </a:lnTo>
                  <a:lnTo>
                    <a:pt x="101967" y="57987"/>
                  </a:lnTo>
                  <a:lnTo>
                    <a:pt x="104320" y="57447"/>
                  </a:lnTo>
                  <a:lnTo>
                    <a:pt x="108012" y="59323"/>
                  </a:lnTo>
                  <a:lnTo>
                    <a:pt x="140927" y="80867"/>
                  </a:lnTo>
                  <a:lnTo>
                    <a:pt x="172134" y="100509"/>
                  </a:lnTo>
                  <a:lnTo>
                    <a:pt x="206464" y="122979"/>
                  </a:lnTo>
                  <a:lnTo>
                    <a:pt x="236749" y="137570"/>
                  </a:lnTo>
                  <a:lnTo>
                    <a:pt x="269535" y="149454"/>
                  </a:lnTo>
                  <a:lnTo>
                    <a:pt x="270177" y="148803"/>
                  </a:lnTo>
                  <a:lnTo>
                    <a:pt x="270891" y="145963"/>
                  </a:lnTo>
                  <a:lnTo>
                    <a:pt x="271293" y="139902"/>
                  </a:lnTo>
                  <a:lnTo>
                    <a:pt x="267619" y="129287"/>
                  </a:lnTo>
                  <a:lnTo>
                    <a:pt x="244722" y="95972"/>
                  </a:lnTo>
                  <a:lnTo>
                    <a:pt x="221384" y="63643"/>
                  </a:lnTo>
                  <a:lnTo>
                    <a:pt x="200645" y="29021"/>
                  </a:lnTo>
                  <a:lnTo>
                    <a:pt x="195181" y="16441"/>
                  </a:lnTo>
                  <a:lnTo>
                    <a:pt x="193335" y="5079"/>
                  </a:lnTo>
                  <a:lnTo>
                    <a:pt x="193977" y="3341"/>
                  </a:lnTo>
                  <a:lnTo>
                    <a:pt x="195199" y="2182"/>
                  </a:lnTo>
                  <a:lnTo>
                    <a:pt x="196808" y="1410"/>
                  </a:lnTo>
                  <a:lnTo>
                    <a:pt x="219629" y="0"/>
                  </a:lnTo>
                  <a:lnTo>
                    <a:pt x="233526" y="3697"/>
                  </a:lnTo>
                  <a:lnTo>
                    <a:pt x="264967" y="22113"/>
                  </a:lnTo>
                  <a:lnTo>
                    <a:pt x="293021" y="40507"/>
                  </a:lnTo>
                  <a:lnTo>
                    <a:pt x="325609" y="63543"/>
                  </a:lnTo>
                  <a:lnTo>
                    <a:pt x="357889" y="80119"/>
                  </a:lnTo>
                  <a:lnTo>
                    <a:pt x="378618" y="92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9"/>
            <p:cNvSpPr/>
            <p:nvPr/>
          </p:nvSpPr>
          <p:spPr>
            <a:xfrm>
              <a:off x="7943850" y="5350669"/>
              <a:ext cx="214314" cy="178595"/>
            </a:xfrm>
            <a:custGeom>
              <a:avLst/>
              <a:gdLst/>
              <a:ahLst/>
              <a:cxnLst/>
              <a:rect l="0" t="0" r="0" b="0"/>
              <a:pathLst>
                <a:path w="214314" h="178595">
                  <a:moveTo>
                    <a:pt x="0" y="0"/>
                  </a:moveTo>
                  <a:lnTo>
                    <a:pt x="31374" y="29257"/>
                  </a:lnTo>
                  <a:lnTo>
                    <a:pt x="50836" y="47298"/>
                  </a:lnTo>
                  <a:lnTo>
                    <a:pt x="82538" y="78046"/>
                  </a:lnTo>
                  <a:lnTo>
                    <a:pt x="114464" y="111960"/>
                  </a:lnTo>
                  <a:lnTo>
                    <a:pt x="141248" y="134244"/>
                  </a:lnTo>
                  <a:lnTo>
                    <a:pt x="176626" y="154282"/>
                  </a:lnTo>
                  <a:lnTo>
                    <a:pt x="199196" y="166118"/>
                  </a:lnTo>
                  <a:lnTo>
                    <a:pt x="214313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0"/>
            <p:cNvSpPr/>
            <p:nvPr/>
          </p:nvSpPr>
          <p:spPr>
            <a:xfrm>
              <a:off x="7968309" y="5331144"/>
              <a:ext cx="318442" cy="183832"/>
            </a:xfrm>
            <a:custGeom>
              <a:avLst/>
              <a:gdLst/>
              <a:ahLst/>
              <a:cxnLst/>
              <a:rect l="0" t="0" r="0" b="0"/>
              <a:pathLst>
                <a:path w="318442" h="183832">
                  <a:moveTo>
                    <a:pt x="4116" y="183831"/>
                  </a:moveTo>
                  <a:lnTo>
                    <a:pt x="323" y="180039"/>
                  </a:lnTo>
                  <a:lnTo>
                    <a:pt x="0" y="178128"/>
                  </a:lnTo>
                  <a:lnTo>
                    <a:pt x="578" y="176060"/>
                  </a:lnTo>
                  <a:lnTo>
                    <a:pt x="1757" y="173888"/>
                  </a:lnTo>
                  <a:lnTo>
                    <a:pt x="8039" y="152457"/>
                  </a:lnTo>
                  <a:lnTo>
                    <a:pt x="28446" y="118375"/>
                  </a:lnTo>
                  <a:lnTo>
                    <a:pt x="49197" y="83119"/>
                  </a:lnTo>
                  <a:lnTo>
                    <a:pt x="72199" y="49373"/>
                  </a:lnTo>
                  <a:lnTo>
                    <a:pt x="102511" y="16782"/>
                  </a:lnTo>
                  <a:lnTo>
                    <a:pt x="120053" y="6541"/>
                  </a:lnTo>
                  <a:lnTo>
                    <a:pt x="140332" y="596"/>
                  </a:lnTo>
                  <a:lnTo>
                    <a:pt x="155144" y="0"/>
                  </a:lnTo>
                  <a:lnTo>
                    <a:pt x="190523" y="6084"/>
                  </a:lnTo>
                  <a:lnTo>
                    <a:pt x="208407" y="11964"/>
                  </a:lnTo>
                  <a:lnTo>
                    <a:pt x="241408" y="33025"/>
                  </a:lnTo>
                  <a:lnTo>
                    <a:pt x="276282" y="57521"/>
                  </a:lnTo>
                  <a:lnTo>
                    <a:pt x="309083" y="83185"/>
                  </a:lnTo>
                  <a:lnTo>
                    <a:pt x="316592" y="89426"/>
                  </a:lnTo>
                  <a:lnTo>
                    <a:pt x="317619" y="92396"/>
                  </a:lnTo>
                  <a:lnTo>
                    <a:pt x="318441" y="9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1"/>
            <p:cNvSpPr/>
            <p:nvPr/>
          </p:nvSpPr>
          <p:spPr>
            <a:xfrm>
              <a:off x="8274260" y="5107781"/>
              <a:ext cx="176797" cy="195749"/>
            </a:xfrm>
            <a:custGeom>
              <a:avLst/>
              <a:gdLst/>
              <a:ahLst/>
              <a:cxnLst/>
              <a:rect l="0" t="0" r="0" b="0"/>
              <a:pathLst>
                <a:path w="176797" h="195749">
                  <a:moveTo>
                    <a:pt x="62496" y="0"/>
                  </a:moveTo>
                  <a:lnTo>
                    <a:pt x="51854" y="0"/>
                  </a:lnTo>
                  <a:lnTo>
                    <a:pt x="41704" y="3792"/>
                  </a:lnTo>
                  <a:lnTo>
                    <a:pt x="35264" y="9887"/>
                  </a:lnTo>
                  <a:lnTo>
                    <a:pt x="11181" y="44435"/>
                  </a:lnTo>
                  <a:lnTo>
                    <a:pt x="1590" y="76658"/>
                  </a:lnTo>
                  <a:lnTo>
                    <a:pt x="0" y="100237"/>
                  </a:lnTo>
                  <a:lnTo>
                    <a:pt x="6172" y="134129"/>
                  </a:lnTo>
                  <a:lnTo>
                    <a:pt x="8278" y="141807"/>
                  </a:lnTo>
                  <a:lnTo>
                    <a:pt x="16968" y="154571"/>
                  </a:lnTo>
                  <a:lnTo>
                    <a:pt x="44683" y="179840"/>
                  </a:lnTo>
                  <a:lnTo>
                    <a:pt x="77969" y="192187"/>
                  </a:lnTo>
                  <a:lnTo>
                    <a:pt x="95567" y="195748"/>
                  </a:lnTo>
                  <a:lnTo>
                    <a:pt x="126267" y="191566"/>
                  </a:lnTo>
                  <a:lnTo>
                    <a:pt x="160852" y="180802"/>
                  </a:lnTo>
                  <a:lnTo>
                    <a:pt x="17679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2"/>
            <p:cNvSpPr/>
            <p:nvPr/>
          </p:nvSpPr>
          <p:spPr>
            <a:xfrm>
              <a:off x="8431125" y="5023591"/>
              <a:ext cx="205670" cy="125893"/>
            </a:xfrm>
            <a:custGeom>
              <a:avLst/>
              <a:gdLst/>
              <a:ahLst/>
              <a:cxnLst/>
              <a:rect l="0" t="0" r="0" b="0"/>
              <a:pathLst>
                <a:path w="205670" h="125893">
                  <a:moveTo>
                    <a:pt x="62794" y="27040"/>
                  </a:moveTo>
                  <a:lnTo>
                    <a:pt x="59001" y="23248"/>
                  </a:lnTo>
                  <a:lnTo>
                    <a:pt x="52906" y="21386"/>
                  </a:lnTo>
                  <a:lnTo>
                    <a:pt x="32095" y="19984"/>
                  </a:lnTo>
                  <a:lnTo>
                    <a:pt x="11422" y="26055"/>
                  </a:lnTo>
                  <a:lnTo>
                    <a:pt x="6095" y="30836"/>
                  </a:lnTo>
                  <a:lnTo>
                    <a:pt x="1875" y="38252"/>
                  </a:lnTo>
                  <a:lnTo>
                    <a:pt x="0" y="46840"/>
                  </a:lnTo>
                  <a:lnTo>
                    <a:pt x="1284" y="55949"/>
                  </a:lnTo>
                  <a:lnTo>
                    <a:pt x="11567" y="84381"/>
                  </a:lnTo>
                  <a:lnTo>
                    <a:pt x="32304" y="110096"/>
                  </a:lnTo>
                  <a:lnTo>
                    <a:pt x="50056" y="120794"/>
                  </a:lnTo>
                  <a:lnTo>
                    <a:pt x="76594" y="125816"/>
                  </a:lnTo>
                  <a:lnTo>
                    <a:pt x="92900" y="125892"/>
                  </a:lnTo>
                  <a:lnTo>
                    <a:pt x="117450" y="117061"/>
                  </a:lnTo>
                  <a:lnTo>
                    <a:pt x="124921" y="110441"/>
                  </a:lnTo>
                  <a:lnTo>
                    <a:pt x="130094" y="102207"/>
                  </a:lnTo>
                  <a:lnTo>
                    <a:pt x="133413" y="83986"/>
                  </a:lnTo>
                  <a:lnTo>
                    <a:pt x="134070" y="65100"/>
                  </a:lnTo>
                  <a:lnTo>
                    <a:pt x="129926" y="55597"/>
                  </a:lnTo>
                  <a:lnTo>
                    <a:pt x="104435" y="22277"/>
                  </a:lnTo>
                  <a:lnTo>
                    <a:pt x="92683" y="11782"/>
                  </a:lnTo>
                  <a:lnTo>
                    <a:pt x="75283" y="1919"/>
                  </a:lnTo>
                  <a:lnTo>
                    <a:pt x="68874" y="0"/>
                  </a:lnTo>
                  <a:lnTo>
                    <a:pt x="66847" y="283"/>
                  </a:lnTo>
                  <a:lnTo>
                    <a:pt x="65496" y="1264"/>
                  </a:lnTo>
                  <a:lnTo>
                    <a:pt x="63327" y="4751"/>
                  </a:lnTo>
                  <a:lnTo>
                    <a:pt x="62952" y="9147"/>
                  </a:lnTo>
                  <a:lnTo>
                    <a:pt x="64980" y="13267"/>
                  </a:lnTo>
                  <a:lnTo>
                    <a:pt x="98755" y="48671"/>
                  </a:lnTo>
                  <a:lnTo>
                    <a:pt x="128060" y="72310"/>
                  </a:lnTo>
                  <a:lnTo>
                    <a:pt x="162934" y="92308"/>
                  </a:lnTo>
                  <a:lnTo>
                    <a:pt x="185703" y="97258"/>
                  </a:lnTo>
                  <a:lnTo>
                    <a:pt x="205669" y="9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3"/>
            <p:cNvSpPr/>
            <p:nvPr/>
          </p:nvSpPr>
          <p:spPr>
            <a:xfrm>
              <a:off x="8489803" y="4793456"/>
              <a:ext cx="218429" cy="214314"/>
            </a:xfrm>
            <a:custGeom>
              <a:avLst/>
              <a:gdLst/>
              <a:ahLst/>
              <a:cxnLst/>
              <a:rect l="0" t="0" r="0" b="0"/>
              <a:pathLst>
                <a:path w="218429" h="214314">
                  <a:moveTo>
                    <a:pt x="4116" y="0"/>
                  </a:moveTo>
                  <a:lnTo>
                    <a:pt x="323" y="0"/>
                  </a:lnTo>
                  <a:lnTo>
                    <a:pt x="0" y="794"/>
                  </a:lnTo>
                  <a:lnTo>
                    <a:pt x="1757" y="3792"/>
                  </a:lnTo>
                  <a:lnTo>
                    <a:pt x="9353" y="13773"/>
                  </a:lnTo>
                  <a:lnTo>
                    <a:pt x="13852" y="24377"/>
                  </a:lnTo>
                  <a:lnTo>
                    <a:pt x="46771" y="59655"/>
                  </a:lnTo>
                  <a:lnTo>
                    <a:pt x="70464" y="86468"/>
                  </a:lnTo>
                  <a:lnTo>
                    <a:pt x="97593" y="114520"/>
                  </a:lnTo>
                  <a:lnTo>
                    <a:pt x="127856" y="142940"/>
                  </a:lnTo>
                  <a:lnTo>
                    <a:pt x="159842" y="169353"/>
                  </a:lnTo>
                  <a:lnTo>
                    <a:pt x="195302" y="195819"/>
                  </a:lnTo>
                  <a:lnTo>
                    <a:pt x="218428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4"/>
            <p:cNvSpPr/>
            <p:nvPr/>
          </p:nvSpPr>
          <p:spPr>
            <a:xfrm>
              <a:off x="7872449" y="6065044"/>
              <a:ext cx="199924" cy="214313"/>
            </a:xfrm>
            <a:custGeom>
              <a:avLst/>
              <a:gdLst/>
              <a:ahLst/>
              <a:cxnLst/>
              <a:rect l="0" t="0" r="0" b="0"/>
              <a:pathLst>
                <a:path w="199924" h="214313">
                  <a:moveTo>
                    <a:pt x="85689" y="0"/>
                  </a:moveTo>
                  <a:lnTo>
                    <a:pt x="50783" y="0"/>
                  </a:lnTo>
                  <a:lnTo>
                    <a:pt x="33785" y="794"/>
                  </a:lnTo>
                  <a:lnTo>
                    <a:pt x="24625" y="5703"/>
                  </a:lnTo>
                  <a:lnTo>
                    <a:pt x="16884" y="12979"/>
                  </a:lnTo>
                  <a:lnTo>
                    <a:pt x="4759" y="33792"/>
                  </a:lnTo>
                  <a:lnTo>
                    <a:pt x="1384" y="47760"/>
                  </a:lnTo>
                  <a:lnTo>
                    <a:pt x="88" y="82362"/>
                  </a:lnTo>
                  <a:lnTo>
                    <a:pt x="0" y="93548"/>
                  </a:lnTo>
                  <a:lnTo>
                    <a:pt x="2097" y="99256"/>
                  </a:lnTo>
                  <a:lnTo>
                    <a:pt x="9909" y="109388"/>
                  </a:lnTo>
                  <a:lnTo>
                    <a:pt x="14438" y="112117"/>
                  </a:lnTo>
                  <a:lnTo>
                    <a:pt x="23567" y="113653"/>
                  </a:lnTo>
                  <a:lnTo>
                    <a:pt x="45493" y="113421"/>
                  </a:lnTo>
                  <a:lnTo>
                    <a:pt x="80678" y="99822"/>
                  </a:lnTo>
                  <a:lnTo>
                    <a:pt x="113750" y="83171"/>
                  </a:lnTo>
                  <a:lnTo>
                    <a:pt x="130075" y="75266"/>
                  </a:lnTo>
                  <a:lnTo>
                    <a:pt x="159432" y="71773"/>
                  </a:lnTo>
                  <a:lnTo>
                    <a:pt x="172979" y="72331"/>
                  </a:lnTo>
                  <a:lnTo>
                    <a:pt x="179518" y="75274"/>
                  </a:lnTo>
                  <a:lnTo>
                    <a:pt x="191453" y="85186"/>
                  </a:lnTo>
                  <a:lnTo>
                    <a:pt x="196195" y="93688"/>
                  </a:lnTo>
                  <a:lnTo>
                    <a:pt x="199239" y="112080"/>
                  </a:lnTo>
                  <a:lnTo>
                    <a:pt x="199923" y="146658"/>
                  </a:lnTo>
                  <a:lnTo>
                    <a:pt x="196177" y="165427"/>
                  </a:lnTo>
                  <a:lnTo>
                    <a:pt x="185859" y="179092"/>
                  </a:lnTo>
                  <a:lnTo>
                    <a:pt x="160950" y="199682"/>
                  </a:lnTo>
                  <a:lnTo>
                    <a:pt x="150623" y="203842"/>
                  </a:lnTo>
                  <a:lnTo>
                    <a:pt x="141535" y="206484"/>
                  </a:lnTo>
                  <a:lnTo>
                    <a:pt x="128551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5"/>
            <p:cNvSpPr/>
            <p:nvPr/>
          </p:nvSpPr>
          <p:spPr>
            <a:xfrm>
              <a:off x="8022431" y="6050756"/>
              <a:ext cx="128589" cy="71439"/>
            </a:xfrm>
            <a:custGeom>
              <a:avLst/>
              <a:gdLst/>
              <a:ahLst/>
              <a:cxnLst/>
              <a:rect l="0" t="0" r="0" b="0"/>
              <a:pathLst>
                <a:path w="128589" h="71439">
                  <a:moveTo>
                    <a:pt x="0" y="0"/>
                  </a:moveTo>
                  <a:lnTo>
                    <a:pt x="33356" y="19133"/>
                  </a:lnTo>
                  <a:lnTo>
                    <a:pt x="62669" y="34760"/>
                  </a:lnTo>
                  <a:lnTo>
                    <a:pt x="94145" y="51683"/>
                  </a:lnTo>
                  <a:lnTo>
                    <a:pt x="128588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6"/>
            <p:cNvSpPr/>
            <p:nvPr/>
          </p:nvSpPr>
          <p:spPr>
            <a:xfrm>
              <a:off x="7943850" y="597931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97"/>
            <p:cNvSpPr/>
            <p:nvPr/>
          </p:nvSpPr>
          <p:spPr>
            <a:xfrm>
              <a:off x="8073086" y="5730135"/>
              <a:ext cx="370828" cy="290892"/>
            </a:xfrm>
            <a:custGeom>
              <a:avLst/>
              <a:gdLst/>
              <a:ahLst/>
              <a:cxnLst/>
              <a:rect l="0" t="0" r="0" b="0"/>
              <a:pathLst>
                <a:path w="370828" h="290892">
                  <a:moveTo>
                    <a:pt x="127939" y="156315"/>
                  </a:moveTo>
                  <a:lnTo>
                    <a:pt x="124146" y="156315"/>
                  </a:lnTo>
                  <a:lnTo>
                    <a:pt x="120168" y="158432"/>
                  </a:lnTo>
                  <a:lnTo>
                    <a:pt x="87028" y="183956"/>
                  </a:lnTo>
                  <a:lnTo>
                    <a:pt x="74027" y="196935"/>
                  </a:lnTo>
                  <a:lnTo>
                    <a:pt x="68788" y="205060"/>
                  </a:lnTo>
                  <a:lnTo>
                    <a:pt x="65169" y="218559"/>
                  </a:lnTo>
                  <a:lnTo>
                    <a:pt x="64097" y="232613"/>
                  </a:lnTo>
                  <a:lnTo>
                    <a:pt x="67572" y="246832"/>
                  </a:lnTo>
                  <a:lnTo>
                    <a:pt x="76651" y="265858"/>
                  </a:lnTo>
                  <a:lnTo>
                    <a:pt x="84242" y="275380"/>
                  </a:lnTo>
                  <a:lnTo>
                    <a:pt x="101233" y="285873"/>
                  </a:lnTo>
                  <a:lnTo>
                    <a:pt x="128308" y="290827"/>
                  </a:lnTo>
                  <a:lnTo>
                    <a:pt x="148686" y="290891"/>
                  </a:lnTo>
                  <a:lnTo>
                    <a:pt x="175161" y="282055"/>
                  </a:lnTo>
                  <a:lnTo>
                    <a:pt x="182793" y="275435"/>
                  </a:lnTo>
                  <a:lnTo>
                    <a:pt x="188037" y="267201"/>
                  </a:lnTo>
                  <a:lnTo>
                    <a:pt x="190989" y="252846"/>
                  </a:lnTo>
                  <a:lnTo>
                    <a:pt x="191071" y="234658"/>
                  </a:lnTo>
                  <a:lnTo>
                    <a:pt x="182241" y="205192"/>
                  </a:lnTo>
                  <a:lnTo>
                    <a:pt x="162478" y="172614"/>
                  </a:lnTo>
                  <a:lnTo>
                    <a:pt x="140347" y="140308"/>
                  </a:lnTo>
                  <a:lnTo>
                    <a:pt x="109487" y="107380"/>
                  </a:lnTo>
                  <a:lnTo>
                    <a:pt x="77727" y="78739"/>
                  </a:lnTo>
                  <a:lnTo>
                    <a:pt x="45936" y="59088"/>
                  </a:lnTo>
                  <a:lnTo>
                    <a:pt x="10428" y="38721"/>
                  </a:lnTo>
                  <a:lnTo>
                    <a:pt x="6736" y="37439"/>
                  </a:lnTo>
                  <a:lnTo>
                    <a:pt x="4274" y="37377"/>
                  </a:lnTo>
                  <a:lnTo>
                    <a:pt x="2633" y="38128"/>
                  </a:lnTo>
                  <a:lnTo>
                    <a:pt x="1540" y="39424"/>
                  </a:lnTo>
                  <a:lnTo>
                    <a:pt x="324" y="42980"/>
                  </a:lnTo>
                  <a:lnTo>
                    <a:pt x="0" y="45040"/>
                  </a:lnTo>
                  <a:lnTo>
                    <a:pt x="578" y="47207"/>
                  </a:lnTo>
                  <a:lnTo>
                    <a:pt x="5977" y="54842"/>
                  </a:lnTo>
                  <a:lnTo>
                    <a:pt x="37435" y="85071"/>
                  </a:lnTo>
                  <a:lnTo>
                    <a:pt x="71894" y="114419"/>
                  </a:lnTo>
                  <a:lnTo>
                    <a:pt x="105080" y="137985"/>
                  </a:lnTo>
                  <a:lnTo>
                    <a:pt x="138593" y="154547"/>
                  </a:lnTo>
                  <a:lnTo>
                    <a:pt x="162581" y="160818"/>
                  </a:lnTo>
                  <a:lnTo>
                    <a:pt x="192020" y="162937"/>
                  </a:lnTo>
                  <a:lnTo>
                    <a:pt x="220766" y="161239"/>
                  </a:lnTo>
                  <a:lnTo>
                    <a:pt x="255896" y="148977"/>
                  </a:lnTo>
                  <a:lnTo>
                    <a:pt x="270627" y="139853"/>
                  </a:lnTo>
                  <a:lnTo>
                    <a:pt x="275452" y="135815"/>
                  </a:lnTo>
                  <a:lnTo>
                    <a:pt x="280813" y="124979"/>
                  </a:lnTo>
                  <a:lnTo>
                    <a:pt x="284254" y="98620"/>
                  </a:lnTo>
                  <a:lnTo>
                    <a:pt x="281058" y="77572"/>
                  </a:lnTo>
                  <a:lnTo>
                    <a:pt x="267164" y="49921"/>
                  </a:lnTo>
                  <a:lnTo>
                    <a:pt x="243862" y="18478"/>
                  </a:lnTo>
                  <a:lnTo>
                    <a:pt x="227110" y="5584"/>
                  </a:lnTo>
                  <a:lnTo>
                    <a:pt x="208941" y="423"/>
                  </a:lnTo>
                  <a:lnTo>
                    <a:pt x="205753" y="0"/>
                  </a:lnTo>
                  <a:lnTo>
                    <a:pt x="193681" y="3196"/>
                  </a:lnTo>
                  <a:lnTo>
                    <a:pt x="190817" y="5023"/>
                  </a:lnTo>
                  <a:lnTo>
                    <a:pt x="187635" y="9170"/>
                  </a:lnTo>
                  <a:lnTo>
                    <a:pt x="182050" y="19759"/>
                  </a:lnTo>
                  <a:lnTo>
                    <a:pt x="181887" y="30536"/>
                  </a:lnTo>
                  <a:lnTo>
                    <a:pt x="188249" y="53065"/>
                  </a:lnTo>
                  <a:lnTo>
                    <a:pt x="207250" y="85392"/>
                  </a:lnTo>
                  <a:lnTo>
                    <a:pt x="229506" y="113554"/>
                  </a:lnTo>
                  <a:lnTo>
                    <a:pt x="256834" y="135550"/>
                  </a:lnTo>
                  <a:lnTo>
                    <a:pt x="278048" y="144782"/>
                  </a:lnTo>
                  <a:lnTo>
                    <a:pt x="299415" y="147077"/>
                  </a:lnTo>
                  <a:lnTo>
                    <a:pt x="320828" y="142289"/>
                  </a:lnTo>
                  <a:lnTo>
                    <a:pt x="335111" y="135264"/>
                  </a:lnTo>
                  <a:lnTo>
                    <a:pt x="345164" y="124734"/>
                  </a:lnTo>
                  <a:lnTo>
                    <a:pt x="353071" y="113704"/>
                  </a:lnTo>
                  <a:lnTo>
                    <a:pt x="370827" y="9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8"/>
            <p:cNvSpPr/>
            <p:nvPr/>
          </p:nvSpPr>
          <p:spPr>
            <a:xfrm>
              <a:off x="8366802" y="5586413"/>
              <a:ext cx="197526" cy="185738"/>
            </a:xfrm>
            <a:custGeom>
              <a:avLst/>
              <a:gdLst/>
              <a:ahLst/>
              <a:cxnLst/>
              <a:rect l="0" t="0" r="0" b="0"/>
              <a:pathLst>
                <a:path w="197526" h="185738">
                  <a:moveTo>
                    <a:pt x="41392" y="0"/>
                  </a:moveTo>
                  <a:lnTo>
                    <a:pt x="19902" y="25283"/>
                  </a:lnTo>
                  <a:lnTo>
                    <a:pt x="3495" y="58481"/>
                  </a:lnTo>
                  <a:lnTo>
                    <a:pt x="0" y="75183"/>
                  </a:lnTo>
                  <a:lnTo>
                    <a:pt x="1300" y="85273"/>
                  </a:lnTo>
                  <a:lnTo>
                    <a:pt x="4523" y="93461"/>
                  </a:lnTo>
                  <a:lnTo>
                    <a:pt x="6494" y="95645"/>
                  </a:lnTo>
                  <a:lnTo>
                    <a:pt x="10801" y="98071"/>
                  </a:lnTo>
                  <a:lnTo>
                    <a:pt x="15360" y="99149"/>
                  </a:lnTo>
                  <a:lnTo>
                    <a:pt x="17688" y="98643"/>
                  </a:lnTo>
                  <a:lnTo>
                    <a:pt x="37580" y="86983"/>
                  </a:lnTo>
                  <a:lnTo>
                    <a:pt x="57984" y="72861"/>
                  </a:lnTo>
                  <a:lnTo>
                    <a:pt x="91702" y="54809"/>
                  </a:lnTo>
                  <a:lnTo>
                    <a:pt x="123365" y="40799"/>
                  </a:lnTo>
                  <a:lnTo>
                    <a:pt x="135768" y="40093"/>
                  </a:lnTo>
                  <a:lnTo>
                    <a:pt x="164475" y="44084"/>
                  </a:lnTo>
                  <a:lnTo>
                    <a:pt x="174412" y="50285"/>
                  </a:lnTo>
                  <a:lnTo>
                    <a:pt x="185139" y="62700"/>
                  </a:lnTo>
                  <a:lnTo>
                    <a:pt x="193344" y="80226"/>
                  </a:lnTo>
                  <a:lnTo>
                    <a:pt x="197525" y="108274"/>
                  </a:lnTo>
                  <a:lnTo>
                    <a:pt x="197455" y="132799"/>
                  </a:lnTo>
                  <a:lnTo>
                    <a:pt x="188571" y="165017"/>
                  </a:lnTo>
                  <a:lnTo>
                    <a:pt x="177123" y="185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9"/>
            <p:cNvSpPr/>
            <p:nvPr/>
          </p:nvSpPr>
          <p:spPr>
            <a:xfrm>
              <a:off x="8358188" y="5400675"/>
              <a:ext cx="428626" cy="364332"/>
            </a:xfrm>
            <a:custGeom>
              <a:avLst/>
              <a:gdLst/>
              <a:ahLst/>
              <a:cxnLst/>
              <a:rect l="0" t="0" r="0" b="0"/>
              <a:pathLst>
                <a:path w="428626" h="364332">
                  <a:moveTo>
                    <a:pt x="0" y="0"/>
                  </a:moveTo>
                  <a:lnTo>
                    <a:pt x="32111" y="0"/>
                  </a:lnTo>
                  <a:lnTo>
                    <a:pt x="59965" y="2117"/>
                  </a:lnTo>
                  <a:lnTo>
                    <a:pt x="78244" y="7291"/>
                  </a:lnTo>
                  <a:lnTo>
                    <a:pt x="111642" y="24385"/>
                  </a:lnTo>
                  <a:lnTo>
                    <a:pt x="137724" y="40471"/>
                  </a:lnTo>
                  <a:lnTo>
                    <a:pt x="165192" y="60320"/>
                  </a:lnTo>
                  <a:lnTo>
                    <a:pt x="193275" y="82372"/>
                  </a:lnTo>
                  <a:lnTo>
                    <a:pt x="221631" y="105401"/>
                  </a:lnTo>
                  <a:lnTo>
                    <a:pt x="252225" y="133100"/>
                  </a:lnTo>
                  <a:lnTo>
                    <a:pt x="283550" y="163930"/>
                  </a:lnTo>
                  <a:lnTo>
                    <a:pt x="313346" y="196154"/>
                  </a:lnTo>
                  <a:lnTo>
                    <a:pt x="340348" y="231113"/>
                  </a:lnTo>
                  <a:lnTo>
                    <a:pt x="364784" y="266229"/>
                  </a:lnTo>
                  <a:lnTo>
                    <a:pt x="386229" y="297711"/>
                  </a:lnTo>
                  <a:lnTo>
                    <a:pt x="404225" y="325462"/>
                  </a:lnTo>
                  <a:lnTo>
                    <a:pt x="428625" y="36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SMARTInkShape-200"/>
          <p:cNvSpPr/>
          <p:nvPr/>
        </p:nvSpPr>
        <p:spPr>
          <a:xfrm>
            <a:off x="2607469" y="3372666"/>
            <a:ext cx="663186" cy="1106466"/>
          </a:xfrm>
          <a:custGeom>
            <a:avLst/>
            <a:gdLst/>
            <a:ahLst/>
            <a:cxnLst/>
            <a:rect l="0" t="0" r="0" b="0"/>
            <a:pathLst>
              <a:path w="663186" h="1106466">
                <a:moveTo>
                  <a:pt x="0" y="120628"/>
                </a:moveTo>
                <a:lnTo>
                  <a:pt x="0" y="116836"/>
                </a:lnTo>
                <a:lnTo>
                  <a:pt x="2116" y="112857"/>
                </a:lnTo>
                <a:lnTo>
                  <a:pt x="9943" y="103835"/>
                </a:lnTo>
                <a:lnTo>
                  <a:pt x="43735" y="79717"/>
                </a:lnTo>
                <a:lnTo>
                  <a:pt x="66004" y="68314"/>
                </a:lnTo>
                <a:lnTo>
                  <a:pt x="92041" y="56102"/>
                </a:lnTo>
                <a:lnTo>
                  <a:pt x="125344" y="40302"/>
                </a:lnTo>
                <a:lnTo>
                  <a:pt x="160787" y="25566"/>
                </a:lnTo>
                <a:lnTo>
                  <a:pt x="187348" y="15936"/>
                </a:lnTo>
                <a:lnTo>
                  <a:pt x="212912" y="8481"/>
                </a:lnTo>
                <a:lnTo>
                  <a:pt x="247499" y="1939"/>
                </a:lnTo>
                <a:lnTo>
                  <a:pt x="277856" y="0"/>
                </a:lnTo>
                <a:lnTo>
                  <a:pt x="304842" y="1542"/>
                </a:lnTo>
                <a:lnTo>
                  <a:pt x="331502" y="9175"/>
                </a:lnTo>
                <a:lnTo>
                  <a:pt x="339951" y="15795"/>
                </a:lnTo>
                <a:lnTo>
                  <a:pt x="351842" y="32981"/>
                </a:lnTo>
                <a:lnTo>
                  <a:pt x="351243" y="37590"/>
                </a:lnTo>
                <a:lnTo>
                  <a:pt x="331726" y="72383"/>
                </a:lnTo>
                <a:lnTo>
                  <a:pt x="317380" y="107158"/>
                </a:lnTo>
                <a:lnTo>
                  <a:pt x="298826" y="135157"/>
                </a:lnTo>
                <a:lnTo>
                  <a:pt x="271223" y="169271"/>
                </a:lnTo>
                <a:lnTo>
                  <a:pt x="247749" y="203056"/>
                </a:lnTo>
                <a:lnTo>
                  <a:pt x="214012" y="235591"/>
                </a:lnTo>
                <a:lnTo>
                  <a:pt x="185159" y="267906"/>
                </a:lnTo>
                <a:lnTo>
                  <a:pt x="176747" y="278654"/>
                </a:lnTo>
                <a:lnTo>
                  <a:pt x="175775" y="281541"/>
                </a:lnTo>
                <a:lnTo>
                  <a:pt x="175921" y="284260"/>
                </a:lnTo>
                <a:lnTo>
                  <a:pt x="179035" y="295958"/>
                </a:lnTo>
                <a:lnTo>
                  <a:pt x="180476" y="297046"/>
                </a:lnTo>
                <a:lnTo>
                  <a:pt x="184986" y="298255"/>
                </a:lnTo>
                <a:lnTo>
                  <a:pt x="192283" y="298792"/>
                </a:lnTo>
                <a:lnTo>
                  <a:pt x="226816" y="289241"/>
                </a:lnTo>
                <a:lnTo>
                  <a:pt x="253295" y="282417"/>
                </a:lnTo>
                <a:lnTo>
                  <a:pt x="285041" y="271577"/>
                </a:lnTo>
                <a:lnTo>
                  <a:pt x="319583" y="262102"/>
                </a:lnTo>
                <a:lnTo>
                  <a:pt x="354953" y="254268"/>
                </a:lnTo>
                <a:lnTo>
                  <a:pt x="386776" y="246920"/>
                </a:lnTo>
                <a:lnTo>
                  <a:pt x="416313" y="243508"/>
                </a:lnTo>
                <a:lnTo>
                  <a:pt x="448242" y="247265"/>
                </a:lnTo>
                <a:lnTo>
                  <a:pt x="470659" y="250947"/>
                </a:lnTo>
                <a:lnTo>
                  <a:pt x="490374" y="259082"/>
                </a:lnTo>
                <a:lnTo>
                  <a:pt x="495756" y="263655"/>
                </a:lnTo>
                <a:lnTo>
                  <a:pt x="503004" y="276850"/>
                </a:lnTo>
                <a:lnTo>
                  <a:pt x="503222" y="287691"/>
                </a:lnTo>
                <a:lnTo>
                  <a:pt x="498097" y="321016"/>
                </a:lnTo>
                <a:lnTo>
                  <a:pt x="478948" y="351416"/>
                </a:lnTo>
                <a:lnTo>
                  <a:pt x="455851" y="383968"/>
                </a:lnTo>
                <a:lnTo>
                  <a:pt x="428358" y="413328"/>
                </a:lnTo>
                <a:lnTo>
                  <a:pt x="399997" y="442059"/>
                </a:lnTo>
                <a:lnTo>
                  <a:pt x="370821" y="477016"/>
                </a:lnTo>
                <a:lnTo>
                  <a:pt x="359992" y="492748"/>
                </a:lnTo>
                <a:lnTo>
                  <a:pt x="344629" y="507694"/>
                </a:lnTo>
                <a:lnTo>
                  <a:pt x="338385" y="518947"/>
                </a:lnTo>
                <a:lnTo>
                  <a:pt x="337509" y="521905"/>
                </a:lnTo>
                <a:lnTo>
                  <a:pt x="337718" y="524671"/>
                </a:lnTo>
                <a:lnTo>
                  <a:pt x="342061" y="533453"/>
                </a:lnTo>
                <a:lnTo>
                  <a:pt x="350236" y="534517"/>
                </a:lnTo>
                <a:lnTo>
                  <a:pt x="379584" y="527135"/>
                </a:lnTo>
                <a:lnTo>
                  <a:pt x="414969" y="518161"/>
                </a:lnTo>
                <a:lnTo>
                  <a:pt x="444775" y="514905"/>
                </a:lnTo>
                <a:lnTo>
                  <a:pt x="477507" y="513940"/>
                </a:lnTo>
                <a:lnTo>
                  <a:pt x="508549" y="513654"/>
                </a:lnTo>
                <a:lnTo>
                  <a:pt x="537855" y="517362"/>
                </a:lnTo>
                <a:lnTo>
                  <a:pt x="570498" y="525726"/>
                </a:lnTo>
                <a:lnTo>
                  <a:pt x="585342" y="530330"/>
                </a:lnTo>
                <a:lnTo>
                  <a:pt x="591047" y="534256"/>
                </a:lnTo>
                <a:lnTo>
                  <a:pt x="605905" y="555551"/>
                </a:lnTo>
                <a:lnTo>
                  <a:pt x="610604" y="566339"/>
                </a:lnTo>
                <a:lnTo>
                  <a:pt x="612692" y="579072"/>
                </a:lnTo>
                <a:lnTo>
                  <a:pt x="608329" y="607442"/>
                </a:lnTo>
                <a:lnTo>
                  <a:pt x="599698" y="634404"/>
                </a:lnTo>
                <a:lnTo>
                  <a:pt x="578091" y="666381"/>
                </a:lnTo>
                <a:lnTo>
                  <a:pt x="551580" y="696317"/>
                </a:lnTo>
                <a:lnTo>
                  <a:pt x="523617" y="725295"/>
                </a:lnTo>
                <a:lnTo>
                  <a:pt x="496017" y="753196"/>
                </a:lnTo>
                <a:lnTo>
                  <a:pt x="464956" y="784359"/>
                </a:lnTo>
                <a:lnTo>
                  <a:pt x="435202" y="819838"/>
                </a:lnTo>
                <a:lnTo>
                  <a:pt x="425899" y="836418"/>
                </a:lnTo>
                <a:lnTo>
                  <a:pt x="417753" y="865874"/>
                </a:lnTo>
                <a:lnTo>
                  <a:pt x="419295" y="875446"/>
                </a:lnTo>
                <a:lnTo>
                  <a:pt x="422405" y="878634"/>
                </a:lnTo>
                <a:lnTo>
                  <a:pt x="451118" y="887962"/>
                </a:lnTo>
                <a:lnTo>
                  <a:pt x="485338" y="886416"/>
                </a:lnTo>
                <a:lnTo>
                  <a:pt x="518013" y="885426"/>
                </a:lnTo>
                <a:lnTo>
                  <a:pt x="552829" y="885133"/>
                </a:lnTo>
                <a:lnTo>
                  <a:pt x="586694" y="886633"/>
                </a:lnTo>
                <a:lnTo>
                  <a:pt x="620274" y="898441"/>
                </a:lnTo>
                <a:lnTo>
                  <a:pt x="634452" y="905266"/>
                </a:lnTo>
                <a:lnTo>
                  <a:pt x="650565" y="921703"/>
                </a:lnTo>
                <a:lnTo>
                  <a:pt x="657705" y="932009"/>
                </a:lnTo>
                <a:lnTo>
                  <a:pt x="662394" y="950529"/>
                </a:lnTo>
                <a:lnTo>
                  <a:pt x="663185" y="978914"/>
                </a:lnTo>
                <a:lnTo>
                  <a:pt x="654404" y="1014272"/>
                </a:lnTo>
                <a:lnTo>
                  <a:pt x="644218" y="1042371"/>
                </a:lnTo>
                <a:lnTo>
                  <a:pt x="629873" y="1076519"/>
                </a:lnTo>
                <a:lnTo>
                  <a:pt x="614362" y="1106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24"/>
          <p:cNvGrpSpPr/>
          <p:nvPr/>
        </p:nvGrpSpPr>
        <p:grpSpPr>
          <a:xfrm>
            <a:off x="2658015" y="3300413"/>
            <a:ext cx="592392" cy="1557338"/>
            <a:chOff x="2658015" y="3300413"/>
            <a:chExt cx="592392" cy="1557338"/>
          </a:xfrm>
        </p:grpSpPr>
        <p:sp>
          <p:nvSpPr>
            <p:cNvPr id="201" name="SMARTInkShape-201"/>
            <p:cNvSpPr/>
            <p:nvPr/>
          </p:nvSpPr>
          <p:spPr>
            <a:xfrm>
              <a:off x="2658015" y="3300413"/>
              <a:ext cx="592268" cy="1414463"/>
            </a:xfrm>
            <a:custGeom>
              <a:avLst/>
              <a:gdLst/>
              <a:ahLst/>
              <a:cxnLst/>
              <a:rect l="0" t="0" r="0" b="0"/>
              <a:pathLst>
                <a:path w="592268" h="1414463">
                  <a:moveTo>
                    <a:pt x="92329" y="0"/>
                  </a:moveTo>
                  <a:lnTo>
                    <a:pt x="60735" y="32387"/>
                  </a:lnTo>
                  <a:lnTo>
                    <a:pt x="49811" y="52405"/>
                  </a:lnTo>
                  <a:lnTo>
                    <a:pt x="35209" y="85308"/>
                  </a:lnTo>
                  <a:lnTo>
                    <a:pt x="31224" y="95858"/>
                  </a:lnTo>
                  <a:lnTo>
                    <a:pt x="29452" y="108485"/>
                  </a:lnTo>
                  <a:lnTo>
                    <a:pt x="25805" y="114392"/>
                  </a:lnTo>
                  <a:lnTo>
                    <a:pt x="8677" y="130290"/>
                  </a:lnTo>
                  <a:lnTo>
                    <a:pt x="3556" y="140192"/>
                  </a:lnTo>
                  <a:lnTo>
                    <a:pt x="0" y="164266"/>
                  </a:lnTo>
                  <a:lnTo>
                    <a:pt x="494" y="173019"/>
                  </a:lnTo>
                  <a:lnTo>
                    <a:pt x="3359" y="179555"/>
                  </a:lnTo>
                  <a:lnTo>
                    <a:pt x="23312" y="202369"/>
                  </a:lnTo>
                  <a:lnTo>
                    <a:pt x="32286" y="205035"/>
                  </a:lnTo>
                  <a:lnTo>
                    <a:pt x="53657" y="206747"/>
                  </a:lnTo>
                  <a:lnTo>
                    <a:pt x="85737" y="201459"/>
                  </a:lnTo>
                  <a:lnTo>
                    <a:pt x="113869" y="196515"/>
                  </a:lnTo>
                  <a:lnTo>
                    <a:pt x="146472" y="193599"/>
                  </a:lnTo>
                  <a:lnTo>
                    <a:pt x="178755" y="192975"/>
                  </a:lnTo>
                  <a:lnTo>
                    <a:pt x="211748" y="192893"/>
                  </a:lnTo>
                  <a:lnTo>
                    <a:pt x="246991" y="192882"/>
                  </a:lnTo>
                  <a:lnTo>
                    <a:pt x="279551" y="192881"/>
                  </a:lnTo>
                  <a:lnTo>
                    <a:pt x="293617" y="192881"/>
                  </a:lnTo>
                  <a:lnTo>
                    <a:pt x="299001" y="194997"/>
                  </a:lnTo>
                  <a:lnTo>
                    <a:pt x="313741" y="205237"/>
                  </a:lnTo>
                  <a:lnTo>
                    <a:pt x="316137" y="205881"/>
                  </a:lnTo>
                  <a:lnTo>
                    <a:pt x="317734" y="207104"/>
                  </a:lnTo>
                  <a:lnTo>
                    <a:pt x="319509" y="210579"/>
                  </a:lnTo>
                  <a:lnTo>
                    <a:pt x="320904" y="226898"/>
                  </a:lnTo>
                  <a:lnTo>
                    <a:pt x="320918" y="231283"/>
                  </a:lnTo>
                  <a:lnTo>
                    <a:pt x="321715" y="232770"/>
                  </a:lnTo>
                  <a:lnTo>
                    <a:pt x="323041" y="233761"/>
                  </a:lnTo>
                  <a:lnTo>
                    <a:pt x="324718" y="234422"/>
                  </a:lnTo>
                  <a:lnTo>
                    <a:pt x="325042" y="235656"/>
                  </a:lnTo>
                  <a:lnTo>
                    <a:pt x="320600" y="247851"/>
                  </a:lnTo>
                  <a:lnTo>
                    <a:pt x="316157" y="254853"/>
                  </a:lnTo>
                  <a:lnTo>
                    <a:pt x="313694" y="261955"/>
                  </a:lnTo>
                  <a:lnTo>
                    <a:pt x="301469" y="278607"/>
                  </a:lnTo>
                  <a:lnTo>
                    <a:pt x="296095" y="291923"/>
                  </a:lnTo>
                  <a:lnTo>
                    <a:pt x="282739" y="309268"/>
                  </a:lnTo>
                  <a:lnTo>
                    <a:pt x="270910" y="323546"/>
                  </a:lnTo>
                  <a:lnTo>
                    <a:pt x="256634" y="342455"/>
                  </a:lnTo>
                  <a:lnTo>
                    <a:pt x="249491" y="352028"/>
                  </a:lnTo>
                  <a:lnTo>
                    <a:pt x="237320" y="371021"/>
                  </a:lnTo>
                  <a:lnTo>
                    <a:pt x="231830" y="384702"/>
                  </a:lnTo>
                  <a:lnTo>
                    <a:pt x="223895" y="397782"/>
                  </a:lnTo>
                  <a:lnTo>
                    <a:pt x="219388" y="412713"/>
                  </a:lnTo>
                  <a:lnTo>
                    <a:pt x="217516" y="415636"/>
                  </a:lnTo>
                  <a:lnTo>
                    <a:pt x="214882" y="427333"/>
                  </a:lnTo>
                  <a:lnTo>
                    <a:pt x="213781" y="459552"/>
                  </a:lnTo>
                  <a:lnTo>
                    <a:pt x="215893" y="464330"/>
                  </a:lnTo>
                  <a:lnTo>
                    <a:pt x="218683" y="469100"/>
                  </a:lnTo>
                  <a:lnTo>
                    <a:pt x="219924" y="473866"/>
                  </a:lnTo>
                  <a:lnTo>
                    <a:pt x="221048" y="475454"/>
                  </a:lnTo>
                  <a:lnTo>
                    <a:pt x="222592" y="476513"/>
                  </a:lnTo>
                  <a:lnTo>
                    <a:pt x="228556" y="478003"/>
                  </a:lnTo>
                  <a:lnTo>
                    <a:pt x="237683" y="478507"/>
                  </a:lnTo>
                  <a:lnTo>
                    <a:pt x="269661" y="467986"/>
                  </a:lnTo>
                  <a:lnTo>
                    <a:pt x="282903" y="460154"/>
                  </a:lnTo>
                  <a:lnTo>
                    <a:pt x="317466" y="451718"/>
                  </a:lnTo>
                  <a:lnTo>
                    <a:pt x="337289" y="449481"/>
                  </a:lnTo>
                  <a:lnTo>
                    <a:pt x="351089" y="444445"/>
                  </a:lnTo>
                  <a:lnTo>
                    <a:pt x="382934" y="443002"/>
                  </a:lnTo>
                  <a:lnTo>
                    <a:pt x="416184" y="443711"/>
                  </a:lnTo>
                  <a:lnTo>
                    <a:pt x="446856" y="450653"/>
                  </a:lnTo>
                  <a:lnTo>
                    <a:pt x="456605" y="455671"/>
                  </a:lnTo>
                  <a:lnTo>
                    <a:pt x="459005" y="456181"/>
                  </a:lnTo>
                  <a:lnTo>
                    <a:pt x="460604" y="457314"/>
                  </a:lnTo>
                  <a:lnTo>
                    <a:pt x="461671" y="458863"/>
                  </a:lnTo>
                  <a:lnTo>
                    <a:pt x="462382" y="460690"/>
                  </a:lnTo>
                  <a:lnTo>
                    <a:pt x="463649" y="461908"/>
                  </a:lnTo>
                  <a:lnTo>
                    <a:pt x="467175" y="463261"/>
                  </a:lnTo>
                  <a:lnTo>
                    <a:pt x="468432" y="464415"/>
                  </a:lnTo>
                  <a:lnTo>
                    <a:pt x="469830" y="467815"/>
                  </a:lnTo>
                  <a:lnTo>
                    <a:pt x="470918" y="488184"/>
                  </a:lnTo>
                  <a:lnTo>
                    <a:pt x="468818" y="492931"/>
                  </a:lnTo>
                  <a:lnTo>
                    <a:pt x="466032" y="497687"/>
                  </a:lnTo>
                  <a:lnTo>
                    <a:pt x="464244" y="507207"/>
                  </a:lnTo>
                  <a:lnTo>
                    <a:pt x="464097" y="509588"/>
                  </a:lnTo>
                  <a:lnTo>
                    <a:pt x="461817" y="514350"/>
                  </a:lnTo>
                  <a:lnTo>
                    <a:pt x="452430" y="526256"/>
                  </a:lnTo>
                  <a:lnTo>
                    <a:pt x="450380" y="533400"/>
                  </a:lnTo>
                  <a:lnTo>
                    <a:pt x="449900" y="538162"/>
                  </a:lnTo>
                  <a:lnTo>
                    <a:pt x="447570" y="542925"/>
                  </a:lnTo>
                  <a:lnTo>
                    <a:pt x="438148" y="554831"/>
                  </a:lnTo>
                  <a:lnTo>
                    <a:pt x="433689" y="564356"/>
                  </a:lnTo>
                  <a:lnTo>
                    <a:pt x="430576" y="569118"/>
                  </a:lnTo>
                  <a:lnTo>
                    <a:pt x="424621" y="584817"/>
                  </a:lnTo>
                  <a:lnTo>
                    <a:pt x="422600" y="587521"/>
                  </a:lnTo>
                  <a:lnTo>
                    <a:pt x="416759" y="592122"/>
                  </a:lnTo>
                  <a:lnTo>
                    <a:pt x="408317" y="607310"/>
                  </a:lnTo>
                  <a:lnTo>
                    <a:pt x="407762" y="609661"/>
                  </a:lnTo>
                  <a:lnTo>
                    <a:pt x="386606" y="641232"/>
                  </a:lnTo>
                  <a:lnTo>
                    <a:pt x="380586" y="648303"/>
                  </a:lnTo>
                  <a:lnTo>
                    <a:pt x="378409" y="655893"/>
                  </a:lnTo>
                  <a:lnTo>
                    <a:pt x="378176" y="664415"/>
                  </a:lnTo>
                  <a:lnTo>
                    <a:pt x="378938" y="666781"/>
                  </a:lnTo>
                  <a:lnTo>
                    <a:pt x="380239" y="668358"/>
                  </a:lnTo>
                  <a:lnTo>
                    <a:pt x="381900" y="669409"/>
                  </a:lnTo>
                  <a:lnTo>
                    <a:pt x="383008" y="670904"/>
                  </a:lnTo>
                  <a:lnTo>
                    <a:pt x="384238" y="674681"/>
                  </a:lnTo>
                  <a:lnTo>
                    <a:pt x="385360" y="676006"/>
                  </a:lnTo>
                  <a:lnTo>
                    <a:pt x="388723" y="677478"/>
                  </a:lnTo>
                  <a:lnTo>
                    <a:pt x="402259" y="679217"/>
                  </a:lnTo>
                  <a:lnTo>
                    <a:pt x="411614" y="683496"/>
                  </a:lnTo>
                  <a:lnTo>
                    <a:pt x="447236" y="689502"/>
                  </a:lnTo>
                  <a:lnTo>
                    <a:pt x="479511" y="696433"/>
                  </a:lnTo>
                  <a:lnTo>
                    <a:pt x="515202" y="712058"/>
                  </a:lnTo>
                  <a:lnTo>
                    <a:pt x="547434" y="731046"/>
                  </a:lnTo>
                  <a:lnTo>
                    <a:pt x="573225" y="752475"/>
                  </a:lnTo>
                  <a:lnTo>
                    <a:pt x="582843" y="761206"/>
                  </a:lnTo>
                  <a:lnTo>
                    <a:pt x="587619" y="762970"/>
                  </a:lnTo>
                  <a:lnTo>
                    <a:pt x="589209" y="764234"/>
                  </a:lnTo>
                  <a:lnTo>
                    <a:pt x="590977" y="767755"/>
                  </a:lnTo>
                  <a:lnTo>
                    <a:pt x="592267" y="777344"/>
                  </a:lnTo>
                  <a:lnTo>
                    <a:pt x="582437" y="788495"/>
                  </a:lnTo>
                  <a:lnTo>
                    <a:pt x="568787" y="800139"/>
                  </a:lnTo>
                  <a:lnTo>
                    <a:pt x="534743" y="821532"/>
                  </a:lnTo>
                  <a:lnTo>
                    <a:pt x="512277" y="833702"/>
                  </a:lnTo>
                  <a:lnTo>
                    <a:pt x="476562" y="844582"/>
                  </a:lnTo>
                  <a:lnTo>
                    <a:pt x="467887" y="847651"/>
                  </a:lnTo>
                  <a:lnTo>
                    <a:pt x="436590" y="853802"/>
                  </a:lnTo>
                  <a:lnTo>
                    <a:pt x="433755" y="855745"/>
                  </a:lnTo>
                  <a:lnTo>
                    <a:pt x="428971" y="861478"/>
                  </a:lnTo>
                  <a:lnTo>
                    <a:pt x="425039" y="863097"/>
                  </a:lnTo>
                  <a:lnTo>
                    <a:pt x="423673" y="864323"/>
                  </a:lnTo>
                  <a:lnTo>
                    <a:pt x="422156" y="867802"/>
                  </a:lnTo>
                  <a:lnTo>
                    <a:pt x="420387" y="876503"/>
                  </a:lnTo>
                  <a:lnTo>
                    <a:pt x="417255" y="881152"/>
                  </a:lnTo>
                  <a:lnTo>
                    <a:pt x="416897" y="883503"/>
                  </a:lnTo>
                  <a:lnTo>
                    <a:pt x="417451" y="885864"/>
                  </a:lnTo>
                  <a:lnTo>
                    <a:pt x="419390" y="891399"/>
                  </a:lnTo>
                  <a:lnTo>
                    <a:pt x="421276" y="902646"/>
                  </a:lnTo>
                  <a:lnTo>
                    <a:pt x="426504" y="913959"/>
                  </a:lnTo>
                  <a:lnTo>
                    <a:pt x="427032" y="916487"/>
                  </a:lnTo>
                  <a:lnTo>
                    <a:pt x="444086" y="937193"/>
                  </a:lnTo>
                  <a:lnTo>
                    <a:pt x="462226" y="952101"/>
                  </a:lnTo>
                  <a:lnTo>
                    <a:pt x="468659" y="959730"/>
                  </a:lnTo>
                  <a:lnTo>
                    <a:pt x="483607" y="973213"/>
                  </a:lnTo>
                  <a:lnTo>
                    <a:pt x="494439" y="987136"/>
                  </a:lnTo>
                  <a:lnTo>
                    <a:pt x="508337" y="998323"/>
                  </a:lnTo>
                  <a:lnTo>
                    <a:pt x="519747" y="1023634"/>
                  </a:lnTo>
                  <a:lnTo>
                    <a:pt x="520596" y="1034784"/>
                  </a:lnTo>
                  <a:lnTo>
                    <a:pt x="518678" y="1041458"/>
                  </a:lnTo>
                  <a:lnTo>
                    <a:pt x="515973" y="1047070"/>
                  </a:lnTo>
                  <a:lnTo>
                    <a:pt x="513657" y="1054692"/>
                  </a:lnTo>
                  <a:lnTo>
                    <a:pt x="481115" y="1089948"/>
                  </a:lnTo>
                  <a:lnTo>
                    <a:pt x="468958" y="1100006"/>
                  </a:lnTo>
                  <a:lnTo>
                    <a:pt x="433930" y="1123947"/>
                  </a:lnTo>
                  <a:lnTo>
                    <a:pt x="415237" y="1141588"/>
                  </a:lnTo>
                  <a:lnTo>
                    <a:pt x="414437" y="1144489"/>
                  </a:lnTo>
                  <a:lnTo>
                    <a:pt x="413809" y="1172989"/>
                  </a:lnTo>
                  <a:lnTo>
                    <a:pt x="418036" y="1180405"/>
                  </a:lnTo>
                  <a:lnTo>
                    <a:pt x="423619" y="1188199"/>
                  </a:lnTo>
                  <a:lnTo>
                    <a:pt x="431289" y="1202211"/>
                  </a:lnTo>
                  <a:lnTo>
                    <a:pt x="446018" y="1220049"/>
                  </a:lnTo>
                  <a:lnTo>
                    <a:pt x="447184" y="1222941"/>
                  </a:lnTo>
                  <a:lnTo>
                    <a:pt x="452713" y="1228271"/>
                  </a:lnTo>
                  <a:lnTo>
                    <a:pt x="456410" y="1230803"/>
                  </a:lnTo>
                  <a:lnTo>
                    <a:pt x="458875" y="1234079"/>
                  </a:lnTo>
                  <a:lnTo>
                    <a:pt x="462343" y="1245480"/>
                  </a:lnTo>
                  <a:lnTo>
                    <a:pt x="463611" y="1259379"/>
                  </a:lnTo>
                  <a:lnTo>
                    <a:pt x="462088" y="1261860"/>
                  </a:lnTo>
                  <a:lnTo>
                    <a:pt x="450353" y="1273664"/>
                  </a:lnTo>
                  <a:lnTo>
                    <a:pt x="447693" y="1277734"/>
                  </a:lnTo>
                  <a:lnTo>
                    <a:pt x="438387" y="1284373"/>
                  </a:lnTo>
                  <a:lnTo>
                    <a:pt x="421877" y="1294690"/>
                  </a:lnTo>
                  <a:lnTo>
                    <a:pt x="386794" y="1319623"/>
                  </a:lnTo>
                  <a:lnTo>
                    <a:pt x="351977" y="1344298"/>
                  </a:lnTo>
                  <a:lnTo>
                    <a:pt x="346634" y="1349676"/>
                  </a:lnTo>
                  <a:lnTo>
                    <a:pt x="327998" y="1378289"/>
                  </a:lnTo>
                  <a:lnTo>
                    <a:pt x="325642" y="1380821"/>
                  </a:lnTo>
                  <a:lnTo>
                    <a:pt x="324864" y="1383304"/>
                  </a:lnTo>
                  <a:lnTo>
                    <a:pt x="325140" y="1385753"/>
                  </a:lnTo>
                  <a:lnTo>
                    <a:pt x="327204" y="1392991"/>
                  </a:lnTo>
                  <a:lnTo>
                    <a:pt x="327493" y="1395385"/>
                  </a:lnTo>
                  <a:lnTo>
                    <a:pt x="329932" y="1400162"/>
                  </a:lnTo>
                  <a:lnTo>
                    <a:pt x="332868" y="1404932"/>
                  </a:lnTo>
                  <a:lnTo>
                    <a:pt x="335216" y="1414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02"/>
            <p:cNvSpPr/>
            <p:nvPr/>
          </p:nvSpPr>
          <p:spPr>
            <a:xfrm>
              <a:off x="2893219" y="4436269"/>
              <a:ext cx="357188" cy="421482"/>
            </a:xfrm>
            <a:custGeom>
              <a:avLst/>
              <a:gdLst/>
              <a:ahLst/>
              <a:cxnLst/>
              <a:rect l="0" t="0" r="0" b="0"/>
              <a:pathLst>
                <a:path w="357188" h="421482">
                  <a:moveTo>
                    <a:pt x="357187" y="0"/>
                  </a:moveTo>
                  <a:lnTo>
                    <a:pt x="357187" y="3792"/>
                  </a:lnTo>
                  <a:lnTo>
                    <a:pt x="355071" y="7771"/>
                  </a:lnTo>
                  <a:lnTo>
                    <a:pt x="351036" y="13000"/>
                  </a:lnTo>
                  <a:lnTo>
                    <a:pt x="346338" y="27910"/>
                  </a:lnTo>
                  <a:lnTo>
                    <a:pt x="337082" y="40673"/>
                  </a:lnTo>
                  <a:lnTo>
                    <a:pt x="306077" y="76300"/>
                  </a:lnTo>
                  <a:lnTo>
                    <a:pt x="284474" y="100991"/>
                  </a:lnTo>
                  <a:lnTo>
                    <a:pt x="253786" y="123889"/>
                  </a:lnTo>
                  <a:lnTo>
                    <a:pt x="224802" y="137807"/>
                  </a:lnTo>
                  <a:lnTo>
                    <a:pt x="190874" y="145166"/>
                  </a:lnTo>
                  <a:lnTo>
                    <a:pt x="160801" y="152373"/>
                  </a:lnTo>
                  <a:lnTo>
                    <a:pt x="136769" y="156532"/>
                  </a:lnTo>
                  <a:lnTo>
                    <a:pt x="107361" y="160830"/>
                  </a:lnTo>
                  <a:lnTo>
                    <a:pt x="73581" y="171619"/>
                  </a:lnTo>
                  <a:lnTo>
                    <a:pt x="47907" y="184172"/>
                  </a:lnTo>
                  <a:lnTo>
                    <a:pt x="34215" y="196209"/>
                  </a:lnTo>
                  <a:lnTo>
                    <a:pt x="24778" y="210624"/>
                  </a:lnTo>
                  <a:lnTo>
                    <a:pt x="16595" y="234309"/>
                  </a:lnTo>
                  <a:lnTo>
                    <a:pt x="14591" y="269980"/>
                  </a:lnTo>
                  <a:lnTo>
                    <a:pt x="16464" y="301861"/>
                  </a:lnTo>
                  <a:lnTo>
                    <a:pt x="20450" y="334705"/>
                  </a:lnTo>
                  <a:lnTo>
                    <a:pt x="26147" y="364123"/>
                  </a:lnTo>
                  <a:lnTo>
                    <a:pt x="28255" y="392438"/>
                  </a:lnTo>
                  <a:lnTo>
                    <a:pt x="24688" y="405379"/>
                  </a:lnTo>
                  <a:lnTo>
                    <a:pt x="15566" y="419701"/>
                  </a:lnTo>
                  <a:lnTo>
                    <a:pt x="0" y="421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03"/>
            <p:cNvSpPr/>
            <p:nvPr/>
          </p:nvSpPr>
          <p:spPr>
            <a:xfrm>
              <a:off x="3093244" y="4436269"/>
              <a:ext cx="42863" cy="7145"/>
            </a:xfrm>
            <a:custGeom>
              <a:avLst/>
              <a:gdLst/>
              <a:ahLst/>
              <a:cxnLst/>
              <a:rect l="0" t="0" r="0" b="0"/>
              <a:pathLst>
                <a:path w="42863" h="7145">
                  <a:moveTo>
                    <a:pt x="0" y="0"/>
                  </a:moveTo>
                  <a:lnTo>
                    <a:pt x="16792" y="0"/>
                  </a:lnTo>
                  <a:lnTo>
                    <a:pt x="42862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04"/>
            <p:cNvSpPr/>
            <p:nvPr/>
          </p:nvSpPr>
          <p:spPr>
            <a:xfrm>
              <a:off x="3171825" y="4364831"/>
              <a:ext cx="35720" cy="7145"/>
            </a:xfrm>
            <a:custGeom>
              <a:avLst/>
              <a:gdLst/>
              <a:ahLst/>
              <a:cxnLst/>
              <a:rect l="0" t="0" r="0" b="0"/>
              <a:pathLst>
                <a:path w="35720" h="7145">
                  <a:moveTo>
                    <a:pt x="0" y="0"/>
                  </a:moveTo>
                  <a:lnTo>
                    <a:pt x="13000" y="0"/>
                  </a:lnTo>
                  <a:lnTo>
                    <a:pt x="35719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05"/>
            <p:cNvSpPr/>
            <p:nvPr/>
          </p:nvSpPr>
          <p:spPr>
            <a:xfrm>
              <a:off x="3071813" y="4243388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0" y="0"/>
                  </a:moveTo>
                  <a:lnTo>
                    <a:pt x="35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06"/>
            <p:cNvSpPr/>
            <p:nvPr/>
          </p:nvSpPr>
          <p:spPr>
            <a:xfrm>
              <a:off x="3143250" y="4093369"/>
              <a:ext cx="21432" cy="7145"/>
            </a:xfrm>
            <a:custGeom>
              <a:avLst/>
              <a:gdLst/>
              <a:ahLst/>
              <a:cxnLst/>
              <a:rect l="0" t="0" r="0" b="0"/>
              <a:pathLst>
                <a:path w="21432" h="7145">
                  <a:moveTo>
                    <a:pt x="0" y="7144"/>
                  </a:moveTo>
                  <a:lnTo>
                    <a:pt x="0" y="3351"/>
                  </a:lnTo>
                  <a:lnTo>
                    <a:pt x="794" y="2234"/>
                  </a:lnTo>
                  <a:lnTo>
                    <a:pt x="2117" y="1489"/>
                  </a:lnTo>
                  <a:lnTo>
                    <a:pt x="6151" y="294"/>
                  </a:lnTo>
                  <a:lnTo>
                    <a:pt x="21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07"/>
            <p:cNvSpPr/>
            <p:nvPr/>
          </p:nvSpPr>
          <p:spPr>
            <a:xfrm>
              <a:off x="3128963" y="3950494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0"/>
                  </a:moveTo>
                  <a:lnTo>
                    <a:pt x="6150" y="6151"/>
                  </a:lnTo>
                  <a:lnTo>
                    <a:pt x="14287" y="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08"/>
            <p:cNvSpPr/>
            <p:nvPr/>
          </p:nvSpPr>
          <p:spPr>
            <a:xfrm>
              <a:off x="3036094" y="3936206"/>
              <a:ext cx="50007" cy="1"/>
            </a:xfrm>
            <a:custGeom>
              <a:avLst/>
              <a:gdLst/>
              <a:ahLst/>
              <a:cxnLst/>
              <a:rect l="0" t="0" r="0" b="0"/>
              <a:pathLst>
                <a:path w="50007" h="1">
                  <a:moveTo>
                    <a:pt x="0" y="0"/>
                  </a:moveTo>
                  <a:lnTo>
                    <a:pt x="33093" y="0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09"/>
            <p:cNvSpPr/>
            <p:nvPr/>
          </p:nvSpPr>
          <p:spPr>
            <a:xfrm>
              <a:off x="3007519" y="3850481"/>
              <a:ext cx="35720" cy="7145"/>
            </a:xfrm>
            <a:custGeom>
              <a:avLst/>
              <a:gdLst/>
              <a:ahLst/>
              <a:cxnLst/>
              <a:rect l="0" t="0" r="0" b="0"/>
              <a:pathLst>
                <a:path w="35720" h="7145">
                  <a:moveTo>
                    <a:pt x="0" y="7144"/>
                  </a:moveTo>
                  <a:lnTo>
                    <a:pt x="6151" y="993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0"/>
            <p:cNvSpPr/>
            <p:nvPr/>
          </p:nvSpPr>
          <p:spPr>
            <a:xfrm>
              <a:off x="3007519" y="3757613"/>
              <a:ext cx="42863" cy="28576"/>
            </a:xfrm>
            <a:custGeom>
              <a:avLst/>
              <a:gdLst/>
              <a:ahLst/>
              <a:cxnLst/>
              <a:rect l="0" t="0" r="0" b="0"/>
              <a:pathLst>
                <a:path w="42863" h="28576">
                  <a:moveTo>
                    <a:pt x="0" y="28575"/>
                  </a:moveTo>
                  <a:lnTo>
                    <a:pt x="0" y="24782"/>
                  </a:lnTo>
                  <a:lnTo>
                    <a:pt x="2116" y="20804"/>
                  </a:lnTo>
                  <a:lnTo>
                    <a:pt x="6151" y="15574"/>
                  </a:lnTo>
                  <a:lnTo>
                    <a:pt x="26546" y="2971"/>
                  </a:lnTo>
                  <a:lnTo>
                    <a:pt x="42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11"/>
            <p:cNvSpPr/>
            <p:nvPr/>
          </p:nvSpPr>
          <p:spPr>
            <a:xfrm>
              <a:off x="2953397" y="3707606"/>
              <a:ext cx="32692" cy="7145"/>
            </a:xfrm>
            <a:custGeom>
              <a:avLst/>
              <a:gdLst/>
              <a:ahLst/>
              <a:cxnLst/>
              <a:rect l="0" t="0" r="0" b="0"/>
              <a:pathLst>
                <a:path w="32692" h="7145">
                  <a:moveTo>
                    <a:pt x="4116" y="7144"/>
                  </a:moveTo>
                  <a:lnTo>
                    <a:pt x="0" y="7144"/>
                  </a:lnTo>
                  <a:lnTo>
                    <a:pt x="10940" y="6350"/>
                  </a:lnTo>
                  <a:lnTo>
                    <a:pt x="32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12"/>
            <p:cNvSpPr/>
            <p:nvPr/>
          </p:nvSpPr>
          <p:spPr>
            <a:xfrm>
              <a:off x="2915643" y="3657600"/>
              <a:ext cx="56158" cy="21432"/>
            </a:xfrm>
            <a:custGeom>
              <a:avLst/>
              <a:gdLst/>
              <a:ahLst/>
              <a:cxnLst/>
              <a:rect l="0" t="0" r="0" b="0"/>
              <a:pathLst>
                <a:path w="56158" h="21432">
                  <a:moveTo>
                    <a:pt x="6151" y="21431"/>
                  </a:moveTo>
                  <a:lnTo>
                    <a:pt x="0" y="21431"/>
                  </a:lnTo>
                  <a:lnTo>
                    <a:pt x="3094" y="17639"/>
                  </a:lnTo>
                  <a:lnTo>
                    <a:pt x="6908" y="15777"/>
                  </a:lnTo>
                  <a:lnTo>
                    <a:pt x="42075" y="5507"/>
                  </a:lnTo>
                  <a:lnTo>
                    <a:pt x="56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3"/>
            <p:cNvSpPr/>
            <p:nvPr/>
          </p:nvSpPr>
          <p:spPr>
            <a:xfrm>
              <a:off x="2871788" y="3586163"/>
              <a:ext cx="42863" cy="42863"/>
            </a:xfrm>
            <a:custGeom>
              <a:avLst/>
              <a:gdLst/>
              <a:ahLst/>
              <a:cxnLst/>
              <a:rect l="0" t="0" r="0" b="0"/>
              <a:pathLst>
                <a:path w="42863" h="42863">
                  <a:moveTo>
                    <a:pt x="0" y="42862"/>
                  </a:moveTo>
                  <a:lnTo>
                    <a:pt x="0" y="35277"/>
                  </a:lnTo>
                  <a:lnTo>
                    <a:pt x="793" y="33043"/>
                  </a:lnTo>
                  <a:lnTo>
                    <a:pt x="2116" y="31553"/>
                  </a:lnTo>
                  <a:lnTo>
                    <a:pt x="12184" y="23264"/>
                  </a:lnTo>
                  <a:lnTo>
                    <a:pt x="30708" y="7111"/>
                  </a:lnTo>
                  <a:lnTo>
                    <a:pt x="42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4"/>
            <p:cNvSpPr/>
            <p:nvPr/>
          </p:nvSpPr>
          <p:spPr>
            <a:xfrm>
              <a:off x="2796234" y="3429000"/>
              <a:ext cx="32692" cy="71439"/>
            </a:xfrm>
            <a:custGeom>
              <a:avLst/>
              <a:gdLst/>
              <a:ahLst/>
              <a:cxnLst/>
              <a:rect l="0" t="0" r="0" b="0"/>
              <a:pathLst>
                <a:path w="32692" h="71439">
                  <a:moveTo>
                    <a:pt x="4116" y="71438"/>
                  </a:moveTo>
                  <a:lnTo>
                    <a:pt x="324" y="67645"/>
                  </a:lnTo>
                  <a:lnTo>
                    <a:pt x="0" y="64941"/>
                  </a:lnTo>
                  <a:lnTo>
                    <a:pt x="3417" y="52286"/>
                  </a:lnTo>
                  <a:lnTo>
                    <a:pt x="20679" y="19032"/>
                  </a:lnTo>
                  <a:lnTo>
                    <a:pt x="32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215"/>
          <p:cNvSpPr/>
          <p:nvPr/>
        </p:nvSpPr>
        <p:spPr>
          <a:xfrm>
            <a:off x="3150527" y="3307948"/>
            <a:ext cx="706223" cy="1621241"/>
          </a:xfrm>
          <a:custGeom>
            <a:avLst/>
            <a:gdLst/>
            <a:ahLst/>
            <a:cxnLst/>
            <a:rect l="0" t="0" r="0" b="0"/>
            <a:pathLst>
              <a:path w="706223" h="1621241">
                <a:moveTo>
                  <a:pt x="557079" y="56758"/>
                </a:moveTo>
                <a:lnTo>
                  <a:pt x="523708" y="37626"/>
                </a:lnTo>
                <a:lnTo>
                  <a:pt x="493485" y="28167"/>
                </a:lnTo>
                <a:lnTo>
                  <a:pt x="464349" y="18655"/>
                </a:lnTo>
                <a:lnTo>
                  <a:pt x="429166" y="14042"/>
                </a:lnTo>
                <a:lnTo>
                  <a:pt x="397911" y="8471"/>
                </a:lnTo>
                <a:lnTo>
                  <a:pt x="363097" y="1594"/>
                </a:lnTo>
                <a:lnTo>
                  <a:pt x="329673" y="0"/>
                </a:lnTo>
                <a:lnTo>
                  <a:pt x="300934" y="480"/>
                </a:lnTo>
                <a:lnTo>
                  <a:pt x="266502" y="8432"/>
                </a:lnTo>
                <a:lnTo>
                  <a:pt x="263348" y="10253"/>
                </a:lnTo>
                <a:lnTo>
                  <a:pt x="261246" y="12261"/>
                </a:lnTo>
                <a:lnTo>
                  <a:pt x="258910" y="16609"/>
                </a:lnTo>
                <a:lnTo>
                  <a:pt x="259081" y="18880"/>
                </a:lnTo>
                <a:lnTo>
                  <a:pt x="261388" y="23519"/>
                </a:lnTo>
                <a:lnTo>
                  <a:pt x="289186" y="45005"/>
                </a:lnTo>
                <a:lnTo>
                  <a:pt x="317013" y="58435"/>
                </a:lnTo>
                <a:lnTo>
                  <a:pt x="345719" y="73659"/>
                </a:lnTo>
                <a:lnTo>
                  <a:pt x="379360" y="91135"/>
                </a:lnTo>
                <a:lnTo>
                  <a:pt x="400305" y="102199"/>
                </a:lnTo>
                <a:lnTo>
                  <a:pt x="433037" y="128705"/>
                </a:lnTo>
                <a:lnTo>
                  <a:pt x="463441" y="147661"/>
                </a:lnTo>
                <a:lnTo>
                  <a:pt x="492558" y="163332"/>
                </a:lnTo>
                <a:lnTo>
                  <a:pt x="527048" y="182849"/>
                </a:lnTo>
                <a:lnTo>
                  <a:pt x="550295" y="201992"/>
                </a:lnTo>
                <a:lnTo>
                  <a:pt x="559743" y="215501"/>
                </a:lnTo>
                <a:lnTo>
                  <a:pt x="562896" y="224884"/>
                </a:lnTo>
                <a:lnTo>
                  <a:pt x="564048" y="237609"/>
                </a:lnTo>
                <a:lnTo>
                  <a:pt x="562519" y="239238"/>
                </a:lnTo>
                <a:lnTo>
                  <a:pt x="556587" y="241048"/>
                </a:lnTo>
                <a:lnTo>
                  <a:pt x="527498" y="242305"/>
                </a:lnTo>
                <a:lnTo>
                  <a:pt x="495938" y="238666"/>
                </a:lnTo>
                <a:lnTo>
                  <a:pt x="468496" y="236334"/>
                </a:lnTo>
                <a:lnTo>
                  <a:pt x="436465" y="231851"/>
                </a:lnTo>
                <a:lnTo>
                  <a:pt x="401838" y="225495"/>
                </a:lnTo>
                <a:lnTo>
                  <a:pt x="366443" y="222377"/>
                </a:lnTo>
                <a:lnTo>
                  <a:pt x="330820" y="221454"/>
                </a:lnTo>
                <a:lnTo>
                  <a:pt x="295130" y="221180"/>
                </a:lnTo>
                <a:lnTo>
                  <a:pt x="259420" y="221099"/>
                </a:lnTo>
                <a:lnTo>
                  <a:pt x="227495" y="221075"/>
                </a:lnTo>
                <a:lnTo>
                  <a:pt x="197928" y="224860"/>
                </a:lnTo>
                <a:lnTo>
                  <a:pt x="165990" y="233250"/>
                </a:lnTo>
                <a:lnTo>
                  <a:pt x="134379" y="247283"/>
                </a:lnTo>
                <a:lnTo>
                  <a:pt x="127648" y="252032"/>
                </a:lnTo>
                <a:lnTo>
                  <a:pt x="124127" y="258905"/>
                </a:lnTo>
                <a:lnTo>
                  <a:pt x="123188" y="262960"/>
                </a:lnTo>
                <a:lnTo>
                  <a:pt x="123356" y="266457"/>
                </a:lnTo>
                <a:lnTo>
                  <a:pt x="125659" y="272460"/>
                </a:lnTo>
                <a:lnTo>
                  <a:pt x="148966" y="304800"/>
                </a:lnTo>
                <a:lnTo>
                  <a:pt x="179280" y="333927"/>
                </a:lnTo>
                <a:lnTo>
                  <a:pt x="214287" y="358988"/>
                </a:lnTo>
                <a:lnTo>
                  <a:pt x="249912" y="382965"/>
                </a:lnTo>
                <a:lnTo>
                  <a:pt x="285619" y="406799"/>
                </a:lnTo>
                <a:lnTo>
                  <a:pt x="298318" y="416325"/>
                </a:lnTo>
                <a:lnTo>
                  <a:pt x="312938" y="435377"/>
                </a:lnTo>
                <a:lnTo>
                  <a:pt x="325139" y="454280"/>
                </a:lnTo>
                <a:lnTo>
                  <a:pt x="328039" y="468568"/>
                </a:lnTo>
                <a:lnTo>
                  <a:pt x="324050" y="472089"/>
                </a:lnTo>
                <a:lnTo>
                  <a:pt x="316986" y="475506"/>
                </a:lnTo>
                <a:lnTo>
                  <a:pt x="281268" y="478079"/>
                </a:lnTo>
                <a:lnTo>
                  <a:pt x="250450" y="478208"/>
                </a:lnTo>
                <a:lnTo>
                  <a:pt x="214935" y="478233"/>
                </a:lnTo>
                <a:lnTo>
                  <a:pt x="182830" y="478238"/>
                </a:lnTo>
                <a:lnTo>
                  <a:pt x="152856" y="478239"/>
                </a:lnTo>
                <a:lnTo>
                  <a:pt x="123866" y="479033"/>
                </a:lnTo>
                <a:lnTo>
                  <a:pt x="95962" y="483149"/>
                </a:lnTo>
                <a:lnTo>
                  <a:pt x="62681" y="487059"/>
                </a:lnTo>
                <a:lnTo>
                  <a:pt x="33353" y="495239"/>
                </a:lnTo>
                <a:lnTo>
                  <a:pt x="17976" y="504499"/>
                </a:lnTo>
                <a:lnTo>
                  <a:pt x="4819" y="516348"/>
                </a:lnTo>
                <a:lnTo>
                  <a:pt x="2068" y="521106"/>
                </a:lnTo>
                <a:lnTo>
                  <a:pt x="1334" y="523486"/>
                </a:lnTo>
                <a:lnTo>
                  <a:pt x="2636" y="530363"/>
                </a:lnTo>
                <a:lnTo>
                  <a:pt x="7831" y="541044"/>
                </a:lnTo>
                <a:lnTo>
                  <a:pt x="12931" y="546634"/>
                </a:lnTo>
                <a:lnTo>
                  <a:pt x="43981" y="566435"/>
                </a:lnTo>
                <a:lnTo>
                  <a:pt x="78613" y="584124"/>
                </a:lnTo>
                <a:lnTo>
                  <a:pt x="112072" y="604857"/>
                </a:lnTo>
                <a:lnTo>
                  <a:pt x="134787" y="620942"/>
                </a:lnTo>
                <a:lnTo>
                  <a:pt x="139206" y="625800"/>
                </a:lnTo>
                <a:lnTo>
                  <a:pt x="141171" y="630605"/>
                </a:lnTo>
                <a:lnTo>
                  <a:pt x="142276" y="637773"/>
                </a:lnTo>
                <a:lnTo>
                  <a:pt x="141638" y="639364"/>
                </a:lnTo>
                <a:lnTo>
                  <a:pt x="140418" y="640425"/>
                </a:lnTo>
                <a:lnTo>
                  <a:pt x="124826" y="647176"/>
                </a:lnTo>
                <a:lnTo>
                  <a:pt x="90546" y="651659"/>
                </a:lnTo>
                <a:lnTo>
                  <a:pt x="57522" y="656946"/>
                </a:lnTo>
                <a:lnTo>
                  <a:pt x="22799" y="667448"/>
                </a:lnTo>
                <a:lnTo>
                  <a:pt x="7522" y="672754"/>
                </a:lnTo>
                <a:lnTo>
                  <a:pt x="1379" y="677176"/>
                </a:lnTo>
                <a:lnTo>
                  <a:pt x="539" y="679897"/>
                </a:lnTo>
                <a:lnTo>
                  <a:pt x="0" y="688112"/>
                </a:lnTo>
                <a:lnTo>
                  <a:pt x="749" y="689592"/>
                </a:lnTo>
                <a:lnTo>
                  <a:pt x="2043" y="690578"/>
                </a:lnTo>
                <a:lnTo>
                  <a:pt x="16969" y="697995"/>
                </a:lnTo>
                <a:lnTo>
                  <a:pt x="27865" y="704660"/>
                </a:lnTo>
                <a:lnTo>
                  <a:pt x="56668" y="714023"/>
                </a:lnTo>
                <a:lnTo>
                  <a:pt x="85523" y="723516"/>
                </a:lnTo>
                <a:lnTo>
                  <a:pt x="119063" y="733035"/>
                </a:lnTo>
                <a:lnTo>
                  <a:pt x="149441" y="742559"/>
                </a:lnTo>
                <a:lnTo>
                  <a:pt x="184752" y="754465"/>
                </a:lnTo>
                <a:lnTo>
                  <a:pt x="219017" y="769017"/>
                </a:lnTo>
                <a:lnTo>
                  <a:pt x="222167" y="769722"/>
                </a:lnTo>
                <a:lnTo>
                  <a:pt x="224267" y="770986"/>
                </a:lnTo>
                <a:lnTo>
                  <a:pt x="225667" y="772623"/>
                </a:lnTo>
                <a:lnTo>
                  <a:pt x="227914" y="777160"/>
                </a:lnTo>
                <a:lnTo>
                  <a:pt x="227304" y="777532"/>
                </a:lnTo>
                <a:lnTo>
                  <a:pt x="197086" y="783919"/>
                </a:lnTo>
                <a:lnTo>
                  <a:pt x="162437" y="785289"/>
                </a:lnTo>
                <a:lnTo>
                  <a:pt x="126812" y="787526"/>
                </a:lnTo>
                <a:lnTo>
                  <a:pt x="103926" y="792695"/>
                </a:lnTo>
                <a:lnTo>
                  <a:pt x="93065" y="798088"/>
                </a:lnTo>
                <a:lnTo>
                  <a:pt x="90574" y="798628"/>
                </a:lnTo>
                <a:lnTo>
                  <a:pt x="88913" y="799782"/>
                </a:lnTo>
                <a:lnTo>
                  <a:pt x="87806" y="801345"/>
                </a:lnTo>
                <a:lnTo>
                  <a:pt x="86029" y="805764"/>
                </a:lnTo>
                <a:lnTo>
                  <a:pt x="85721" y="810322"/>
                </a:lnTo>
                <a:lnTo>
                  <a:pt x="87266" y="812340"/>
                </a:lnTo>
                <a:lnTo>
                  <a:pt x="93215" y="816699"/>
                </a:lnTo>
                <a:lnTo>
                  <a:pt x="123081" y="831492"/>
                </a:lnTo>
                <a:lnTo>
                  <a:pt x="152352" y="844381"/>
                </a:lnTo>
                <a:lnTo>
                  <a:pt x="179191" y="855278"/>
                </a:lnTo>
                <a:lnTo>
                  <a:pt x="207252" y="865650"/>
                </a:lnTo>
                <a:lnTo>
                  <a:pt x="237791" y="878778"/>
                </a:lnTo>
                <a:lnTo>
                  <a:pt x="267742" y="892722"/>
                </a:lnTo>
                <a:lnTo>
                  <a:pt x="299196" y="911656"/>
                </a:lnTo>
                <a:lnTo>
                  <a:pt x="333249" y="925773"/>
                </a:lnTo>
                <a:lnTo>
                  <a:pt x="367237" y="943848"/>
                </a:lnTo>
                <a:lnTo>
                  <a:pt x="387441" y="959154"/>
                </a:lnTo>
                <a:lnTo>
                  <a:pt x="390403" y="963971"/>
                </a:lnTo>
                <a:lnTo>
                  <a:pt x="391193" y="966367"/>
                </a:lnTo>
                <a:lnTo>
                  <a:pt x="390926" y="968758"/>
                </a:lnTo>
                <a:lnTo>
                  <a:pt x="386483" y="976889"/>
                </a:lnTo>
                <a:lnTo>
                  <a:pt x="378298" y="981675"/>
                </a:lnTo>
                <a:lnTo>
                  <a:pt x="348945" y="984949"/>
                </a:lnTo>
                <a:lnTo>
                  <a:pt x="330310" y="987415"/>
                </a:lnTo>
                <a:lnTo>
                  <a:pt x="312617" y="991056"/>
                </a:lnTo>
                <a:lnTo>
                  <a:pt x="294411" y="994252"/>
                </a:lnTo>
                <a:lnTo>
                  <a:pt x="258760" y="1005245"/>
                </a:lnTo>
                <a:lnTo>
                  <a:pt x="255806" y="1005789"/>
                </a:lnTo>
                <a:lnTo>
                  <a:pt x="253837" y="1006945"/>
                </a:lnTo>
                <a:lnTo>
                  <a:pt x="252524" y="1008510"/>
                </a:lnTo>
                <a:lnTo>
                  <a:pt x="251648" y="1010347"/>
                </a:lnTo>
                <a:lnTo>
                  <a:pt x="251859" y="1011572"/>
                </a:lnTo>
                <a:lnTo>
                  <a:pt x="252793" y="1012388"/>
                </a:lnTo>
                <a:lnTo>
                  <a:pt x="284457" y="1022797"/>
                </a:lnTo>
                <a:lnTo>
                  <a:pt x="317755" y="1031012"/>
                </a:lnTo>
                <a:lnTo>
                  <a:pt x="345498" y="1041721"/>
                </a:lnTo>
                <a:lnTo>
                  <a:pt x="368587" y="1048292"/>
                </a:lnTo>
                <a:lnTo>
                  <a:pt x="404128" y="1056455"/>
                </a:lnTo>
                <a:lnTo>
                  <a:pt x="436883" y="1066017"/>
                </a:lnTo>
                <a:lnTo>
                  <a:pt x="469607" y="1076787"/>
                </a:lnTo>
                <a:lnTo>
                  <a:pt x="499411" y="1085006"/>
                </a:lnTo>
                <a:lnTo>
                  <a:pt x="534135" y="1098687"/>
                </a:lnTo>
                <a:lnTo>
                  <a:pt x="568435" y="1116113"/>
                </a:lnTo>
                <a:lnTo>
                  <a:pt x="587569" y="1130675"/>
                </a:lnTo>
                <a:lnTo>
                  <a:pt x="590474" y="1135452"/>
                </a:lnTo>
                <a:lnTo>
                  <a:pt x="592339" y="1144987"/>
                </a:lnTo>
                <a:lnTo>
                  <a:pt x="590904" y="1147369"/>
                </a:lnTo>
                <a:lnTo>
                  <a:pt x="585077" y="1152132"/>
                </a:lnTo>
                <a:lnTo>
                  <a:pt x="577196" y="1154779"/>
                </a:lnTo>
                <a:lnTo>
                  <a:pt x="544166" y="1162364"/>
                </a:lnTo>
                <a:lnTo>
                  <a:pt x="513457" y="1169522"/>
                </a:lnTo>
                <a:lnTo>
                  <a:pt x="482190" y="1180803"/>
                </a:lnTo>
                <a:lnTo>
                  <a:pt x="447618" y="1196589"/>
                </a:lnTo>
                <a:lnTo>
                  <a:pt x="434071" y="1199613"/>
                </a:lnTo>
                <a:lnTo>
                  <a:pt x="408737" y="1214177"/>
                </a:lnTo>
                <a:lnTo>
                  <a:pt x="401659" y="1219804"/>
                </a:lnTo>
                <a:lnTo>
                  <a:pt x="401872" y="1221060"/>
                </a:lnTo>
                <a:lnTo>
                  <a:pt x="404225" y="1224571"/>
                </a:lnTo>
                <a:lnTo>
                  <a:pt x="410034" y="1226661"/>
                </a:lnTo>
                <a:lnTo>
                  <a:pt x="422229" y="1229954"/>
                </a:lnTo>
                <a:lnTo>
                  <a:pt x="452567" y="1239659"/>
                </a:lnTo>
                <a:lnTo>
                  <a:pt x="482280" y="1242537"/>
                </a:lnTo>
                <a:lnTo>
                  <a:pt x="511545" y="1248064"/>
                </a:lnTo>
                <a:lnTo>
                  <a:pt x="540324" y="1255523"/>
                </a:lnTo>
                <a:lnTo>
                  <a:pt x="568960" y="1266640"/>
                </a:lnTo>
                <a:lnTo>
                  <a:pt x="597553" y="1276108"/>
                </a:lnTo>
                <a:lnTo>
                  <a:pt x="625339" y="1288614"/>
                </a:lnTo>
                <a:lnTo>
                  <a:pt x="656464" y="1307063"/>
                </a:lnTo>
                <a:lnTo>
                  <a:pt x="692128" y="1329848"/>
                </a:lnTo>
                <a:lnTo>
                  <a:pt x="700445" y="1337745"/>
                </a:lnTo>
                <a:lnTo>
                  <a:pt x="704141" y="1343900"/>
                </a:lnTo>
                <a:lnTo>
                  <a:pt x="706222" y="1355620"/>
                </a:lnTo>
                <a:lnTo>
                  <a:pt x="704592" y="1362428"/>
                </a:lnTo>
                <a:lnTo>
                  <a:pt x="697078" y="1373266"/>
                </a:lnTo>
                <a:lnTo>
                  <a:pt x="664030" y="1398281"/>
                </a:lnTo>
                <a:lnTo>
                  <a:pt x="633526" y="1419593"/>
                </a:lnTo>
                <a:lnTo>
                  <a:pt x="615713" y="1429995"/>
                </a:lnTo>
                <a:lnTo>
                  <a:pt x="587901" y="1451423"/>
                </a:lnTo>
                <a:lnTo>
                  <a:pt x="576573" y="1469162"/>
                </a:lnTo>
                <a:lnTo>
                  <a:pt x="572909" y="1483223"/>
                </a:lnTo>
                <a:lnTo>
                  <a:pt x="571824" y="1497443"/>
                </a:lnTo>
                <a:lnTo>
                  <a:pt x="579087" y="1515503"/>
                </a:lnTo>
                <a:lnTo>
                  <a:pt x="602261" y="1538029"/>
                </a:lnTo>
                <a:lnTo>
                  <a:pt x="634472" y="1566703"/>
                </a:lnTo>
                <a:lnTo>
                  <a:pt x="664001" y="1595121"/>
                </a:lnTo>
                <a:lnTo>
                  <a:pt x="692811" y="16212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26"/>
          <p:cNvGrpSpPr/>
          <p:nvPr/>
        </p:nvGrpSpPr>
        <p:grpSpPr>
          <a:xfrm>
            <a:off x="3114675" y="3300413"/>
            <a:ext cx="778670" cy="1735932"/>
            <a:chOff x="3114675" y="3300413"/>
            <a:chExt cx="778670" cy="1735932"/>
          </a:xfrm>
        </p:grpSpPr>
        <p:sp>
          <p:nvSpPr>
            <p:cNvPr id="217" name="SMARTInkShape-216"/>
            <p:cNvSpPr/>
            <p:nvPr/>
          </p:nvSpPr>
          <p:spPr>
            <a:xfrm>
              <a:off x="3200737" y="3300413"/>
              <a:ext cx="692608" cy="1735932"/>
            </a:xfrm>
            <a:custGeom>
              <a:avLst/>
              <a:gdLst/>
              <a:ahLst/>
              <a:cxnLst/>
              <a:rect l="0" t="0" r="0" b="0"/>
              <a:pathLst>
                <a:path w="692608" h="1735932">
                  <a:moveTo>
                    <a:pt x="478294" y="0"/>
                  </a:moveTo>
                  <a:lnTo>
                    <a:pt x="447304" y="0"/>
                  </a:lnTo>
                  <a:lnTo>
                    <a:pt x="445728" y="793"/>
                  </a:lnTo>
                  <a:lnTo>
                    <a:pt x="444677" y="2116"/>
                  </a:lnTo>
                  <a:lnTo>
                    <a:pt x="443977" y="3792"/>
                  </a:lnTo>
                  <a:lnTo>
                    <a:pt x="442716" y="4909"/>
                  </a:lnTo>
                  <a:lnTo>
                    <a:pt x="434989" y="8819"/>
                  </a:lnTo>
                  <a:lnTo>
                    <a:pt x="425820" y="16999"/>
                  </a:lnTo>
                  <a:lnTo>
                    <a:pt x="423222" y="21578"/>
                  </a:lnTo>
                  <a:lnTo>
                    <a:pt x="421274" y="26259"/>
                  </a:lnTo>
                  <a:lnTo>
                    <a:pt x="416508" y="33356"/>
                  </a:lnTo>
                  <a:lnTo>
                    <a:pt x="410105" y="52535"/>
                  </a:lnTo>
                  <a:lnTo>
                    <a:pt x="415819" y="73423"/>
                  </a:lnTo>
                  <a:lnTo>
                    <a:pt x="421683" y="84196"/>
                  </a:lnTo>
                  <a:lnTo>
                    <a:pt x="444966" y="115661"/>
                  </a:lnTo>
                  <a:lnTo>
                    <a:pt x="445757" y="118382"/>
                  </a:lnTo>
                  <a:lnTo>
                    <a:pt x="445490" y="120990"/>
                  </a:lnTo>
                  <a:lnTo>
                    <a:pt x="443871" y="126798"/>
                  </a:lnTo>
                  <a:lnTo>
                    <a:pt x="443151" y="134671"/>
                  </a:lnTo>
                  <a:lnTo>
                    <a:pt x="444948" y="141345"/>
                  </a:lnTo>
                  <a:lnTo>
                    <a:pt x="454955" y="162682"/>
                  </a:lnTo>
                  <a:lnTo>
                    <a:pt x="463680" y="194940"/>
                  </a:lnTo>
                  <a:lnTo>
                    <a:pt x="461744" y="199881"/>
                  </a:lnTo>
                  <a:lnTo>
                    <a:pt x="460117" y="202310"/>
                  </a:lnTo>
                  <a:lnTo>
                    <a:pt x="458239" y="203930"/>
                  </a:lnTo>
                  <a:lnTo>
                    <a:pt x="443948" y="213193"/>
                  </a:lnTo>
                  <a:lnTo>
                    <a:pt x="435398" y="213980"/>
                  </a:lnTo>
                  <a:lnTo>
                    <a:pt x="403156" y="207597"/>
                  </a:lnTo>
                  <a:lnTo>
                    <a:pt x="391719" y="206565"/>
                  </a:lnTo>
                  <a:lnTo>
                    <a:pt x="356044" y="200703"/>
                  </a:lnTo>
                  <a:lnTo>
                    <a:pt x="324818" y="200114"/>
                  </a:lnTo>
                  <a:lnTo>
                    <a:pt x="304721" y="200836"/>
                  </a:lnTo>
                  <a:lnTo>
                    <a:pt x="273257" y="208845"/>
                  </a:lnTo>
                  <a:lnTo>
                    <a:pt x="266517" y="211882"/>
                  </a:lnTo>
                  <a:lnTo>
                    <a:pt x="254590" y="214386"/>
                  </a:lnTo>
                  <a:lnTo>
                    <a:pt x="245677" y="219802"/>
                  </a:lnTo>
                  <a:lnTo>
                    <a:pt x="238009" y="225640"/>
                  </a:lnTo>
                  <a:lnTo>
                    <a:pt x="228307" y="230132"/>
                  </a:lnTo>
                  <a:lnTo>
                    <a:pt x="225911" y="232002"/>
                  </a:lnTo>
                  <a:lnTo>
                    <a:pt x="223249" y="236197"/>
                  </a:lnTo>
                  <a:lnTo>
                    <a:pt x="221272" y="240707"/>
                  </a:lnTo>
                  <a:lnTo>
                    <a:pt x="216490" y="247709"/>
                  </a:lnTo>
                  <a:lnTo>
                    <a:pt x="215093" y="252439"/>
                  </a:lnTo>
                  <a:lnTo>
                    <a:pt x="215514" y="254811"/>
                  </a:lnTo>
                  <a:lnTo>
                    <a:pt x="219900" y="261942"/>
                  </a:lnTo>
                  <a:lnTo>
                    <a:pt x="245903" y="288278"/>
                  </a:lnTo>
                  <a:lnTo>
                    <a:pt x="278326" y="312704"/>
                  </a:lnTo>
                  <a:lnTo>
                    <a:pt x="287026" y="319161"/>
                  </a:lnTo>
                  <a:lnTo>
                    <a:pt x="301195" y="334124"/>
                  </a:lnTo>
                  <a:lnTo>
                    <a:pt x="309096" y="340587"/>
                  </a:lnTo>
                  <a:lnTo>
                    <a:pt x="332179" y="368878"/>
                  </a:lnTo>
                  <a:lnTo>
                    <a:pt x="334459" y="376173"/>
                  </a:lnTo>
                  <a:lnTo>
                    <a:pt x="335408" y="396279"/>
                  </a:lnTo>
                  <a:lnTo>
                    <a:pt x="334618" y="397536"/>
                  </a:lnTo>
                  <a:lnTo>
                    <a:pt x="333298" y="398374"/>
                  </a:lnTo>
                  <a:lnTo>
                    <a:pt x="327647" y="399553"/>
                  </a:lnTo>
                  <a:lnTo>
                    <a:pt x="325475" y="399719"/>
                  </a:lnTo>
                  <a:lnTo>
                    <a:pt x="320945" y="402019"/>
                  </a:lnTo>
                  <a:lnTo>
                    <a:pt x="318626" y="403744"/>
                  </a:lnTo>
                  <a:lnTo>
                    <a:pt x="315493" y="404100"/>
                  </a:lnTo>
                  <a:lnTo>
                    <a:pt x="283106" y="398240"/>
                  </a:lnTo>
                  <a:lnTo>
                    <a:pt x="248002" y="391257"/>
                  </a:lnTo>
                  <a:lnTo>
                    <a:pt x="212338" y="380590"/>
                  </a:lnTo>
                  <a:lnTo>
                    <a:pt x="178835" y="373969"/>
                  </a:lnTo>
                  <a:lnTo>
                    <a:pt x="148660" y="371803"/>
                  </a:lnTo>
                  <a:lnTo>
                    <a:pt x="115945" y="371518"/>
                  </a:lnTo>
                  <a:lnTo>
                    <a:pt x="80741" y="371477"/>
                  </a:lnTo>
                  <a:lnTo>
                    <a:pt x="52998" y="378750"/>
                  </a:lnTo>
                  <a:lnTo>
                    <a:pt x="28278" y="393618"/>
                  </a:lnTo>
                  <a:lnTo>
                    <a:pt x="10508" y="411496"/>
                  </a:lnTo>
                  <a:lnTo>
                    <a:pt x="801" y="430988"/>
                  </a:lnTo>
                  <a:lnTo>
                    <a:pt x="0" y="438144"/>
                  </a:lnTo>
                  <a:lnTo>
                    <a:pt x="1930" y="442910"/>
                  </a:lnTo>
                  <a:lnTo>
                    <a:pt x="12033" y="457199"/>
                  </a:lnTo>
                  <a:lnTo>
                    <a:pt x="13892" y="461962"/>
                  </a:lnTo>
                  <a:lnTo>
                    <a:pt x="27574" y="477660"/>
                  </a:lnTo>
                  <a:lnTo>
                    <a:pt x="62613" y="502356"/>
                  </a:lnTo>
                  <a:lnTo>
                    <a:pt x="94974" y="519901"/>
                  </a:lnTo>
                  <a:lnTo>
                    <a:pt x="129223" y="545011"/>
                  </a:lnTo>
                  <a:lnTo>
                    <a:pt x="162161" y="576061"/>
                  </a:lnTo>
                  <a:lnTo>
                    <a:pt x="172782" y="583346"/>
                  </a:lnTo>
                  <a:lnTo>
                    <a:pt x="189506" y="604835"/>
                  </a:lnTo>
                  <a:lnTo>
                    <a:pt x="192144" y="612951"/>
                  </a:lnTo>
                  <a:lnTo>
                    <a:pt x="192426" y="617736"/>
                  </a:lnTo>
                  <a:lnTo>
                    <a:pt x="191671" y="618993"/>
                  </a:lnTo>
                  <a:lnTo>
                    <a:pt x="190375" y="619830"/>
                  </a:lnTo>
                  <a:lnTo>
                    <a:pt x="188717" y="620389"/>
                  </a:lnTo>
                  <a:lnTo>
                    <a:pt x="187611" y="621555"/>
                  </a:lnTo>
                  <a:lnTo>
                    <a:pt x="183720" y="629130"/>
                  </a:lnTo>
                  <a:lnTo>
                    <a:pt x="181899" y="631351"/>
                  </a:lnTo>
                  <a:lnTo>
                    <a:pt x="177759" y="633819"/>
                  </a:lnTo>
                  <a:lnTo>
                    <a:pt x="173273" y="635710"/>
                  </a:lnTo>
                  <a:lnTo>
                    <a:pt x="154278" y="647107"/>
                  </a:lnTo>
                  <a:lnTo>
                    <a:pt x="145576" y="649994"/>
                  </a:lnTo>
                  <a:lnTo>
                    <a:pt x="125780" y="661395"/>
                  </a:lnTo>
                  <a:lnTo>
                    <a:pt x="117023" y="664281"/>
                  </a:lnTo>
                  <a:lnTo>
                    <a:pt x="83309" y="688207"/>
                  </a:lnTo>
                  <a:lnTo>
                    <a:pt x="67150" y="704851"/>
                  </a:lnTo>
                  <a:lnTo>
                    <a:pt x="65376" y="709613"/>
                  </a:lnTo>
                  <a:lnTo>
                    <a:pt x="63443" y="719137"/>
                  </a:lnTo>
                  <a:lnTo>
                    <a:pt x="60289" y="723900"/>
                  </a:lnTo>
                  <a:lnTo>
                    <a:pt x="59924" y="727075"/>
                  </a:lnTo>
                  <a:lnTo>
                    <a:pt x="64292" y="747050"/>
                  </a:lnTo>
                  <a:lnTo>
                    <a:pt x="73839" y="759531"/>
                  </a:lnTo>
                  <a:lnTo>
                    <a:pt x="105564" y="781047"/>
                  </a:lnTo>
                  <a:lnTo>
                    <a:pt x="137841" y="797718"/>
                  </a:lnTo>
                  <a:lnTo>
                    <a:pt x="171266" y="812006"/>
                  </a:lnTo>
                  <a:lnTo>
                    <a:pt x="204585" y="828675"/>
                  </a:lnTo>
                  <a:lnTo>
                    <a:pt x="229520" y="845343"/>
                  </a:lnTo>
                  <a:lnTo>
                    <a:pt x="232790" y="850106"/>
                  </a:lnTo>
                  <a:lnTo>
                    <a:pt x="235038" y="854868"/>
                  </a:lnTo>
                  <a:lnTo>
                    <a:pt x="239972" y="862012"/>
                  </a:lnTo>
                  <a:lnTo>
                    <a:pt x="241404" y="866775"/>
                  </a:lnTo>
                  <a:lnTo>
                    <a:pt x="242450" y="887213"/>
                  </a:lnTo>
                  <a:lnTo>
                    <a:pt x="240389" y="892527"/>
                  </a:lnTo>
                  <a:lnTo>
                    <a:pt x="237621" y="897535"/>
                  </a:lnTo>
                  <a:lnTo>
                    <a:pt x="235269" y="904816"/>
                  </a:lnTo>
                  <a:lnTo>
                    <a:pt x="204442" y="938212"/>
                  </a:lnTo>
                  <a:lnTo>
                    <a:pt x="199684" y="940858"/>
                  </a:lnTo>
                  <a:lnTo>
                    <a:pt x="197304" y="941563"/>
                  </a:lnTo>
                  <a:lnTo>
                    <a:pt x="195718" y="942827"/>
                  </a:lnTo>
                  <a:lnTo>
                    <a:pt x="193955" y="946349"/>
                  </a:lnTo>
                  <a:lnTo>
                    <a:pt x="192581" y="970605"/>
                  </a:lnTo>
                  <a:lnTo>
                    <a:pt x="194677" y="977215"/>
                  </a:lnTo>
                  <a:lnTo>
                    <a:pt x="204731" y="990405"/>
                  </a:lnTo>
                  <a:lnTo>
                    <a:pt x="212471" y="997686"/>
                  </a:lnTo>
                  <a:lnTo>
                    <a:pt x="247440" y="1016791"/>
                  </a:lnTo>
                  <a:lnTo>
                    <a:pt x="279692" y="1031080"/>
                  </a:lnTo>
                  <a:lnTo>
                    <a:pt x="315106" y="1049160"/>
                  </a:lnTo>
                  <a:lnTo>
                    <a:pt x="350798" y="1066505"/>
                  </a:lnTo>
                  <a:lnTo>
                    <a:pt x="372794" y="1077060"/>
                  </a:lnTo>
                  <a:lnTo>
                    <a:pt x="406815" y="1101809"/>
                  </a:lnTo>
                  <a:lnTo>
                    <a:pt x="430249" y="1123629"/>
                  </a:lnTo>
                  <a:lnTo>
                    <a:pt x="433128" y="1128570"/>
                  </a:lnTo>
                  <a:lnTo>
                    <a:pt x="434749" y="1137930"/>
                  </a:lnTo>
                  <a:lnTo>
                    <a:pt x="435420" y="1172875"/>
                  </a:lnTo>
                  <a:lnTo>
                    <a:pt x="428582" y="1206001"/>
                  </a:lnTo>
                  <a:lnTo>
                    <a:pt x="417654" y="1241652"/>
                  </a:lnTo>
                  <a:lnTo>
                    <a:pt x="414722" y="1254973"/>
                  </a:lnTo>
                  <a:lnTo>
                    <a:pt x="414095" y="1272878"/>
                  </a:lnTo>
                  <a:lnTo>
                    <a:pt x="417821" y="1284581"/>
                  </a:lnTo>
                  <a:lnTo>
                    <a:pt x="430796" y="1306013"/>
                  </a:lnTo>
                  <a:lnTo>
                    <a:pt x="437604" y="1312817"/>
                  </a:lnTo>
                  <a:lnTo>
                    <a:pt x="471968" y="1338481"/>
                  </a:lnTo>
                  <a:lnTo>
                    <a:pt x="499887" y="1361177"/>
                  </a:lnTo>
                  <a:lnTo>
                    <a:pt x="534036" y="1385857"/>
                  </a:lnTo>
                  <a:lnTo>
                    <a:pt x="569238" y="1408958"/>
                  </a:lnTo>
                  <a:lnTo>
                    <a:pt x="603150" y="1436217"/>
                  </a:lnTo>
                  <a:lnTo>
                    <a:pt x="634338" y="1466000"/>
                  </a:lnTo>
                  <a:lnTo>
                    <a:pt x="653419" y="1495479"/>
                  </a:lnTo>
                  <a:lnTo>
                    <a:pt x="661700" y="1519983"/>
                  </a:lnTo>
                  <a:lnTo>
                    <a:pt x="668634" y="1550918"/>
                  </a:lnTo>
                  <a:lnTo>
                    <a:pt x="670841" y="1582215"/>
                  </a:lnTo>
                  <a:lnTo>
                    <a:pt x="671131" y="1614941"/>
                  </a:lnTo>
                  <a:lnTo>
                    <a:pt x="674959" y="1646944"/>
                  </a:lnTo>
                  <a:lnTo>
                    <a:pt x="678449" y="1678137"/>
                  </a:lnTo>
                  <a:lnTo>
                    <a:pt x="688175" y="1710622"/>
                  </a:lnTo>
                  <a:lnTo>
                    <a:pt x="692607" y="1735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17"/>
            <p:cNvSpPr/>
            <p:nvPr/>
          </p:nvSpPr>
          <p:spPr>
            <a:xfrm>
              <a:off x="3693319" y="4593431"/>
              <a:ext cx="100013" cy="35720"/>
            </a:xfrm>
            <a:custGeom>
              <a:avLst/>
              <a:gdLst/>
              <a:ahLst/>
              <a:cxnLst/>
              <a:rect l="0" t="0" r="0" b="0"/>
              <a:pathLst>
                <a:path w="100013" h="35720">
                  <a:moveTo>
                    <a:pt x="0" y="0"/>
                  </a:moveTo>
                  <a:lnTo>
                    <a:pt x="19151" y="0"/>
                  </a:lnTo>
                  <a:lnTo>
                    <a:pt x="36503" y="5703"/>
                  </a:lnTo>
                  <a:lnTo>
                    <a:pt x="65826" y="19133"/>
                  </a:lnTo>
                  <a:lnTo>
                    <a:pt x="88938" y="28592"/>
                  </a:lnTo>
                  <a:lnTo>
                    <a:pt x="100012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18"/>
            <p:cNvSpPr/>
            <p:nvPr/>
          </p:nvSpPr>
          <p:spPr>
            <a:xfrm>
              <a:off x="3664744" y="4564859"/>
              <a:ext cx="50007" cy="7142"/>
            </a:xfrm>
            <a:custGeom>
              <a:avLst/>
              <a:gdLst/>
              <a:ahLst/>
              <a:cxnLst/>
              <a:rect l="0" t="0" r="0" b="0"/>
              <a:pathLst>
                <a:path w="50007" h="7142">
                  <a:moveTo>
                    <a:pt x="0" y="7141"/>
                  </a:moveTo>
                  <a:lnTo>
                    <a:pt x="0" y="291"/>
                  </a:lnTo>
                  <a:lnTo>
                    <a:pt x="32795" y="1"/>
                  </a:lnTo>
                  <a:lnTo>
                    <a:pt x="36150" y="0"/>
                  </a:lnTo>
                  <a:lnTo>
                    <a:pt x="41996" y="2115"/>
                  </a:lnTo>
                  <a:lnTo>
                    <a:pt x="50006" y="7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9"/>
            <p:cNvSpPr/>
            <p:nvPr/>
          </p:nvSpPr>
          <p:spPr>
            <a:xfrm>
              <a:off x="3643313" y="4429125"/>
              <a:ext cx="42863" cy="14289"/>
            </a:xfrm>
            <a:custGeom>
              <a:avLst/>
              <a:gdLst/>
              <a:ahLst/>
              <a:cxnLst/>
              <a:rect l="0" t="0" r="0" b="0"/>
              <a:pathLst>
                <a:path w="42863" h="14289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12184" y="4909"/>
                  </a:lnTo>
                  <a:lnTo>
                    <a:pt x="19926" y="6482"/>
                  </a:lnTo>
                  <a:lnTo>
                    <a:pt x="31127" y="7741"/>
                  </a:lnTo>
                  <a:lnTo>
                    <a:pt x="42862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0"/>
            <p:cNvSpPr/>
            <p:nvPr/>
          </p:nvSpPr>
          <p:spPr>
            <a:xfrm>
              <a:off x="3457575" y="4271963"/>
              <a:ext cx="35720" cy="7144"/>
            </a:xfrm>
            <a:custGeom>
              <a:avLst/>
              <a:gdLst/>
              <a:ahLst/>
              <a:cxnLst/>
              <a:rect l="0" t="0" r="0" b="0"/>
              <a:pathLst>
                <a:path w="35720" h="7144">
                  <a:moveTo>
                    <a:pt x="0" y="0"/>
                  </a:moveTo>
                  <a:lnTo>
                    <a:pt x="6151" y="0"/>
                  </a:lnTo>
                  <a:lnTo>
                    <a:pt x="23151" y="6150"/>
                  </a:lnTo>
                  <a:lnTo>
                    <a:pt x="35719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1"/>
            <p:cNvSpPr/>
            <p:nvPr/>
          </p:nvSpPr>
          <p:spPr>
            <a:xfrm>
              <a:off x="3443288" y="4244380"/>
              <a:ext cx="21432" cy="6152"/>
            </a:xfrm>
            <a:custGeom>
              <a:avLst/>
              <a:gdLst/>
              <a:ahLst/>
              <a:cxnLst/>
              <a:rect l="0" t="0" r="0" b="0"/>
              <a:pathLst>
                <a:path w="21432" h="6152">
                  <a:moveTo>
                    <a:pt x="0" y="6151"/>
                  </a:moveTo>
                  <a:lnTo>
                    <a:pt x="0" y="2359"/>
                  </a:lnTo>
                  <a:lnTo>
                    <a:pt x="793" y="1242"/>
                  </a:lnTo>
                  <a:lnTo>
                    <a:pt x="2116" y="497"/>
                  </a:lnTo>
                  <a:lnTo>
                    <a:pt x="3792" y="0"/>
                  </a:lnTo>
                  <a:lnTo>
                    <a:pt x="4909" y="463"/>
                  </a:lnTo>
                  <a:lnTo>
                    <a:pt x="5654" y="1565"/>
                  </a:lnTo>
                  <a:lnTo>
                    <a:pt x="6150" y="3094"/>
                  </a:lnTo>
                  <a:lnTo>
                    <a:pt x="7275" y="4113"/>
                  </a:lnTo>
                  <a:lnTo>
                    <a:pt x="10641" y="5245"/>
                  </a:lnTo>
                  <a:lnTo>
                    <a:pt x="21431" y="61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2"/>
            <p:cNvSpPr/>
            <p:nvPr/>
          </p:nvSpPr>
          <p:spPr>
            <a:xfrm>
              <a:off x="3321844" y="4129088"/>
              <a:ext cx="57151" cy="21432"/>
            </a:xfrm>
            <a:custGeom>
              <a:avLst/>
              <a:gdLst/>
              <a:ahLst/>
              <a:cxnLst/>
              <a:rect l="0" t="0" r="0" b="0"/>
              <a:pathLst>
                <a:path w="57151" h="21432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44091" y="12651"/>
                  </a:lnTo>
                  <a:lnTo>
                    <a:pt x="57150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3"/>
            <p:cNvSpPr/>
            <p:nvPr/>
          </p:nvSpPr>
          <p:spPr>
            <a:xfrm>
              <a:off x="3214688" y="3979069"/>
              <a:ext cx="42863" cy="7145"/>
            </a:xfrm>
            <a:custGeom>
              <a:avLst/>
              <a:gdLst/>
              <a:ahLst/>
              <a:cxnLst/>
              <a:rect l="0" t="0" r="0" b="0"/>
              <a:pathLst>
                <a:path w="42863" h="7145">
                  <a:moveTo>
                    <a:pt x="0" y="0"/>
                  </a:moveTo>
                  <a:lnTo>
                    <a:pt x="10641" y="0"/>
                  </a:lnTo>
                  <a:lnTo>
                    <a:pt x="42862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4"/>
            <p:cNvSpPr/>
            <p:nvPr/>
          </p:nvSpPr>
          <p:spPr>
            <a:xfrm>
              <a:off x="3243263" y="3907631"/>
              <a:ext cx="50007" cy="14289"/>
            </a:xfrm>
            <a:custGeom>
              <a:avLst/>
              <a:gdLst/>
              <a:ahLst/>
              <a:cxnLst/>
              <a:rect l="0" t="0" r="0" b="0"/>
              <a:pathLst>
                <a:path w="50007" h="14289">
                  <a:moveTo>
                    <a:pt x="0" y="0"/>
                  </a:moveTo>
                  <a:lnTo>
                    <a:pt x="10641" y="0"/>
                  </a:lnTo>
                  <a:lnTo>
                    <a:pt x="45992" y="13430"/>
                  </a:lnTo>
                  <a:lnTo>
                    <a:pt x="50006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5"/>
            <p:cNvSpPr/>
            <p:nvPr/>
          </p:nvSpPr>
          <p:spPr>
            <a:xfrm>
              <a:off x="3221831" y="380047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1"/>
                  </a:lnTo>
                  <a:lnTo>
                    <a:pt x="12979" y="13445"/>
                  </a:lnTo>
                  <a:lnTo>
                    <a:pt x="37585" y="33854"/>
                  </a:lnTo>
                  <a:lnTo>
                    <a:pt x="69567" y="49447"/>
                  </a:lnTo>
                  <a:lnTo>
                    <a:pt x="8572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6"/>
            <p:cNvSpPr/>
            <p:nvPr/>
          </p:nvSpPr>
          <p:spPr>
            <a:xfrm>
              <a:off x="3271838" y="3736181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13772" y="5703"/>
                  </a:lnTo>
                  <a:lnTo>
                    <a:pt x="47650" y="21487"/>
                  </a:lnTo>
                  <a:lnTo>
                    <a:pt x="5715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7"/>
            <p:cNvSpPr/>
            <p:nvPr/>
          </p:nvSpPr>
          <p:spPr>
            <a:xfrm>
              <a:off x="3300413" y="3664744"/>
              <a:ext cx="57151" cy="21432"/>
            </a:xfrm>
            <a:custGeom>
              <a:avLst/>
              <a:gdLst/>
              <a:ahLst/>
              <a:cxnLst/>
              <a:rect l="0" t="0" r="0" b="0"/>
              <a:pathLst>
                <a:path w="57151" h="21432">
                  <a:moveTo>
                    <a:pt x="0" y="0"/>
                  </a:moveTo>
                  <a:lnTo>
                    <a:pt x="9942" y="0"/>
                  </a:lnTo>
                  <a:lnTo>
                    <a:pt x="38403" y="17873"/>
                  </a:lnTo>
                  <a:lnTo>
                    <a:pt x="57150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8"/>
            <p:cNvSpPr/>
            <p:nvPr/>
          </p:nvSpPr>
          <p:spPr>
            <a:xfrm>
              <a:off x="3371850" y="3593306"/>
              <a:ext cx="50007" cy="35720"/>
            </a:xfrm>
            <a:custGeom>
              <a:avLst/>
              <a:gdLst/>
              <a:ahLst/>
              <a:cxnLst/>
              <a:rect l="0" t="0" r="0" b="0"/>
              <a:pathLst>
                <a:path w="50007" h="35720">
                  <a:moveTo>
                    <a:pt x="0" y="0"/>
                  </a:moveTo>
                  <a:lnTo>
                    <a:pt x="3792" y="3792"/>
                  </a:lnTo>
                  <a:lnTo>
                    <a:pt x="7771" y="5655"/>
                  </a:lnTo>
                  <a:lnTo>
                    <a:pt x="9943" y="6151"/>
                  </a:lnTo>
                  <a:lnTo>
                    <a:pt x="43967" y="30760"/>
                  </a:lnTo>
                  <a:lnTo>
                    <a:pt x="50006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29"/>
            <p:cNvSpPr/>
            <p:nvPr/>
          </p:nvSpPr>
          <p:spPr>
            <a:xfrm>
              <a:off x="3364706" y="3536156"/>
              <a:ext cx="85726" cy="42864"/>
            </a:xfrm>
            <a:custGeom>
              <a:avLst/>
              <a:gdLst/>
              <a:ahLst/>
              <a:cxnLst/>
              <a:rect l="0" t="0" r="0" b="0"/>
              <a:pathLst>
                <a:path w="85726" h="42864">
                  <a:moveTo>
                    <a:pt x="0" y="0"/>
                  </a:moveTo>
                  <a:lnTo>
                    <a:pt x="9943" y="0"/>
                  </a:lnTo>
                  <a:lnTo>
                    <a:pt x="14473" y="2117"/>
                  </a:lnTo>
                  <a:lnTo>
                    <a:pt x="32715" y="12185"/>
                  </a:lnTo>
                  <a:lnTo>
                    <a:pt x="55851" y="23603"/>
                  </a:lnTo>
                  <a:lnTo>
                    <a:pt x="85725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0"/>
            <p:cNvSpPr/>
            <p:nvPr/>
          </p:nvSpPr>
          <p:spPr>
            <a:xfrm>
              <a:off x="3536156" y="3500438"/>
              <a:ext cx="71439" cy="14288"/>
            </a:xfrm>
            <a:custGeom>
              <a:avLst/>
              <a:gdLst/>
              <a:ahLst/>
              <a:cxnLst/>
              <a:rect l="0" t="0" r="0" b="0"/>
              <a:pathLst>
                <a:path w="71439" h="14288">
                  <a:moveTo>
                    <a:pt x="0" y="0"/>
                  </a:moveTo>
                  <a:lnTo>
                    <a:pt x="26001" y="0"/>
                  </a:lnTo>
                  <a:lnTo>
                    <a:pt x="58483" y="7275"/>
                  </a:lnTo>
                  <a:lnTo>
                    <a:pt x="71438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1"/>
            <p:cNvSpPr/>
            <p:nvPr/>
          </p:nvSpPr>
          <p:spPr>
            <a:xfrm>
              <a:off x="3571875" y="3350419"/>
              <a:ext cx="35720" cy="7145"/>
            </a:xfrm>
            <a:custGeom>
              <a:avLst/>
              <a:gdLst/>
              <a:ahLst/>
              <a:cxnLst/>
              <a:rect l="0" t="0" r="0" b="0"/>
              <a:pathLst>
                <a:path w="35720" h="7145">
                  <a:moveTo>
                    <a:pt x="0" y="0"/>
                  </a:moveTo>
                  <a:lnTo>
                    <a:pt x="23849" y="0"/>
                  </a:lnTo>
                  <a:lnTo>
                    <a:pt x="35719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2"/>
            <p:cNvSpPr/>
            <p:nvPr/>
          </p:nvSpPr>
          <p:spPr>
            <a:xfrm>
              <a:off x="3114675" y="3936319"/>
              <a:ext cx="241972" cy="155234"/>
            </a:xfrm>
            <a:custGeom>
              <a:avLst/>
              <a:gdLst/>
              <a:ahLst/>
              <a:cxnLst/>
              <a:rect l="0" t="0" r="0" b="0"/>
              <a:pathLst>
                <a:path w="241972" h="155234">
                  <a:moveTo>
                    <a:pt x="150019" y="14175"/>
                  </a:moveTo>
                  <a:lnTo>
                    <a:pt x="137018" y="1174"/>
                  </a:lnTo>
                  <a:lnTo>
                    <a:pt x="115958" y="0"/>
                  </a:lnTo>
                  <a:lnTo>
                    <a:pt x="87119" y="7673"/>
                  </a:lnTo>
                  <a:lnTo>
                    <a:pt x="76820" y="12873"/>
                  </a:lnTo>
                  <a:lnTo>
                    <a:pt x="41917" y="43855"/>
                  </a:lnTo>
                  <a:lnTo>
                    <a:pt x="40644" y="46662"/>
                  </a:lnTo>
                  <a:lnTo>
                    <a:pt x="40590" y="49326"/>
                  </a:lnTo>
                  <a:lnTo>
                    <a:pt x="42646" y="54404"/>
                  </a:lnTo>
                  <a:lnTo>
                    <a:pt x="46206" y="59306"/>
                  </a:lnTo>
                  <a:lnTo>
                    <a:pt x="60257" y="66529"/>
                  </a:lnTo>
                  <a:lnTo>
                    <a:pt x="92836" y="75287"/>
                  </a:lnTo>
                  <a:lnTo>
                    <a:pt x="124433" y="77526"/>
                  </a:lnTo>
                  <a:lnTo>
                    <a:pt x="154256" y="78189"/>
                  </a:lnTo>
                  <a:lnTo>
                    <a:pt x="182407" y="77592"/>
                  </a:lnTo>
                  <a:lnTo>
                    <a:pt x="217225" y="68514"/>
                  </a:lnTo>
                  <a:lnTo>
                    <a:pt x="229022" y="61673"/>
                  </a:lnTo>
                  <a:lnTo>
                    <a:pt x="232756" y="56981"/>
                  </a:lnTo>
                  <a:lnTo>
                    <a:pt x="233752" y="54618"/>
                  </a:lnTo>
                  <a:lnTo>
                    <a:pt x="233622" y="52250"/>
                  </a:lnTo>
                  <a:lnTo>
                    <a:pt x="231361" y="47501"/>
                  </a:lnTo>
                  <a:lnTo>
                    <a:pt x="218041" y="40365"/>
                  </a:lnTo>
                  <a:lnTo>
                    <a:pt x="187297" y="31636"/>
                  </a:lnTo>
                  <a:lnTo>
                    <a:pt x="163974" y="30196"/>
                  </a:lnTo>
                  <a:lnTo>
                    <a:pt x="137309" y="34444"/>
                  </a:lnTo>
                  <a:lnTo>
                    <a:pt x="101970" y="45107"/>
                  </a:lnTo>
                  <a:lnTo>
                    <a:pt x="75617" y="62266"/>
                  </a:lnTo>
                  <a:lnTo>
                    <a:pt x="63856" y="76225"/>
                  </a:lnTo>
                  <a:lnTo>
                    <a:pt x="62414" y="80942"/>
                  </a:lnTo>
                  <a:lnTo>
                    <a:pt x="62929" y="90415"/>
                  </a:lnTo>
                  <a:lnTo>
                    <a:pt x="67682" y="104675"/>
                  </a:lnTo>
                  <a:lnTo>
                    <a:pt x="81702" y="118953"/>
                  </a:lnTo>
                  <a:lnTo>
                    <a:pt x="113476" y="137207"/>
                  </a:lnTo>
                  <a:lnTo>
                    <a:pt x="141749" y="146584"/>
                  </a:lnTo>
                  <a:lnTo>
                    <a:pt x="174115" y="153596"/>
                  </a:lnTo>
                  <a:lnTo>
                    <a:pt x="202579" y="155233"/>
                  </a:lnTo>
                  <a:lnTo>
                    <a:pt x="227223" y="149077"/>
                  </a:lnTo>
                  <a:lnTo>
                    <a:pt x="235926" y="144775"/>
                  </a:lnTo>
                  <a:lnTo>
                    <a:pt x="239794" y="140217"/>
                  </a:lnTo>
                  <a:lnTo>
                    <a:pt x="241512" y="135546"/>
                  </a:lnTo>
                  <a:lnTo>
                    <a:pt x="241971" y="133189"/>
                  </a:lnTo>
                  <a:lnTo>
                    <a:pt x="236130" y="126337"/>
                  </a:lnTo>
                  <a:lnTo>
                    <a:pt x="219454" y="115670"/>
                  </a:lnTo>
                  <a:lnTo>
                    <a:pt x="184901" y="104955"/>
                  </a:lnTo>
                  <a:lnTo>
                    <a:pt x="151447" y="97605"/>
                  </a:lnTo>
                  <a:lnTo>
                    <a:pt x="116399" y="94193"/>
                  </a:lnTo>
                  <a:lnTo>
                    <a:pt x="84671" y="93182"/>
                  </a:lnTo>
                  <a:lnTo>
                    <a:pt x="52003" y="92840"/>
                  </a:lnTo>
                  <a:lnTo>
                    <a:pt x="35428" y="93575"/>
                  </a:lnTo>
                  <a:lnTo>
                    <a:pt x="28181" y="96559"/>
                  </a:lnTo>
                  <a:lnTo>
                    <a:pt x="26725" y="98467"/>
                  </a:lnTo>
                  <a:lnTo>
                    <a:pt x="26548" y="100532"/>
                  </a:lnTo>
                  <a:lnTo>
                    <a:pt x="31967" y="113342"/>
                  </a:lnTo>
                  <a:lnTo>
                    <a:pt x="42518" y="119897"/>
                  </a:lnTo>
                  <a:lnTo>
                    <a:pt x="75162" y="130573"/>
                  </a:lnTo>
                  <a:lnTo>
                    <a:pt x="106584" y="134124"/>
                  </a:lnTo>
                  <a:lnTo>
                    <a:pt x="137237" y="135176"/>
                  </a:lnTo>
                  <a:lnTo>
                    <a:pt x="169542" y="129828"/>
                  </a:lnTo>
                  <a:lnTo>
                    <a:pt x="181450" y="125637"/>
                  </a:lnTo>
                  <a:lnTo>
                    <a:pt x="185260" y="122614"/>
                  </a:lnTo>
                  <a:lnTo>
                    <a:pt x="189494" y="115022"/>
                  </a:lnTo>
                  <a:lnTo>
                    <a:pt x="189259" y="106356"/>
                  </a:lnTo>
                  <a:lnTo>
                    <a:pt x="188085" y="101823"/>
                  </a:lnTo>
                  <a:lnTo>
                    <a:pt x="182548" y="94669"/>
                  </a:lnTo>
                  <a:lnTo>
                    <a:pt x="162265" y="79816"/>
                  </a:lnTo>
                  <a:lnTo>
                    <a:pt x="134686" y="70048"/>
                  </a:lnTo>
                  <a:lnTo>
                    <a:pt x="101378" y="69712"/>
                  </a:lnTo>
                  <a:lnTo>
                    <a:pt x="66374" y="74639"/>
                  </a:lnTo>
                  <a:lnTo>
                    <a:pt x="40612" y="83117"/>
                  </a:lnTo>
                  <a:lnTo>
                    <a:pt x="5348" y="97689"/>
                  </a:lnTo>
                  <a:lnTo>
                    <a:pt x="0" y="99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16846"/>
          <a:stretch/>
        </p:blipFill>
        <p:spPr bwMode="auto">
          <a:xfrm>
            <a:off x="0" y="1120877"/>
            <a:ext cx="9144000" cy="5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233"/>
          <p:cNvSpPr/>
          <p:nvPr/>
        </p:nvSpPr>
        <p:spPr>
          <a:xfrm>
            <a:off x="992981" y="3214688"/>
            <a:ext cx="7293770" cy="192882"/>
          </a:xfrm>
          <a:custGeom>
            <a:avLst/>
            <a:gdLst/>
            <a:ahLst/>
            <a:cxnLst/>
            <a:rect l="0" t="0" r="0" b="0"/>
            <a:pathLst>
              <a:path w="7293770" h="192882">
                <a:moveTo>
                  <a:pt x="0" y="192881"/>
                </a:moveTo>
                <a:lnTo>
                  <a:pt x="20720" y="192087"/>
                </a:lnTo>
                <a:lnTo>
                  <a:pt x="50854" y="186730"/>
                </a:lnTo>
                <a:lnTo>
                  <a:pt x="79274" y="182239"/>
                </a:lnTo>
                <a:lnTo>
                  <a:pt x="112830" y="179673"/>
                </a:lnTo>
                <a:lnTo>
                  <a:pt x="138253" y="179073"/>
                </a:lnTo>
                <a:lnTo>
                  <a:pt x="165427" y="178806"/>
                </a:lnTo>
                <a:lnTo>
                  <a:pt x="193380" y="178688"/>
                </a:lnTo>
                <a:lnTo>
                  <a:pt x="221678" y="176519"/>
                </a:lnTo>
                <a:lnTo>
                  <a:pt x="250924" y="173702"/>
                </a:lnTo>
                <a:lnTo>
                  <a:pt x="282443" y="172451"/>
                </a:lnTo>
                <a:lnTo>
                  <a:pt x="314972" y="169778"/>
                </a:lnTo>
                <a:lnTo>
                  <a:pt x="348744" y="165944"/>
                </a:lnTo>
                <a:lnTo>
                  <a:pt x="366640" y="163810"/>
                </a:lnTo>
                <a:lnTo>
                  <a:pt x="384920" y="161594"/>
                </a:lnTo>
                <a:lnTo>
                  <a:pt x="404251" y="159323"/>
                </a:lnTo>
                <a:lnTo>
                  <a:pt x="424282" y="157015"/>
                </a:lnTo>
                <a:lnTo>
                  <a:pt x="444780" y="154683"/>
                </a:lnTo>
                <a:lnTo>
                  <a:pt x="464795" y="152334"/>
                </a:lnTo>
                <a:lnTo>
                  <a:pt x="484488" y="149975"/>
                </a:lnTo>
                <a:lnTo>
                  <a:pt x="503967" y="147608"/>
                </a:lnTo>
                <a:lnTo>
                  <a:pt x="523303" y="146030"/>
                </a:lnTo>
                <a:lnTo>
                  <a:pt x="542544" y="144978"/>
                </a:lnTo>
                <a:lnTo>
                  <a:pt x="561721" y="144277"/>
                </a:lnTo>
                <a:lnTo>
                  <a:pt x="580856" y="143810"/>
                </a:lnTo>
                <a:lnTo>
                  <a:pt x="599962" y="143498"/>
                </a:lnTo>
                <a:lnTo>
                  <a:pt x="619050" y="143290"/>
                </a:lnTo>
                <a:lnTo>
                  <a:pt x="638919" y="143152"/>
                </a:lnTo>
                <a:lnTo>
                  <a:pt x="659308" y="143059"/>
                </a:lnTo>
                <a:lnTo>
                  <a:pt x="680045" y="142997"/>
                </a:lnTo>
                <a:lnTo>
                  <a:pt x="701014" y="142163"/>
                </a:lnTo>
                <a:lnTo>
                  <a:pt x="722136" y="140813"/>
                </a:lnTo>
                <a:lnTo>
                  <a:pt x="743362" y="139119"/>
                </a:lnTo>
                <a:lnTo>
                  <a:pt x="763862" y="137990"/>
                </a:lnTo>
                <a:lnTo>
                  <a:pt x="783879" y="137236"/>
                </a:lnTo>
                <a:lnTo>
                  <a:pt x="803574" y="136735"/>
                </a:lnTo>
                <a:lnTo>
                  <a:pt x="823847" y="136400"/>
                </a:lnTo>
                <a:lnTo>
                  <a:pt x="844506" y="136177"/>
                </a:lnTo>
                <a:lnTo>
                  <a:pt x="865423" y="136028"/>
                </a:lnTo>
                <a:lnTo>
                  <a:pt x="886511" y="135135"/>
                </a:lnTo>
                <a:lnTo>
                  <a:pt x="907714" y="133746"/>
                </a:lnTo>
                <a:lnTo>
                  <a:pt x="928993" y="132027"/>
                </a:lnTo>
                <a:lnTo>
                  <a:pt x="951116" y="130086"/>
                </a:lnTo>
                <a:lnTo>
                  <a:pt x="973802" y="127999"/>
                </a:lnTo>
                <a:lnTo>
                  <a:pt x="996864" y="125814"/>
                </a:lnTo>
                <a:lnTo>
                  <a:pt x="1020176" y="124357"/>
                </a:lnTo>
                <a:lnTo>
                  <a:pt x="1043655" y="123386"/>
                </a:lnTo>
                <a:lnTo>
                  <a:pt x="1067245" y="122738"/>
                </a:lnTo>
                <a:lnTo>
                  <a:pt x="1090909" y="122307"/>
                </a:lnTo>
                <a:lnTo>
                  <a:pt x="1114623" y="122019"/>
                </a:lnTo>
                <a:lnTo>
                  <a:pt x="1138370" y="121827"/>
                </a:lnTo>
                <a:lnTo>
                  <a:pt x="1161344" y="120905"/>
                </a:lnTo>
                <a:lnTo>
                  <a:pt x="1183805" y="119497"/>
                </a:lnTo>
                <a:lnTo>
                  <a:pt x="1205922" y="117765"/>
                </a:lnTo>
                <a:lnTo>
                  <a:pt x="1228604" y="117403"/>
                </a:lnTo>
                <a:lnTo>
                  <a:pt x="1251663" y="117956"/>
                </a:lnTo>
                <a:lnTo>
                  <a:pt x="1274974" y="119119"/>
                </a:lnTo>
                <a:lnTo>
                  <a:pt x="1298451" y="119893"/>
                </a:lnTo>
                <a:lnTo>
                  <a:pt x="1322040" y="120410"/>
                </a:lnTo>
                <a:lnTo>
                  <a:pt x="1345704" y="120754"/>
                </a:lnTo>
                <a:lnTo>
                  <a:pt x="1369417" y="120984"/>
                </a:lnTo>
                <a:lnTo>
                  <a:pt x="1393164" y="121137"/>
                </a:lnTo>
                <a:lnTo>
                  <a:pt x="1416932" y="121239"/>
                </a:lnTo>
                <a:lnTo>
                  <a:pt x="1440715" y="120513"/>
                </a:lnTo>
                <a:lnTo>
                  <a:pt x="1464508" y="119236"/>
                </a:lnTo>
                <a:lnTo>
                  <a:pt x="1488308" y="117591"/>
                </a:lnTo>
                <a:lnTo>
                  <a:pt x="1512111" y="116494"/>
                </a:lnTo>
                <a:lnTo>
                  <a:pt x="1535918" y="115762"/>
                </a:lnTo>
                <a:lnTo>
                  <a:pt x="1559727" y="115275"/>
                </a:lnTo>
                <a:lnTo>
                  <a:pt x="1583537" y="114949"/>
                </a:lnTo>
                <a:lnTo>
                  <a:pt x="1607347" y="114733"/>
                </a:lnTo>
                <a:lnTo>
                  <a:pt x="1631159" y="114589"/>
                </a:lnTo>
                <a:lnTo>
                  <a:pt x="1655764" y="114492"/>
                </a:lnTo>
                <a:lnTo>
                  <a:pt x="1680899" y="114428"/>
                </a:lnTo>
                <a:lnTo>
                  <a:pt x="1706387" y="114385"/>
                </a:lnTo>
                <a:lnTo>
                  <a:pt x="1731316" y="114356"/>
                </a:lnTo>
                <a:lnTo>
                  <a:pt x="1755874" y="114337"/>
                </a:lnTo>
                <a:lnTo>
                  <a:pt x="1780182" y="114325"/>
                </a:lnTo>
                <a:lnTo>
                  <a:pt x="1804326" y="114317"/>
                </a:lnTo>
                <a:lnTo>
                  <a:pt x="1828359" y="114311"/>
                </a:lnTo>
                <a:lnTo>
                  <a:pt x="1852319" y="114307"/>
                </a:lnTo>
                <a:lnTo>
                  <a:pt x="1876229" y="115098"/>
                </a:lnTo>
                <a:lnTo>
                  <a:pt x="1900107" y="116420"/>
                </a:lnTo>
                <a:lnTo>
                  <a:pt x="1923963" y="118094"/>
                </a:lnTo>
                <a:lnTo>
                  <a:pt x="1947805" y="120004"/>
                </a:lnTo>
                <a:lnTo>
                  <a:pt x="1971636" y="122072"/>
                </a:lnTo>
                <a:lnTo>
                  <a:pt x="1995462" y="124243"/>
                </a:lnTo>
                <a:lnTo>
                  <a:pt x="2019283" y="125691"/>
                </a:lnTo>
                <a:lnTo>
                  <a:pt x="2043102" y="126656"/>
                </a:lnTo>
                <a:lnTo>
                  <a:pt x="2066918" y="127300"/>
                </a:lnTo>
                <a:lnTo>
                  <a:pt x="2090733" y="128523"/>
                </a:lnTo>
                <a:lnTo>
                  <a:pt x="2114547" y="130131"/>
                </a:lnTo>
                <a:lnTo>
                  <a:pt x="2138360" y="131998"/>
                </a:lnTo>
                <a:lnTo>
                  <a:pt x="2162174" y="133242"/>
                </a:lnTo>
                <a:lnTo>
                  <a:pt x="2185987" y="134072"/>
                </a:lnTo>
                <a:lnTo>
                  <a:pt x="2209800" y="134625"/>
                </a:lnTo>
                <a:lnTo>
                  <a:pt x="2233612" y="134993"/>
                </a:lnTo>
                <a:lnTo>
                  <a:pt x="2257425" y="135239"/>
                </a:lnTo>
                <a:lnTo>
                  <a:pt x="2281238" y="135403"/>
                </a:lnTo>
                <a:lnTo>
                  <a:pt x="2305844" y="136306"/>
                </a:lnTo>
                <a:lnTo>
                  <a:pt x="2330979" y="137702"/>
                </a:lnTo>
                <a:lnTo>
                  <a:pt x="2356467" y="139426"/>
                </a:lnTo>
                <a:lnTo>
                  <a:pt x="2381397" y="140575"/>
                </a:lnTo>
                <a:lnTo>
                  <a:pt x="2405955" y="141342"/>
                </a:lnTo>
                <a:lnTo>
                  <a:pt x="2430264" y="141853"/>
                </a:lnTo>
                <a:lnTo>
                  <a:pt x="2454407" y="142194"/>
                </a:lnTo>
                <a:lnTo>
                  <a:pt x="2478440" y="142420"/>
                </a:lnTo>
                <a:lnTo>
                  <a:pt x="2502400" y="142571"/>
                </a:lnTo>
                <a:lnTo>
                  <a:pt x="2526310" y="143466"/>
                </a:lnTo>
                <a:lnTo>
                  <a:pt x="2550188" y="144857"/>
                </a:lnTo>
                <a:lnTo>
                  <a:pt x="2574044" y="146577"/>
                </a:lnTo>
                <a:lnTo>
                  <a:pt x="2598680" y="147724"/>
                </a:lnTo>
                <a:lnTo>
                  <a:pt x="2623834" y="148489"/>
                </a:lnTo>
                <a:lnTo>
                  <a:pt x="2649335" y="148999"/>
                </a:lnTo>
                <a:lnTo>
                  <a:pt x="2674273" y="150132"/>
                </a:lnTo>
                <a:lnTo>
                  <a:pt x="2698837" y="151682"/>
                </a:lnTo>
                <a:lnTo>
                  <a:pt x="2723150" y="153508"/>
                </a:lnTo>
                <a:lnTo>
                  <a:pt x="2747296" y="154726"/>
                </a:lnTo>
                <a:lnTo>
                  <a:pt x="2771330" y="155538"/>
                </a:lnTo>
                <a:lnTo>
                  <a:pt x="2795291" y="156080"/>
                </a:lnTo>
                <a:lnTo>
                  <a:pt x="2819203" y="157234"/>
                </a:lnTo>
                <a:lnTo>
                  <a:pt x="2843081" y="158798"/>
                </a:lnTo>
                <a:lnTo>
                  <a:pt x="2866938" y="160633"/>
                </a:lnTo>
                <a:lnTo>
                  <a:pt x="2890779" y="161858"/>
                </a:lnTo>
                <a:lnTo>
                  <a:pt x="2914611" y="162674"/>
                </a:lnTo>
                <a:lnTo>
                  <a:pt x="2938436" y="163218"/>
                </a:lnTo>
                <a:lnTo>
                  <a:pt x="2963052" y="164374"/>
                </a:lnTo>
                <a:lnTo>
                  <a:pt x="2988193" y="165939"/>
                </a:lnTo>
                <a:lnTo>
                  <a:pt x="3013685" y="167776"/>
                </a:lnTo>
                <a:lnTo>
                  <a:pt x="3038617" y="169000"/>
                </a:lnTo>
                <a:lnTo>
                  <a:pt x="3063176" y="169817"/>
                </a:lnTo>
                <a:lnTo>
                  <a:pt x="3087486" y="170361"/>
                </a:lnTo>
                <a:lnTo>
                  <a:pt x="3112424" y="170724"/>
                </a:lnTo>
                <a:lnTo>
                  <a:pt x="3137781" y="170966"/>
                </a:lnTo>
                <a:lnTo>
                  <a:pt x="3163416" y="171127"/>
                </a:lnTo>
                <a:lnTo>
                  <a:pt x="3188444" y="171234"/>
                </a:lnTo>
                <a:lnTo>
                  <a:pt x="3213067" y="171306"/>
                </a:lnTo>
                <a:lnTo>
                  <a:pt x="3237420" y="171354"/>
                </a:lnTo>
                <a:lnTo>
                  <a:pt x="3262386" y="171386"/>
                </a:lnTo>
                <a:lnTo>
                  <a:pt x="3287762" y="171407"/>
                </a:lnTo>
                <a:lnTo>
                  <a:pt x="3313410" y="171421"/>
                </a:lnTo>
                <a:lnTo>
                  <a:pt x="3338446" y="172224"/>
                </a:lnTo>
                <a:lnTo>
                  <a:pt x="3363075" y="173554"/>
                </a:lnTo>
                <a:lnTo>
                  <a:pt x="3387431" y="175234"/>
                </a:lnTo>
                <a:lnTo>
                  <a:pt x="3411606" y="176353"/>
                </a:lnTo>
                <a:lnTo>
                  <a:pt x="3435661" y="177100"/>
                </a:lnTo>
                <a:lnTo>
                  <a:pt x="3459634" y="177598"/>
                </a:lnTo>
                <a:lnTo>
                  <a:pt x="3483554" y="177930"/>
                </a:lnTo>
                <a:lnTo>
                  <a:pt x="3507438" y="178151"/>
                </a:lnTo>
                <a:lnTo>
                  <a:pt x="3531299" y="178298"/>
                </a:lnTo>
                <a:lnTo>
                  <a:pt x="3555143" y="178396"/>
                </a:lnTo>
                <a:lnTo>
                  <a:pt x="3578977" y="178462"/>
                </a:lnTo>
                <a:lnTo>
                  <a:pt x="3602803" y="178506"/>
                </a:lnTo>
                <a:lnTo>
                  <a:pt x="3626625" y="179329"/>
                </a:lnTo>
                <a:lnTo>
                  <a:pt x="3650444" y="180671"/>
                </a:lnTo>
                <a:lnTo>
                  <a:pt x="3674261" y="182360"/>
                </a:lnTo>
                <a:lnTo>
                  <a:pt x="3698076" y="183485"/>
                </a:lnTo>
                <a:lnTo>
                  <a:pt x="3721891" y="184236"/>
                </a:lnTo>
                <a:lnTo>
                  <a:pt x="3745704" y="184736"/>
                </a:lnTo>
                <a:lnTo>
                  <a:pt x="3770311" y="185070"/>
                </a:lnTo>
                <a:lnTo>
                  <a:pt x="3795447" y="185292"/>
                </a:lnTo>
                <a:lnTo>
                  <a:pt x="3820936" y="185441"/>
                </a:lnTo>
                <a:lnTo>
                  <a:pt x="3845866" y="185539"/>
                </a:lnTo>
                <a:lnTo>
                  <a:pt x="3870423" y="185605"/>
                </a:lnTo>
                <a:lnTo>
                  <a:pt x="3894732" y="185649"/>
                </a:lnTo>
                <a:lnTo>
                  <a:pt x="3918876" y="185678"/>
                </a:lnTo>
                <a:lnTo>
                  <a:pt x="3942909" y="185698"/>
                </a:lnTo>
                <a:lnTo>
                  <a:pt x="3966869" y="185711"/>
                </a:lnTo>
                <a:lnTo>
                  <a:pt x="3991573" y="185720"/>
                </a:lnTo>
                <a:lnTo>
                  <a:pt x="4016774" y="185725"/>
                </a:lnTo>
                <a:lnTo>
                  <a:pt x="4042305" y="185729"/>
                </a:lnTo>
                <a:lnTo>
                  <a:pt x="4067264" y="185732"/>
                </a:lnTo>
                <a:lnTo>
                  <a:pt x="4091840" y="185734"/>
                </a:lnTo>
                <a:lnTo>
                  <a:pt x="4116163" y="185735"/>
                </a:lnTo>
                <a:lnTo>
                  <a:pt x="4139521" y="186529"/>
                </a:lnTo>
                <a:lnTo>
                  <a:pt x="4162237" y="187853"/>
                </a:lnTo>
                <a:lnTo>
                  <a:pt x="4184525" y="189529"/>
                </a:lnTo>
                <a:lnTo>
                  <a:pt x="4207321" y="189852"/>
                </a:lnTo>
                <a:lnTo>
                  <a:pt x="4230455" y="189274"/>
                </a:lnTo>
                <a:lnTo>
                  <a:pt x="4253816" y="188095"/>
                </a:lnTo>
                <a:lnTo>
                  <a:pt x="4277328" y="187309"/>
                </a:lnTo>
                <a:lnTo>
                  <a:pt x="4300939" y="186785"/>
                </a:lnTo>
                <a:lnTo>
                  <a:pt x="4324618" y="186436"/>
                </a:lnTo>
                <a:lnTo>
                  <a:pt x="4348341" y="186203"/>
                </a:lnTo>
                <a:lnTo>
                  <a:pt x="4372095" y="186047"/>
                </a:lnTo>
                <a:lnTo>
                  <a:pt x="4395867" y="185944"/>
                </a:lnTo>
                <a:lnTo>
                  <a:pt x="4419653" y="185081"/>
                </a:lnTo>
                <a:lnTo>
                  <a:pt x="4443448" y="183712"/>
                </a:lnTo>
                <a:lnTo>
                  <a:pt x="4467249" y="182006"/>
                </a:lnTo>
                <a:lnTo>
                  <a:pt x="4491847" y="180075"/>
                </a:lnTo>
                <a:lnTo>
                  <a:pt x="4516977" y="177993"/>
                </a:lnTo>
                <a:lnTo>
                  <a:pt x="4542462" y="175812"/>
                </a:lnTo>
                <a:lnTo>
                  <a:pt x="4568183" y="174358"/>
                </a:lnTo>
                <a:lnTo>
                  <a:pt x="4594062" y="173389"/>
                </a:lnTo>
                <a:lnTo>
                  <a:pt x="4620045" y="172742"/>
                </a:lnTo>
                <a:lnTo>
                  <a:pt x="4645305" y="171518"/>
                </a:lnTo>
                <a:lnTo>
                  <a:pt x="4670083" y="169907"/>
                </a:lnTo>
                <a:lnTo>
                  <a:pt x="4694539" y="168040"/>
                </a:lnTo>
                <a:lnTo>
                  <a:pt x="4719574" y="166002"/>
                </a:lnTo>
                <a:lnTo>
                  <a:pt x="4744995" y="163849"/>
                </a:lnTo>
                <a:lnTo>
                  <a:pt x="4770674" y="161620"/>
                </a:lnTo>
                <a:lnTo>
                  <a:pt x="4796525" y="159340"/>
                </a:lnTo>
                <a:lnTo>
                  <a:pt x="4822489" y="157027"/>
                </a:lnTo>
                <a:lnTo>
                  <a:pt x="4848531" y="154691"/>
                </a:lnTo>
                <a:lnTo>
                  <a:pt x="4873829" y="152339"/>
                </a:lnTo>
                <a:lnTo>
                  <a:pt x="4898632" y="149978"/>
                </a:lnTo>
                <a:lnTo>
                  <a:pt x="4923104" y="147610"/>
                </a:lnTo>
                <a:lnTo>
                  <a:pt x="4948151" y="146032"/>
                </a:lnTo>
                <a:lnTo>
                  <a:pt x="4973580" y="144979"/>
                </a:lnTo>
                <a:lnTo>
                  <a:pt x="4999264" y="144278"/>
                </a:lnTo>
                <a:lnTo>
                  <a:pt x="5025118" y="143016"/>
                </a:lnTo>
                <a:lnTo>
                  <a:pt x="5051084" y="141382"/>
                </a:lnTo>
                <a:lnTo>
                  <a:pt x="5077128" y="139498"/>
                </a:lnTo>
                <a:lnTo>
                  <a:pt x="5102427" y="137448"/>
                </a:lnTo>
                <a:lnTo>
                  <a:pt x="5127230" y="135289"/>
                </a:lnTo>
                <a:lnTo>
                  <a:pt x="5151704" y="133055"/>
                </a:lnTo>
                <a:lnTo>
                  <a:pt x="5176751" y="131566"/>
                </a:lnTo>
                <a:lnTo>
                  <a:pt x="5202180" y="130573"/>
                </a:lnTo>
                <a:lnTo>
                  <a:pt x="5227864" y="129911"/>
                </a:lnTo>
                <a:lnTo>
                  <a:pt x="5253718" y="128676"/>
                </a:lnTo>
                <a:lnTo>
                  <a:pt x="5279684" y="127059"/>
                </a:lnTo>
                <a:lnTo>
                  <a:pt x="5305728" y="125187"/>
                </a:lnTo>
                <a:lnTo>
                  <a:pt x="5331027" y="123145"/>
                </a:lnTo>
                <a:lnTo>
                  <a:pt x="5355830" y="120991"/>
                </a:lnTo>
                <a:lnTo>
                  <a:pt x="5380304" y="118760"/>
                </a:lnTo>
                <a:lnTo>
                  <a:pt x="5405351" y="117273"/>
                </a:lnTo>
                <a:lnTo>
                  <a:pt x="5430780" y="116282"/>
                </a:lnTo>
                <a:lnTo>
                  <a:pt x="5456464" y="115621"/>
                </a:lnTo>
                <a:lnTo>
                  <a:pt x="5481524" y="114387"/>
                </a:lnTo>
                <a:lnTo>
                  <a:pt x="5506168" y="112770"/>
                </a:lnTo>
                <a:lnTo>
                  <a:pt x="5530535" y="110899"/>
                </a:lnTo>
                <a:lnTo>
                  <a:pt x="5554717" y="108857"/>
                </a:lnTo>
                <a:lnTo>
                  <a:pt x="5578776" y="106703"/>
                </a:lnTo>
                <a:lnTo>
                  <a:pt x="5602753" y="104473"/>
                </a:lnTo>
                <a:lnTo>
                  <a:pt x="5627468" y="102985"/>
                </a:lnTo>
                <a:lnTo>
                  <a:pt x="5652677" y="101994"/>
                </a:lnTo>
                <a:lnTo>
                  <a:pt x="5678214" y="101334"/>
                </a:lnTo>
                <a:lnTo>
                  <a:pt x="5703176" y="100099"/>
                </a:lnTo>
                <a:lnTo>
                  <a:pt x="5727755" y="98483"/>
                </a:lnTo>
                <a:lnTo>
                  <a:pt x="5752079" y="96611"/>
                </a:lnTo>
                <a:lnTo>
                  <a:pt x="5776231" y="94570"/>
                </a:lnTo>
                <a:lnTo>
                  <a:pt x="5800271" y="92415"/>
                </a:lnTo>
                <a:lnTo>
                  <a:pt x="5824235" y="90185"/>
                </a:lnTo>
                <a:lnTo>
                  <a:pt x="5848149" y="88698"/>
                </a:lnTo>
                <a:lnTo>
                  <a:pt x="5872028" y="87707"/>
                </a:lnTo>
                <a:lnTo>
                  <a:pt x="5895885" y="87046"/>
                </a:lnTo>
                <a:lnTo>
                  <a:pt x="5919728" y="85812"/>
                </a:lnTo>
                <a:lnTo>
                  <a:pt x="5943560" y="84195"/>
                </a:lnTo>
                <a:lnTo>
                  <a:pt x="5967386" y="82324"/>
                </a:lnTo>
                <a:lnTo>
                  <a:pt x="5991207" y="80282"/>
                </a:lnTo>
                <a:lnTo>
                  <a:pt x="6015026" y="78128"/>
                </a:lnTo>
                <a:lnTo>
                  <a:pt x="6038842" y="75898"/>
                </a:lnTo>
                <a:lnTo>
                  <a:pt x="6061864" y="73617"/>
                </a:lnTo>
                <a:lnTo>
                  <a:pt x="6084355" y="71303"/>
                </a:lnTo>
                <a:lnTo>
                  <a:pt x="6106493" y="68966"/>
                </a:lnTo>
                <a:lnTo>
                  <a:pt x="6129983" y="67409"/>
                </a:lnTo>
                <a:lnTo>
                  <a:pt x="6154374" y="66370"/>
                </a:lnTo>
                <a:lnTo>
                  <a:pt x="6179366" y="65678"/>
                </a:lnTo>
                <a:lnTo>
                  <a:pt x="6203965" y="64423"/>
                </a:lnTo>
                <a:lnTo>
                  <a:pt x="6228301" y="62792"/>
                </a:lnTo>
                <a:lnTo>
                  <a:pt x="6252464" y="60911"/>
                </a:lnTo>
                <a:lnTo>
                  <a:pt x="6276509" y="59657"/>
                </a:lnTo>
                <a:lnTo>
                  <a:pt x="6300477" y="58821"/>
                </a:lnTo>
                <a:lnTo>
                  <a:pt x="6324393" y="58264"/>
                </a:lnTo>
                <a:lnTo>
                  <a:pt x="6348275" y="57099"/>
                </a:lnTo>
                <a:lnTo>
                  <a:pt x="6372133" y="55528"/>
                </a:lnTo>
                <a:lnTo>
                  <a:pt x="6395976" y="53688"/>
                </a:lnTo>
                <a:lnTo>
                  <a:pt x="6419015" y="52460"/>
                </a:lnTo>
                <a:lnTo>
                  <a:pt x="6441519" y="51642"/>
                </a:lnTo>
                <a:lnTo>
                  <a:pt x="6463665" y="51097"/>
                </a:lnTo>
                <a:lnTo>
                  <a:pt x="6486366" y="49939"/>
                </a:lnTo>
                <a:lnTo>
                  <a:pt x="6509438" y="48374"/>
                </a:lnTo>
                <a:lnTo>
                  <a:pt x="6532757" y="46537"/>
                </a:lnTo>
                <a:lnTo>
                  <a:pt x="6555446" y="45312"/>
                </a:lnTo>
                <a:lnTo>
                  <a:pt x="6577717" y="44495"/>
                </a:lnTo>
                <a:lnTo>
                  <a:pt x="6599707" y="43951"/>
                </a:lnTo>
                <a:lnTo>
                  <a:pt x="6621511" y="43588"/>
                </a:lnTo>
                <a:lnTo>
                  <a:pt x="6643191" y="43346"/>
                </a:lnTo>
                <a:lnTo>
                  <a:pt x="6664787" y="43184"/>
                </a:lnTo>
                <a:lnTo>
                  <a:pt x="6684742" y="43077"/>
                </a:lnTo>
                <a:lnTo>
                  <a:pt x="6703601" y="43005"/>
                </a:lnTo>
                <a:lnTo>
                  <a:pt x="6721730" y="42958"/>
                </a:lnTo>
                <a:lnTo>
                  <a:pt x="6740959" y="42132"/>
                </a:lnTo>
                <a:lnTo>
                  <a:pt x="6760923" y="40788"/>
                </a:lnTo>
                <a:lnTo>
                  <a:pt x="6781375" y="39098"/>
                </a:lnTo>
                <a:lnTo>
                  <a:pt x="6816801" y="37220"/>
                </a:lnTo>
                <a:lnTo>
                  <a:pt x="6849215" y="36386"/>
                </a:lnTo>
                <a:lnTo>
                  <a:pt x="6882141" y="36015"/>
                </a:lnTo>
                <a:lnTo>
                  <a:pt x="6915296" y="33733"/>
                </a:lnTo>
                <a:lnTo>
                  <a:pt x="6947759" y="30867"/>
                </a:lnTo>
                <a:lnTo>
                  <a:pt x="6978061" y="29594"/>
                </a:lnTo>
                <a:lnTo>
                  <a:pt x="7007404" y="29028"/>
                </a:lnTo>
                <a:lnTo>
                  <a:pt x="7035527" y="28776"/>
                </a:lnTo>
                <a:lnTo>
                  <a:pt x="7061255" y="28664"/>
                </a:lnTo>
                <a:lnTo>
                  <a:pt x="7085919" y="26497"/>
                </a:lnTo>
                <a:lnTo>
                  <a:pt x="7120001" y="22932"/>
                </a:lnTo>
                <a:lnTo>
                  <a:pt x="7150207" y="21876"/>
                </a:lnTo>
                <a:lnTo>
                  <a:pt x="7185066" y="17726"/>
                </a:lnTo>
                <a:lnTo>
                  <a:pt x="7220011" y="14740"/>
                </a:lnTo>
                <a:lnTo>
                  <a:pt x="7230826" y="13695"/>
                </a:lnTo>
                <a:lnTo>
                  <a:pt x="7266123" y="7445"/>
                </a:lnTo>
                <a:lnTo>
                  <a:pt x="7278081" y="7233"/>
                </a:lnTo>
                <a:lnTo>
                  <a:pt x="7280929" y="6409"/>
                </a:lnTo>
                <a:lnTo>
                  <a:pt x="7282828" y="5066"/>
                </a:lnTo>
                <a:lnTo>
                  <a:pt x="7284094" y="3377"/>
                </a:lnTo>
                <a:lnTo>
                  <a:pt x="7287617" y="1501"/>
                </a:lnTo>
                <a:lnTo>
                  <a:pt x="729376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34"/>
          <p:cNvSpPr/>
          <p:nvPr/>
        </p:nvSpPr>
        <p:spPr>
          <a:xfrm>
            <a:off x="2185988" y="2228850"/>
            <a:ext cx="5236369" cy="902732"/>
          </a:xfrm>
          <a:custGeom>
            <a:avLst/>
            <a:gdLst/>
            <a:ahLst/>
            <a:cxnLst/>
            <a:rect l="0" t="0" r="0" b="0"/>
            <a:pathLst>
              <a:path w="5236369" h="902732">
                <a:moveTo>
                  <a:pt x="5236368" y="435769"/>
                </a:moveTo>
                <a:lnTo>
                  <a:pt x="5226480" y="420227"/>
                </a:lnTo>
                <a:lnTo>
                  <a:pt x="5201877" y="390429"/>
                </a:lnTo>
                <a:lnTo>
                  <a:pt x="5176949" y="358978"/>
                </a:lnTo>
                <a:lnTo>
                  <a:pt x="5143200" y="329495"/>
                </a:lnTo>
                <a:lnTo>
                  <a:pt x="5107741" y="308895"/>
                </a:lnTo>
                <a:lnTo>
                  <a:pt x="5082546" y="302662"/>
                </a:lnTo>
                <a:lnTo>
                  <a:pt x="5051180" y="300815"/>
                </a:lnTo>
                <a:lnTo>
                  <a:pt x="5020543" y="304060"/>
                </a:lnTo>
                <a:lnTo>
                  <a:pt x="4987564" y="313841"/>
                </a:lnTo>
                <a:lnTo>
                  <a:pt x="4956450" y="326793"/>
                </a:lnTo>
                <a:lnTo>
                  <a:pt x="4923330" y="344478"/>
                </a:lnTo>
                <a:lnTo>
                  <a:pt x="4888382" y="364799"/>
                </a:lnTo>
                <a:lnTo>
                  <a:pt x="4852891" y="389693"/>
                </a:lnTo>
                <a:lnTo>
                  <a:pt x="4817240" y="420970"/>
                </a:lnTo>
                <a:lnTo>
                  <a:pt x="4781542" y="455373"/>
                </a:lnTo>
                <a:lnTo>
                  <a:pt x="4745828" y="490702"/>
                </a:lnTo>
                <a:lnTo>
                  <a:pt x="4722017" y="516540"/>
                </a:lnTo>
                <a:lnTo>
                  <a:pt x="4698205" y="543104"/>
                </a:lnTo>
                <a:lnTo>
                  <a:pt x="4674393" y="568140"/>
                </a:lnTo>
                <a:lnTo>
                  <a:pt x="4638675" y="600755"/>
                </a:lnTo>
                <a:lnTo>
                  <a:pt x="4602956" y="630527"/>
                </a:lnTo>
                <a:lnTo>
                  <a:pt x="4571030" y="655665"/>
                </a:lnTo>
                <a:lnTo>
                  <a:pt x="4537669" y="678194"/>
                </a:lnTo>
                <a:lnTo>
                  <a:pt x="4502649" y="692366"/>
                </a:lnTo>
                <a:lnTo>
                  <a:pt x="4470930" y="697800"/>
                </a:lnTo>
                <a:lnTo>
                  <a:pt x="4437630" y="699410"/>
                </a:lnTo>
                <a:lnTo>
                  <a:pt x="4402629" y="696094"/>
                </a:lnTo>
                <a:lnTo>
                  <a:pt x="4376867" y="690111"/>
                </a:lnTo>
                <a:lnTo>
                  <a:pt x="4350336" y="682160"/>
                </a:lnTo>
                <a:lnTo>
                  <a:pt x="4325315" y="673334"/>
                </a:lnTo>
                <a:lnTo>
                  <a:pt x="4298850" y="664120"/>
                </a:lnTo>
                <a:lnTo>
                  <a:pt x="4271212" y="653940"/>
                </a:lnTo>
                <a:lnTo>
                  <a:pt x="4243054" y="641477"/>
                </a:lnTo>
                <a:lnTo>
                  <a:pt x="4214664" y="625884"/>
                </a:lnTo>
                <a:lnTo>
                  <a:pt x="4185377" y="609165"/>
                </a:lnTo>
                <a:lnTo>
                  <a:pt x="4153840" y="593796"/>
                </a:lnTo>
                <a:lnTo>
                  <a:pt x="4123419" y="579028"/>
                </a:lnTo>
                <a:lnTo>
                  <a:pt x="4093230" y="564527"/>
                </a:lnTo>
                <a:lnTo>
                  <a:pt x="4061292" y="550145"/>
                </a:lnTo>
                <a:lnTo>
                  <a:pt x="4030694" y="537932"/>
                </a:lnTo>
                <a:lnTo>
                  <a:pt x="4001219" y="527212"/>
                </a:lnTo>
                <a:lnTo>
                  <a:pt x="3972244" y="517156"/>
                </a:lnTo>
                <a:lnTo>
                  <a:pt x="3943492" y="507395"/>
                </a:lnTo>
                <a:lnTo>
                  <a:pt x="3914838" y="499353"/>
                </a:lnTo>
                <a:lnTo>
                  <a:pt x="3886227" y="495778"/>
                </a:lnTo>
                <a:lnTo>
                  <a:pt x="3857637" y="494190"/>
                </a:lnTo>
                <a:lnTo>
                  <a:pt x="3829055" y="494277"/>
                </a:lnTo>
                <a:lnTo>
                  <a:pt x="3800477" y="496962"/>
                </a:lnTo>
                <a:lnTo>
                  <a:pt x="3771901" y="502918"/>
                </a:lnTo>
                <a:lnTo>
                  <a:pt x="3742532" y="511651"/>
                </a:lnTo>
                <a:lnTo>
                  <a:pt x="3710957" y="523469"/>
                </a:lnTo>
                <a:lnTo>
                  <a:pt x="3680521" y="538776"/>
                </a:lnTo>
                <a:lnTo>
                  <a:pt x="3651118" y="556162"/>
                </a:lnTo>
                <a:lnTo>
                  <a:pt x="3622175" y="574473"/>
                </a:lnTo>
                <a:lnTo>
                  <a:pt x="3591320" y="595311"/>
                </a:lnTo>
                <a:lnTo>
                  <a:pt x="3559879" y="617801"/>
                </a:lnTo>
                <a:lnTo>
                  <a:pt x="3530031" y="641026"/>
                </a:lnTo>
                <a:lnTo>
                  <a:pt x="3500890" y="664578"/>
                </a:lnTo>
                <a:lnTo>
                  <a:pt x="3471270" y="688274"/>
                </a:lnTo>
                <a:lnTo>
                  <a:pt x="3439584" y="712035"/>
                </a:lnTo>
                <a:lnTo>
                  <a:pt x="3409098" y="733708"/>
                </a:lnTo>
                <a:lnTo>
                  <a:pt x="3378879" y="753924"/>
                </a:lnTo>
                <a:lnTo>
                  <a:pt x="3346928" y="773492"/>
                </a:lnTo>
                <a:lnTo>
                  <a:pt x="3314207" y="790656"/>
                </a:lnTo>
                <a:lnTo>
                  <a:pt x="3280349" y="806221"/>
                </a:lnTo>
                <a:lnTo>
                  <a:pt x="3262431" y="813706"/>
                </a:lnTo>
                <a:lnTo>
                  <a:pt x="3244135" y="821077"/>
                </a:lnTo>
                <a:lnTo>
                  <a:pt x="3208990" y="831383"/>
                </a:lnTo>
                <a:lnTo>
                  <a:pt x="3174055" y="839404"/>
                </a:lnTo>
                <a:lnTo>
                  <a:pt x="3155849" y="843765"/>
                </a:lnTo>
                <a:lnTo>
                  <a:pt x="3137361" y="848260"/>
                </a:lnTo>
                <a:lnTo>
                  <a:pt x="3118687" y="851257"/>
                </a:lnTo>
                <a:lnTo>
                  <a:pt x="3099886" y="853255"/>
                </a:lnTo>
                <a:lnTo>
                  <a:pt x="3081003" y="854586"/>
                </a:lnTo>
                <a:lnTo>
                  <a:pt x="3062065" y="855474"/>
                </a:lnTo>
                <a:lnTo>
                  <a:pt x="3043089" y="856066"/>
                </a:lnTo>
                <a:lnTo>
                  <a:pt x="3024088" y="856461"/>
                </a:lnTo>
                <a:lnTo>
                  <a:pt x="3004277" y="855930"/>
                </a:lnTo>
                <a:lnTo>
                  <a:pt x="2983926" y="854782"/>
                </a:lnTo>
                <a:lnTo>
                  <a:pt x="2963215" y="853224"/>
                </a:lnTo>
                <a:lnTo>
                  <a:pt x="2943058" y="852185"/>
                </a:lnTo>
                <a:lnTo>
                  <a:pt x="2923269" y="851492"/>
                </a:lnTo>
                <a:lnTo>
                  <a:pt x="2903728" y="851030"/>
                </a:lnTo>
                <a:lnTo>
                  <a:pt x="2884350" y="849928"/>
                </a:lnTo>
                <a:lnTo>
                  <a:pt x="2865081" y="848400"/>
                </a:lnTo>
                <a:lnTo>
                  <a:pt x="2845885" y="846587"/>
                </a:lnTo>
                <a:lnTo>
                  <a:pt x="2825944" y="844585"/>
                </a:lnTo>
                <a:lnTo>
                  <a:pt x="2805506" y="842457"/>
                </a:lnTo>
                <a:lnTo>
                  <a:pt x="2784737" y="840244"/>
                </a:lnTo>
                <a:lnTo>
                  <a:pt x="2764541" y="837975"/>
                </a:lnTo>
                <a:lnTo>
                  <a:pt x="2744727" y="835669"/>
                </a:lnTo>
                <a:lnTo>
                  <a:pt x="2725168" y="833338"/>
                </a:lnTo>
                <a:lnTo>
                  <a:pt x="2705779" y="830196"/>
                </a:lnTo>
                <a:lnTo>
                  <a:pt x="2686502" y="826514"/>
                </a:lnTo>
                <a:lnTo>
                  <a:pt x="2667301" y="822472"/>
                </a:lnTo>
                <a:lnTo>
                  <a:pt x="2647357" y="818190"/>
                </a:lnTo>
                <a:lnTo>
                  <a:pt x="2626917" y="813747"/>
                </a:lnTo>
                <a:lnTo>
                  <a:pt x="2606147" y="809198"/>
                </a:lnTo>
                <a:lnTo>
                  <a:pt x="2585950" y="805372"/>
                </a:lnTo>
                <a:lnTo>
                  <a:pt x="2566135" y="802027"/>
                </a:lnTo>
                <a:lnTo>
                  <a:pt x="2546575" y="799004"/>
                </a:lnTo>
                <a:lnTo>
                  <a:pt x="2527186" y="795400"/>
                </a:lnTo>
                <a:lnTo>
                  <a:pt x="2507909" y="791411"/>
                </a:lnTo>
                <a:lnTo>
                  <a:pt x="2488708" y="787163"/>
                </a:lnTo>
                <a:lnTo>
                  <a:pt x="2468764" y="783538"/>
                </a:lnTo>
                <a:lnTo>
                  <a:pt x="2448323" y="780327"/>
                </a:lnTo>
                <a:lnTo>
                  <a:pt x="2427553" y="777393"/>
                </a:lnTo>
                <a:lnTo>
                  <a:pt x="2408149" y="775437"/>
                </a:lnTo>
                <a:lnTo>
                  <a:pt x="2389658" y="774133"/>
                </a:lnTo>
                <a:lnTo>
                  <a:pt x="2371774" y="773264"/>
                </a:lnTo>
                <a:lnTo>
                  <a:pt x="2353501" y="772684"/>
                </a:lnTo>
                <a:lnTo>
                  <a:pt x="2334969" y="772298"/>
                </a:lnTo>
                <a:lnTo>
                  <a:pt x="2316265" y="772040"/>
                </a:lnTo>
                <a:lnTo>
                  <a:pt x="2297445" y="772662"/>
                </a:lnTo>
                <a:lnTo>
                  <a:pt x="2278549" y="773871"/>
                </a:lnTo>
                <a:lnTo>
                  <a:pt x="2259601" y="775470"/>
                </a:lnTo>
                <a:lnTo>
                  <a:pt x="2241413" y="777330"/>
                </a:lnTo>
                <a:lnTo>
                  <a:pt x="2206387" y="781513"/>
                </a:lnTo>
                <a:lnTo>
                  <a:pt x="2188475" y="785328"/>
                </a:lnTo>
                <a:lnTo>
                  <a:pt x="2170183" y="790252"/>
                </a:lnTo>
                <a:lnTo>
                  <a:pt x="2151639" y="795916"/>
                </a:lnTo>
                <a:lnTo>
                  <a:pt x="2132926" y="802073"/>
                </a:lnTo>
                <a:lnTo>
                  <a:pt x="2114100" y="808559"/>
                </a:lnTo>
                <a:lnTo>
                  <a:pt x="2095200" y="815265"/>
                </a:lnTo>
                <a:lnTo>
                  <a:pt x="2076250" y="822116"/>
                </a:lnTo>
                <a:lnTo>
                  <a:pt x="2057267" y="829065"/>
                </a:lnTo>
                <a:lnTo>
                  <a:pt x="2038261" y="836079"/>
                </a:lnTo>
                <a:lnTo>
                  <a:pt x="2019241" y="843136"/>
                </a:lnTo>
                <a:lnTo>
                  <a:pt x="2000210" y="850222"/>
                </a:lnTo>
                <a:lnTo>
                  <a:pt x="1981173" y="857327"/>
                </a:lnTo>
                <a:lnTo>
                  <a:pt x="1962132" y="864445"/>
                </a:lnTo>
                <a:lnTo>
                  <a:pt x="1943088" y="871572"/>
                </a:lnTo>
                <a:lnTo>
                  <a:pt x="1924042" y="878704"/>
                </a:lnTo>
                <a:lnTo>
                  <a:pt x="1904201" y="884253"/>
                </a:lnTo>
                <a:lnTo>
                  <a:pt x="1883829" y="888745"/>
                </a:lnTo>
                <a:lnTo>
                  <a:pt x="1863105" y="892534"/>
                </a:lnTo>
                <a:lnTo>
                  <a:pt x="1842939" y="895854"/>
                </a:lnTo>
                <a:lnTo>
                  <a:pt x="1823144" y="898861"/>
                </a:lnTo>
                <a:lnTo>
                  <a:pt x="1803598" y="901659"/>
                </a:lnTo>
                <a:lnTo>
                  <a:pt x="1785011" y="902731"/>
                </a:lnTo>
                <a:lnTo>
                  <a:pt x="1749542" y="901806"/>
                </a:lnTo>
                <a:lnTo>
                  <a:pt x="1715257" y="898748"/>
                </a:lnTo>
                <a:lnTo>
                  <a:pt x="1681499" y="893156"/>
                </a:lnTo>
                <a:lnTo>
                  <a:pt x="1647974" y="882733"/>
                </a:lnTo>
                <a:lnTo>
                  <a:pt x="1616670" y="870164"/>
                </a:lnTo>
                <a:lnTo>
                  <a:pt x="1587676" y="855846"/>
                </a:lnTo>
                <a:lnTo>
                  <a:pt x="1561561" y="838899"/>
                </a:lnTo>
                <a:lnTo>
                  <a:pt x="1534608" y="818667"/>
                </a:lnTo>
                <a:lnTo>
                  <a:pt x="1507548" y="796446"/>
                </a:lnTo>
                <a:lnTo>
                  <a:pt x="1482292" y="773340"/>
                </a:lnTo>
                <a:lnTo>
                  <a:pt x="1457838" y="749842"/>
                </a:lnTo>
                <a:lnTo>
                  <a:pt x="1433740" y="726169"/>
                </a:lnTo>
                <a:lnTo>
                  <a:pt x="1398654" y="691323"/>
                </a:lnTo>
                <a:lnTo>
                  <a:pt x="1366210" y="660537"/>
                </a:lnTo>
                <a:lnTo>
                  <a:pt x="1340629" y="640970"/>
                </a:lnTo>
                <a:lnTo>
                  <a:pt x="1315502" y="623807"/>
                </a:lnTo>
                <a:lnTo>
                  <a:pt x="1290311" y="609035"/>
                </a:lnTo>
                <a:lnTo>
                  <a:pt x="1263240" y="597178"/>
                </a:lnTo>
                <a:lnTo>
                  <a:pt x="1233217" y="588733"/>
                </a:lnTo>
                <a:lnTo>
                  <a:pt x="1201353" y="583128"/>
                </a:lnTo>
                <a:lnTo>
                  <a:pt x="1168669" y="580637"/>
                </a:lnTo>
                <a:lnTo>
                  <a:pt x="1133506" y="581646"/>
                </a:lnTo>
                <a:lnTo>
                  <a:pt x="1115240" y="583027"/>
                </a:lnTo>
                <a:lnTo>
                  <a:pt x="1080126" y="586677"/>
                </a:lnTo>
                <a:lnTo>
                  <a:pt x="1045206" y="590945"/>
                </a:lnTo>
                <a:lnTo>
                  <a:pt x="1027004" y="593195"/>
                </a:lnTo>
                <a:lnTo>
                  <a:pt x="1008519" y="595488"/>
                </a:lnTo>
                <a:lnTo>
                  <a:pt x="989846" y="597811"/>
                </a:lnTo>
                <a:lnTo>
                  <a:pt x="971047" y="600153"/>
                </a:lnTo>
                <a:lnTo>
                  <a:pt x="952165" y="602508"/>
                </a:lnTo>
                <a:lnTo>
                  <a:pt x="933226" y="604872"/>
                </a:lnTo>
                <a:lnTo>
                  <a:pt x="914251" y="607242"/>
                </a:lnTo>
                <a:lnTo>
                  <a:pt x="895250" y="609616"/>
                </a:lnTo>
                <a:lnTo>
                  <a:pt x="877027" y="611991"/>
                </a:lnTo>
                <a:lnTo>
                  <a:pt x="841962" y="616748"/>
                </a:lnTo>
                <a:lnTo>
                  <a:pt x="824039" y="618334"/>
                </a:lnTo>
                <a:lnTo>
                  <a:pt x="805741" y="619392"/>
                </a:lnTo>
                <a:lnTo>
                  <a:pt x="787192" y="620096"/>
                </a:lnTo>
                <a:lnTo>
                  <a:pt x="751765" y="620880"/>
                </a:lnTo>
                <a:lnTo>
                  <a:pt x="718292" y="619640"/>
                </a:lnTo>
                <a:lnTo>
                  <a:pt x="687541" y="613798"/>
                </a:lnTo>
                <a:lnTo>
                  <a:pt x="657998" y="601676"/>
                </a:lnTo>
                <a:lnTo>
                  <a:pt x="629787" y="584912"/>
                </a:lnTo>
                <a:lnTo>
                  <a:pt x="604020" y="564231"/>
                </a:lnTo>
                <a:lnTo>
                  <a:pt x="581455" y="539695"/>
                </a:lnTo>
                <a:lnTo>
                  <a:pt x="561637" y="512120"/>
                </a:lnTo>
                <a:lnTo>
                  <a:pt x="544891" y="481344"/>
                </a:lnTo>
                <a:lnTo>
                  <a:pt x="529511" y="447029"/>
                </a:lnTo>
                <a:lnTo>
                  <a:pt x="515532" y="411405"/>
                </a:lnTo>
                <a:lnTo>
                  <a:pt x="504027" y="377051"/>
                </a:lnTo>
                <a:lnTo>
                  <a:pt x="491506" y="345378"/>
                </a:lnTo>
                <a:lnTo>
                  <a:pt x="478797" y="315426"/>
                </a:lnTo>
                <a:lnTo>
                  <a:pt x="467857" y="286240"/>
                </a:lnTo>
                <a:lnTo>
                  <a:pt x="455586" y="259509"/>
                </a:lnTo>
                <a:lnTo>
                  <a:pt x="435290" y="224265"/>
                </a:lnTo>
                <a:lnTo>
                  <a:pt x="412079" y="195830"/>
                </a:lnTo>
                <a:lnTo>
                  <a:pt x="385093" y="174440"/>
                </a:lnTo>
                <a:lnTo>
                  <a:pt x="356989" y="158048"/>
                </a:lnTo>
                <a:lnTo>
                  <a:pt x="328553" y="145254"/>
                </a:lnTo>
                <a:lnTo>
                  <a:pt x="308742" y="140757"/>
                </a:lnTo>
                <a:lnTo>
                  <a:pt x="276070" y="142689"/>
                </a:lnTo>
                <a:lnTo>
                  <a:pt x="244341" y="148288"/>
                </a:lnTo>
                <a:lnTo>
                  <a:pt x="218927" y="152689"/>
                </a:lnTo>
                <a:lnTo>
                  <a:pt x="193873" y="159408"/>
                </a:lnTo>
                <a:lnTo>
                  <a:pt x="169509" y="166892"/>
                </a:lnTo>
                <a:lnTo>
                  <a:pt x="145452" y="172863"/>
                </a:lnTo>
                <a:lnTo>
                  <a:pt x="121530" y="178164"/>
                </a:lnTo>
                <a:lnTo>
                  <a:pt x="98463" y="181578"/>
                </a:lnTo>
                <a:lnTo>
                  <a:pt x="77628" y="180449"/>
                </a:lnTo>
                <a:lnTo>
                  <a:pt x="48048" y="167766"/>
                </a:lnTo>
                <a:lnTo>
                  <a:pt x="32996" y="153409"/>
                </a:lnTo>
                <a:lnTo>
                  <a:pt x="21808" y="135650"/>
                </a:lnTo>
                <a:lnTo>
                  <a:pt x="11047" y="103340"/>
                </a:lnTo>
                <a:lnTo>
                  <a:pt x="3626" y="69425"/>
                </a:lnTo>
                <a:lnTo>
                  <a:pt x="1074" y="38915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235"/>
          <p:cNvSpPr/>
          <p:nvPr/>
        </p:nvSpPr>
        <p:spPr>
          <a:xfrm>
            <a:off x="1893756" y="3596275"/>
            <a:ext cx="5828639" cy="895737"/>
          </a:xfrm>
          <a:custGeom>
            <a:avLst/>
            <a:gdLst/>
            <a:ahLst/>
            <a:cxnLst/>
            <a:rect l="0" t="0" r="0" b="0"/>
            <a:pathLst>
              <a:path w="5828639" h="895737">
                <a:moveTo>
                  <a:pt x="6482" y="447088"/>
                </a:moveTo>
                <a:lnTo>
                  <a:pt x="2689" y="480709"/>
                </a:lnTo>
                <a:lnTo>
                  <a:pt x="0" y="508439"/>
                </a:lnTo>
                <a:lnTo>
                  <a:pt x="328" y="544111"/>
                </a:lnTo>
                <a:lnTo>
                  <a:pt x="3217" y="573818"/>
                </a:lnTo>
                <a:lnTo>
                  <a:pt x="7147" y="603424"/>
                </a:lnTo>
                <a:lnTo>
                  <a:pt x="11540" y="632458"/>
                </a:lnTo>
                <a:lnTo>
                  <a:pt x="16138" y="661237"/>
                </a:lnTo>
                <a:lnTo>
                  <a:pt x="25061" y="689903"/>
                </a:lnTo>
                <a:lnTo>
                  <a:pt x="36170" y="716137"/>
                </a:lnTo>
                <a:lnTo>
                  <a:pt x="52143" y="743500"/>
                </a:lnTo>
                <a:lnTo>
                  <a:pt x="64876" y="756362"/>
                </a:lnTo>
                <a:lnTo>
                  <a:pt x="72399" y="759633"/>
                </a:lnTo>
                <a:lnTo>
                  <a:pt x="89224" y="761151"/>
                </a:lnTo>
                <a:lnTo>
                  <a:pt x="105168" y="757063"/>
                </a:lnTo>
                <a:lnTo>
                  <a:pt x="120192" y="748367"/>
                </a:lnTo>
                <a:lnTo>
                  <a:pt x="151357" y="712681"/>
                </a:lnTo>
                <a:lnTo>
                  <a:pt x="169296" y="687367"/>
                </a:lnTo>
                <a:lnTo>
                  <a:pt x="187851" y="660241"/>
                </a:lnTo>
                <a:lnTo>
                  <a:pt x="206682" y="632310"/>
                </a:lnTo>
                <a:lnTo>
                  <a:pt x="226428" y="604021"/>
                </a:lnTo>
                <a:lnTo>
                  <a:pt x="248434" y="575573"/>
                </a:lnTo>
                <a:lnTo>
                  <a:pt x="273560" y="547055"/>
                </a:lnTo>
                <a:lnTo>
                  <a:pt x="299808" y="520092"/>
                </a:lnTo>
                <a:lnTo>
                  <a:pt x="324703" y="497526"/>
                </a:lnTo>
                <a:lnTo>
                  <a:pt x="351113" y="479029"/>
                </a:lnTo>
                <a:lnTo>
                  <a:pt x="377932" y="462871"/>
                </a:lnTo>
                <a:lnTo>
                  <a:pt x="403081" y="447753"/>
                </a:lnTo>
                <a:lnTo>
                  <a:pt x="429604" y="437329"/>
                </a:lnTo>
                <a:lnTo>
                  <a:pt x="457267" y="430844"/>
                </a:lnTo>
                <a:lnTo>
                  <a:pt x="485437" y="427962"/>
                </a:lnTo>
                <a:lnTo>
                  <a:pt x="513832" y="430914"/>
                </a:lnTo>
                <a:lnTo>
                  <a:pt x="542327" y="438312"/>
                </a:lnTo>
                <a:lnTo>
                  <a:pt x="570866" y="449537"/>
                </a:lnTo>
                <a:lnTo>
                  <a:pt x="597309" y="464581"/>
                </a:lnTo>
                <a:lnTo>
                  <a:pt x="623084" y="481850"/>
                </a:lnTo>
                <a:lnTo>
                  <a:pt x="650415" y="500108"/>
                </a:lnTo>
                <a:lnTo>
                  <a:pt x="676320" y="518806"/>
                </a:lnTo>
                <a:lnTo>
                  <a:pt x="701856" y="536906"/>
                </a:lnTo>
                <a:lnTo>
                  <a:pt x="729081" y="552888"/>
                </a:lnTo>
                <a:lnTo>
                  <a:pt x="759172" y="561579"/>
                </a:lnTo>
                <a:lnTo>
                  <a:pt x="791067" y="564647"/>
                </a:lnTo>
                <a:lnTo>
                  <a:pt x="823763" y="563366"/>
                </a:lnTo>
                <a:lnTo>
                  <a:pt x="854699" y="551683"/>
                </a:lnTo>
                <a:lnTo>
                  <a:pt x="885117" y="532468"/>
                </a:lnTo>
                <a:lnTo>
                  <a:pt x="917157" y="508053"/>
                </a:lnTo>
                <a:lnTo>
                  <a:pt x="949918" y="479210"/>
                </a:lnTo>
                <a:lnTo>
                  <a:pt x="983793" y="447077"/>
                </a:lnTo>
                <a:lnTo>
                  <a:pt x="1001716" y="429618"/>
                </a:lnTo>
                <a:lnTo>
                  <a:pt x="1020015" y="411628"/>
                </a:lnTo>
                <a:lnTo>
                  <a:pt x="1038564" y="394079"/>
                </a:lnTo>
                <a:lnTo>
                  <a:pt x="1057281" y="376824"/>
                </a:lnTo>
                <a:lnTo>
                  <a:pt x="1076108" y="359764"/>
                </a:lnTo>
                <a:lnTo>
                  <a:pt x="1095803" y="344422"/>
                </a:lnTo>
                <a:lnTo>
                  <a:pt x="1116077" y="330225"/>
                </a:lnTo>
                <a:lnTo>
                  <a:pt x="1136737" y="316792"/>
                </a:lnTo>
                <a:lnTo>
                  <a:pt x="1156860" y="304661"/>
                </a:lnTo>
                <a:lnTo>
                  <a:pt x="1176626" y="293399"/>
                </a:lnTo>
                <a:lnTo>
                  <a:pt x="1196152" y="282716"/>
                </a:lnTo>
                <a:lnTo>
                  <a:pt x="1215520" y="274007"/>
                </a:lnTo>
                <a:lnTo>
                  <a:pt x="1234782" y="266613"/>
                </a:lnTo>
                <a:lnTo>
                  <a:pt x="1253974" y="260096"/>
                </a:lnTo>
                <a:lnTo>
                  <a:pt x="1273118" y="254958"/>
                </a:lnTo>
                <a:lnTo>
                  <a:pt x="1292231" y="250739"/>
                </a:lnTo>
                <a:lnTo>
                  <a:pt x="1311323" y="247132"/>
                </a:lnTo>
                <a:lnTo>
                  <a:pt x="1345236" y="245241"/>
                </a:lnTo>
                <a:lnTo>
                  <a:pt x="1377771" y="247841"/>
                </a:lnTo>
                <a:lnTo>
                  <a:pt x="1413398" y="254287"/>
                </a:lnTo>
                <a:lnTo>
                  <a:pt x="1448282" y="262445"/>
                </a:lnTo>
                <a:lnTo>
                  <a:pt x="1481513" y="272155"/>
                </a:lnTo>
                <a:lnTo>
                  <a:pt x="1512157" y="284408"/>
                </a:lnTo>
                <a:lnTo>
                  <a:pt x="1545885" y="297792"/>
                </a:lnTo>
                <a:lnTo>
                  <a:pt x="1580454" y="310884"/>
                </a:lnTo>
                <a:lnTo>
                  <a:pt x="1611694" y="321994"/>
                </a:lnTo>
                <a:lnTo>
                  <a:pt x="1645686" y="327991"/>
                </a:lnTo>
                <a:lnTo>
                  <a:pt x="1681167" y="329862"/>
                </a:lnTo>
                <a:lnTo>
                  <a:pt x="1715457" y="328047"/>
                </a:lnTo>
                <a:lnTo>
                  <a:pt x="1733968" y="324865"/>
                </a:lnTo>
                <a:lnTo>
                  <a:pt x="1753451" y="320362"/>
                </a:lnTo>
                <a:lnTo>
                  <a:pt x="1773584" y="314979"/>
                </a:lnTo>
                <a:lnTo>
                  <a:pt x="1793356" y="307421"/>
                </a:lnTo>
                <a:lnTo>
                  <a:pt x="1812888" y="298414"/>
                </a:lnTo>
                <a:lnTo>
                  <a:pt x="1832258" y="288441"/>
                </a:lnTo>
                <a:lnTo>
                  <a:pt x="1851522" y="277823"/>
                </a:lnTo>
                <a:lnTo>
                  <a:pt x="1870715" y="266776"/>
                </a:lnTo>
                <a:lnTo>
                  <a:pt x="1889860" y="255442"/>
                </a:lnTo>
                <a:lnTo>
                  <a:pt x="1909767" y="243918"/>
                </a:lnTo>
                <a:lnTo>
                  <a:pt x="1930182" y="232266"/>
                </a:lnTo>
                <a:lnTo>
                  <a:pt x="1950936" y="220530"/>
                </a:lnTo>
                <a:lnTo>
                  <a:pt x="1971122" y="208736"/>
                </a:lnTo>
                <a:lnTo>
                  <a:pt x="1990929" y="196905"/>
                </a:lnTo>
                <a:lnTo>
                  <a:pt x="2010484" y="185049"/>
                </a:lnTo>
                <a:lnTo>
                  <a:pt x="2029871" y="174764"/>
                </a:lnTo>
                <a:lnTo>
                  <a:pt x="2049145" y="165526"/>
                </a:lnTo>
                <a:lnTo>
                  <a:pt x="2068345" y="156986"/>
                </a:lnTo>
                <a:lnTo>
                  <a:pt x="2088288" y="149705"/>
                </a:lnTo>
                <a:lnTo>
                  <a:pt x="2108728" y="143264"/>
                </a:lnTo>
                <a:lnTo>
                  <a:pt x="2129498" y="137382"/>
                </a:lnTo>
                <a:lnTo>
                  <a:pt x="2148901" y="132667"/>
                </a:lnTo>
                <a:lnTo>
                  <a:pt x="2167392" y="128730"/>
                </a:lnTo>
                <a:lnTo>
                  <a:pt x="2185276" y="125312"/>
                </a:lnTo>
                <a:lnTo>
                  <a:pt x="2203549" y="123033"/>
                </a:lnTo>
                <a:lnTo>
                  <a:pt x="2222080" y="121514"/>
                </a:lnTo>
                <a:lnTo>
                  <a:pt x="2240785" y="120501"/>
                </a:lnTo>
                <a:lnTo>
                  <a:pt x="2259605" y="119825"/>
                </a:lnTo>
                <a:lnTo>
                  <a:pt x="2278501" y="119375"/>
                </a:lnTo>
                <a:lnTo>
                  <a:pt x="2297449" y="119075"/>
                </a:lnTo>
                <a:lnTo>
                  <a:pt x="2315637" y="119669"/>
                </a:lnTo>
                <a:lnTo>
                  <a:pt x="2350662" y="122445"/>
                </a:lnTo>
                <a:lnTo>
                  <a:pt x="2384750" y="126325"/>
                </a:lnTo>
                <a:lnTo>
                  <a:pt x="2419215" y="129901"/>
                </a:lnTo>
                <a:lnTo>
                  <a:pt x="2437295" y="130855"/>
                </a:lnTo>
                <a:lnTo>
                  <a:pt x="2455699" y="131491"/>
                </a:lnTo>
                <a:lnTo>
                  <a:pt x="2474318" y="130327"/>
                </a:lnTo>
                <a:lnTo>
                  <a:pt x="2493081" y="127964"/>
                </a:lnTo>
                <a:lnTo>
                  <a:pt x="2511939" y="124801"/>
                </a:lnTo>
                <a:lnTo>
                  <a:pt x="2530862" y="121105"/>
                </a:lnTo>
                <a:lnTo>
                  <a:pt x="2549827" y="117053"/>
                </a:lnTo>
                <a:lnTo>
                  <a:pt x="2568820" y="112765"/>
                </a:lnTo>
                <a:lnTo>
                  <a:pt x="2588626" y="107525"/>
                </a:lnTo>
                <a:lnTo>
                  <a:pt x="2608973" y="101650"/>
                </a:lnTo>
                <a:lnTo>
                  <a:pt x="2629683" y="95352"/>
                </a:lnTo>
                <a:lnTo>
                  <a:pt x="2649838" y="87978"/>
                </a:lnTo>
                <a:lnTo>
                  <a:pt x="2669626" y="79888"/>
                </a:lnTo>
                <a:lnTo>
                  <a:pt x="2689167" y="71319"/>
                </a:lnTo>
                <a:lnTo>
                  <a:pt x="2709339" y="63225"/>
                </a:lnTo>
                <a:lnTo>
                  <a:pt x="2729930" y="55448"/>
                </a:lnTo>
                <a:lnTo>
                  <a:pt x="2750801" y="47882"/>
                </a:lnTo>
                <a:lnTo>
                  <a:pt x="2772653" y="40457"/>
                </a:lnTo>
                <a:lnTo>
                  <a:pt x="2795158" y="33125"/>
                </a:lnTo>
                <a:lnTo>
                  <a:pt x="2818099" y="25856"/>
                </a:lnTo>
                <a:lnTo>
                  <a:pt x="2840537" y="19423"/>
                </a:lnTo>
                <a:lnTo>
                  <a:pt x="2862639" y="13547"/>
                </a:lnTo>
                <a:lnTo>
                  <a:pt x="2884518" y="8041"/>
                </a:lnTo>
                <a:lnTo>
                  <a:pt x="2906248" y="4371"/>
                </a:lnTo>
                <a:lnTo>
                  <a:pt x="2927878" y="1925"/>
                </a:lnTo>
                <a:lnTo>
                  <a:pt x="2949441" y="293"/>
                </a:lnTo>
                <a:lnTo>
                  <a:pt x="2970167" y="0"/>
                </a:lnTo>
                <a:lnTo>
                  <a:pt x="2990335" y="598"/>
                </a:lnTo>
                <a:lnTo>
                  <a:pt x="3010130" y="1790"/>
                </a:lnTo>
                <a:lnTo>
                  <a:pt x="3029676" y="4173"/>
                </a:lnTo>
                <a:lnTo>
                  <a:pt x="3049057" y="7348"/>
                </a:lnTo>
                <a:lnTo>
                  <a:pt x="3068328" y="11053"/>
                </a:lnTo>
                <a:lnTo>
                  <a:pt x="3086731" y="16698"/>
                </a:lnTo>
                <a:lnTo>
                  <a:pt x="3121996" y="31437"/>
                </a:lnTo>
                <a:lnTo>
                  <a:pt x="3156190" y="48570"/>
                </a:lnTo>
                <a:lnTo>
                  <a:pt x="3189114" y="67563"/>
                </a:lnTo>
                <a:lnTo>
                  <a:pt x="3219623" y="89233"/>
                </a:lnTo>
                <a:lnTo>
                  <a:pt x="3249057" y="112093"/>
                </a:lnTo>
                <a:lnTo>
                  <a:pt x="3278807" y="133895"/>
                </a:lnTo>
                <a:lnTo>
                  <a:pt x="3310551" y="151522"/>
                </a:lnTo>
                <a:lnTo>
                  <a:pt x="3341063" y="169411"/>
                </a:lnTo>
                <a:lnTo>
                  <a:pt x="3371292" y="186357"/>
                </a:lnTo>
                <a:lnTo>
                  <a:pt x="3403249" y="199180"/>
                </a:lnTo>
                <a:lnTo>
                  <a:pt x="3435973" y="208054"/>
                </a:lnTo>
                <a:lnTo>
                  <a:pt x="3469037" y="214644"/>
                </a:lnTo>
                <a:lnTo>
                  <a:pt x="3502253" y="220219"/>
                </a:lnTo>
                <a:lnTo>
                  <a:pt x="3537654" y="221109"/>
                </a:lnTo>
                <a:lnTo>
                  <a:pt x="3555983" y="220235"/>
                </a:lnTo>
                <a:lnTo>
                  <a:pt x="3574554" y="218859"/>
                </a:lnTo>
                <a:lnTo>
                  <a:pt x="3593284" y="217148"/>
                </a:lnTo>
                <a:lnTo>
                  <a:pt x="3612121" y="215213"/>
                </a:lnTo>
                <a:lnTo>
                  <a:pt x="3631028" y="213129"/>
                </a:lnTo>
                <a:lnTo>
                  <a:pt x="3649984" y="210947"/>
                </a:lnTo>
                <a:lnTo>
                  <a:pt x="3668970" y="208698"/>
                </a:lnTo>
                <a:lnTo>
                  <a:pt x="3687978" y="207199"/>
                </a:lnTo>
                <a:lnTo>
                  <a:pt x="3707001" y="206199"/>
                </a:lnTo>
                <a:lnTo>
                  <a:pt x="3726031" y="205533"/>
                </a:lnTo>
                <a:lnTo>
                  <a:pt x="3745069" y="205089"/>
                </a:lnTo>
                <a:lnTo>
                  <a:pt x="3764111" y="204792"/>
                </a:lnTo>
                <a:lnTo>
                  <a:pt x="3783155" y="204595"/>
                </a:lnTo>
                <a:lnTo>
                  <a:pt x="3801407" y="206844"/>
                </a:lnTo>
                <a:lnTo>
                  <a:pt x="3836505" y="215694"/>
                </a:lnTo>
                <a:lnTo>
                  <a:pt x="3870624" y="227565"/>
                </a:lnTo>
                <a:lnTo>
                  <a:pt x="3904309" y="242366"/>
                </a:lnTo>
                <a:lnTo>
                  <a:pt x="3937801" y="262173"/>
                </a:lnTo>
                <a:lnTo>
                  <a:pt x="3969092" y="284205"/>
                </a:lnTo>
                <a:lnTo>
                  <a:pt x="3999666" y="307227"/>
                </a:lnTo>
                <a:lnTo>
                  <a:pt x="4031776" y="330688"/>
                </a:lnTo>
                <a:lnTo>
                  <a:pt x="4062451" y="354344"/>
                </a:lnTo>
                <a:lnTo>
                  <a:pt x="4091960" y="377293"/>
                </a:lnTo>
                <a:lnTo>
                  <a:pt x="4120950" y="398076"/>
                </a:lnTo>
                <a:lnTo>
                  <a:pt x="4149709" y="415780"/>
                </a:lnTo>
                <a:lnTo>
                  <a:pt x="4179160" y="429998"/>
                </a:lnTo>
                <a:lnTo>
                  <a:pt x="4210770" y="438963"/>
                </a:lnTo>
                <a:lnTo>
                  <a:pt x="4243340" y="445593"/>
                </a:lnTo>
                <a:lnTo>
                  <a:pt x="4276336" y="449598"/>
                </a:lnTo>
                <a:lnTo>
                  <a:pt x="4309522" y="448733"/>
                </a:lnTo>
                <a:lnTo>
                  <a:pt x="4342792" y="445702"/>
                </a:lnTo>
                <a:lnTo>
                  <a:pt x="4377687" y="440915"/>
                </a:lnTo>
                <a:lnTo>
                  <a:pt x="4396993" y="437416"/>
                </a:lnTo>
                <a:lnTo>
                  <a:pt x="4417008" y="433496"/>
                </a:lnTo>
                <a:lnTo>
                  <a:pt x="4436701" y="428502"/>
                </a:lnTo>
                <a:lnTo>
                  <a:pt x="4456180" y="422791"/>
                </a:lnTo>
                <a:lnTo>
                  <a:pt x="4475516" y="416602"/>
                </a:lnTo>
                <a:lnTo>
                  <a:pt x="4494756" y="411683"/>
                </a:lnTo>
                <a:lnTo>
                  <a:pt x="4513934" y="407609"/>
                </a:lnTo>
                <a:lnTo>
                  <a:pt x="4533068" y="404100"/>
                </a:lnTo>
                <a:lnTo>
                  <a:pt x="4552175" y="401760"/>
                </a:lnTo>
                <a:lnTo>
                  <a:pt x="4571263" y="400201"/>
                </a:lnTo>
                <a:lnTo>
                  <a:pt x="4590338" y="399161"/>
                </a:lnTo>
                <a:lnTo>
                  <a:pt x="4608611" y="400055"/>
                </a:lnTo>
                <a:lnTo>
                  <a:pt x="4643731" y="405282"/>
                </a:lnTo>
                <a:lnTo>
                  <a:pt x="4675744" y="415013"/>
                </a:lnTo>
                <a:lnTo>
                  <a:pt x="4705847" y="428864"/>
                </a:lnTo>
                <a:lnTo>
                  <a:pt x="4735101" y="448249"/>
                </a:lnTo>
                <a:lnTo>
                  <a:pt x="4761861" y="470093"/>
                </a:lnTo>
                <a:lnTo>
                  <a:pt x="4786984" y="493825"/>
                </a:lnTo>
                <a:lnTo>
                  <a:pt x="4811378" y="520247"/>
                </a:lnTo>
                <a:lnTo>
                  <a:pt x="4833333" y="545749"/>
                </a:lnTo>
                <a:lnTo>
                  <a:pt x="4865659" y="580301"/>
                </a:lnTo>
                <a:lnTo>
                  <a:pt x="4900373" y="608531"/>
                </a:lnTo>
                <a:lnTo>
                  <a:pt x="4933678" y="629860"/>
                </a:lnTo>
                <a:lnTo>
                  <a:pt x="4967887" y="644117"/>
                </a:lnTo>
                <a:lnTo>
                  <a:pt x="4993645" y="649750"/>
                </a:lnTo>
                <a:lnTo>
                  <a:pt x="5018321" y="652253"/>
                </a:lnTo>
                <a:lnTo>
                  <a:pt x="5044634" y="651249"/>
                </a:lnTo>
                <a:lnTo>
                  <a:pt x="5072204" y="648157"/>
                </a:lnTo>
                <a:lnTo>
                  <a:pt x="5100333" y="644137"/>
                </a:lnTo>
                <a:lnTo>
                  <a:pt x="5128709" y="637588"/>
                </a:lnTo>
                <a:lnTo>
                  <a:pt x="5157196" y="630179"/>
                </a:lnTo>
                <a:lnTo>
                  <a:pt x="5185731" y="624241"/>
                </a:lnTo>
                <a:lnTo>
                  <a:pt x="5214289" y="618956"/>
                </a:lnTo>
                <a:lnTo>
                  <a:pt x="5243650" y="614755"/>
                </a:lnTo>
                <a:lnTo>
                  <a:pt x="5275220" y="612887"/>
                </a:lnTo>
                <a:lnTo>
                  <a:pt x="5305656" y="612058"/>
                </a:lnTo>
                <a:lnTo>
                  <a:pt x="5334264" y="614070"/>
                </a:lnTo>
                <a:lnTo>
                  <a:pt x="5360207" y="622902"/>
                </a:lnTo>
                <a:lnTo>
                  <a:pt x="5384967" y="634765"/>
                </a:lnTo>
                <a:lnTo>
                  <a:pt x="5408407" y="649562"/>
                </a:lnTo>
                <a:lnTo>
                  <a:pt x="5438660" y="680206"/>
                </a:lnTo>
                <a:lnTo>
                  <a:pt x="5463058" y="715215"/>
                </a:lnTo>
                <a:lnTo>
                  <a:pt x="5478039" y="741674"/>
                </a:lnTo>
                <a:lnTo>
                  <a:pt x="5492635" y="767192"/>
                </a:lnTo>
                <a:lnTo>
                  <a:pt x="5507060" y="791763"/>
                </a:lnTo>
                <a:lnTo>
                  <a:pt x="5527774" y="827114"/>
                </a:lnTo>
                <a:lnTo>
                  <a:pt x="5545112" y="856462"/>
                </a:lnTo>
                <a:lnTo>
                  <a:pt x="5565772" y="875918"/>
                </a:lnTo>
                <a:lnTo>
                  <a:pt x="5591649" y="890149"/>
                </a:lnTo>
                <a:lnTo>
                  <a:pt x="5620218" y="895071"/>
                </a:lnTo>
                <a:lnTo>
                  <a:pt x="5652672" y="895736"/>
                </a:lnTo>
                <a:lnTo>
                  <a:pt x="5683543" y="890465"/>
                </a:lnTo>
                <a:lnTo>
                  <a:pt x="5716679" y="879201"/>
                </a:lnTo>
                <a:lnTo>
                  <a:pt x="5746957" y="865016"/>
                </a:lnTo>
                <a:lnTo>
                  <a:pt x="5776038" y="846879"/>
                </a:lnTo>
                <a:lnTo>
                  <a:pt x="5828638" y="8185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ology.iupui.edu/biocourses/N100/images/8mitosis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983482"/>
          </a:xfrm>
          <a:prstGeom prst="rect">
            <a:avLst/>
          </a:prstGeom>
          <a:noFill/>
        </p:spPr>
      </p:pic>
      <p:sp>
        <p:nvSpPr>
          <p:cNvPr id="4" name="SMARTInkShape-236"/>
          <p:cNvSpPr/>
          <p:nvPr/>
        </p:nvSpPr>
        <p:spPr>
          <a:xfrm>
            <a:off x="1152157" y="72348"/>
            <a:ext cx="211147" cy="1044799"/>
          </a:xfrm>
          <a:custGeom>
            <a:avLst/>
            <a:gdLst/>
            <a:ahLst/>
            <a:cxnLst/>
            <a:rect l="0" t="0" r="0" b="0"/>
            <a:pathLst>
              <a:path w="211147" h="1044799">
                <a:moveTo>
                  <a:pt x="162293" y="570590"/>
                </a:moveTo>
                <a:lnTo>
                  <a:pt x="145992" y="553495"/>
                </a:lnTo>
                <a:lnTo>
                  <a:pt x="125620" y="519443"/>
                </a:lnTo>
                <a:lnTo>
                  <a:pt x="107336" y="487991"/>
                </a:lnTo>
                <a:lnTo>
                  <a:pt x="93181" y="456775"/>
                </a:lnTo>
                <a:lnTo>
                  <a:pt x="82725" y="422390"/>
                </a:lnTo>
                <a:lnTo>
                  <a:pt x="70808" y="387067"/>
                </a:lnTo>
                <a:lnTo>
                  <a:pt x="61837" y="361230"/>
                </a:lnTo>
                <a:lnTo>
                  <a:pt x="52558" y="333872"/>
                </a:lnTo>
                <a:lnTo>
                  <a:pt x="43143" y="305838"/>
                </a:lnTo>
                <a:lnTo>
                  <a:pt x="33667" y="279620"/>
                </a:lnTo>
                <a:lnTo>
                  <a:pt x="24163" y="254739"/>
                </a:lnTo>
                <a:lnTo>
                  <a:pt x="10682" y="219212"/>
                </a:lnTo>
                <a:lnTo>
                  <a:pt x="2101" y="188224"/>
                </a:lnTo>
                <a:lnTo>
                  <a:pt x="0" y="158140"/>
                </a:lnTo>
                <a:lnTo>
                  <a:pt x="4051" y="125238"/>
                </a:lnTo>
                <a:lnTo>
                  <a:pt x="11072" y="95028"/>
                </a:lnTo>
                <a:lnTo>
                  <a:pt x="23648" y="65968"/>
                </a:lnTo>
                <a:lnTo>
                  <a:pt x="46712" y="31938"/>
                </a:lnTo>
                <a:lnTo>
                  <a:pt x="70582" y="9459"/>
                </a:lnTo>
                <a:lnTo>
                  <a:pt x="84226" y="3698"/>
                </a:lnTo>
                <a:lnTo>
                  <a:pt x="112388" y="0"/>
                </a:lnTo>
                <a:lnTo>
                  <a:pt x="133748" y="3152"/>
                </a:lnTo>
                <a:lnTo>
                  <a:pt x="155158" y="12905"/>
                </a:lnTo>
                <a:lnTo>
                  <a:pt x="172791" y="29641"/>
                </a:lnTo>
                <a:lnTo>
                  <a:pt x="192177" y="63127"/>
                </a:lnTo>
                <a:lnTo>
                  <a:pt x="200957" y="96468"/>
                </a:lnTo>
                <a:lnTo>
                  <a:pt x="203290" y="122538"/>
                </a:lnTo>
                <a:lnTo>
                  <a:pt x="202210" y="149999"/>
                </a:lnTo>
                <a:lnTo>
                  <a:pt x="199084" y="178079"/>
                </a:lnTo>
                <a:lnTo>
                  <a:pt x="195049" y="206434"/>
                </a:lnTo>
                <a:lnTo>
                  <a:pt x="192726" y="237028"/>
                </a:lnTo>
                <a:lnTo>
                  <a:pt x="190106" y="269146"/>
                </a:lnTo>
                <a:lnTo>
                  <a:pt x="183650" y="301942"/>
                </a:lnTo>
                <a:lnTo>
                  <a:pt x="175489" y="332922"/>
                </a:lnTo>
                <a:lnTo>
                  <a:pt x="166570" y="363359"/>
                </a:lnTo>
                <a:lnTo>
                  <a:pt x="157315" y="395408"/>
                </a:lnTo>
                <a:lnTo>
                  <a:pt x="147910" y="423939"/>
                </a:lnTo>
                <a:lnTo>
                  <a:pt x="138438" y="449849"/>
                </a:lnTo>
                <a:lnTo>
                  <a:pt x="124180" y="485161"/>
                </a:lnTo>
                <a:lnTo>
                  <a:pt x="107257" y="517114"/>
                </a:lnTo>
                <a:lnTo>
                  <a:pt x="98425" y="537442"/>
                </a:lnTo>
                <a:lnTo>
                  <a:pt x="96695" y="538966"/>
                </a:lnTo>
                <a:lnTo>
                  <a:pt x="94749" y="539982"/>
                </a:lnTo>
                <a:lnTo>
                  <a:pt x="93451" y="541453"/>
                </a:lnTo>
                <a:lnTo>
                  <a:pt x="91197" y="547987"/>
                </a:lnTo>
                <a:lnTo>
                  <a:pt x="91007" y="546521"/>
                </a:lnTo>
                <a:lnTo>
                  <a:pt x="90886" y="539112"/>
                </a:lnTo>
                <a:lnTo>
                  <a:pt x="102713" y="504748"/>
                </a:lnTo>
                <a:lnTo>
                  <a:pt x="105217" y="500016"/>
                </a:lnTo>
                <a:lnTo>
                  <a:pt x="108615" y="496097"/>
                </a:lnTo>
                <a:lnTo>
                  <a:pt x="109839" y="495528"/>
                </a:lnTo>
                <a:lnTo>
                  <a:pt x="110655" y="495942"/>
                </a:lnTo>
                <a:lnTo>
                  <a:pt x="111199" y="497012"/>
                </a:lnTo>
                <a:lnTo>
                  <a:pt x="112191" y="512700"/>
                </a:lnTo>
                <a:lnTo>
                  <a:pt x="112268" y="541839"/>
                </a:lnTo>
                <a:lnTo>
                  <a:pt x="112281" y="569656"/>
                </a:lnTo>
                <a:lnTo>
                  <a:pt x="111491" y="602680"/>
                </a:lnTo>
                <a:lnTo>
                  <a:pt x="107377" y="638394"/>
                </a:lnTo>
                <a:lnTo>
                  <a:pt x="106136" y="665019"/>
                </a:lnTo>
                <a:lnTo>
                  <a:pt x="105584" y="694843"/>
                </a:lnTo>
                <a:lnTo>
                  <a:pt x="104545" y="725826"/>
                </a:lnTo>
                <a:lnTo>
                  <a:pt x="101438" y="755471"/>
                </a:lnTo>
                <a:lnTo>
                  <a:pt x="99527" y="786638"/>
                </a:lnTo>
                <a:lnTo>
                  <a:pt x="98678" y="819011"/>
                </a:lnTo>
                <a:lnTo>
                  <a:pt x="98301" y="851920"/>
                </a:lnTo>
                <a:lnTo>
                  <a:pt x="98133" y="882950"/>
                </a:lnTo>
                <a:lnTo>
                  <a:pt x="98853" y="911823"/>
                </a:lnTo>
                <a:lnTo>
                  <a:pt x="101818" y="937884"/>
                </a:lnTo>
                <a:lnTo>
                  <a:pt x="107950" y="971076"/>
                </a:lnTo>
                <a:lnTo>
                  <a:pt x="114794" y="1001020"/>
                </a:lnTo>
                <a:lnTo>
                  <a:pt x="124218" y="1027382"/>
                </a:lnTo>
                <a:lnTo>
                  <a:pt x="128967" y="1035017"/>
                </a:lnTo>
                <a:lnTo>
                  <a:pt x="139895" y="1043777"/>
                </a:lnTo>
                <a:lnTo>
                  <a:pt x="143392" y="1044798"/>
                </a:lnTo>
                <a:lnTo>
                  <a:pt x="146517" y="1044685"/>
                </a:lnTo>
                <a:lnTo>
                  <a:pt x="161029" y="1038800"/>
                </a:lnTo>
                <a:lnTo>
                  <a:pt x="174530" y="1028494"/>
                </a:lnTo>
                <a:lnTo>
                  <a:pt x="188585" y="1011594"/>
                </a:lnTo>
                <a:lnTo>
                  <a:pt x="199011" y="987713"/>
                </a:lnTo>
                <a:lnTo>
                  <a:pt x="203335" y="956737"/>
                </a:lnTo>
                <a:lnTo>
                  <a:pt x="206463" y="931917"/>
                </a:lnTo>
                <a:lnTo>
                  <a:pt x="209705" y="904217"/>
                </a:lnTo>
                <a:lnTo>
                  <a:pt x="211146" y="873385"/>
                </a:lnTo>
                <a:lnTo>
                  <a:pt x="209670" y="843278"/>
                </a:lnTo>
                <a:lnTo>
                  <a:pt x="207162" y="813228"/>
                </a:lnTo>
                <a:lnTo>
                  <a:pt x="206047" y="781352"/>
                </a:lnTo>
                <a:lnTo>
                  <a:pt x="201319" y="750780"/>
                </a:lnTo>
                <a:lnTo>
                  <a:pt x="193925" y="722112"/>
                </a:lnTo>
                <a:lnTo>
                  <a:pt x="185348" y="696141"/>
                </a:lnTo>
                <a:lnTo>
                  <a:pt x="178360" y="671369"/>
                </a:lnTo>
                <a:lnTo>
                  <a:pt x="167848" y="639344"/>
                </a:lnTo>
                <a:lnTo>
                  <a:pt x="156795" y="612657"/>
                </a:lnTo>
                <a:lnTo>
                  <a:pt x="146376" y="588875"/>
                </a:lnTo>
                <a:lnTo>
                  <a:pt x="127058" y="556653"/>
                </a:lnTo>
                <a:lnTo>
                  <a:pt x="114732" y="538239"/>
                </a:lnTo>
                <a:lnTo>
                  <a:pt x="107543" y="531194"/>
                </a:lnTo>
                <a:lnTo>
                  <a:pt x="90856" y="5205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31"/>
          <p:cNvGrpSpPr/>
          <p:nvPr/>
        </p:nvGrpSpPr>
        <p:grpSpPr>
          <a:xfrm>
            <a:off x="1578769" y="118574"/>
            <a:ext cx="1007142" cy="994973"/>
            <a:chOff x="1578769" y="118574"/>
            <a:chExt cx="1007142" cy="994973"/>
          </a:xfrm>
        </p:grpSpPr>
        <p:sp>
          <p:nvSpPr>
            <p:cNvPr id="5" name="SMARTInkShape-237"/>
            <p:cNvSpPr/>
            <p:nvPr/>
          </p:nvSpPr>
          <p:spPr>
            <a:xfrm>
              <a:off x="2259241" y="550915"/>
              <a:ext cx="129485" cy="123721"/>
            </a:xfrm>
            <a:custGeom>
              <a:avLst/>
              <a:gdLst/>
              <a:ahLst/>
              <a:cxnLst/>
              <a:rect l="0" t="0" r="0" b="0"/>
              <a:pathLst>
                <a:path w="129485" h="123721">
                  <a:moveTo>
                    <a:pt x="48190" y="42016"/>
                  </a:moveTo>
                  <a:lnTo>
                    <a:pt x="48190" y="38224"/>
                  </a:lnTo>
                  <a:lnTo>
                    <a:pt x="47397" y="37107"/>
                  </a:lnTo>
                  <a:lnTo>
                    <a:pt x="46074" y="36362"/>
                  </a:lnTo>
                  <a:lnTo>
                    <a:pt x="42039" y="35167"/>
                  </a:lnTo>
                  <a:lnTo>
                    <a:pt x="41488" y="32887"/>
                  </a:lnTo>
                  <a:lnTo>
                    <a:pt x="41072" y="28031"/>
                  </a:lnTo>
                  <a:lnTo>
                    <a:pt x="41047" y="61575"/>
                  </a:lnTo>
                  <a:lnTo>
                    <a:pt x="41047" y="64581"/>
                  </a:lnTo>
                  <a:lnTo>
                    <a:pt x="43163" y="70037"/>
                  </a:lnTo>
                  <a:lnTo>
                    <a:pt x="50989" y="80007"/>
                  </a:lnTo>
                  <a:lnTo>
                    <a:pt x="55520" y="82713"/>
                  </a:lnTo>
                  <a:lnTo>
                    <a:pt x="62355" y="84594"/>
                  </a:lnTo>
                  <a:lnTo>
                    <a:pt x="65863" y="84752"/>
                  </a:lnTo>
                  <a:lnTo>
                    <a:pt x="67116" y="84001"/>
                  </a:lnTo>
                  <a:lnTo>
                    <a:pt x="67951" y="82706"/>
                  </a:lnTo>
                  <a:lnTo>
                    <a:pt x="68508" y="81049"/>
                  </a:lnTo>
                  <a:lnTo>
                    <a:pt x="74311" y="71893"/>
                  </a:lnTo>
                  <a:lnTo>
                    <a:pt x="80462" y="37119"/>
                  </a:lnTo>
                  <a:lnTo>
                    <a:pt x="80260" y="27669"/>
                  </a:lnTo>
                  <a:lnTo>
                    <a:pt x="77525" y="18971"/>
                  </a:lnTo>
                  <a:lnTo>
                    <a:pt x="73663" y="12459"/>
                  </a:lnTo>
                  <a:lnTo>
                    <a:pt x="63234" y="4331"/>
                  </a:lnTo>
                  <a:lnTo>
                    <a:pt x="59013" y="3399"/>
                  </a:lnTo>
                  <a:lnTo>
                    <a:pt x="50090" y="4480"/>
                  </a:lnTo>
                  <a:lnTo>
                    <a:pt x="36141" y="9551"/>
                  </a:lnTo>
                  <a:lnTo>
                    <a:pt x="21954" y="19873"/>
                  </a:lnTo>
                  <a:lnTo>
                    <a:pt x="11489" y="36778"/>
                  </a:lnTo>
                  <a:lnTo>
                    <a:pt x="485" y="68726"/>
                  </a:lnTo>
                  <a:lnTo>
                    <a:pt x="0" y="80081"/>
                  </a:lnTo>
                  <a:lnTo>
                    <a:pt x="8262" y="109970"/>
                  </a:lnTo>
                  <a:lnTo>
                    <a:pt x="11253" y="113513"/>
                  </a:lnTo>
                  <a:lnTo>
                    <a:pt x="28196" y="123457"/>
                  </a:lnTo>
                  <a:lnTo>
                    <a:pt x="37716" y="123720"/>
                  </a:lnTo>
                  <a:lnTo>
                    <a:pt x="49091" y="120398"/>
                  </a:lnTo>
                  <a:lnTo>
                    <a:pt x="83926" y="101259"/>
                  </a:lnTo>
                  <a:lnTo>
                    <a:pt x="99877" y="88056"/>
                  </a:lnTo>
                  <a:lnTo>
                    <a:pt x="113864" y="69416"/>
                  </a:lnTo>
                  <a:lnTo>
                    <a:pt x="128707" y="38510"/>
                  </a:lnTo>
                  <a:lnTo>
                    <a:pt x="129484" y="28287"/>
                  </a:lnTo>
                  <a:lnTo>
                    <a:pt x="123515" y="8789"/>
                  </a:lnTo>
                  <a:lnTo>
                    <a:pt x="120632" y="5577"/>
                  </a:lnTo>
                  <a:lnTo>
                    <a:pt x="113195" y="2009"/>
                  </a:lnTo>
                  <a:lnTo>
                    <a:pt x="103875" y="0"/>
                  </a:lnTo>
                  <a:lnTo>
                    <a:pt x="96487" y="3763"/>
                  </a:lnTo>
                  <a:lnTo>
                    <a:pt x="74159" y="24367"/>
                  </a:lnTo>
                  <a:lnTo>
                    <a:pt x="50542" y="56802"/>
                  </a:lnTo>
                  <a:lnTo>
                    <a:pt x="34526" y="89971"/>
                  </a:lnTo>
                  <a:lnTo>
                    <a:pt x="28293" y="106875"/>
                  </a:lnTo>
                  <a:lnTo>
                    <a:pt x="28576" y="109862"/>
                  </a:lnTo>
                  <a:lnTo>
                    <a:pt x="33044" y="119027"/>
                  </a:lnTo>
                  <a:lnTo>
                    <a:pt x="34124" y="118757"/>
                  </a:lnTo>
                  <a:lnTo>
                    <a:pt x="37441" y="116340"/>
                  </a:lnTo>
                  <a:lnTo>
                    <a:pt x="57496" y="84620"/>
                  </a:lnTo>
                  <a:lnTo>
                    <a:pt x="64232" y="75239"/>
                  </a:lnTo>
                  <a:lnTo>
                    <a:pt x="73264" y="52472"/>
                  </a:lnTo>
                  <a:lnTo>
                    <a:pt x="72844" y="49780"/>
                  </a:lnTo>
                  <a:lnTo>
                    <a:pt x="71770" y="47192"/>
                  </a:lnTo>
                  <a:lnTo>
                    <a:pt x="70260" y="45467"/>
                  </a:lnTo>
                  <a:lnTo>
                    <a:pt x="66465" y="43550"/>
                  </a:lnTo>
                  <a:lnTo>
                    <a:pt x="60017" y="44815"/>
                  </a:lnTo>
                  <a:lnTo>
                    <a:pt x="26759" y="63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8"/>
            <p:cNvSpPr/>
            <p:nvPr/>
          </p:nvSpPr>
          <p:spPr>
            <a:xfrm>
              <a:off x="1578769" y="550069"/>
              <a:ext cx="353805" cy="228555"/>
            </a:xfrm>
            <a:custGeom>
              <a:avLst/>
              <a:gdLst/>
              <a:ahLst/>
              <a:cxnLst/>
              <a:rect l="0" t="0" r="0" b="0"/>
              <a:pathLst>
                <a:path w="353805" h="228555">
                  <a:moveTo>
                    <a:pt x="0" y="92869"/>
                  </a:moveTo>
                  <a:lnTo>
                    <a:pt x="3792" y="92869"/>
                  </a:lnTo>
                  <a:lnTo>
                    <a:pt x="4909" y="93662"/>
                  </a:lnTo>
                  <a:lnTo>
                    <a:pt x="5654" y="94985"/>
                  </a:lnTo>
                  <a:lnTo>
                    <a:pt x="6151" y="96661"/>
                  </a:lnTo>
                  <a:lnTo>
                    <a:pt x="7275" y="97778"/>
                  </a:lnTo>
                  <a:lnTo>
                    <a:pt x="10642" y="99019"/>
                  </a:lnTo>
                  <a:lnTo>
                    <a:pt x="44147" y="104864"/>
                  </a:lnTo>
                  <a:lnTo>
                    <a:pt x="73808" y="106703"/>
                  </a:lnTo>
                  <a:lnTo>
                    <a:pt x="102831" y="104905"/>
                  </a:lnTo>
                  <a:lnTo>
                    <a:pt x="136566" y="101462"/>
                  </a:lnTo>
                  <a:lnTo>
                    <a:pt x="171697" y="98325"/>
                  </a:lnTo>
                  <a:lnTo>
                    <a:pt x="207242" y="94485"/>
                  </a:lnTo>
                  <a:lnTo>
                    <a:pt x="231807" y="94381"/>
                  </a:lnTo>
                  <a:lnTo>
                    <a:pt x="258600" y="96980"/>
                  </a:lnTo>
                  <a:lnTo>
                    <a:pt x="289083" y="102906"/>
                  </a:lnTo>
                  <a:lnTo>
                    <a:pt x="309403" y="113481"/>
                  </a:lnTo>
                  <a:lnTo>
                    <a:pt x="321686" y="126669"/>
                  </a:lnTo>
                  <a:lnTo>
                    <a:pt x="325534" y="135937"/>
                  </a:lnTo>
                  <a:lnTo>
                    <a:pt x="328432" y="169081"/>
                  </a:lnTo>
                  <a:lnTo>
                    <a:pt x="320974" y="187152"/>
                  </a:lnTo>
                  <a:lnTo>
                    <a:pt x="297705" y="222633"/>
                  </a:lnTo>
                  <a:lnTo>
                    <a:pt x="292915" y="225948"/>
                  </a:lnTo>
                  <a:lnTo>
                    <a:pt x="285756" y="227814"/>
                  </a:lnTo>
                  <a:lnTo>
                    <a:pt x="279024" y="228554"/>
                  </a:lnTo>
                  <a:lnTo>
                    <a:pt x="283598" y="222887"/>
                  </a:lnTo>
                  <a:lnTo>
                    <a:pt x="299401" y="187222"/>
                  </a:lnTo>
                  <a:lnTo>
                    <a:pt x="312141" y="157456"/>
                  </a:lnTo>
                  <a:lnTo>
                    <a:pt x="329122" y="128645"/>
                  </a:lnTo>
                  <a:lnTo>
                    <a:pt x="345995" y="98579"/>
                  </a:lnTo>
                  <a:lnTo>
                    <a:pt x="353804" y="69139"/>
                  </a:lnTo>
                  <a:lnTo>
                    <a:pt x="350717" y="54793"/>
                  </a:lnTo>
                  <a:lnTo>
                    <a:pt x="346903" y="45254"/>
                  </a:lnTo>
                  <a:lnTo>
                    <a:pt x="340446" y="37840"/>
                  </a:lnTo>
                  <a:lnTo>
                    <a:pt x="323365" y="26613"/>
                  </a:lnTo>
                  <a:lnTo>
                    <a:pt x="289082" y="11943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9"/>
            <p:cNvSpPr/>
            <p:nvPr/>
          </p:nvSpPr>
          <p:spPr>
            <a:xfrm>
              <a:off x="2087431" y="118574"/>
              <a:ext cx="498480" cy="994973"/>
            </a:xfrm>
            <a:custGeom>
              <a:avLst/>
              <a:gdLst/>
              <a:ahLst/>
              <a:cxnLst/>
              <a:rect l="0" t="0" r="0" b="0"/>
              <a:pathLst>
                <a:path w="498480" h="994973">
                  <a:moveTo>
                    <a:pt x="212857" y="438639"/>
                  </a:moveTo>
                  <a:lnTo>
                    <a:pt x="207153" y="432142"/>
                  </a:lnTo>
                  <a:lnTo>
                    <a:pt x="186623" y="400548"/>
                  </a:lnTo>
                  <a:lnTo>
                    <a:pt x="158866" y="366889"/>
                  </a:lnTo>
                  <a:lnTo>
                    <a:pt x="139192" y="333655"/>
                  </a:lnTo>
                  <a:lnTo>
                    <a:pt x="120018" y="301220"/>
                  </a:lnTo>
                  <a:lnTo>
                    <a:pt x="103593" y="271716"/>
                  </a:lnTo>
                  <a:lnTo>
                    <a:pt x="85761" y="239955"/>
                  </a:lnTo>
                  <a:lnTo>
                    <a:pt x="70424" y="210436"/>
                  </a:lnTo>
                  <a:lnTo>
                    <a:pt x="47226" y="175809"/>
                  </a:lnTo>
                  <a:lnTo>
                    <a:pt x="26211" y="141130"/>
                  </a:lnTo>
                  <a:lnTo>
                    <a:pt x="13593" y="108409"/>
                  </a:lnTo>
                  <a:lnTo>
                    <a:pt x="3457" y="75399"/>
                  </a:lnTo>
                  <a:lnTo>
                    <a:pt x="0" y="53199"/>
                  </a:lnTo>
                  <a:lnTo>
                    <a:pt x="2768" y="35333"/>
                  </a:lnTo>
                  <a:lnTo>
                    <a:pt x="8615" y="19985"/>
                  </a:lnTo>
                  <a:lnTo>
                    <a:pt x="15191" y="12329"/>
                  </a:lnTo>
                  <a:lnTo>
                    <a:pt x="32347" y="946"/>
                  </a:lnTo>
                  <a:lnTo>
                    <a:pt x="36955" y="0"/>
                  </a:lnTo>
                  <a:lnTo>
                    <a:pt x="46307" y="1065"/>
                  </a:lnTo>
                  <a:lnTo>
                    <a:pt x="78549" y="12654"/>
                  </a:lnTo>
                  <a:lnTo>
                    <a:pt x="89929" y="21506"/>
                  </a:lnTo>
                  <a:lnTo>
                    <a:pt x="120733" y="54242"/>
                  </a:lnTo>
                  <a:lnTo>
                    <a:pt x="146593" y="89335"/>
                  </a:lnTo>
                  <a:lnTo>
                    <a:pt x="164383" y="117389"/>
                  </a:lnTo>
                  <a:lnTo>
                    <a:pt x="182619" y="147926"/>
                  </a:lnTo>
                  <a:lnTo>
                    <a:pt x="195960" y="179993"/>
                  </a:lnTo>
                  <a:lnTo>
                    <a:pt x="204940" y="211720"/>
                  </a:lnTo>
                  <a:lnTo>
                    <a:pt x="212627" y="244139"/>
                  </a:lnTo>
                  <a:lnTo>
                    <a:pt x="222049" y="275969"/>
                  </a:lnTo>
                  <a:lnTo>
                    <a:pt x="230661" y="308419"/>
                  </a:lnTo>
                  <a:lnTo>
                    <a:pt x="233213" y="338143"/>
                  </a:lnTo>
                  <a:lnTo>
                    <a:pt x="236086" y="367058"/>
                  </a:lnTo>
                  <a:lnTo>
                    <a:pt x="240376" y="397688"/>
                  </a:lnTo>
                  <a:lnTo>
                    <a:pt x="247851" y="432915"/>
                  </a:lnTo>
                  <a:lnTo>
                    <a:pt x="248574" y="452886"/>
                  </a:lnTo>
                  <a:lnTo>
                    <a:pt x="248575" y="449122"/>
                  </a:lnTo>
                  <a:lnTo>
                    <a:pt x="242093" y="425723"/>
                  </a:lnTo>
                  <a:lnTo>
                    <a:pt x="241519" y="395016"/>
                  </a:lnTo>
                  <a:lnTo>
                    <a:pt x="242242" y="365463"/>
                  </a:lnTo>
                  <a:lnTo>
                    <a:pt x="247140" y="335113"/>
                  </a:lnTo>
                  <a:lnTo>
                    <a:pt x="254412" y="305659"/>
                  </a:lnTo>
                  <a:lnTo>
                    <a:pt x="266268" y="276029"/>
                  </a:lnTo>
                  <a:lnTo>
                    <a:pt x="279835" y="242468"/>
                  </a:lnTo>
                  <a:lnTo>
                    <a:pt x="294703" y="208182"/>
                  </a:lnTo>
                  <a:lnTo>
                    <a:pt x="313836" y="176768"/>
                  </a:lnTo>
                  <a:lnTo>
                    <a:pt x="333793" y="144265"/>
                  </a:lnTo>
                  <a:lnTo>
                    <a:pt x="357278" y="111145"/>
                  </a:lnTo>
                  <a:lnTo>
                    <a:pt x="379738" y="91043"/>
                  </a:lnTo>
                  <a:lnTo>
                    <a:pt x="411979" y="70028"/>
                  </a:lnTo>
                  <a:lnTo>
                    <a:pt x="430253" y="59193"/>
                  </a:lnTo>
                  <a:lnTo>
                    <a:pt x="449514" y="54748"/>
                  </a:lnTo>
                  <a:lnTo>
                    <a:pt x="466510" y="53431"/>
                  </a:lnTo>
                  <a:lnTo>
                    <a:pt x="474552" y="55239"/>
                  </a:lnTo>
                  <a:lnTo>
                    <a:pt x="477807" y="56833"/>
                  </a:lnTo>
                  <a:lnTo>
                    <a:pt x="483542" y="62837"/>
                  </a:lnTo>
                  <a:lnTo>
                    <a:pt x="493691" y="79626"/>
                  </a:lnTo>
                  <a:lnTo>
                    <a:pt x="497635" y="103139"/>
                  </a:lnTo>
                  <a:lnTo>
                    <a:pt x="498479" y="136381"/>
                  </a:lnTo>
                  <a:lnTo>
                    <a:pt x="492878" y="167531"/>
                  </a:lnTo>
                  <a:lnTo>
                    <a:pt x="485620" y="194181"/>
                  </a:lnTo>
                  <a:lnTo>
                    <a:pt x="473768" y="222185"/>
                  </a:lnTo>
                  <a:lnTo>
                    <a:pt x="460203" y="250591"/>
                  </a:lnTo>
                  <a:lnTo>
                    <a:pt x="445335" y="279116"/>
                  </a:lnTo>
                  <a:lnTo>
                    <a:pt x="426995" y="307676"/>
                  </a:lnTo>
                  <a:lnTo>
                    <a:pt x="411154" y="336247"/>
                  </a:lnTo>
                  <a:lnTo>
                    <a:pt x="396407" y="364027"/>
                  </a:lnTo>
                  <a:lnTo>
                    <a:pt x="377201" y="395149"/>
                  </a:lnTo>
                  <a:lnTo>
                    <a:pt x="354328" y="428020"/>
                  </a:lnTo>
                  <a:lnTo>
                    <a:pt x="325482" y="458985"/>
                  </a:lnTo>
                  <a:lnTo>
                    <a:pt x="291918" y="486433"/>
                  </a:lnTo>
                  <a:lnTo>
                    <a:pt x="269276" y="500260"/>
                  </a:lnTo>
                  <a:lnTo>
                    <a:pt x="265713" y="505184"/>
                  </a:lnTo>
                  <a:lnTo>
                    <a:pt x="263176" y="506815"/>
                  </a:lnTo>
                  <a:lnTo>
                    <a:pt x="250812" y="509647"/>
                  </a:lnTo>
                  <a:lnTo>
                    <a:pt x="250066" y="508996"/>
                  </a:lnTo>
                  <a:lnTo>
                    <a:pt x="248772" y="503888"/>
                  </a:lnTo>
                  <a:lnTo>
                    <a:pt x="248577" y="489732"/>
                  </a:lnTo>
                  <a:lnTo>
                    <a:pt x="249370" y="489370"/>
                  </a:lnTo>
                  <a:lnTo>
                    <a:pt x="265575" y="488653"/>
                  </a:lnTo>
                  <a:lnTo>
                    <a:pt x="289504" y="498589"/>
                  </a:lnTo>
                  <a:lnTo>
                    <a:pt x="320848" y="520566"/>
                  </a:lnTo>
                  <a:lnTo>
                    <a:pt x="355743" y="553964"/>
                  </a:lnTo>
                  <a:lnTo>
                    <a:pt x="381613" y="588792"/>
                  </a:lnTo>
                  <a:lnTo>
                    <a:pt x="400914" y="622962"/>
                  </a:lnTo>
                  <a:lnTo>
                    <a:pt x="415245" y="650856"/>
                  </a:lnTo>
                  <a:lnTo>
                    <a:pt x="429545" y="679230"/>
                  </a:lnTo>
                  <a:lnTo>
                    <a:pt x="443836" y="708539"/>
                  </a:lnTo>
                  <a:lnTo>
                    <a:pt x="456537" y="741212"/>
                  </a:lnTo>
                  <a:lnTo>
                    <a:pt x="461800" y="772148"/>
                  </a:lnTo>
                  <a:lnTo>
                    <a:pt x="468827" y="805303"/>
                  </a:lnTo>
                  <a:lnTo>
                    <a:pt x="479023" y="835587"/>
                  </a:lnTo>
                  <a:lnTo>
                    <a:pt x="482750" y="863875"/>
                  </a:lnTo>
                  <a:lnTo>
                    <a:pt x="484009" y="895169"/>
                  </a:lnTo>
                  <a:lnTo>
                    <a:pt x="484292" y="930871"/>
                  </a:lnTo>
                  <a:lnTo>
                    <a:pt x="484314" y="946679"/>
                  </a:lnTo>
                  <a:lnTo>
                    <a:pt x="482200" y="952301"/>
                  </a:lnTo>
                  <a:lnTo>
                    <a:pt x="480525" y="954911"/>
                  </a:lnTo>
                  <a:lnTo>
                    <a:pt x="470583" y="962378"/>
                  </a:lnTo>
                  <a:lnTo>
                    <a:pt x="461375" y="965825"/>
                  </a:lnTo>
                  <a:lnTo>
                    <a:pt x="454013" y="964514"/>
                  </a:lnTo>
                  <a:lnTo>
                    <a:pt x="422305" y="950446"/>
                  </a:lnTo>
                  <a:lnTo>
                    <a:pt x="387672" y="926363"/>
                  </a:lnTo>
                  <a:lnTo>
                    <a:pt x="360888" y="895154"/>
                  </a:lnTo>
                  <a:lnTo>
                    <a:pt x="349292" y="880453"/>
                  </a:lnTo>
                  <a:lnTo>
                    <a:pt x="337508" y="853533"/>
                  </a:lnTo>
                  <a:lnTo>
                    <a:pt x="324314" y="820774"/>
                  </a:lnTo>
                  <a:lnTo>
                    <a:pt x="310351" y="785932"/>
                  </a:lnTo>
                  <a:lnTo>
                    <a:pt x="296953" y="751267"/>
                  </a:lnTo>
                  <a:lnTo>
                    <a:pt x="286810" y="719741"/>
                  </a:lnTo>
                  <a:lnTo>
                    <a:pt x="274897" y="686411"/>
                  </a:lnTo>
                  <a:lnTo>
                    <a:pt x="265988" y="656074"/>
                  </a:lnTo>
                  <a:lnTo>
                    <a:pt x="258321" y="626977"/>
                  </a:lnTo>
                  <a:lnTo>
                    <a:pt x="251816" y="598247"/>
                  </a:lnTo>
                  <a:lnTo>
                    <a:pt x="248742" y="569627"/>
                  </a:lnTo>
                  <a:lnTo>
                    <a:pt x="243111" y="535744"/>
                  </a:lnTo>
                  <a:lnTo>
                    <a:pt x="236743" y="504137"/>
                  </a:lnTo>
                  <a:lnTo>
                    <a:pt x="234384" y="483145"/>
                  </a:lnTo>
                  <a:lnTo>
                    <a:pt x="233558" y="482597"/>
                  </a:lnTo>
                  <a:lnTo>
                    <a:pt x="228145" y="481645"/>
                  </a:lnTo>
                  <a:lnTo>
                    <a:pt x="227812" y="482391"/>
                  </a:lnTo>
                  <a:lnTo>
                    <a:pt x="227232" y="495249"/>
                  </a:lnTo>
                  <a:lnTo>
                    <a:pt x="232810" y="525233"/>
                  </a:lnTo>
                  <a:lnTo>
                    <a:pt x="237788" y="556903"/>
                  </a:lnTo>
                  <a:lnTo>
                    <a:pt x="240352" y="584364"/>
                  </a:lnTo>
                  <a:lnTo>
                    <a:pt x="241112" y="612609"/>
                  </a:lnTo>
                  <a:lnTo>
                    <a:pt x="241289" y="635815"/>
                  </a:lnTo>
                  <a:lnTo>
                    <a:pt x="240575" y="661210"/>
                  </a:lnTo>
                  <a:lnTo>
                    <a:pt x="237611" y="685726"/>
                  </a:lnTo>
                  <a:lnTo>
                    <a:pt x="235765" y="709851"/>
                  </a:lnTo>
                  <a:lnTo>
                    <a:pt x="234944" y="734596"/>
                  </a:lnTo>
                  <a:lnTo>
                    <a:pt x="234579" y="761469"/>
                  </a:lnTo>
                  <a:lnTo>
                    <a:pt x="232301" y="787171"/>
                  </a:lnTo>
                  <a:lnTo>
                    <a:pt x="227848" y="811823"/>
                  </a:lnTo>
                  <a:lnTo>
                    <a:pt x="217210" y="847221"/>
                  </a:lnTo>
                  <a:lnTo>
                    <a:pt x="208678" y="878964"/>
                  </a:lnTo>
                  <a:lnTo>
                    <a:pt x="200330" y="911564"/>
                  </a:lnTo>
                  <a:lnTo>
                    <a:pt x="183689" y="944718"/>
                  </a:lnTo>
                  <a:lnTo>
                    <a:pt x="160391" y="975712"/>
                  </a:lnTo>
                  <a:lnTo>
                    <a:pt x="146158" y="989178"/>
                  </a:lnTo>
                  <a:lnTo>
                    <a:pt x="136646" y="992885"/>
                  </a:lnTo>
                  <a:lnTo>
                    <a:pt x="118573" y="994972"/>
                  </a:lnTo>
                  <a:lnTo>
                    <a:pt x="101930" y="991798"/>
                  </a:lnTo>
                  <a:lnTo>
                    <a:pt x="97630" y="988387"/>
                  </a:lnTo>
                  <a:lnTo>
                    <a:pt x="78601" y="959149"/>
                  </a:lnTo>
                  <a:lnTo>
                    <a:pt x="65981" y="925660"/>
                  </a:lnTo>
                  <a:lnTo>
                    <a:pt x="59095" y="897090"/>
                  </a:lnTo>
                  <a:lnTo>
                    <a:pt x="56702" y="863842"/>
                  </a:lnTo>
                  <a:lnTo>
                    <a:pt x="55992" y="828855"/>
                  </a:lnTo>
                  <a:lnTo>
                    <a:pt x="55827" y="805214"/>
                  </a:lnTo>
                  <a:lnTo>
                    <a:pt x="55753" y="779361"/>
                  </a:lnTo>
                  <a:lnTo>
                    <a:pt x="56514" y="752789"/>
                  </a:lnTo>
                  <a:lnTo>
                    <a:pt x="59498" y="727751"/>
                  </a:lnTo>
                  <a:lnTo>
                    <a:pt x="65587" y="703393"/>
                  </a:lnTo>
                  <a:lnTo>
                    <a:pt x="75823" y="669484"/>
                  </a:lnTo>
                  <a:lnTo>
                    <a:pt x="86000" y="637212"/>
                  </a:lnTo>
                  <a:lnTo>
                    <a:pt x="99069" y="606748"/>
                  </a:lnTo>
                  <a:lnTo>
                    <a:pt x="121500" y="571329"/>
                  </a:lnTo>
                  <a:lnTo>
                    <a:pt x="148862" y="539461"/>
                  </a:lnTo>
                  <a:lnTo>
                    <a:pt x="184321" y="506831"/>
                  </a:lnTo>
                  <a:lnTo>
                    <a:pt x="217889" y="483818"/>
                  </a:lnTo>
                  <a:lnTo>
                    <a:pt x="231545" y="477160"/>
                  </a:lnTo>
                  <a:lnTo>
                    <a:pt x="240853" y="474521"/>
                  </a:lnTo>
                  <a:lnTo>
                    <a:pt x="241260" y="478198"/>
                  </a:lnTo>
                  <a:lnTo>
                    <a:pt x="241432" y="48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40"/>
          <p:cNvSpPr/>
          <p:nvPr/>
        </p:nvSpPr>
        <p:spPr>
          <a:xfrm>
            <a:off x="3850481" y="3700558"/>
            <a:ext cx="1793083" cy="99918"/>
          </a:xfrm>
          <a:custGeom>
            <a:avLst/>
            <a:gdLst/>
            <a:ahLst/>
            <a:cxnLst/>
            <a:rect l="0" t="0" r="0" b="0"/>
            <a:pathLst>
              <a:path w="1793083" h="99918">
                <a:moveTo>
                  <a:pt x="1793082" y="85630"/>
                </a:moveTo>
                <a:lnTo>
                  <a:pt x="1758477" y="85630"/>
                </a:lnTo>
                <a:lnTo>
                  <a:pt x="1722958" y="85630"/>
                </a:lnTo>
                <a:lnTo>
                  <a:pt x="1717967" y="85630"/>
                </a:lnTo>
                <a:lnTo>
                  <a:pt x="1716811" y="84836"/>
                </a:lnTo>
                <a:lnTo>
                  <a:pt x="1716041" y="83513"/>
                </a:lnTo>
                <a:lnTo>
                  <a:pt x="1715527" y="81837"/>
                </a:lnTo>
                <a:lnTo>
                  <a:pt x="1714391" y="80720"/>
                </a:lnTo>
                <a:lnTo>
                  <a:pt x="1707677" y="78573"/>
                </a:lnTo>
                <a:lnTo>
                  <a:pt x="1686229" y="78486"/>
                </a:lnTo>
                <a:lnTo>
                  <a:pt x="1679084" y="71636"/>
                </a:lnTo>
                <a:lnTo>
                  <a:pt x="1653647" y="71342"/>
                </a:lnTo>
                <a:lnTo>
                  <a:pt x="1652501" y="70548"/>
                </a:lnTo>
                <a:lnTo>
                  <a:pt x="1651736" y="69225"/>
                </a:lnTo>
                <a:lnTo>
                  <a:pt x="1650296" y="64492"/>
                </a:lnTo>
                <a:lnTo>
                  <a:pt x="1617935" y="64198"/>
                </a:lnTo>
                <a:lnTo>
                  <a:pt x="1616786" y="63405"/>
                </a:lnTo>
                <a:lnTo>
                  <a:pt x="1616019" y="62082"/>
                </a:lnTo>
                <a:lnTo>
                  <a:pt x="1615509" y="60406"/>
                </a:lnTo>
                <a:lnTo>
                  <a:pt x="1614375" y="59289"/>
                </a:lnTo>
                <a:lnTo>
                  <a:pt x="1610998" y="58047"/>
                </a:lnTo>
                <a:lnTo>
                  <a:pt x="1604634" y="57349"/>
                </a:lnTo>
                <a:lnTo>
                  <a:pt x="1603157" y="58044"/>
                </a:lnTo>
                <a:lnTo>
                  <a:pt x="1602171" y="59302"/>
                </a:lnTo>
                <a:lnTo>
                  <a:pt x="1600590" y="63231"/>
                </a:lnTo>
                <a:lnTo>
                  <a:pt x="1598257" y="63768"/>
                </a:lnTo>
                <a:lnTo>
                  <a:pt x="1562950" y="64198"/>
                </a:lnTo>
                <a:lnTo>
                  <a:pt x="1537289" y="64198"/>
                </a:lnTo>
                <a:lnTo>
                  <a:pt x="1530477" y="69108"/>
                </a:lnTo>
                <a:lnTo>
                  <a:pt x="1522942" y="71048"/>
                </a:lnTo>
                <a:lnTo>
                  <a:pt x="1511792" y="71316"/>
                </a:lnTo>
                <a:lnTo>
                  <a:pt x="1510305" y="72118"/>
                </a:lnTo>
                <a:lnTo>
                  <a:pt x="1509314" y="73447"/>
                </a:lnTo>
                <a:lnTo>
                  <a:pt x="1508653" y="75127"/>
                </a:lnTo>
                <a:lnTo>
                  <a:pt x="1507419" y="76246"/>
                </a:lnTo>
                <a:lnTo>
                  <a:pt x="1503931" y="77490"/>
                </a:lnTo>
                <a:lnTo>
                  <a:pt x="1469144" y="78485"/>
                </a:lnTo>
                <a:lnTo>
                  <a:pt x="1467586" y="79279"/>
                </a:lnTo>
                <a:lnTo>
                  <a:pt x="1466547" y="80602"/>
                </a:lnTo>
                <a:lnTo>
                  <a:pt x="1465854" y="82278"/>
                </a:lnTo>
                <a:lnTo>
                  <a:pt x="1464598" y="83395"/>
                </a:lnTo>
                <a:lnTo>
                  <a:pt x="1461087" y="84636"/>
                </a:lnTo>
                <a:lnTo>
                  <a:pt x="1447713" y="85542"/>
                </a:lnTo>
                <a:lnTo>
                  <a:pt x="1442999" y="83474"/>
                </a:lnTo>
                <a:lnTo>
                  <a:pt x="1437297" y="79471"/>
                </a:lnTo>
                <a:lnTo>
                  <a:pt x="1432517" y="78778"/>
                </a:lnTo>
                <a:lnTo>
                  <a:pt x="1431262" y="79474"/>
                </a:lnTo>
                <a:lnTo>
                  <a:pt x="1430425" y="80732"/>
                </a:lnTo>
                <a:lnTo>
                  <a:pt x="1429866" y="82365"/>
                </a:lnTo>
                <a:lnTo>
                  <a:pt x="1428701" y="82659"/>
                </a:lnTo>
                <a:lnTo>
                  <a:pt x="1415779" y="78695"/>
                </a:lnTo>
                <a:lnTo>
                  <a:pt x="1390624" y="78487"/>
                </a:lnTo>
                <a:lnTo>
                  <a:pt x="1389045" y="77693"/>
                </a:lnTo>
                <a:lnTo>
                  <a:pt x="1387993" y="76370"/>
                </a:lnTo>
                <a:lnTo>
                  <a:pt x="1387291" y="74694"/>
                </a:lnTo>
                <a:lnTo>
                  <a:pt x="1386030" y="73576"/>
                </a:lnTo>
                <a:lnTo>
                  <a:pt x="1382511" y="72335"/>
                </a:lnTo>
                <a:lnTo>
                  <a:pt x="1347692" y="71342"/>
                </a:lnTo>
                <a:lnTo>
                  <a:pt x="1322918" y="71342"/>
                </a:lnTo>
                <a:lnTo>
                  <a:pt x="1316152" y="66433"/>
                </a:lnTo>
                <a:lnTo>
                  <a:pt x="1309487" y="64860"/>
                </a:lnTo>
                <a:lnTo>
                  <a:pt x="1289642" y="64206"/>
                </a:lnTo>
                <a:lnTo>
                  <a:pt x="1285433" y="66318"/>
                </a:lnTo>
                <a:lnTo>
                  <a:pt x="1280916" y="69109"/>
                </a:lnTo>
                <a:lnTo>
                  <a:pt x="1273117" y="70680"/>
                </a:lnTo>
                <a:lnTo>
                  <a:pt x="1238209" y="71340"/>
                </a:lnTo>
                <a:lnTo>
                  <a:pt x="1203626" y="71342"/>
                </a:lnTo>
                <a:lnTo>
                  <a:pt x="1183418" y="71342"/>
                </a:lnTo>
                <a:lnTo>
                  <a:pt x="1178690" y="73459"/>
                </a:lnTo>
                <a:lnTo>
                  <a:pt x="1176319" y="75134"/>
                </a:lnTo>
                <a:lnTo>
                  <a:pt x="1173944" y="75458"/>
                </a:lnTo>
                <a:lnTo>
                  <a:pt x="1150291" y="71383"/>
                </a:lnTo>
                <a:lnTo>
                  <a:pt x="1125331" y="71342"/>
                </a:lnTo>
                <a:lnTo>
                  <a:pt x="1121124" y="73459"/>
                </a:lnTo>
                <a:lnTo>
                  <a:pt x="1115748" y="77493"/>
                </a:lnTo>
                <a:lnTo>
                  <a:pt x="1108983" y="78290"/>
                </a:lnTo>
                <a:lnTo>
                  <a:pt x="1080091" y="78485"/>
                </a:lnTo>
                <a:lnTo>
                  <a:pt x="1079630" y="79280"/>
                </a:lnTo>
                <a:lnTo>
                  <a:pt x="1079117" y="82278"/>
                </a:lnTo>
                <a:lnTo>
                  <a:pt x="1078186" y="83395"/>
                </a:lnTo>
                <a:lnTo>
                  <a:pt x="1075036" y="84637"/>
                </a:lnTo>
                <a:lnTo>
                  <a:pt x="1058972" y="86406"/>
                </a:lnTo>
                <a:lnTo>
                  <a:pt x="1051452" y="91778"/>
                </a:lnTo>
                <a:lnTo>
                  <a:pt x="1044689" y="92577"/>
                </a:lnTo>
                <a:lnTo>
                  <a:pt x="1032443" y="92765"/>
                </a:lnTo>
                <a:lnTo>
                  <a:pt x="1028248" y="94886"/>
                </a:lnTo>
                <a:lnTo>
                  <a:pt x="1022878" y="98923"/>
                </a:lnTo>
                <a:lnTo>
                  <a:pt x="1016114" y="99721"/>
                </a:lnTo>
                <a:lnTo>
                  <a:pt x="982435" y="99917"/>
                </a:lnTo>
                <a:lnTo>
                  <a:pt x="978240" y="97800"/>
                </a:lnTo>
                <a:lnTo>
                  <a:pt x="973730" y="95008"/>
                </a:lnTo>
                <a:lnTo>
                  <a:pt x="964367" y="93215"/>
                </a:lnTo>
                <a:lnTo>
                  <a:pt x="929797" y="92773"/>
                </a:lnTo>
                <a:lnTo>
                  <a:pt x="894085" y="92773"/>
                </a:lnTo>
                <a:lnTo>
                  <a:pt x="887486" y="87864"/>
                </a:lnTo>
                <a:lnTo>
                  <a:pt x="880850" y="86291"/>
                </a:lnTo>
                <a:lnTo>
                  <a:pt x="846725" y="85630"/>
                </a:lnTo>
                <a:lnTo>
                  <a:pt x="842518" y="83513"/>
                </a:lnTo>
                <a:lnTo>
                  <a:pt x="838003" y="80720"/>
                </a:lnTo>
                <a:lnTo>
                  <a:pt x="830060" y="78780"/>
                </a:lnTo>
                <a:lnTo>
                  <a:pt x="804836" y="78488"/>
                </a:lnTo>
                <a:lnTo>
                  <a:pt x="800089" y="76370"/>
                </a:lnTo>
                <a:lnTo>
                  <a:pt x="794365" y="72335"/>
                </a:lnTo>
                <a:lnTo>
                  <a:pt x="787532" y="71538"/>
                </a:lnTo>
                <a:lnTo>
                  <a:pt x="769118" y="71350"/>
                </a:lnTo>
                <a:lnTo>
                  <a:pt x="764370" y="69229"/>
                </a:lnTo>
                <a:lnTo>
                  <a:pt x="759614" y="66434"/>
                </a:lnTo>
                <a:lnTo>
                  <a:pt x="751504" y="64493"/>
                </a:lnTo>
                <a:lnTo>
                  <a:pt x="744670" y="59347"/>
                </a:lnTo>
                <a:lnTo>
                  <a:pt x="737992" y="57734"/>
                </a:lnTo>
                <a:lnTo>
                  <a:pt x="702468" y="57056"/>
                </a:lnTo>
                <a:lnTo>
                  <a:pt x="687211" y="57055"/>
                </a:lnTo>
                <a:lnTo>
                  <a:pt x="680376" y="52145"/>
                </a:lnTo>
                <a:lnTo>
                  <a:pt x="673698" y="50573"/>
                </a:lnTo>
                <a:lnTo>
                  <a:pt x="661962" y="49998"/>
                </a:lnTo>
                <a:lnTo>
                  <a:pt x="657214" y="47833"/>
                </a:lnTo>
                <a:lnTo>
                  <a:pt x="651490" y="43768"/>
                </a:lnTo>
                <a:lnTo>
                  <a:pt x="644657" y="42965"/>
                </a:lnTo>
                <a:lnTo>
                  <a:pt x="633326" y="42793"/>
                </a:lnTo>
                <a:lnTo>
                  <a:pt x="628611" y="40662"/>
                </a:lnTo>
                <a:lnTo>
                  <a:pt x="623871" y="37863"/>
                </a:lnTo>
                <a:lnTo>
                  <a:pt x="615771" y="35918"/>
                </a:lnTo>
                <a:lnTo>
                  <a:pt x="590524" y="35626"/>
                </a:lnTo>
                <a:lnTo>
                  <a:pt x="585776" y="33507"/>
                </a:lnTo>
                <a:lnTo>
                  <a:pt x="581020" y="30714"/>
                </a:lnTo>
                <a:lnTo>
                  <a:pt x="571499" y="28921"/>
                </a:lnTo>
                <a:lnTo>
                  <a:pt x="537501" y="28480"/>
                </a:lnTo>
                <a:lnTo>
                  <a:pt x="502442" y="28480"/>
                </a:lnTo>
                <a:lnTo>
                  <a:pt x="468114" y="28480"/>
                </a:lnTo>
                <a:lnTo>
                  <a:pt x="434278" y="28480"/>
                </a:lnTo>
                <a:lnTo>
                  <a:pt x="400047" y="28480"/>
                </a:lnTo>
                <a:lnTo>
                  <a:pt x="364478" y="28480"/>
                </a:lnTo>
                <a:lnTo>
                  <a:pt x="360957" y="28480"/>
                </a:lnTo>
                <a:lnTo>
                  <a:pt x="356746" y="30596"/>
                </a:lnTo>
                <a:lnTo>
                  <a:pt x="352229" y="33389"/>
                </a:lnTo>
                <a:lnTo>
                  <a:pt x="342861" y="35182"/>
                </a:lnTo>
                <a:lnTo>
                  <a:pt x="307143" y="35623"/>
                </a:lnTo>
                <a:lnTo>
                  <a:pt x="304774" y="35623"/>
                </a:lnTo>
                <a:lnTo>
                  <a:pt x="300026" y="37740"/>
                </a:lnTo>
                <a:lnTo>
                  <a:pt x="294302" y="41774"/>
                </a:lnTo>
                <a:lnTo>
                  <a:pt x="286675" y="42571"/>
                </a:lnTo>
                <a:lnTo>
                  <a:pt x="262206" y="42759"/>
                </a:lnTo>
                <a:lnTo>
                  <a:pt x="257295" y="40647"/>
                </a:lnTo>
                <a:lnTo>
                  <a:pt x="252466" y="37856"/>
                </a:lnTo>
                <a:lnTo>
                  <a:pt x="244491" y="36285"/>
                </a:lnTo>
                <a:lnTo>
                  <a:pt x="211870" y="35626"/>
                </a:lnTo>
                <a:lnTo>
                  <a:pt x="191488" y="35624"/>
                </a:lnTo>
                <a:lnTo>
                  <a:pt x="186176" y="33507"/>
                </a:lnTo>
                <a:lnTo>
                  <a:pt x="183649" y="31831"/>
                </a:lnTo>
                <a:lnTo>
                  <a:pt x="172507" y="29472"/>
                </a:lnTo>
                <a:lnTo>
                  <a:pt x="159429" y="27882"/>
                </a:lnTo>
                <a:lnTo>
                  <a:pt x="142382" y="22864"/>
                </a:lnTo>
                <a:lnTo>
                  <a:pt x="133925" y="21221"/>
                </a:lnTo>
                <a:lnTo>
                  <a:pt x="123907" y="16628"/>
                </a:lnTo>
                <a:lnTo>
                  <a:pt x="112031" y="14120"/>
                </a:lnTo>
                <a:lnTo>
                  <a:pt x="102339" y="9496"/>
                </a:lnTo>
                <a:lnTo>
                  <a:pt x="71295" y="1537"/>
                </a:lnTo>
                <a:lnTo>
                  <a:pt x="38092" y="0"/>
                </a:lnTo>
                <a:lnTo>
                  <a:pt x="0" y="70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41"/>
          <p:cNvSpPr/>
          <p:nvPr/>
        </p:nvSpPr>
        <p:spPr>
          <a:xfrm>
            <a:off x="2307435" y="-28575"/>
            <a:ext cx="114297" cy="1428751"/>
          </a:xfrm>
          <a:custGeom>
            <a:avLst/>
            <a:gdLst/>
            <a:ahLst/>
            <a:cxnLst/>
            <a:rect l="0" t="0" r="0" b="0"/>
            <a:pathLst>
              <a:path w="114297" h="1428751">
                <a:moveTo>
                  <a:pt x="114296" y="1428750"/>
                </a:moveTo>
                <a:lnTo>
                  <a:pt x="114296" y="1424958"/>
                </a:lnTo>
                <a:lnTo>
                  <a:pt x="112709" y="1423840"/>
                </a:lnTo>
                <a:lnTo>
                  <a:pt x="101995" y="1421900"/>
                </a:lnTo>
                <a:lnTo>
                  <a:pt x="96805" y="1417901"/>
                </a:lnTo>
                <a:lnTo>
                  <a:pt x="90240" y="1407897"/>
                </a:lnTo>
                <a:lnTo>
                  <a:pt x="80282" y="1375463"/>
                </a:lnTo>
                <a:lnTo>
                  <a:pt x="68964" y="1342593"/>
                </a:lnTo>
                <a:lnTo>
                  <a:pt x="60304" y="1309455"/>
                </a:lnTo>
                <a:lnTo>
                  <a:pt x="55653" y="1277039"/>
                </a:lnTo>
                <a:lnTo>
                  <a:pt x="51119" y="1244089"/>
                </a:lnTo>
                <a:lnTo>
                  <a:pt x="50223" y="1214650"/>
                </a:lnTo>
                <a:lnTo>
                  <a:pt x="50046" y="1185905"/>
                </a:lnTo>
                <a:lnTo>
                  <a:pt x="52132" y="1164444"/>
                </a:lnTo>
                <a:lnTo>
                  <a:pt x="56486" y="1129508"/>
                </a:lnTo>
                <a:lnTo>
                  <a:pt x="57059" y="1099145"/>
                </a:lnTo>
                <a:lnTo>
                  <a:pt x="57129" y="1067251"/>
                </a:lnTo>
                <a:lnTo>
                  <a:pt x="55026" y="1041901"/>
                </a:lnTo>
                <a:lnTo>
                  <a:pt x="50664" y="1007126"/>
                </a:lnTo>
                <a:lnTo>
                  <a:pt x="48017" y="980782"/>
                </a:lnTo>
                <a:lnTo>
                  <a:pt x="44387" y="962908"/>
                </a:lnTo>
                <a:lnTo>
                  <a:pt x="41195" y="944648"/>
                </a:lnTo>
                <a:lnTo>
                  <a:pt x="34079" y="912430"/>
                </a:lnTo>
                <a:lnTo>
                  <a:pt x="28503" y="878422"/>
                </a:lnTo>
                <a:lnTo>
                  <a:pt x="22516" y="842928"/>
                </a:lnTo>
                <a:lnTo>
                  <a:pt x="15917" y="807239"/>
                </a:lnTo>
                <a:lnTo>
                  <a:pt x="12651" y="787928"/>
                </a:lnTo>
                <a:lnTo>
                  <a:pt x="8229" y="767180"/>
                </a:lnTo>
                <a:lnTo>
                  <a:pt x="5167" y="737351"/>
                </a:lnTo>
                <a:lnTo>
                  <a:pt x="1528" y="719860"/>
                </a:lnTo>
                <a:lnTo>
                  <a:pt x="198" y="685582"/>
                </a:lnTo>
                <a:lnTo>
                  <a:pt x="23" y="650052"/>
                </a:lnTo>
                <a:lnTo>
                  <a:pt x="0" y="616475"/>
                </a:lnTo>
                <a:lnTo>
                  <a:pt x="2113" y="583856"/>
                </a:lnTo>
                <a:lnTo>
                  <a:pt x="6699" y="548410"/>
                </a:lnTo>
                <a:lnTo>
                  <a:pt x="7101" y="512715"/>
                </a:lnTo>
                <a:lnTo>
                  <a:pt x="7135" y="479210"/>
                </a:lnTo>
                <a:lnTo>
                  <a:pt x="7139" y="449035"/>
                </a:lnTo>
                <a:lnTo>
                  <a:pt x="7140" y="414203"/>
                </a:lnTo>
                <a:lnTo>
                  <a:pt x="7140" y="378601"/>
                </a:lnTo>
                <a:lnTo>
                  <a:pt x="7140" y="342898"/>
                </a:lnTo>
                <a:lnTo>
                  <a:pt x="12794" y="307181"/>
                </a:lnTo>
                <a:lnTo>
                  <a:pt x="14088" y="276372"/>
                </a:lnTo>
                <a:lnTo>
                  <a:pt x="14245" y="247473"/>
                </a:lnTo>
                <a:lnTo>
                  <a:pt x="18068" y="215218"/>
                </a:lnTo>
                <a:lnTo>
                  <a:pt x="21558" y="181007"/>
                </a:lnTo>
                <a:lnTo>
                  <a:pt x="29067" y="150495"/>
                </a:lnTo>
                <a:lnTo>
                  <a:pt x="38194" y="121538"/>
                </a:lnTo>
                <a:lnTo>
                  <a:pt x="44361" y="87854"/>
                </a:lnTo>
                <a:lnTo>
                  <a:pt x="53465" y="52512"/>
                </a:lnTo>
                <a:lnTo>
                  <a:pt x="61840" y="19057"/>
                </a:lnTo>
                <a:lnTo>
                  <a:pt x="6429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242"/>
          <p:cNvSpPr/>
          <p:nvPr/>
        </p:nvSpPr>
        <p:spPr>
          <a:xfrm>
            <a:off x="4386366" y="4300653"/>
            <a:ext cx="867329" cy="377431"/>
          </a:xfrm>
          <a:custGeom>
            <a:avLst/>
            <a:gdLst/>
            <a:ahLst/>
            <a:cxnLst/>
            <a:rect l="0" t="0" r="0" b="0"/>
            <a:pathLst>
              <a:path w="867329" h="377431">
                <a:moveTo>
                  <a:pt x="528534" y="185622"/>
                </a:moveTo>
                <a:lnTo>
                  <a:pt x="521390" y="185622"/>
                </a:lnTo>
                <a:lnTo>
                  <a:pt x="551136" y="184828"/>
                </a:lnTo>
                <a:lnTo>
                  <a:pt x="581609" y="179140"/>
                </a:lnTo>
                <a:lnTo>
                  <a:pt x="614663" y="174773"/>
                </a:lnTo>
                <a:lnTo>
                  <a:pt x="643708" y="172014"/>
                </a:lnTo>
                <a:lnTo>
                  <a:pt x="679196" y="169352"/>
                </a:lnTo>
                <a:lnTo>
                  <a:pt x="712987" y="165210"/>
                </a:lnTo>
                <a:lnTo>
                  <a:pt x="742593" y="158689"/>
                </a:lnTo>
                <a:lnTo>
                  <a:pt x="774739" y="147425"/>
                </a:lnTo>
                <a:lnTo>
                  <a:pt x="804768" y="133068"/>
                </a:lnTo>
                <a:lnTo>
                  <a:pt x="820813" y="124366"/>
                </a:lnTo>
                <a:lnTo>
                  <a:pt x="825124" y="119239"/>
                </a:lnTo>
                <a:lnTo>
                  <a:pt x="832800" y="103777"/>
                </a:lnTo>
                <a:lnTo>
                  <a:pt x="835332" y="84523"/>
                </a:lnTo>
                <a:lnTo>
                  <a:pt x="833428" y="79041"/>
                </a:lnTo>
                <a:lnTo>
                  <a:pt x="825738" y="69054"/>
                </a:lnTo>
                <a:lnTo>
                  <a:pt x="795145" y="51395"/>
                </a:lnTo>
                <a:lnTo>
                  <a:pt x="784347" y="46591"/>
                </a:lnTo>
                <a:lnTo>
                  <a:pt x="759649" y="43253"/>
                </a:lnTo>
                <a:lnTo>
                  <a:pt x="724970" y="48550"/>
                </a:lnTo>
                <a:lnTo>
                  <a:pt x="693543" y="57240"/>
                </a:lnTo>
                <a:lnTo>
                  <a:pt x="658007" y="68968"/>
                </a:lnTo>
                <a:lnTo>
                  <a:pt x="626452" y="84024"/>
                </a:lnTo>
                <a:lnTo>
                  <a:pt x="591869" y="109128"/>
                </a:lnTo>
                <a:lnTo>
                  <a:pt x="558410" y="137695"/>
                </a:lnTo>
                <a:lnTo>
                  <a:pt x="543306" y="147747"/>
                </a:lnTo>
                <a:lnTo>
                  <a:pt x="530979" y="150413"/>
                </a:lnTo>
                <a:lnTo>
                  <a:pt x="521403" y="155501"/>
                </a:lnTo>
                <a:lnTo>
                  <a:pt x="514257" y="157045"/>
                </a:lnTo>
                <a:lnTo>
                  <a:pt x="514250" y="153254"/>
                </a:lnTo>
                <a:lnTo>
                  <a:pt x="513455" y="152137"/>
                </a:lnTo>
                <a:lnTo>
                  <a:pt x="512131" y="151392"/>
                </a:lnTo>
                <a:lnTo>
                  <a:pt x="507397" y="149990"/>
                </a:lnTo>
                <a:lnTo>
                  <a:pt x="507190" y="146137"/>
                </a:lnTo>
                <a:lnTo>
                  <a:pt x="502908" y="142144"/>
                </a:lnTo>
                <a:lnTo>
                  <a:pt x="496507" y="138517"/>
                </a:lnTo>
                <a:lnTo>
                  <a:pt x="485930" y="136189"/>
                </a:lnTo>
                <a:lnTo>
                  <a:pt x="451444" y="135620"/>
                </a:lnTo>
                <a:lnTo>
                  <a:pt x="416717" y="135616"/>
                </a:lnTo>
                <a:lnTo>
                  <a:pt x="398566" y="133499"/>
                </a:lnTo>
                <a:lnTo>
                  <a:pt x="363252" y="128340"/>
                </a:lnTo>
                <a:lnTo>
                  <a:pt x="327846" y="120832"/>
                </a:lnTo>
                <a:lnTo>
                  <a:pt x="299738" y="114037"/>
                </a:lnTo>
                <a:lnTo>
                  <a:pt x="265588" y="108423"/>
                </a:lnTo>
                <a:lnTo>
                  <a:pt x="235118" y="101610"/>
                </a:lnTo>
                <a:lnTo>
                  <a:pt x="201464" y="92621"/>
                </a:lnTo>
                <a:lnTo>
                  <a:pt x="171652" y="83202"/>
                </a:lnTo>
                <a:lnTo>
                  <a:pt x="142832" y="67995"/>
                </a:lnTo>
                <a:lnTo>
                  <a:pt x="112092" y="47587"/>
                </a:lnTo>
                <a:lnTo>
                  <a:pt x="82291" y="28022"/>
                </a:lnTo>
                <a:lnTo>
                  <a:pt x="80173" y="23502"/>
                </a:lnTo>
                <a:lnTo>
                  <a:pt x="78544" y="10790"/>
                </a:lnTo>
                <a:lnTo>
                  <a:pt x="78484" y="1208"/>
                </a:lnTo>
                <a:lnTo>
                  <a:pt x="79275" y="767"/>
                </a:lnTo>
                <a:lnTo>
                  <a:pt x="92213" y="0"/>
                </a:lnTo>
                <a:lnTo>
                  <a:pt x="124622" y="7167"/>
                </a:lnTo>
                <a:lnTo>
                  <a:pt x="159581" y="19156"/>
                </a:lnTo>
                <a:lnTo>
                  <a:pt x="193110" y="30870"/>
                </a:lnTo>
                <a:lnTo>
                  <a:pt x="222212" y="41165"/>
                </a:lnTo>
                <a:lnTo>
                  <a:pt x="255595" y="55546"/>
                </a:lnTo>
                <a:lnTo>
                  <a:pt x="289147" y="66265"/>
                </a:lnTo>
                <a:lnTo>
                  <a:pt x="316935" y="77408"/>
                </a:lnTo>
                <a:lnTo>
                  <a:pt x="345276" y="86972"/>
                </a:lnTo>
                <a:lnTo>
                  <a:pt x="377594" y="101430"/>
                </a:lnTo>
                <a:lnTo>
                  <a:pt x="406908" y="108049"/>
                </a:lnTo>
                <a:lnTo>
                  <a:pt x="435629" y="116765"/>
                </a:lnTo>
                <a:lnTo>
                  <a:pt x="469263" y="128498"/>
                </a:lnTo>
                <a:lnTo>
                  <a:pt x="499826" y="140382"/>
                </a:lnTo>
                <a:lnTo>
                  <a:pt x="516677" y="146729"/>
                </a:lnTo>
                <a:lnTo>
                  <a:pt x="539068" y="151393"/>
                </a:lnTo>
                <a:lnTo>
                  <a:pt x="547813" y="155930"/>
                </a:lnTo>
                <a:lnTo>
                  <a:pt x="547736" y="157096"/>
                </a:lnTo>
                <a:lnTo>
                  <a:pt x="543625" y="163099"/>
                </a:lnTo>
                <a:lnTo>
                  <a:pt x="541062" y="163706"/>
                </a:lnTo>
                <a:lnTo>
                  <a:pt x="529842" y="164162"/>
                </a:lnTo>
                <a:lnTo>
                  <a:pt x="507386" y="171931"/>
                </a:lnTo>
                <a:lnTo>
                  <a:pt x="500295" y="178177"/>
                </a:lnTo>
                <a:lnTo>
                  <a:pt x="493838" y="178452"/>
                </a:lnTo>
                <a:lnTo>
                  <a:pt x="493497" y="179254"/>
                </a:lnTo>
                <a:lnTo>
                  <a:pt x="492905" y="184627"/>
                </a:lnTo>
                <a:lnTo>
                  <a:pt x="490738" y="185180"/>
                </a:lnTo>
                <a:lnTo>
                  <a:pt x="458856" y="186411"/>
                </a:lnTo>
                <a:lnTo>
                  <a:pt x="442216" y="191275"/>
                </a:lnTo>
                <a:lnTo>
                  <a:pt x="413215" y="197479"/>
                </a:lnTo>
                <a:lnTo>
                  <a:pt x="378381" y="203382"/>
                </a:lnTo>
                <a:lnTo>
                  <a:pt x="343417" y="207122"/>
                </a:lnTo>
                <a:lnTo>
                  <a:pt x="312200" y="211748"/>
                </a:lnTo>
                <a:lnTo>
                  <a:pt x="277398" y="215830"/>
                </a:lnTo>
                <a:lnTo>
                  <a:pt x="249601" y="221824"/>
                </a:lnTo>
                <a:lnTo>
                  <a:pt x="215555" y="227169"/>
                </a:lnTo>
                <a:lnTo>
                  <a:pt x="180990" y="233928"/>
                </a:lnTo>
                <a:lnTo>
                  <a:pt x="148292" y="240790"/>
                </a:lnTo>
                <a:lnTo>
                  <a:pt x="115287" y="246173"/>
                </a:lnTo>
                <a:lnTo>
                  <a:pt x="85043" y="249970"/>
                </a:lnTo>
                <a:lnTo>
                  <a:pt x="53551" y="257540"/>
                </a:lnTo>
                <a:lnTo>
                  <a:pt x="18111" y="271389"/>
                </a:lnTo>
                <a:lnTo>
                  <a:pt x="11960" y="276128"/>
                </a:lnTo>
                <a:lnTo>
                  <a:pt x="2563" y="290399"/>
                </a:lnTo>
                <a:lnTo>
                  <a:pt x="686" y="297542"/>
                </a:lnTo>
                <a:lnTo>
                  <a:pt x="0" y="309447"/>
                </a:lnTo>
                <a:lnTo>
                  <a:pt x="4176" y="316326"/>
                </a:lnTo>
                <a:lnTo>
                  <a:pt x="23193" y="340854"/>
                </a:lnTo>
                <a:lnTo>
                  <a:pt x="38284" y="349356"/>
                </a:lnTo>
                <a:lnTo>
                  <a:pt x="73273" y="362553"/>
                </a:lnTo>
                <a:lnTo>
                  <a:pt x="102688" y="373072"/>
                </a:lnTo>
                <a:lnTo>
                  <a:pt x="134766" y="377430"/>
                </a:lnTo>
                <a:lnTo>
                  <a:pt x="156804" y="376069"/>
                </a:lnTo>
                <a:lnTo>
                  <a:pt x="185584" y="368498"/>
                </a:lnTo>
                <a:lnTo>
                  <a:pt x="214199" y="358565"/>
                </a:lnTo>
                <a:lnTo>
                  <a:pt x="242782" y="342138"/>
                </a:lnTo>
                <a:lnTo>
                  <a:pt x="266331" y="330422"/>
                </a:lnTo>
                <a:lnTo>
                  <a:pt x="298941" y="315560"/>
                </a:lnTo>
                <a:lnTo>
                  <a:pt x="328313" y="297337"/>
                </a:lnTo>
                <a:lnTo>
                  <a:pt x="357045" y="278450"/>
                </a:lnTo>
                <a:lnTo>
                  <a:pt x="391210" y="254673"/>
                </a:lnTo>
                <a:lnTo>
                  <a:pt x="426310" y="222729"/>
                </a:lnTo>
                <a:lnTo>
                  <a:pt x="431507" y="215872"/>
                </a:lnTo>
                <a:lnTo>
                  <a:pt x="436550" y="207550"/>
                </a:lnTo>
                <a:lnTo>
                  <a:pt x="461869" y="173918"/>
                </a:lnTo>
                <a:lnTo>
                  <a:pt x="474759" y="160824"/>
                </a:lnTo>
                <a:lnTo>
                  <a:pt x="478969" y="158726"/>
                </a:lnTo>
                <a:lnTo>
                  <a:pt x="481203" y="158166"/>
                </a:lnTo>
                <a:lnTo>
                  <a:pt x="482693" y="156999"/>
                </a:lnTo>
                <a:lnTo>
                  <a:pt x="486376" y="151565"/>
                </a:lnTo>
                <a:lnTo>
                  <a:pt x="505441" y="140284"/>
                </a:lnTo>
                <a:lnTo>
                  <a:pt x="520867" y="135737"/>
                </a:lnTo>
                <a:lnTo>
                  <a:pt x="521376" y="146261"/>
                </a:lnTo>
                <a:lnTo>
                  <a:pt x="519268" y="150401"/>
                </a:lnTo>
                <a:lnTo>
                  <a:pt x="515238" y="155734"/>
                </a:lnTo>
                <a:lnTo>
                  <a:pt x="514334" y="163083"/>
                </a:lnTo>
                <a:lnTo>
                  <a:pt x="514272" y="167655"/>
                </a:lnTo>
                <a:lnTo>
                  <a:pt x="545100" y="194695"/>
                </a:lnTo>
                <a:lnTo>
                  <a:pt x="577148" y="220260"/>
                </a:lnTo>
                <a:lnTo>
                  <a:pt x="601107" y="232563"/>
                </a:lnTo>
                <a:lnTo>
                  <a:pt x="635840" y="248856"/>
                </a:lnTo>
                <a:lnTo>
                  <a:pt x="669204" y="266052"/>
                </a:lnTo>
                <a:lnTo>
                  <a:pt x="699548" y="277915"/>
                </a:lnTo>
                <a:lnTo>
                  <a:pt x="732265" y="287902"/>
                </a:lnTo>
                <a:lnTo>
                  <a:pt x="765314" y="299907"/>
                </a:lnTo>
                <a:lnTo>
                  <a:pt x="788133" y="304945"/>
                </a:lnTo>
                <a:lnTo>
                  <a:pt x="810769" y="308554"/>
                </a:lnTo>
                <a:lnTo>
                  <a:pt x="836840" y="313465"/>
                </a:lnTo>
                <a:lnTo>
                  <a:pt x="843623" y="313879"/>
                </a:lnTo>
                <a:lnTo>
                  <a:pt x="861744" y="308030"/>
                </a:lnTo>
                <a:lnTo>
                  <a:pt x="867328" y="303559"/>
                </a:lnTo>
                <a:lnTo>
                  <a:pt x="867109" y="300759"/>
                </a:lnTo>
                <a:lnTo>
                  <a:pt x="862633" y="293415"/>
                </a:lnTo>
                <a:lnTo>
                  <a:pt x="836211" y="271649"/>
                </a:lnTo>
                <a:lnTo>
                  <a:pt x="805121" y="255943"/>
                </a:lnTo>
                <a:lnTo>
                  <a:pt x="772434" y="237789"/>
                </a:lnTo>
                <a:lnTo>
                  <a:pt x="738137" y="223825"/>
                </a:lnTo>
                <a:lnTo>
                  <a:pt x="707608" y="208720"/>
                </a:lnTo>
                <a:lnTo>
                  <a:pt x="674855" y="194065"/>
                </a:lnTo>
                <a:lnTo>
                  <a:pt x="647207" y="184331"/>
                </a:lnTo>
                <a:lnTo>
                  <a:pt x="618906" y="172628"/>
                </a:lnTo>
                <a:lnTo>
                  <a:pt x="590412" y="162899"/>
                </a:lnTo>
                <a:lnTo>
                  <a:pt x="561861" y="154988"/>
                </a:lnTo>
                <a:lnTo>
                  <a:pt x="529501" y="143825"/>
                </a:lnTo>
                <a:lnTo>
                  <a:pt x="507103" y="1356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35"/>
          <p:cNvGrpSpPr/>
          <p:nvPr/>
        </p:nvGrpSpPr>
        <p:grpSpPr>
          <a:xfrm>
            <a:off x="5816042" y="3386228"/>
            <a:ext cx="720470" cy="735394"/>
            <a:chOff x="5816042" y="3386228"/>
            <a:chExt cx="720470" cy="735394"/>
          </a:xfrm>
        </p:grpSpPr>
        <p:sp>
          <p:nvSpPr>
            <p:cNvPr id="12" name="SMARTInkShape-243"/>
            <p:cNvSpPr/>
            <p:nvPr/>
          </p:nvSpPr>
          <p:spPr>
            <a:xfrm>
              <a:off x="5816042" y="3957638"/>
              <a:ext cx="498030" cy="163984"/>
            </a:xfrm>
            <a:custGeom>
              <a:avLst/>
              <a:gdLst/>
              <a:ahLst/>
              <a:cxnLst/>
              <a:rect l="0" t="0" r="0" b="0"/>
              <a:pathLst>
                <a:path w="498030" h="163984">
                  <a:moveTo>
                    <a:pt x="234714" y="28575"/>
                  </a:moveTo>
                  <a:lnTo>
                    <a:pt x="201301" y="28575"/>
                  </a:lnTo>
                  <a:lnTo>
                    <a:pt x="189460" y="28575"/>
                  </a:lnTo>
                  <a:lnTo>
                    <a:pt x="157397" y="39216"/>
                  </a:lnTo>
                  <a:lnTo>
                    <a:pt x="128901" y="48036"/>
                  </a:lnTo>
                  <a:lnTo>
                    <a:pt x="117836" y="50718"/>
                  </a:lnTo>
                  <a:lnTo>
                    <a:pt x="93447" y="61142"/>
                  </a:lnTo>
                  <a:lnTo>
                    <a:pt x="83822" y="63686"/>
                  </a:lnTo>
                  <a:lnTo>
                    <a:pt x="71176" y="71787"/>
                  </a:lnTo>
                  <a:lnTo>
                    <a:pt x="57243" y="81031"/>
                  </a:lnTo>
                  <a:lnTo>
                    <a:pt x="39759" y="89105"/>
                  </a:lnTo>
                  <a:lnTo>
                    <a:pt x="10879" y="116689"/>
                  </a:lnTo>
                  <a:lnTo>
                    <a:pt x="8232" y="121447"/>
                  </a:lnTo>
                  <a:lnTo>
                    <a:pt x="6533" y="130969"/>
                  </a:lnTo>
                  <a:lnTo>
                    <a:pt x="5599" y="132556"/>
                  </a:lnTo>
                  <a:lnTo>
                    <a:pt x="4183" y="133615"/>
                  </a:lnTo>
                  <a:lnTo>
                    <a:pt x="2446" y="134320"/>
                  </a:lnTo>
                  <a:lnTo>
                    <a:pt x="1287" y="135584"/>
                  </a:lnTo>
                  <a:lnTo>
                    <a:pt x="0" y="139105"/>
                  </a:lnTo>
                  <a:lnTo>
                    <a:pt x="451" y="140361"/>
                  </a:lnTo>
                  <a:lnTo>
                    <a:pt x="1545" y="141199"/>
                  </a:lnTo>
                  <a:lnTo>
                    <a:pt x="3068" y="141758"/>
                  </a:lnTo>
                  <a:lnTo>
                    <a:pt x="4083" y="142924"/>
                  </a:lnTo>
                  <a:lnTo>
                    <a:pt x="5847" y="148927"/>
                  </a:lnTo>
                  <a:lnTo>
                    <a:pt x="16674" y="154712"/>
                  </a:lnTo>
                  <a:lnTo>
                    <a:pt x="24765" y="157230"/>
                  </a:lnTo>
                  <a:lnTo>
                    <a:pt x="32190" y="161856"/>
                  </a:lnTo>
                  <a:lnTo>
                    <a:pt x="40211" y="163580"/>
                  </a:lnTo>
                  <a:lnTo>
                    <a:pt x="47991" y="163983"/>
                  </a:lnTo>
                  <a:lnTo>
                    <a:pt x="54624" y="162046"/>
                  </a:lnTo>
                  <a:lnTo>
                    <a:pt x="60218" y="159332"/>
                  </a:lnTo>
                  <a:lnTo>
                    <a:pt x="67830" y="157012"/>
                  </a:lnTo>
                  <a:lnTo>
                    <a:pt x="100655" y="135687"/>
                  </a:lnTo>
                  <a:lnTo>
                    <a:pt x="135187" y="114298"/>
                  </a:lnTo>
                  <a:lnTo>
                    <a:pt x="168068" y="97631"/>
                  </a:lnTo>
                  <a:lnTo>
                    <a:pt x="199438" y="72926"/>
                  </a:lnTo>
                  <a:lnTo>
                    <a:pt x="231425" y="51651"/>
                  </a:lnTo>
                  <a:lnTo>
                    <a:pt x="247762" y="40351"/>
                  </a:lnTo>
                  <a:lnTo>
                    <a:pt x="254456" y="30829"/>
                  </a:lnTo>
                  <a:lnTo>
                    <a:pt x="269511" y="7504"/>
                  </a:lnTo>
                  <a:lnTo>
                    <a:pt x="270433" y="0"/>
                  </a:lnTo>
                  <a:lnTo>
                    <a:pt x="270433" y="6150"/>
                  </a:lnTo>
                  <a:lnTo>
                    <a:pt x="282790" y="21578"/>
                  </a:lnTo>
                  <a:lnTo>
                    <a:pt x="284656" y="26259"/>
                  </a:lnTo>
                  <a:lnTo>
                    <a:pt x="318063" y="61912"/>
                  </a:lnTo>
                  <a:lnTo>
                    <a:pt x="324410" y="69056"/>
                  </a:lnTo>
                  <a:lnTo>
                    <a:pt x="326173" y="73818"/>
                  </a:lnTo>
                  <a:lnTo>
                    <a:pt x="353443" y="96969"/>
                  </a:lnTo>
                  <a:lnTo>
                    <a:pt x="375241" y="111066"/>
                  </a:lnTo>
                  <a:lnTo>
                    <a:pt x="390237" y="115778"/>
                  </a:lnTo>
                  <a:lnTo>
                    <a:pt x="404361" y="125607"/>
                  </a:lnTo>
                  <a:lnTo>
                    <a:pt x="439431" y="134991"/>
                  </a:lnTo>
                  <a:lnTo>
                    <a:pt x="451299" y="136306"/>
                  </a:lnTo>
                  <a:lnTo>
                    <a:pt x="465368" y="141852"/>
                  </a:lnTo>
                  <a:lnTo>
                    <a:pt x="472742" y="142571"/>
                  </a:lnTo>
                  <a:lnTo>
                    <a:pt x="477559" y="140623"/>
                  </a:lnTo>
                  <a:lnTo>
                    <a:pt x="482345" y="137905"/>
                  </a:lnTo>
                  <a:lnTo>
                    <a:pt x="487118" y="136697"/>
                  </a:lnTo>
                  <a:lnTo>
                    <a:pt x="488709" y="135581"/>
                  </a:lnTo>
                  <a:lnTo>
                    <a:pt x="489769" y="134044"/>
                  </a:lnTo>
                  <a:lnTo>
                    <a:pt x="491765" y="128906"/>
                  </a:lnTo>
                  <a:lnTo>
                    <a:pt x="496774" y="122947"/>
                  </a:lnTo>
                  <a:lnTo>
                    <a:pt x="498029" y="118672"/>
                  </a:lnTo>
                  <a:lnTo>
                    <a:pt x="497570" y="116421"/>
                  </a:lnTo>
                  <a:lnTo>
                    <a:pt x="494943" y="111803"/>
                  </a:lnTo>
                  <a:lnTo>
                    <a:pt x="493132" y="110254"/>
                  </a:lnTo>
                  <a:lnTo>
                    <a:pt x="482214" y="103771"/>
                  </a:lnTo>
                  <a:lnTo>
                    <a:pt x="452846" y="80945"/>
                  </a:lnTo>
                  <a:lnTo>
                    <a:pt x="420397" y="64292"/>
                  </a:lnTo>
                  <a:lnTo>
                    <a:pt x="390014" y="50976"/>
                  </a:lnTo>
                  <a:lnTo>
                    <a:pt x="358428" y="33631"/>
                  </a:lnTo>
                  <a:lnTo>
                    <a:pt x="325196" y="23961"/>
                  </a:lnTo>
                  <a:lnTo>
                    <a:pt x="291002" y="21475"/>
                  </a:lnTo>
                  <a:lnTo>
                    <a:pt x="284721" y="2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4"/>
            <p:cNvSpPr/>
            <p:nvPr/>
          </p:nvSpPr>
          <p:spPr>
            <a:xfrm>
              <a:off x="5889623" y="3386228"/>
              <a:ext cx="646889" cy="192792"/>
            </a:xfrm>
            <a:custGeom>
              <a:avLst/>
              <a:gdLst/>
              <a:ahLst/>
              <a:cxnLst/>
              <a:rect l="0" t="0" r="0" b="0"/>
              <a:pathLst>
                <a:path w="646889" h="192792">
                  <a:moveTo>
                    <a:pt x="354015" y="192791"/>
                  </a:moveTo>
                  <a:lnTo>
                    <a:pt x="346873" y="192791"/>
                  </a:lnTo>
                  <a:lnTo>
                    <a:pt x="346871" y="186640"/>
                  </a:lnTo>
                  <a:lnTo>
                    <a:pt x="346077" y="186309"/>
                  </a:lnTo>
                  <a:lnTo>
                    <a:pt x="340720" y="185734"/>
                  </a:lnTo>
                  <a:lnTo>
                    <a:pt x="333663" y="179504"/>
                  </a:lnTo>
                  <a:lnTo>
                    <a:pt x="327094" y="177907"/>
                  </a:lnTo>
                  <a:lnTo>
                    <a:pt x="319668" y="173652"/>
                  </a:lnTo>
                  <a:lnTo>
                    <a:pt x="308560" y="171245"/>
                  </a:lnTo>
                  <a:lnTo>
                    <a:pt x="299095" y="166651"/>
                  </a:lnTo>
                  <a:lnTo>
                    <a:pt x="265974" y="159370"/>
                  </a:lnTo>
                  <a:lnTo>
                    <a:pt x="234630" y="151011"/>
                  </a:lnTo>
                  <a:lnTo>
                    <a:pt x="201595" y="143510"/>
                  </a:lnTo>
                  <a:lnTo>
                    <a:pt x="187321" y="142206"/>
                  </a:lnTo>
                  <a:lnTo>
                    <a:pt x="156106" y="133978"/>
                  </a:lnTo>
                  <a:lnTo>
                    <a:pt x="122837" y="116526"/>
                  </a:lnTo>
                  <a:lnTo>
                    <a:pt x="89532" y="97388"/>
                  </a:lnTo>
                  <a:lnTo>
                    <a:pt x="61878" y="78621"/>
                  </a:lnTo>
                  <a:lnTo>
                    <a:pt x="43362" y="64215"/>
                  </a:lnTo>
                  <a:lnTo>
                    <a:pt x="42138" y="61830"/>
                  </a:lnTo>
                  <a:lnTo>
                    <a:pt x="20372" y="45154"/>
                  </a:lnTo>
                  <a:lnTo>
                    <a:pt x="9536" y="38010"/>
                  </a:lnTo>
                  <a:lnTo>
                    <a:pt x="6444" y="33247"/>
                  </a:lnTo>
                  <a:lnTo>
                    <a:pt x="3665" y="23722"/>
                  </a:lnTo>
                  <a:lnTo>
                    <a:pt x="395" y="18960"/>
                  </a:lnTo>
                  <a:lnTo>
                    <a:pt x="0" y="16578"/>
                  </a:lnTo>
                  <a:lnTo>
                    <a:pt x="530" y="14197"/>
                  </a:lnTo>
                  <a:lnTo>
                    <a:pt x="3769" y="7471"/>
                  </a:lnTo>
                  <a:lnTo>
                    <a:pt x="10104" y="939"/>
                  </a:lnTo>
                  <a:lnTo>
                    <a:pt x="14607" y="215"/>
                  </a:lnTo>
                  <a:lnTo>
                    <a:pt x="20969" y="0"/>
                  </a:lnTo>
                  <a:lnTo>
                    <a:pt x="25549" y="2066"/>
                  </a:lnTo>
                  <a:lnTo>
                    <a:pt x="30230" y="4837"/>
                  </a:lnTo>
                  <a:lnTo>
                    <a:pt x="38121" y="6397"/>
                  </a:lnTo>
                  <a:lnTo>
                    <a:pt x="49367" y="7652"/>
                  </a:lnTo>
                  <a:lnTo>
                    <a:pt x="58873" y="11905"/>
                  </a:lnTo>
                  <a:lnTo>
                    <a:pt x="92011" y="19047"/>
                  </a:lnTo>
                  <a:lnTo>
                    <a:pt x="100877" y="21455"/>
                  </a:lnTo>
                  <a:lnTo>
                    <a:pt x="109325" y="26049"/>
                  </a:lnTo>
                  <a:lnTo>
                    <a:pt x="120735" y="28557"/>
                  </a:lnTo>
                  <a:lnTo>
                    <a:pt x="132104" y="33996"/>
                  </a:lnTo>
                  <a:lnTo>
                    <a:pt x="145786" y="39099"/>
                  </a:lnTo>
                  <a:lnTo>
                    <a:pt x="180500" y="57102"/>
                  </a:lnTo>
                  <a:lnTo>
                    <a:pt x="213719" y="76111"/>
                  </a:lnTo>
                  <a:lnTo>
                    <a:pt x="246229" y="95307"/>
                  </a:lnTo>
                  <a:lnTo>
                    <a:pt x="280403" y="116504"/>
                  </a:lnTo>
                  <a:lnTo>
                    <a:pt x="311602" y="141292"/>
                  </a:lnTo>
                  <a:lnTo>
                    <a:pt x="342788" y="161776"/>
                  </a:lnTo>
                  <a:lnTo>
                    <a:pt x="359176" y="169231"/>
                  </a:lnTo>
                  <a:lnTo>
                    <a:pt x="368255" y="171349"/>
                  </a:lnTo>
                  <a:lnTo>
                    <a:pt x="368301" y="178209"/>
                  </a:lnTo>
                  <a:lnTo>
                    <a:pt x="368302" y="171360"/>
                  </a:lnTo>
                  <a:lnTo>
                    <a:pt x="374453" y="171360"/>
                  </a:lnTo>
                  <a:lnTo>
                    <a:pt x="409688" y="137114"/>
                  </a:lnTo>
                  <a:lnTo>
                    <a:pt x="419987" y="128933"/>
                  </a:lnTo>
                  <a:lnTo>
                    <a:pt x="439260" y="116364"/>
                  </a:lnTo>
                  <a:lnTo>
                    <a:pt x="452962" y="110843"/>
                  </a:lnTo>
                  <a:lnTo>
                    <a:pt x="478578" y="95896"/>
                  </a:lnTo>
                  <a:lnTo>
                    <a:pt x="511220" y="90844"/>
                  </a:lnTo>
                  <a:lnTo>
                    <a:pt x="525477" y="87178"/>
                  </a:lnTo>
                  <a:lnTo>
                    <a:pt x="556444" y="81932"/>
                  </a:lnTo>
                  <a:lnTo>
                    <a:pt x="581019" y="78793"/>
                  </a:lnTo>
                  <a:lnTo>
                    <a:pt x="615028" y="84668"/>
                  </a:lnTo>
                  <a:lnTo>
                    <a:pt x="622950" y="87322"/>
                  </a:lnTo>
                  <a:lnTo>
                    <a:pt x="644356" y="98610"/>
                  </a:lnTo>
                  <a:lnTo>
                    <a:pt x="645208" y="99841"/>
                  </a:lnTo>
                  <a:lnTo>
                    <a:pt x="646404" y="105366"/>
                  </a:lnTo>
                  <a:lnTo>
                    <a:pt x="646888" y="121403"/>
                  </a:lnTo>
                  <a:lnTo>
                    <a:pt x="644783" y="127461"/>
                  </a:lnTo>
                  <a:lnTo>
                    <a:pt x="641995" y="132799"/>
                  </a:lnTo>
                  <a:lnTo>
                    <a:pt x="640756" y="137817"/>
                  </a:lnTo>
                  <a:lnTo>
                    <a:pt x="635972" y="142693"/>
                  </a:lnTo>
                  <a:lnTo>
                    <a:pt x="612356" y="159448"/>
                  </a:lnTo>
                  <a:lnTo>
                    <a:pt x="580162" y="169640"/>
                  </a:lnTo>
                  <a:lnTo>
                    <a:pt x="545923" y="184262"/>
                  </a:lnTo>
                  <a:lnTo>
                    <a:pt x="515136" y="191119"/>
                  </a:lnTo>
                  <a:lnTo>
                    <a:pt x="486685" y="190179"/>
                  </a:lnTo>
                  <a:lnTo>
                    <a:pt x="452893" y="186542"/>
                  </a:lnTo>
                  <a:lnTo>
                    <a:pt x="421008" y="185725"/>
                  </a:lnTo>
                  <a:lnTo>
                    <a:pt x="402496" y="184869"/>
                  </a:lnTo>
                  <a:lnTo>
                    <a:pt x="367933" y="173291"/>
                  </a:lnTo>
                  <a:lnTo>
                    <a:pt x="361158" y="171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6"/>
          <p:cNvGrpSpPr/>
          <p:nvPr/>
        </p:nvGrpSpPr>
        <p:grpSpPr>
          <a:xfrm>
            <a:off x="978751" y="2371725"/>
            <a:ext cx="1278675" cy="1521620"/>
            <a:chOff x="978751" y="2371725"/>
            <a:chExt cx="1278675" cy="1521620"/>
          </a:xfrm>
        </p:grpSpPr>
        <p:sp>
          <p:nvSpPr>
            <p:cNvPr id="15" name="SMARTInkShape-245"/>
            <p:cNvSpPr/>
            <p:nvPr/>
          </p:nvSpPr>
          <p:spPr>
            <a:xfrm>
              <a:off x="2035969" y="2403671"/>
              <a:ext cx="221457" cy="178954"/>
            </a:xfrm>
            <a:custGeom>
              <a:avLst/>
              <a:gdLst/>
              <a:ahLst/>
              <a:cxnLst/>
              <a:rect l="0" t="0" r="0" b="0"/>
              <a:pathLst>
                <a:path w="221457" h="178954">
                  <a:moveTo>
                    <a:pt x="0" y="110929"/>
                  </a:moveTo>
                  <a:lnTo>
                    <a:pt x="3792" y="107137"/>
                  </a:lnTo>
                  <a:lnTo>
                    <a:pt x="5654" y="103158"/>
                  </a:lnTo>
                  <a:lnTo>
                    <a:pt x="6849" y="97929"/>
                  </a:lnTo>
                  <a:lnTo>
                    <a:pt x="30424" y="69862"/>
                  </a:lnTo>
                  <a:lnTo>
                    <a:pt x="47990" y="55104"/>
                  </a:lnTo>
                  <a:lnTo>
                    <a:pt x="66289" y="31285"/>
                  </a:lnTo>
                  <a:lnTo>
                    <a:pt x="69149" y="23673"/>
                  </a:lnTo>
                  <a:lnTo>
                    <a:pt x="70985" y="9644"/>
                  </a:lnTo>
                  <a:lnTo>
                    <a:pt x="70342" y="7687"/>
                  </a:lnTo>
                  <a:lnTo>
                    <a:pt x="69120" y="6382"/>
                  </a:lnTo>
                  <a:lnTo>
                    <a:pt x="63607" y="2429"/>
                  </a:lnTo>
                  <a:lnTo>
                    <a:pt x="61455" y="496"/>
                  </a:lnTo>
                  <a:lnTo>
                    <a:pt x="59226" y="0"/>
                  </a:lnTo>
                  <a:lnTo>
                    <a:pt x="56946" y="464"/>
                  </a:lnTo>
                  <a:lnTo>
                    <a:pt x="39513" y="9834"/>
                  </a:lnTo>
                  <a:lnTo>
                    <a:pt x="21240" y="28048"/>
                  </a:lnTo>
                  <a:lnTo>
                    <a:pt x="9204" y="47478"/>
                  </a:lnTo>
                  <a:lnTo>
                    <a:pt x="4090" y="61297"/>
                  </a:lnTo>
                  <a:lnTo>
                    <a:pt x="2006" y="82465"/>
                  </a:lnTo>
                  <a:lnTo>
                    <a:pt x="10102" y="118087"/>
                  </a:lnTo>
                  <a:lnTo>
                    <a:pt x="20632" y="139508"/>
                  </a:lnTo>
                  <a:lnTo>
                    <a:pt x="37598" y="157144"/>
                  </a:lnTo>
                  <a:lnTo>
                    <a:pt x="53914" y="168631"/>
                  </a:lnTo>
                  <a:lnTo>
                    <a:pt x="86239" y="176472"/>
                  </a:lnTo>
                  <a:lnTo>
                    <a:pt x="100241" y="178953"/>
                  </a:lnTo>
                  <a:lnTo>
                    <a:pt x="131969" y="175871"/>
                  </a:lnTo>
                  <a:lnTo>
                    <a:pt x="151020" y="167830"/>
                  </a:lnTo>
                  <a:lnTo>
                    <a:pt x="180215" y="146302"/>
                  </a:lnTo>
                  <a:lnTo>
                    <a:pt x="198388" y="130141"/>
                  </a:lnTo>
                  <a:lnTo>
                    <a:pt x="221456" y="1037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6"/>
            <p:cNvSpPr/>
            <p:nvPr/>
          </p:nvSpPr>
          <p:spPr>
            <a:xfrm>
              <a:off x="1871663" y="2371725"/>
              <a:ext cx="164307" cy="242889"/>
            </a:xfrm>
            <a:custGeom>
              <a:avLst/>
              <a:gdLst/>
              <a:ahLst/>
              <a:cxnLst/>
              <a:rect l="0" t="0" r="0" b="0"/>
              <a:pathLst>
                <a:path w="164307" h="242889">
                  <a:moveTo>
                    <a:pt x="0" y="0"/>
                  </a:moveTo>
                  <a:lnTo>
                    <a:pt x="0" y="9943"/>
                  </a:lnTo>
                  <a:lnTo>
                    <a:pt x="2116" y="14473"/>
                  </a:lnTo>
                  <a:lnTo>
                    <a:pt x="5703" y="20720"/>
                  </a:lnTo>
                  <a:lnTo>
                    <a:pt x="16792" y="50853"/>
                  </a:lnTo>
                  <a:lnTo>
                    <a:pt x="31921" y="83658"/>
                  </a:lnTo>
                  <a:lnTo>
                    <a:pt x="50196" y="116008"/>
                  </a:lnTo>
                  <a:lnTo>
                    <a:pt x="72886" y="148945"/>
                  </a:lnTo>
                  <a:lnTo>
                    <a:pt x="101692" y="179942"/>
                  </a:lnTo>
                  <a:lnTo>
                    <a:pt x="131714" y="211687"/>
                  </a:lnTo>
                  <a:lnTo>
                    <a:pt x="150195" y="223319"/>
                  </a:lnTo>
                  <a:lnTo>
                    <a:pt x="164306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7"/>
            <p:cNvSpPr/>
            <p:nvPr/>
          </p:nvSpPr>
          <p:spPr>
            <a:xfrm>
              <a:off x="1871663" y="2557892"/>
              <a:ext cx="121377" cy="117633"/>
            </a:xfrm>
            <a:custGeom>
              <a:avLst/>
              <a:gdLst/>
              <a:ahLst/>
              <a:cxnLst/>
              <a:rect l="0" t="0" r="0" b="0"/>
              <a:pathLst>
                <a:path w="121377" h="117633">
                  <a:moveTo>
                    <a:pt x="64293" y="49577"/>
                  </a:moveTo>
                  <a:lnTo>
                    <a:pt x="58639" y="63002"/>
                  </a:lnTo>
                  <a:lnTo>
                    <a:pt x="57237" y="84275"/>
                  </a:lnTo>
                  <a:lnTo>
                    <a:pt x="60968" y="97605"/>
                  </a:lnTo>
                  <a:lnTo>
                    <a:pt x="67100" y="107816"/>
                  </a:lnTo>
                  <a:lnTo>
                    <a:pt x="70133" y="109834"/>
                  </a:lnTo>
                  <a:lnTo>
                    <a:pt x="84291" y="115190"/>
                  </a:lnTo>
                  <a:lnTo>
                    <a:pt x="87150" y="117131"/>
                  </a:lnTo>
                  <a:lnTo>
                    <a:pt x="89850" y="117632"/>
                  </a:lnTo>
                  <a:lnTo>
                    <a:pt x="92443" y="117172"/>
                  </a:lnTo>
                  <a:lnTo>
                    <a:pt x="112773" y="106389"/>
                  </a:lnTo>
                  <a:lnTo>
                    <a:pt x="115663" y="104121"/>
                  </a:lnTo>
                  <a:lnTo>
                    <a:pt x="118874" y="97366"/>
                  </a:lnTo>
                  <a:lnTo>
                    <a:pt x="121376" y="63365"/>
                  </a:lnTo>
                  <a:lnTo>
                    <a:pt x="120620" y="54118"/>
                  </a:lnTo>
                  <a:lnTo>
                    <a:pt x="117638" y="44716"/>
                  </a:lnTo>
                  <a:lnTo>
                    <a:pt x="98499" y="20023"/>
                  </a:lnTo>
                  <a:lnTo>
                    <a:pt x="76871" y="9373"/>
                  </a:lnTo>
                  <a:lnTo>
                    <a:pt x="51785" y="1742"/>
                  </a:lnTo>
                  <a:lnTo>
                    <a:pt x="31307" y="0"/>
                  </a:lnTo>
                  <a:lnTo>
                    <a:pt x="0" y="6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8"/>
            <p:cNvSpPr/>
            <p:nvPr/>
          </p:nvSpPr>
          <p:spPr>
            <a:xfrm>
              <a:off x="1807369" y="2578894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1428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9"/>
            <p:cNvSpPr/>
            <p:nvPr/>
          </p:nvSpPr>
          <p:spPr>
            <a:xfrm>
              <a:off x="1878806" y="2636044"/>
              <a:ext cx="71439" cy="71438"/>
            </a:xfrm>
            <a:custGeom>
              <a:avLst/>
              <a:gdLst/>
              <a:ahLst/>
              <a:cxnLst/>
              <a:rect l="0" t="0" r="0" b="0"/>
              <a:pathLst>
                <a:path w="71439" h="71438">
                  <a:moveTo>
                    <a:pt x="0" y="0"/>
                  </a:moveTo>
                  <a:lnTo>
                    <a:pt x="5704" y="6497"/>
                  </a:lnTo>
                  <a:lnTo>
                    <a:pt x="21491" y="28340"/>
                  </a:lnTo>
                  <a:lnTo>
                    <a:pt x="54533" y="61671"/>
                  </a:lnTo>
                  <a:lnTo>
                    <a:pt x="62852" y="69994"/>
                  </a:lnTo>
                  <a:lnTo>
                    <a:pt x="65770" y="70796"/>
                  </a:lnTo>
                  <a:lnTo>
                    <a:pt x="71438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0"/>
            <p:cNvSpPr/>
            <p:nvPr/>
          </p:nvSpPr>
          <p:spPr>
            <a:xfrm>
              <a:off x="1685925" y="2643188"/>
              <a:ext cx="171117" cy="171023"/>
            </a:xfrm>
            <a:custGeom>
              <a:avLst/>
              <a:gdLst/>
              <a:ahLst/>
              <a:cxnLst/>
              <a:rect l="0" t="0" r="0" b="0"/>
              <a:pathLst>
                <a:path w="171117" h="171023">
                  <a:moveTo>
                    <a:pt x="0" y="164306"/>
                  </a:moveTo>
                  <a:lnTo>
                    <a:pt x="0" y="142815"/>
                  </a:lnTo>
                  <a:lnTo>
                    <a:pt x="4233" y="134646"/>
                  </a:lnTo>
                  <a:lnTo>
                    <a:pt x="16094" y="120259"/>
                  </a:lnTo>
                  <a:lnTo>
                    <a:pt x="27435" y="112273"/>
                  </a:lnTo>
                  <a:lnTo>
                    <a:pt x="44641" y="108672"/>
                  </a:lnTo>
                  <a:lnTo>
                    <a:pt x="79730" y="107289"/>
                  </a:lnTo>
                  <a:lnTo>
                    <a:pt x="96561" y="110987"/>
                  </a:lnTo>
                  <a:lnTo>
                    <a:pt x="116470" y="120142"/>
                  </a:lnTo>
                  <a:lnTo>
                    <a:pt x="150981" y="151123"/>
                  </a:lnTo>
                  <a:lnTo>
                    <a:pt x="160851" y="161673"/>
                  </a:lnTo>
                  <a:lnTo>
                    <a:pt x="162771" y="166575"/>
                  </a:lnTo>
                  <a:lnTo>
                    <a:pt x="164076" y="168200"/>
                  </a:lnTo>
                  <a:lnTo>
                    <a:pt x="170322" y="171022"/>
                  </a:lnTo>
                  <a:lnTo>
                    <a:pt x="170698" y="170370"/>
                  </a:lnTo>
                  <a:lnTo>
                    <a:pt x="171116" y="167530"/>
                  </a:lnTo>
                  <a:lnTo>
                    <a:pt x="169185" y="163622"/>
                  </a:lnTo>
                  <a:lnTo>
                    <a:pt x="167559" y="161469"/>
                  </a:lnTo>
                  <a:lnTo>
                    <a:pt x="160799" y="127711"/>
                  </a:lnTo>
                  <a:lnTo>
                    <a:pt x="152178" y="99045"/>
                  </a:lnTo>
                  <a:lnTo>
                    <a:pt x="142831" y="65749"/>
                  </a:lnTo>
                  <a:lnTo>
                    <a:pt x="133341" y="36006"/>
                  </a:lnTo>
                  <a:lnTo>
                    <a:pt x="1285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1"/>
            <p:cNvSpPr/>
            <p:nvPr/>
          </p:nvSpPr>
          <p:spPr>
            <a:xfrm>
              <a:off x="1635919" y="2671763"/>
              <a:ext cx="164307" cy="185738"/>
            </a:xfrm>
            <a:custGeom>
              <a:avLst/>
              <a:gdLst/>
              <a:ahLst/>
              <a:cxnLst/>
              <a:rect l="0" t="0" r="0" b="0"/>
              <a:pathLst>
                <a:path w="164307" h="185738">
                  <a:moveTo>
                    <a:pt x="0" y="0"/>
                  </a:moveTo>
                  <a:lnTo>
                    <a:pt x="3792" y="0"/>
                  </a:lnTo>
                  <a:lnTo>
                    <a:pt x="4909" y="1587"/>
                  </a:lnTo>
                  <a:lnTo>
                    <a:pt x="8069" y="11406"/>
                  </a:lnTo>
                  <a:lnTo>
                    <a:pt x="38168" y="45089"/>
                  </a:lnTo>
                  <a:lnTo>
                    <a:pt x="64777" y="75669"/>
                  </a:lnTo>
                  <a:lnTo>
                    <a:pt x="92964" y="105787"/>
                  </a:lnTo>
                  <a:lnTo>
                    <a:pt x="124808" y="136648"/>
                  </a:lnTo>
                  <a:lnTo>
                    <a:pt x="156481" y="170672"/>
                  </a:lnTo>
                  <a:lnTo>
                    <a:pt x="160828" y="175867"/>
                  </a:lnTo>
                  <a:lnTo>
                    <a:pt x="164306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2"/>
            <p:cNvSpPr/>
            <p:nvPr/>
          </p:nvSpPr>
          <p:spPr>
            <a:xfrm>
              <a:off x="1578769" y="2832302"/>
              <a:ext cx="171451" cy="117667"/>
            </a:xfrm>
            <a:custGeom>
              <a:avLst/>
              <a:gdLst/>
              <a:ahLst/>
              <a:cxnLst/>
              <a:rect l="0" t="0" r="0" b="0"/>
              <a:pathLst>
                <a:path w="171451" h="117667">
                  <a:moveTo>
                    <a:pt x="0" y="32342"/>
                  </a:moveTo>
                  <a:lnTo>
                    <a:pt x="7275" y="46099"/>
                  </a:lnTo>
                  <a:lnTo>
                    <a:pt x="34328" y="77119"/>
                  </a:lnTo>
                  <a:lnTo>
                    <a:pt x="50123" y="87061"/>
                  </a:lnTo>
                  <a:lnTo>
                    <a:pt x="61330" y="98120"/>
                  </a:lnTo>
                  <a:lnTo>
                    <a:pt x="86676" y="108986"/>
                  </a:lnTo>
                  <a:lnTo>
                    <a:pt x="92627" y="117666"/>
                  </a:lnTo>
                  <a:lnTo>
                    <a:pt x="89004" y="114156"/>
                  </a:lnTo>
                  <a:lnTo>
                    <a:pt x="87182" y="108126"/>
                  </a:lnTo>
                  <a:lnTo>
                    <a:pt x="82018" y="79780"/>
                  </a:lnTo>
                  <a:lnTo>
                    <a:pt x="62789" y="45411"/>
                  </a:lnTo>
                  <a:lnTo>
                    <a:pt x="45013" y="12724"/>
                  </a:lnTo>
                  <a:lnTo>
                    <a:pt x="44296" y="9738"/>
                  </a:lnTo>
                  <a:lnTo>
                    <a:pt x="44612" y="7748"/>
                  </a:lnTo>
                  <a:lnTo>
                    <a:pt x="45616" y="6421"/>
                  </a:lnTo>
                  <a:lnTo>
                    <a:pt x="56724" y="499"/>
                  </a:lnTo>
                  <a:lnTo>
                    <a:pt x="60041" y="0"/>
                  </a:lnTo>
                  <a:lnTo>
                    <a:pt x="90832" y="7366"/>
                  </a:lnTo>
                  <a:lnTo>
                    <a:pt x="109605" y="16707"/>
                  </a:lnTo>
                  <a:lnTo>
                    <a:pt x="142879" y="41175"/>
                  </a:lnTo>
                  <a:lnTo>
                    <a:pt x="171450" y="68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3"/>
            <p:cNvSpPr/>
            <p:nvPr/>
          </p:nvSpPr>
          <p:spPr>
            <a:xfrm>
              <a:off x="1494796" y="2865789"/>
              <a:ext cx="141124" cy="127046"/>
            </a:xfrm>
            <a:custGeom>
              <a:avLst/>
              <a:gdLst/>
              <a:ahLst/>
              <a:cxnLst/>
              <a:rect l="0" t="0" r="0" b="0"/>
              <a:pathLst>
                <a:path w="141124" h="127046">
                  <a:moveTo>
                    <a:pt x="19679" y="91724"/>
                  </a:moveTo>
                  <a:lnTo>
                    <a:pt x="19679" y="87931"/>
                  </a:lnTo>
                  <a:lnTo>
                    <a:pt x="23471" y="77988"/>
                  </a:lnTo>
                  <a:lnTo>
                    <a:pt x="43528" y="43757"/>
                  </a:lnTo>
                  <a:lnTo>
                    <a:pt x="52230" y="29890"/>
                  </a:lnTo>
                  <a:lnTo>
                    <a:pt x="56889" y="14804"/>
                  </a:lnTo>
                  <a:lnTo>
                    <a:pt x="58773" y="11869"/>
                  </a:lnTo>
                  <a:lnTo>
                    <a:pt x="59235" y="9912"/>
                  </a:lnTo>
                  <a:lnTo>
                    <a:pt x="58750" y="8608"/>
                  </a:lnTo>
                  <a:lnTo>
                    <a:pt x="57632" y="7738"/>
                  </a:lnTo>
                  <a:lnTo>
                    <a:pt x="56391" y="4655"/>
                  </a:lnTo>
                  <a:lnTo>
                    <a:pt x="56060" y="2722"/>
                  </a:lnTo>
                  <a:lnTo>
                    <a:pt x="54252" y="1432"/>
                  </a:lnTo>
                  <a:lnTo>
                    <a:pt x="48009" y="0"/>
                  </a:lnTo>
                  <a:lnTo>
                    <a:pt x="44916" y="412"/>
                  </a:lnTo>
                  <a:lnTo>
                    <a:pt x="27980" y="8898"/>
                  </a:lnTo>
                  <a:lnTo>
                    <a:pt x="21252" y="15489"/>
                  </a:lnTo>
                  <a:lnTo>
                    <a:pt x="7980" y="38058"/>
                  </a:lnTo>
                  <a:lnTo>
                    <a:pt x="405" y="61720"/>
                  </a:lnTo>
                  <a:lnTo>
                    <a:pt x="0" y="73626"/>
                  </a:lnTo>
                  <a:lnTo>
                    <a:pt x="5029" y="96592"/>
                  </a:lnTo>
                  <a:lnTo>
                    <a:pt x="12110" y="108704"/>
                  </a:lnTo>
                  <a:lnTo>
                    <a:pt x="25021" y="120655"/>
                  </a:lnTo>
                  <a:lnTo>
                    <a:pt x="34224" y="124426"/>
                  </a:lnTo>
                  <a:lnTo>
                    <a:pt x="63516" y="127045"/>
                  </a:lnTo>
                  <a:lnTo>
                    <a:pt x="83468" y="126531"/>
                  </a:lnTo>
                  <a:lnTo>
                    <a:pt x="109786" y="117484"/>
                  </a:lnTo>
                  <a:lnTo>
                    <a:pt x="117406" y="110845"/>
                  </a:lnTo>
                  <a:lnTo>
                    <a:pt x="141123" y="84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4"/>
            <p:cNvSpPr/>
            <p:nvPr/>
          </p:nvSpPr>
          <p:spPr>
            <a:xfrm>
              <a:off x="1380301" y="2872177"/>
              <a:ext cx="141319" cy="184881"/>
            </a:xfrm>
            <a:custGeom>
              <a:avLst/>
              <a:gdLst/>
              <a:ahLst/>
              <a:cxnLst/>
              <a:rect l="0" t="0" r="0" b="0"/>
              <a:pathLst>
                <a:path w="141319" h="184881">
                  <a:moveTo>
                    <a:pt x="77024" y="21042"/>
                  </a:moveTo>
                  <a:lnTo>
                    <a:pt x="73232" y="21042"/>
                  </a:lnTo>
                  <a:lnTo>
                    <a:pt x="69253" y="18925"/>
                  </a:lnTo>
                  <a:lnTo>
                    <a:pt x="42963" y="4042"/>
                  </a:lnTo>
                  <a:lnTo>
                    <a:pt x="32977" y="924"/>
                  </a:lnTo>
                  <a:lnTo>
                    <a:pt x="21199" y="0"/>
                  </a:lnTo>
                  <a:lnTo>
                    <a:pt x="14377" y="1900"/>
                  </a:lnTo>
                  <a:lnTo>
                    <a:pt x="11447" y="3518"/>
                  </a:lnTo>
                  <a:lnTo>
                    <a:pt x="9494" y="6184"/>
                  </a:lnTo>
                  <a:lnTo>
                    <a:pt x="1020" y="31729"/>
                  </a:lnTo>
                  <a:lnTo>
                    <a:pt x="0" y="51460"/>
                  </a:lnTo>
                  <a:lnTo>
                    <a:pt x="4248" y="84053"/>
                  </a:lnTo>
                  <a:lnTo>
                    <a:pt x="9114" y="117449"/>
                  </a:lnTo>
                  <a:lnTo>
                    <a:pt x="18513" y="148124"/>
                  </a:lnTo>
                  <a:lnTo>
                    <a:pt x="30407" y="164352"/>
                  </a:lnTo>
                  <a:lnTo>
                    <a:pt x="49552" y="180016"/>
                  </a:lnTo>
                  <a:lnTo>
                    <a:pt x="57141" y="182978"/>
                  </a:lnTo>
                  <a:lnTo>
                    <a:pt x="74949" y="184880"/>
                  </a:lnTo>
                  <a:lnTo>
                    <a:pt x="89021" y="181417"/>
                  </a:lnTo>
                  <a:lnTo>
                    <a:pt x="121479" y="166207"/>
                  </a:lnTo>
                  <a:lnTo>
                    <a:pt x="141318" y="149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5"/>
            <p:cNvSpPr/>
            <p:nvPr/>
          </p:nvSpPr>
          <p:spPr>
            <a:xfrm>
              <a:off x="1235869" y="2846544"/>
              <a:ext cx="442897" cy="1046801"/>
            </a:xfrm>
            <a:custGeom>
              <a:avLst/>
              <a:gdLst/>
              <a:ahLst/>
              <a:cxnLst/>
              <a:rect l="0" t="0" r="0" b="0"/>
              <a:pathLst>
                <a:path w="442897" h="1046801">
                  <a:moveTo>
                    <a:pt x="335756" y="1046800"/>
                  </a:moveTo>
                  <a:lnTo>
                    <a:pt x="339548" y="1046800"/>
                  </a:lnTo>
                  <a:lnTo>
                    <a:pt x="361370" y="1039524"/>
                  </a:lnTo>
                  <a:lnTo>
                    <a:pt x="381096" y="1026735"/>
                  </a:lnTo>
                  <a:lnTo>
                    <a:pt x="394571" y="1012527"/>
                  </a:lnTo>
                  <a:lnTo>
                    <a:pt x="402377" y="1006167"/>
                  </a:lnTo>
                  <a:lnTo>
                    <a:pt x="411235" y="992868"/>
                  </a:lnTo>
                  <a:lnTo>
                    <a:pt x="426180" y="959290"/>
                  </a:lnTo>
                  <a:lnTo>
                    <a:pt x="439732" y="924467"/>
                  </a:lnTo>
                  <a:lnTo>
                    <a:pt x="442493" y="889520"/>
                  </a:lnTo>
                  <a:lnTo>
                    <a:pt x="442830" y="856130"/>
                  </a:lnTo>
                  <a:lnTo>
                    <a:pt x="442896" y="823663"/>
                  </a:lnTo>
                  <a:lnTo>
                    <a:pt x="440791" y="796271"/>
                  </a:lnTo>
                  <a:lnTo>
                    <a:pt x="437257" y="765929"/>
                  </a:lnTo>
                  <a:lnTo>
                    <a:pt x="434093" y="733920"/>
                  </a:lnTo>
                  <a:lnTo>
                    <a:pt x="426012" y="704328"/>
                  </a:lnTo>
                  <a:lnTo>
                    <a:pt x="412851" y="669677"/>
                  </a:lnTo>
                  <a:lnTo>
                    <a:pt x="396905" y="634198"/>
                  </a:lnTo>
                  <a:lnTo>
                    <a:pt x="382701" y="598733"/>
                  </a:lnTo>
                  <a:lnTo>
                    <a:pt x="371840" y="564769"/>
                  </a:lnTo>
                  <a:lnTo>
                    <a:pt x="358971" y="536911"/>
                  </a:lnTo>
                  <a:lnTo>
                    <a:pt x="339607" y="503962"/>
                  </a:lnTo>
                  <a:lnTo>
                    <a:pt x="321287" y="477001"/>
                  </a:lnTo>
                  <a:lnTo>
                    <a:pt x="304658" y="448904"/>
                  </a:lnTo>
                  <a:lnTo>
                    <a:pt x="285796" y="420471"/>
                  </a:lnTo>
                  <a:lnTo>
                    <a:pt x="269006" y="391938"/>
                  </a:lnTo>
                  <a:lnTo>
                    <a:pt x="249303" y="363376"/>
                  </a:lnTo>
                  <a:lnTo>
                    <a:pt x="229972" y="335598"/>
                  </a:lnTo>
                  <a:lnTo>
                    <a:pt x="211291" y="302360"/>
                  </a:lnTo>
                  <a:lnTo>
                    <a:pt x="194102" y="274833"/>
                  </a:lnTo>
                  <a:lnTo>
                    <a:pt x="170280" y="240880"/>
                  </a:lnTo>
                  <a:lnTo>
                    <a:pt x="148347" y="206333"/>
                  </a:lnTo>
                  <a:lnTo>
                    <a:pt x="128728" y="173639"/>
                  </a:lnTo>
                  <a:lnTo>
                    <a:pt x="105773" y="140634"/>
                  </a:lnTo>
                  <a:lnTo>
                    <a:pt x="88127" y="111184"/>
                  </a:lnTo>
                  <a:lnTo>
                    <a:pt x="65473" y="82436"/>
                  </a:lnTo>
                  <a:lnTo>
                    <a:pt x="41476" y="47306"/>
                  </a:lnTo>
                  <a:lnTo>
                    <a:pt x="14437" y="11600"/>
                  </a:lnTo>
                  <a:lnTo>
                    <a:pt x="3778" y="476"/>
                  </a:lnTo>
                  <a:lnTo>
                    <a:pt x="2519" y="0"/>
                  </a:lnTo>
                  <a:lnTo>
                    <a:pt x="1679" y="477"/>
                  </a:lnTo>
                  <a:lnTo>
                    <a:pt x="0" y="3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6"/>
            <p:cNvSpPr/>
            <p:nvPr/>
          </p:nvSpPr>
          <p:spPr>
            <a:xfrm>
              <a:off x="978751" y="2750344"/>
              <a:ext cx="178538" cy="542926"/>
            </a:xfrm>
            <a:custGeom>
              <a:avLst/>
              <a:gdLst/>
              <a:ahLst/>
              <a:cxnLst/>
              <a:rect l="0" t="0" r="0" b="0"/>
              <a:pathLst>
                <a:path w="178538" h="542926">
                  <a:moveTo>
                    <a:pt x="21374" y="542925"/>
                  </a:moveTo>
                  <a:lnTo>
                    <a:pt x="15223" y="542925"/>
                  </a:lnTo>
                  <a:lnTo>
                    <a:pt x="8167" y="536774"/>
                  </a:lnTo>
                  <a:lnTo>
                    <a:pt x="1031" y="535868"/>
                  </a:lnTo>
                  <a:lnTo>
                    <a:pt x="2543" y="533703"/>
                  </a:lnTo>
                  <a:lnTo>
                    <a:pt x="6189" y="529638"/>
                  </a:lnTo>
                  <a:lnTo>
                    <a:pt x="6821" y="525141"/>
                  </a:lnTo>
                  <a:lnTo>
                    <a:pt x="4852" y="520998"/>
                  </a:lnTo>
                  <a:lnTo>
                    <a:pt x="3215" y="518782"/>
                  </a:lnTo>
                  <a:lnTo>
                    <a:pt x="912" y="508078"/>
                  </a:lnTo>
                  <a:lnTo>
                    <a:pt x="0" y="476161"/>
                  </a:lnTo>
                  <a:lnTo>
                    <a:pt x="741" y="447667"/>
                  </a:lnTo>
                  <a:lnTo>
                    <a:pt x="6425" y="414190"/>
                  </a:lnTo>
                  <a:lnTo>
                    <a:pt x="10792" y="384645"/>
                  </a:lnTo>
                  <a:lnTo>
                    <a:pt x="20079" y="348952"/>
                  </a:lnTo>
                  <a:lnTo>
                    <a:pt x="31203" y="313236"/>
                  </a:lnTo>
                  <a:lnTo>
                    <a:pt x="42845" y="278463"/>
                  </a:lnTo>
                  <a:lnTo>
                    <a:pt x="53923" y="242868"/>
                  </a:lnTo>
                  <a:lnTo>
                    <a:pt x="57741" y="221451"/>
                  </a:lnTo>
                  <a:lnTo>
                    <a:pt x="73063" y="189529"/>
                  </a:lnTo>
                  <a:lnTo>
                    <a:pt x="91230" y="156721"/>
                  </a:lnTo>
                  <a:lnTo>
                    <a:pt x="106960" y="122032"/>
                  </a:lnTo>
                  <a:lnTo>
                    <a:pt x="116318" y="107330"/>
                  </a:lnTo>
                  <a:lnTo>
                    <a:pt x="123103" y="97709"/>
                  </a:lnTo>
                  <a:lnTo>
                    <a:pt x="135983" y="64298"/>
                  </a:lnTo>
                  <a:lnTo>
                    <a:pt x="155530" y="30310"/>
                  </a:lnTo>
                  <a:lnTo>
                    <a:pt x="167789" y="10308"/>
                  </a:lnTo>
                  <a:lnTo>
                    <a:pt x="170681" y="2036"/>
                  </a:lnTo>
                  <a:lnTo>
                    <a:pt x="171712" y="1357"/>
                  </a:lnTo>
                  <a:lnTo>
                    <a:pt x="1785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SMARTInkShape-Group37"/>
          <p:cNvGrpSpPr/>
          <p:nvPr/>
        </p:nvGrpSpPr>
        <p:grpSpPr>
          <a:xfrm>
            <a:off x="1586835" y="1352733"/>
            <a:ext cx="2305937" cy="2054403"/>
            <a:chOff x="1586835" y="1352733"/>
            <a:chExt cx="2305937" cy="2054403"/>
          </a:xfrm>
        </p:grpSpPr>
        <p:sp>
          <p:nvSpPr>
            <p:cNvPr id="28" name="SMARTInkShape-257"/>
            <p:cNvSpPr/>
            <p:nvPr/>
          </p:nvSpPr>
          <p:spPr>
            <a:xfrm>
              <a:off x="3464719" y="1352733"/>
              <a:ext cx="428053" cy="583224"/>
            </a:xfrm>
            <a:custGeom>
              <a:avLst/>
              <a:gdLst/>
              <a:ahLst/>
              <a:cxnLst/>
              <a:rect l="0" t="0" r="0" b="0"/>
              <a:pathLst>
                <a:path w="428053" h="583224">
                  <a:moveTo>
                    <a:pt x="0" y="47442"/>
                  </a:moveTo>
                  <a:lnTo>
                    <a:pt x="9943" y="31348"/>
                  </a:lnTo>
                  <a:lnTo>
                    <a:pt x="39145" y="16826"/>
                  </a:lnTo>
                  <a:lnTo>
                    <a:pt x="67425" y="6091"/>
                  </a:lnTo>
                  <a:lnTo>
                    <a:pt x="100940" y="0"/>
                  </a:lnTo>
                  <a:lnTo>
                    <a:pt x="136006" y="312"/>
                  </a:lnTo>
                  <a:lnTo>
                    <a:pt x="160459" y="3477"/>
                  </a:lnTo>
                  <a:lnTo>
                    <a:pt x="187203" y="7529"/>
                  </a:lnTo>
                  <a:lnTo>
                    <a:pt x="212847" y="14092"/>
                  </a:lnTo>
                  <a:lnTo>
                    <a:pt x="238267" y="23889"/>
                  </a:lnTo>
                  <a:lnTo>
                    <a:pt x="265440" y="38826"/>
                  </a:lnTo>
                  <a:lnTo>
                    <a:pt x="291275" y="56048"/>
                  </a:lnTo>
                  <a:lnTo>
                    <a:pt x="326016" y="85711"/>
                  </a:lnTo>
                  <a:lnTo>
                    <a:pt x="347302" y="108900"/>
                  </a:lnTo>
                  <a:lnTo>
                    <a:pt x="369992" y="135082"/>
                  </a:lnTo>
                  <a:lnTo>
                    <a:pt x="386955" y="164710"/>
                  </a:lnTo>
                  <a:lnTo>
                    <a:pt x="399786" y="196398"/>
                  </a:lnTo>
                  <a:lnTo>
                    <a:pt x="410780" y="229003"/>
                  </a:lnTo>
                  <a:lnTo>
                    <a:pt x="418842" y="264132"/>
                  </a:lnTo>
                  <a:lnTo>
                    <a:pt x="422103" y="282389"/>
                  </a:lnTo>
                  <a:lnTo>
                    <a:pt x="424277" y="300911"/>
                  </a:lnTo>
                  <a:lnTo>
                    <a:pt x="425726" y="319609"/>
                  </a:lnTo>
                  <a:lnTo>
                    <a:pt x="426692" y="338424"/>
                  </a:lnTo>
                  <a:lnTo>
                    <a:pt x="427336" y="357318"/>
                  </a:lnTo>
                  <a:lnTo>
                    <a:pt x="427766" y="376263"/>
                  </a:lnTo>
                  <a:lnTo>
                    <a:pt x="428052" y="395244"/>
                  </a:lnTo>
                  <a:lnTo>
                    <a:pt x="426655" y="415041"/>
                  </a:lnTo>
                  <a:lnTo>
                    <a:pt x="424137" y="435383"/>
                  </a:lnTo>
                  <a:lnTo>
                    <a:pt x="420871" y="456088"/>
                  </a:lnTo>
                  <a:lnTo>
                    <a:pt x="417899" y="475448"/>
                  </a:lnTo>
                  <a:lnTo>
                    <a:pt x="415124" y="493910"/>
                  </a:lnTo>
                  <a:lnTo>
                    <a:pt x="409131" y="527654"/>
                  </a:lnTo>
                  <a:lnTo>
                    <a:pt x="401175" y="555880"/>
                  </a:lnTo>
                  <a:lnTo>
                    <a:pt x="392906" y="583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8"/>
            <p:cNvSpPr/>
            <p:nvPr/>
          </p:nvSpPr>
          <p:spPr>
            <a:xfrm>
              <a:off x="3637278" y="1578769"/>
              <a:ext cx="161735" cy="285751"/>
            </a:xfrm>
            <a:custGeom>
              <a:avLst/>
              <a:gdLst/>
              <a:ahLst/>
              <a:cxnLst/>
              <a:rect l="0" t="0" r="0" b="0"/>
              <a:pathLst>
                <a:path w="161735" h="285751">
                  <a:moveTo>
                    <a:pt x="34610" y="0"/>
                  </a:moveTo>
                  <a:lnTo>
                    <a:pt x="24667" y="0"/>
                  </a:lnTo>
                  <a:lnTo>
                    <a:pt x="23218" y="794"/>
                  </a:lnTo>
                  <a:lnTo>
                    <a:pt x="22253" y="2116"/>
                  </a:lnTo>
                  <a:lnTo>
                    <a:pt x="20386" y="5703"/>
                  </a:lnTo>
                  <a:lnTo>
                    <a:pt x="10492" y="20585"/>
                  </a:lnTo>
                  <a:lnTo>
                    <a:pt x="2634" y="53910"/>
                  </a:lnTo>
                  <a:lnTo>
                    <a:pt x="0" y="72594"/>
                  </a:lnTo>
                  <a:lnTo>
                    <a:pt x="5139" y="100666"/>
                  </a:lnTo>
                  <a:lnTo>
                    <a:pt x="7025" y="103623"/>
                  </a:lnTo>
                  <a:lnTo>
                    <a:pt x="22050" y="116529"/>
                  </a:lnTo>
                  <a:lnTo>
                    <a:pt x="29292" y="119259"/>
                  </a:lnTo>
                  <a:lnTo>
                    <a:pt x="64065" y="126268"/>
                  </a:lnTo>
                  <a:lnTo>
                    <a:pt x="95596" y="129971"/>
                  </a:lnTo>
                  <a:lnTo>
                    <a:pt x="130237" y="144654"/>
                  </a:lnTo>
                  <a:lnTo>
                    <a:pt x="138759" y="151868"/>
                  </a:lnTo>
                  <a:lnTo>
                    <a:pt x="158259" y="183464"/>
                  </a:lnTo>
                  <a:lnTo>
                    <a:pt x="161734" y="197675"/>
                  </a:lnTo>
                  <a:lnTo>
                    <a:pt x="160430" y="207183"/>
                  </a:lnTo>
                  <a:lnTo>
                    <a:pt x="148666" y="241399"/>
                  </a:lnTo>
                  <a:lnTo>
                    <a:pt x="143246" y="250957"/>
                  </a:lnTo>
                  <a:lnTo>
                    <a:pt x="112092" y="279845"/>
                  </a:lnTo>
                  <a:lnTo>
                    <a:pt x="104501" y="283125"/>
                  </a:lnTo>
                  <a:lnTo>
                    <a:pt x="70328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9"/>
            <p:cNvSpPr/>
            <p:nvPr/>
          </p:nvSpPr>
          <p:spPr>
            <a:xfrm>
              <a:off x="3486150" y="1607344"/>
              <a:ext cx="157164" cy="278607"/>
            </a:xfrm>
            <a:custGeom>
              <a:avLst/>
              <a:gdLst/>
              <a:ahLst/>
              <a:cxnLst/>
              <a:rect l="0" t="0" r="0" b="0"/>
              <a:pathLst>
                <a:path w="157164" h="278607">
                  <a:moveTo>
                    <a:pt x="0" y="0"/>
                  </a:moveTo>
                  <a:lnTo>
                    <a:pt x="794" y="20254"/>
                  </a:lnTo>
                  <a:lnTo>
                    <a:pt x="9943" y="50792"/>
                  </a:lnTo>
                  <a:lnTo>
                    <a:pt x="25629" y="84440"/>
                  </a:lnTo>
                  <a:lnTo>
                    <a:pt x="43313" y="112243"/>
                  </a:lnTo>
                  <a:lnTo>
                    <a:pt x="59753" y="140590"/>
                  </a:lnTo>
                  <a:lnTo>
                    <a:pt x="78559" y="168303"/>
                  </a:lnTo>
                  <a:lnTo>
                    <a:pt x="99538" y="199403"/>
                  </a:lnTo>
                  <a:lnTo>
                    <a:pt x="122968" y="234868"/>
                  </a:lnTo>
                  <a:lnTo>
                    <a:pt x="133185" y="250653"/>
                  </a:lnTo>
                  <a:lnTo>
                    <a:pt x="153241" y="268717"/>
                  </a:lnTo>
                  <a:lnTo>
                    <a:pt x="157163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0"/>
            <p:cNvSpPr/>
            <p:nvPr/>
          </p:nvSpPr>
          <p:spPr>
            <a:xfrm>
              <a:off x="3429000" y="1707356"/>
              <a:ext cx="157164" cy="250033"/>
            </a:xfrm>
            <a:custGeom>
              <a:avLst/>
              <a:gdLst/>
              <a:ahLst/>
              <a:cxnLst/>
              <a:rect l="0" t="0" r="0" b="0"/>
              <a:pathLst>
                <a:path w="157164" h="250033">
                  <a:moveTo>
                    <a:pt x="0" y="0"/>
                  </a:moveTo>
                  <a:lnTo>
                    <a:pt x="0" y="6151"/>
                  </a:lnTo>
                  <a:lnTo>
                    <a:pt x="16590" y="40285"/>
                  </a:lnTo>
                  <a:lnTo>
                    <a:pt x="33792" y="70929"/>
                  </a:lnTo>
                  <a:lnTo>
                    <a:pt x="53271" y="105616"/>
                  </a:lnTo>
                  <a:lnTo>
                    <a:pt x="77110" y="140925"/>
                  </a:lnTo>
                  <a:lnTo>
                    <a:pt x="97341" y="174857"/>
                  </a:lnTo>
                  <a:lnTo>
                    <a:pt x="121405" y="206050"/>
                  </a:lnTo>
                  <a:lnTo>
                    <a:pt x="147357" y="239522"/>
                  </a:lnTo>
                  <a:lnTo>
                    <a:pt x="157163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61"/>
            <p:cNvSpPr/>
            <p:nvPr/>
          </p:nvSpPr>
          <p:spPr>
            <a:xfrm>
              <a:off x="3422874" y="1900372"/>
              <a:ext cx="98996" cy="146275"/>
            </a:xfrm>
            <a:custGeom>
              <a:avLst/>
              <a:gdLst/>
              <a:ahLst/>
              <a:cxnLst/>
              <a:rect l="0" t="0" r="0" b="0"/>
              <a:pathLst>
                <a:path w="98996" h="146275">
                  <a:moveTo>
                    <a:pt x="13270" y="99878"/>
                  </a:moveTo>
                  <a:lnTo>
                    <a:pt x="9478" y="96086"/>
                  </a:lnTo>
                  <a:lnTo>
                    <a:pt x="7615" y="92107"/>
                  </a:lnTo>
                  <a:lnTo>
                    <a:pt x="6420" y="86878"/>
                  </a:lnTo>
                  <a:lnTo>
                    <a:pt x="22926" y="52039"/>
                  </a:lnTo>
                  <a:lnTo>
                    <a:pt x="31552" y="33161"/>
                  </a:lnTo>
                  <a:lnTo>
                    <a:pt x="34562" y="19697"/>
                  </a:lnTo>
                  <a:lnTo>
                    <a:pt x="38079" y="13177"/>
                  </a:lnTo>
                  <a:lnTo>
                    <a:pt x="38540" y="10327"/>
                  </a:lnTo>
                  <a:lnTo>
                    <a:pt x="38054" y="7634"/>
                  </a:lnTo>
                  <a:lnTo>
                    <a:pt x="36937" y="5044"/>
                  </a:lnTo>
                  <a:lnTo>
                    <a:pt x="35397" y="3318"/>
                  </a:lnTo>
                  <a:lnTo>
                    <a:pt x="28747" y="320"/>
                  </a:lnTo>
                  <a:lnTo>
                    <a:pt x="20325" y="0"/>
                  </a:lnTo>
                  <a:lnTo>
                    <a:pt x="17180" y="1543"/>
                  </a:lnTo>
                  <a:lnTo>
                    <a:pt x="11568" y="7490"/>
                  </a:lnTo>
                  <a:lnTo>
                    <a:pt x="8544" y="15425"/>
                  </a:lnTo>
                  <a:lnTo>
                    <a:pt x="684" y="50611"/>
                  </a:lnTo>
                  <a:lnTo>
                    <a:pt x="0" y="85688"/>
                  </a:lnTo>
                  <a:lnTo>
                    <a:pt x="8955" y="117530"/>
                  </a:lnTo>
                  <a:lnTo>
                    <a:pt x="15784" y="132801"/>
                  </a:lnTo>
                  <a:lnTo>
                    <a:pt x="18914" y="136114"/>
                  </a:lnTo>
                  <a:lnTo>
                    <a:pt x="36101" y="145660"/>
                  </a:lnTo>
                  <a:lnTo>
                    <a:pt x="38809" y="146274"/>
                  </a:lnTo>
                  <a:lnTo>
                    <a:pt x="41409" y="145890"/>
                  </a:lnTo>
                  <a:lnTo>
                    <a:pt x="59397" y="136658"/>
                  </a:lnTo>
                  <a:lnTo>
                    <a:pt x="68431" y="129189"/>
                  </a:lnTo>
                  <a:lnTo>
                    <a:pt x="86249" y="96918"/>
                  </a:lnTo>
                  <a:lnTo>
                    <a:pt x="98995" y="71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62"/>
            <p:cNvSpPr/>
            <p:nvPr/>
          </p:nvSpPr>
          <p:spPr>
            <a:xfrm>
              <a:off x="3301936" y="1951237"/>
              <a:ext cx="127065" cy="184199"/>
            </a:xfrm>
            <a:custGeom>
              <a:avLst/>
              <a:gdLst/>
              <a:ahLst/>
              <a:cxnLst/>
              <a:rect l="0" t="0" r="0" b="0"/>
              <a:pathLst>
                <a:path w="127065" h="184199">
                  <a:moveTo>
                    <a:pt x="27052" y="6151"/>
                  </a:moveTo>
                  <a:lnTo>
                    <a:pt x="14750" y="0"/>
                  </a:lnTo>
                  <a:lnTo>
                    <a:pt x="13294" y="462"/>
                  </a:lnTo>
                  <a:lnTo>
                    <a:pt x="9560" y="3093"/>
                  </a:lnTo>
                  <a:lnTo>
                    <a:pt x="7371" y="9025"/>
                  </a:lnTo>
                  <a:lnTo>
                    <a:pt x="4022" y="21290"/>
                  </a:lnTo>
                  <a:lnTo>
                    <a:pt x="941" y="31929"/>
                  </a:lnTo>
                  <a:lnTo>
                    <a:pt x="0" y="54975"/>
                  </a:lnTo>
                  <a:lnTo>
                    <a:pt x="6392" y="86615"/>
                  </a:lnTo>
                  <a:lnTo>
                    <a:pt x="15298" y="119411"/>
                  </a:lnTo>
                  <a:lnTo>
                    <a:pt x="25494" y="143117"/>
                  </a:lnTo>
                  <a:lnTo>
                    <a:pt x="46524" y="167925"/>
                  </a:lnTo>
                  <a:lnTo>
                    <a:pt x="60514" y="178526"/>
                  </a:lnTo>
                  <a:lnTo>
                    <a:pt x="74713" y="182902"/>
                  </a:lnTo>
                  <a:lnTo>
                    <a:pt x="88975" y="184198"/>
                  </a:lnTo>
                  <a:lnTo>
                    <a:pt x="103255" y="180790"/>
                  </a:lnTo>
                  <a:lnTo>
                    <a:pt x="127064" y="163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63"/>
            <p:cNvSpPr/>
            <p:nvPr/>
          </p:nvSpPr>
          <p:spPr>
            <a:xfrm>
              <a:off x="3043238" y="2050256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0" y="0"/>
                  </a:moveTo>
                  <a:lnTo>
                    <a:pt x="0" y="3793"/>
                  </a:lnTo>
                  <a:lnTo>
                    <a:pt x="793" y="4910"/>
                  </a:lnTo>
                  <a:lnTo>
                    <a:pt x="2116" y="5655"/>
                  </a:lnTo>
                  <a:lnTo>
                    <a:pt x="3792" y="6151"/>
                  </a:lnTo>
                  <a:lnTo>
                    <a:pt x="7770" y="10936"/>
                  </a:lnTo>
                  <a:lnTo>
                    <a:pt x="23602" y="43823"/>
                  </a:lnTo>
                  <a:lnTo>
                    <a:pt x="50439" y="79502"/>
                  </a:lnTo>
                  <a:lnTo>
                    <a:pt x="73169" y="114952"/>
                  </a:lnTo>
                  <a:lnTo>
                    <a:pt x="93381" y="143068"/>
                  </a:lnTo>
                  <a:lnTo>
                    <a:pt x="121545" y="177221"/>
                  </a:lnTo>
                  <a:lnTo>
                    <a:pt x="154371" y="211393"/>
                  </a:lnTo>
                  <a:lnTo>
                    <a:pt x="1714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64"/>
            <p:cNvSpPr/>
            <p:nvPr/>
          </p:nvSpPr>
          <p:spPr>
            <a:xfrm>
              <a:off x="3000461" y="2215669"/>
              <a:ext cx="149934" cy="126006"/>
            </a:xfrm>
            <a:custGeom>
              <a:avLst/>
              <a:gdLst/>
              <a:ahLst/>
              <a:cxnLst/>
              <a:rect l="0" t="0" r="0" b="0"/>
              <a:pathLst>
                <a:path w="149934" h="126006">
                  <a:moveTo>
                    <a:pt x="42777" y="20325"/>
                  </a:moveTo>
                  <a:lnTo>
                    <a:pt x="29776" y="7325"/>
                  </a:lnTo>
                  <a:lnTo>
                    <a:pt x="18131" y="1382"/>
                  </a:lnTo>
                  <a:lnTo>
                    <a:pt x="12508" y="0"/>
                  </a:lnTo>
                  <a:lnTo>
                    <a:pt x="9898" y="425"/>
                  </a:lnTo>
                  <a:lnTo>
                    <a:pt x="4880" y="3014"/>
                  </a:lnTo>
                  <a:lnTo>
                    <a:pt x="3225" y="4815"/>
                  </a:lnTo>
                  <a:lnTo>
                    <a:pt x="1385" y="8934"/>
                  </a:lnTo>
                  <a:lnTo>
                    <a:pt x="0" y="43006"/>
                  </a:lnTo>
                  <a:lnTo>
                    <a:pt x="733" y="62764"/>
                  </a:lnTo>
                  <a:lnTo>
                    <a:pt x="9860" y="92804"/>
                  </a:lnTo>
                  <a:lnTo>
                    <a:pt x="16505" y="102279"/>
                  </a:lnTo>
                  <a:lnTo>
                    <a:pt x="41523" y="122498"/>
                  </a:lnTo>
                  <a:lnTo>
                    <a:pt x="51224" y="126005"/>
                  </a:lnTo>
                  <a:lnTo>
                    <a:pt x="53965" y="125703"/>
                  </a:lnTo>
                  <a:lnTo>
                    <a:pt x="59126" y="123251"/>
                  </a:lnTo>
                  <a:lnTo>
                    <a:pt x="66494" y="117408"/>
                  </a:lnTo>
                  <a:lnTo>
                    <a:pt x="69193" y="112950"/>
                  </a:lnTo>
                  <a:lnTo>
                    <a:pt x="70712" y="103861"/>
                  </a:lnTo>
                  <a:lnTo>
                    <a:pt x="71295" y="71628"/>
                  </a:lnTo>
                  <a:lnTo>
                    <a:pt x="69218" y="54311"/>
                  </a:lnTo>
                  <a:lnTo>
                    <a:pt x="61405" y="30919"/>
                  </a:lnTo>
                  <a:lnTo>
                    <a:pt x="52218" y="16714"/>
                  </a:lnTo>
                  <a:lnTo>
                    <a:pt x="44177" y="7600"/>
                  </a:lnTo>
                  <a:lnTo>
                    <a:pt x="41282" y="6732"/>
                  </a:lnTo>
                  <a:lnTo>
                    <a:pt x="36749" y="6174"/>
                  </a:lnTo>
                  <a:lnTo>
                    <a:pt x="36377" y="6922"/>
                  </a:lnTo>
                  <a:lnTo>
                    <a:pt x="35963" y="9870"/>
                  </a:lnTo>
                  <a:lnTo>
                    <a:pt x="37896" y="13826"/>
                  </a:lnTo>
                  <a:lnTo>
                    <a:pt x="65635" y="46948"/>
                  </a:lnTo>
                  <a:lnTo>
                    <a:pt x="96887" y="75131"/>
                  </a:lnTo>
                  <a:lnTo>
                    <a:pt x="130051" y="96248"/>
                  </a:lnTo>
                  <a:lnTo>
                    <a:pt x="149933" y="113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65"/>
            <p:cNvSpPr/>
            <p:nvPr/>
          </p:nvSpPr>
          <p:spPr>
            <a:xfrm>
              <a:off x="2779042" y="2300837"/>
              <a:ext cx="214190" cy="156499"/>
            </a:xfrm>
            <a:custGeom>
              <a:avLst/>
              <a:gdLst/>
              <a:ahLst/>
              <a:cxnLst/>
              <a:rect l="0" t="0" r="0" b="0"/>
              <a:pathLst>
                <a:path w="214190" h="156499">
                  <a:moveTo>
                    <a:pt x="28452" y="135182"/>
                  </a:moveTo>
                  <a:lnTo>
                    <a:pt x="28452" y="145824"/>
                  </a:lnTo>
                  <a:lnTo>
                    <a:pt x="30568" y="149965"/>
                  </a:lnTo>
                  <a:lnTo>
                    <a:pt x="35508" y="156498"/>
                  </a:lnTo>
                  <a:lnTo>
                    <a:pt x="31777" y="152786"/>
                  </a:lnTo>
                  <a:lnTo>
                    <a:pt x="29930" y="148827"/>
                  </a:lnTo>
                  <a:lnTo>
                    <a:pt x="18595" y="116669"/>
                  </a:lnTo>
                  <a:lnTo>
                    <a:pt x="9336" y="86575"/>
                  </a:lnTo>
                  <a:lnTo>
                    <a:pt x="1279" y="53433"/>
                  </a:lnTo>
                  <a:lnTo>
                    <a:pt x="0" y="30988"/>
                  </a:lnTo>
                  <a:lnTo>
                    <a:pt x="2048" y="27225"/>
                  </a:lnTo>
                  <a:lnTo>
                    <a:pt x="3706" y="25111"/>
                  </a:lnTo>
                  <a:lnTo>
                    <a:pt x="6398" y="24495"/>
                  </a:lnTo>
                  <a:lnTo>
                    <a:pt x="26616" y="27404"/>
                  </a:lnTo>
                  <a:lnTo>
                    <a:pt x="30403" y="29198"/>
                  </a:lnTo>
                  <a:lnTo>
                    <a:pt x="62098" y="55444"/>
                  </a:lnTo>
                  <a:lnTo>
                    <a:pt x="97235" y="89680"/>
                  </a:lnTo>
                  <a:lnTo>
                    <a:pt x="106906" y="99336"/>
                  </a:lnTo>
                  <a:lnTo>
                    <a:pt x="106995" y="95633"/>
                  </a:lnTo>
                  <a:lnTo>
                    <a:pt x="104900" y="91675"/>
                  </a:lnTo>
                  <a:lnTo>
                    <a:pt x="103229" y="89509"/>
                  </a:lnTo>
                  <a:lnTo>
                    <a:pt x="101374" y="82868"/>
                  </a:lnTo>
                  <a:lnTo>
                    <a:pt x="98212" y="70204"/>
                  </a:lnTo>
                  <a:lnTo>
                    <a:pt x="87571" y="36599"/>
                  </a:lnTo>
                  <a:lnTo>
                    <a:pt x="85991" y="16402"/>
                  </a:lnTo>
                  <a:lnTo>
                    <a:pt x="87892" y="8836"/>
                  </a:lnTo>
                  <a:lnTo>
                    <a:pt x="89509" y="5708"/>
                  </a:lnTo>
                  <a:lnTo>
                    <a:pt x="91382" y="3622"/>
                  </a:lnTo>
                  <a:lnTo>
                    <a:pt x="95579" y="1304"/>
                  </a:lnTo>
                  <a:lnTo>
                    <a:pt x="102405" y="0"/>
                  </a:lnTo>
                  <a:lnTo>
                    <a:pt x="107093" y="1811"/>
                  </a:lnTo>
                  <a:lnTo>
                    <a:pt x="138270" y="24296"/>
                  </a:lnTo>
                  <a:lnTo>
                    <a:pt x="166589" y="56838"/>
                  </a:lnTo>
                  <a:lnTo>
                    <a:pt x="198515" y="90847"/>
                  </a:lnTo>
                  <a:lnTo>
                    <a:pt x="205371" y="95634"/>
                  </a:lnTo>
                  <a:lnTo>
                    <a:pt x="214189" y="99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66"/>
            <p:cNvSpPr/>
            <p:nvPr/>
          </p:nvSpPr>
          <p:spPr>
            <a:xfrm>
              <a:off x="2671763" y="2421731"/>
              <a:ext cx="71438" cy="92870"/>
            </a:xfrm>
            <a:custGeom>
              <a:avLst/>
              <a:gdLst/>
              <a:ahLst/>
              <a:cxnLst/>
              <a:rect l="0" t="0" r="0" b="0"/>
              <a:pathLst>
                <a:path w="71438" h="92870">
                  <a:moveTo>
                    <a:pt x="0" y="0"/>
                  </a:moveTo>
                  <a:lnTo>
                    <a:pt x="12650" y="13445"/>
                  </a:lnTo>
                  <a:lnTo>
                    <a:pt x="40928" y="47778"/>
                  </a:lnTo>
                  <a:lnTo>
                    <a:pt x="65302" y="76214"/>
                  </a:lnTo>
                  <a:lnTo>
                    <a:pt x="71437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67"/>
            <p:cNvSpPr/>
            <p:nvPr/>
          </p:nvSpPr>
          <p:spPr>
            <a:xfrm>
              <a:off x="2521744" y="2458988"/>
              <a:ext cx="164307" cy="140910"/>
            </a:xfrm>
            <a:custGeom>
              <a:avLst/>
              <a:gdLst/>
              <a:ahLst/>
              <a:cxnLst/>
              <a:rect l="0" t="0" r="0" b="0"/>
              <a:pathLst>
                <a:path w="164307" h="140910">
                  <a:moveTo>
                    <a:pt x="0" y="62756"/>
                  </a:moveTo>
                  <a:lnTo>
                    <a:pt x="0" y="68907"/>
                  </a:lnTo>
                  <a:lnTo>
                    <a:pt x="5703" y="80316"/>
                  </a:lnTo>
                  <a:lnTo>
                    <a:pt x="31921" y="114589"/>
                  </a:lnTo>
                  <a:lnTo>
                    <a:pt x="62770" y="139892"/>
                  </a:lnTo>
                  <a:lnTo>
                    <a:pt x="65733" y="140695"/>
                  </a:lnTo>
                  <a:lnTo>
                    <a:pt x="67634" y="140909"/>
                  </a:lnTo>
                  <a:lnTo>
                    <a:pt x="68108" y="140258"/>
                  </a:lnTo>
                  <a:lnTo>
                    <a:pt x="67631" y="139030"/>
                  </a:lnTo>
                  <a:lnTo>
                    <a:pt x="66518" y="137418"/>
                  </a:lnTo>
                  <a:lnTo>
                    <a:pt x="65282" y="133510"/>
                  </a:lnTo>
                  <a:lnTo>
                    <a:pt x="63939" y="128333"/>
                  </a:lnTo>
                  <a:lnTo>
                    <a:pt x="52941" y="102138"/>
                  </a:lnTo>
                  <a:lnTo>
                    <a:pt x="46600" y="69441"/>
                  </a:lnTo>
                  <a:lnTo>
                    <a:pt x="43191" y="36940"/>
                  </a:lnTo>
                  <a:lnTo>
                    <a:pt x="43721" y="18381"/>
                  </a:lnTo>
                  <a:lnTo>
                    <a:pt x="46684" y="11813"/>
                  </a:lnTo>
                  <a:lnTo>
                    <a:pt x="52814" y="3652"/>
                  </a:lnTo>
                  <a:lnTo>
                    <a:pt x="57340" y="769"/>
                  </a:lnTo>
                  <a:lnTo>
                    <a:pt x="59657" y="0"/>
                  </a:lnTo>
                  <a:lnTo>
                    <a:pt x="74297" y="2710"/>
                  </a:lnTo>
                  <a:lnTo>
                    <a:pt x="104608" y="15295"/>
                  </a:lnTo>
                  <a:lnTo>
                    <a:pt x="112109" y="22083"/>
                  </a:lnTo>
                  <a:lnTo>
                    <a:pt x="118882" y="29598"/>
                  </a:lnTo>
                  <a:lnTo>
                    <a:pt x="130827" y="39085"/>
                  </a:lnTo>
                  <a:lnTo>
                    <a:pt x="152301" y="68610"/>
                  </a:lnTo>
                  <a:lnTo>
                    <a:pt x="156996" y="80287"/>
                  </a:lnTo>
                  <a:lnTo>
                    <a:pt x="158639" y="81587"/>
                  </a:lnTo>
                  <a:lnTo>
                    <a:pt x="160528" y="82454"/>
                  </a:lnTo>
                  <a:lnTo>
                    <a:pt x="161787" y="83825"/>
                  </a:lnTo>
                  <a:lnTo>
                    <a:pt x="164306" y="91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68"/>
            <p:cNvSpPr/>
            <p:nvPr/>
          </p:nvSpPr>
          <p:spPr>
            <a:xfrm>
              <a:off x="2393601" y="2561228"/>
              <a:ext cx="135288" cy="166112"/>
            </a:xfrm>
            <a:custGeom>
              <a:avLst/>
              <a:gdLst/>
              <a:ahLst/>
              <a:cxnLst/>
              <a:rect l="0" t="0" r="0" b="0"/>
              <a:pathLst>
                <a:path w="135288" h="166112">
                  <a:moveTo>
                    <a:pt x="78137" y="24810"/>
                  </a:moveTo>
                  <a:lnTo>
                    <a:pt x="65952" y="13418"/>
                  </a:lnTo>
                  <a:lnTo>
                    <a:pt x="43891" y="2921"/>
                  </a:lnTo>
                  <a:lnTo>
                    <a:pt x="41019" y="692"/>
                  </a:lnTo>
                  <a:lnTo>
                    <a:pt x="38310" y="0"/>
                  </a:lnTo>
                  <a:lnTo>
                    <a:pt x="35710" y="332"/>
                  </a:lnTo>
                  <a:lnTo>
                    <a:pt x="22043" y="6569"/>
                  </a:lnTo>
                  <a:lnTo>
                    <a:pt x="15371" y="12998"/>
                  </a:lnTo>
                  <a:lnTo>
                    <a:pt x="7152" y="27660"/>
                  </a:lnTo>
                  <a:lnTo>
                    <a:pt x="1806" y="47085"/>
                  </a:lnTo>
                  <a:lnTo>
                    <a:pt x="0" y="78775"/>
                  </a:lnTo>
                  <a:lnTo>
                    <a:pt x="437" y="109905"/>
                  </a:lnTo>
                  <a:lnTo>
                    <a:pt x="6078" y="130986"/>
                  </a:lnTo>
                  <a:lnTo>
                    <a:pt x="27746" y="159717"/>
                  </a:lnTo>
                  <a:lnTo>
                    <a:pt x="32722" y="164143"/>
                  </a:lnTo>
                  <a:lnTo>
                    <a:pt x="37579" y="166111"/>
                  </a:lnTo>
                  <a:lnTo>
                    <a:pt x="44501" y="164868"/>
                  </a:lnTo>
                  <a:lnTo>
                    <a:pt x="55206" y="159706"/>
                  </a:lnTo>
                  <a:lnTo>
                    <a:pt x="60801" y="154614"/>
                  </a:lnTo>
                  <a:lnTo>
                    <a:pt x="65934" y="147058"/>
                  </a:lnTo>
                  <a:lnTo>
                    <a:pt x="69494" y="133880"/>
                  </a:lnTo>
                  <a:lnTo>
                    <a:pt x="70861" y="101939"/>
                  </a:lnTo>
                  <a:lnTo>
                    <a:pt x="70981" y="70344"/>
                  </a:lnTo>
                  <a:lnTo>
                    <a:pt x="67197" y="55852"/>
                  </a:lnTo>
                  <a:lnTo>
                    <a:pt x="57087" y="39641"/>
                  </a:lnTo>
                  <a:lnTo>
                    <a:pt x="56739" y="49088"/>
                  </a:lnTo>
                  <a:lnTo>
                    <a:pt x="58315" y="51314"/>
                  </a:lnTo>
                  <a:lnTo>
                    <a:pt x="66531" y="58239"/>
                  </a:lnTo>
                  <a:lnTo>
                    <a:pt x="71258" y="65318"/>
                  </a:lnTo>
                  <a:lnTo>
                    <a:pt x="104314" y="93205"/>
                  </a:lnTo>
                  <a:lnTo>
                    <a:pt x="116937" y="100020"/>
                  </a:lnTo>
                  <a:lnTo>
                    <a:pt x="135287" y="1033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69"/>
            <p:cNvSpPr/>
            <p:nvPr/>
          </p:nvSpPr>
          <p:spPr>
            <a:xfrm>
              <a:off x="2264569" y="2729943"/>
              <a:ext cx="121445" cy="138485"/>
            </a:xfrm>
            <a:custGeom>
              <a:avLst/>
              <a:gdLst/>
              <a:ahLst/>
              <a:cxnLst/>
              <a:rect l="0" t="0" r="0" b="0"/>
              <a:pathLst>
                <a:path w="121445" h="138485">
                  <a:moveTo>
                    <a:pt x="0" y="91838"/>
                  </a:moveTo>
                  <a:lnTo>
                    <a:pt x="7275" y="105596"/>
                  </a:lnTo>
                  <a:lnTo>
                    <a:pt x="16999" y="119687"/>
                  </a:lnTo>
                  <a:lnTo>
                    <a:pt x="21349" y="130912"/>
                  </a:lnTo>
                  <a:lnTo>
                    <a:pt x="22964" y="132175"/>
                  </a:lnTo>
                  <a:lnTo>
                    <a:pt x="24834" y="133017"/>
                  </a:lnTo>
                  <a:lnTo>
                    <a:pt x="26081" y="134372"/>
                  </a:lnTo>
                  <a:lnTo>
                    <a:pt x="27836" y="138484"/>
                  </a:lnTo>
                  <a:lnTo>
                    <a:pt x="28082" y="138016"/>
                  </a:lnTo>
                  <a:lnTo>
                    <a:pt x="28566" y="117230"/>
                  </a:lnTo>
                  <a:lnTo>
                    <a:pt x="22919" y="84275"/>
                  </a:lnTo>
                  <a:lnTo>
                    <a:pt x="16718" y="49714"/>
                  </a:lnTo>
                  <a:lnTo>
                    <a:pt x="14607" y="23193"/>
                  </a:lnTo>
                  <a:lnTo>
                    <a:pt x="16546" y="15556"/>
                  </a:lnTo>
                  <a:lnTo>
                    <a:pt x="24258" y="4186"/>
                  </a:lnTo>
                  <a:lnTo>
                    <a:pt x="28773" y="1288"/>
                  </a:lnTo>
                  <a:lnTo>
                    <a:pt x="35013" y="0"/>
                  </a:lnTo>
                  <a:lnTo>
                    <a:pt x="50326" y="69"/>
                  </a:lnTo>
                  <a:lnTo>
                    <a:pt x="57557" y="2898"/>
                  </a:lnTo>
                  <a:lnTo>
                    <a:pt x="69882" y="12745"/>
                  </a:lnTo>
                  <a:lnTo>
                    <a:pt x="85206" y="34934"/>
                  </a:lnTo>
                  <a:lnTo>
                    <a:pt x="98940" y="53787"/>
                  </a:lnTo>
                  <a:lnTo>
                    <a:pt x="117383" y="69786"/>
                  </a:lnTo>
                  <a:lnTo>
                    <a:pt x="121444" y="77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70"/>
            <p:cNvSpPr/>
            <p:nvPr/>
          </p:nvSpPr>
          <p:spPr>
            <a:xfrm>
              <a:off x="2093119" y="2778919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357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71"/>
            <p:cNvSpPr/>
            <p:nvPr/>
          </p:nvSpPr>
          <p:spPr>
            <a:xfrm>
              <a:off x="2171700" y="2821781"/>
              <a:ext cx="78582" cy="128589"/>
            </a:xfrm>
            <a:custGeom>
              <a:avLst/>
              <a:gdLst/>
              <a:ahLst/>
              <a:cxnLst/>
              <a:rect l="0" t="0" r="0" b="0"/>
              <a:pathLst>
                <a:path w="78582" h="128589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24836" y="43313"/>
                  </a:lnTo>
                  <a:lnTo>
                    <a:pt x="40948" y="66029"/>
                  </a:lnTo>
                  <a:lnTo>
                    <a:pt x="51556" y="84123"/>
                  </a:lnTo>
                  <a:lnTo>
                    <a:pt x="75188" y="118059"/>
                  </a:lnTo>
                  <a:lnTo>
                    <a:pt x="78581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72"/>
            <p:cNvSpPr/>
            <p:nvPr/>
          </p:nvSpPr>
          <p:spPr>
            <a:xfrm>
              <a:off x="2035969" y="2914650"/>
              <a:ext cx="107157" cy="214314"/>
            </a:xfrm>
            <a:custGeom>
              <a:avLst/>
              <a:gdLst/>
              <a:ahLst/>
              <a:cxnLst/>
              <a:rect l="0" t="0" r="0" b="0"/>
              <a:pathLst>
                <a:path w="107157" h="214314">
                  <a:moveTo>
                    <a:pt x="0" y="0"/>
                  </a:moveTo>
                  <a:lnTo>
                    <a:pt x="794" y="25440"/>
                  </a:lnTo>
                  <a:lnTo>
                    <a:pt x="9887" y="45300"/>
                  </a:lnTo>
                  <a:lnTo>
                    <a:pt x="26736" y="75711"/>
                  </a:lnTo>
                  <a:lnTo>
                    <a:pt x="40441" y="107383"/>
                  </a:lnTo>
                  <a:lnTo>
                    <a:pt x="55496" y="141274"/>
                  </a:lnTo>
                  <a:lnTo>
                    <a:pt x="66348" y="171134"/>
                  </a:lnTo>
                  <a:lnTo>
                    <a:pt x="81045" y="193466"/>
                  </a:lnTo>
                  <a:lnTo>
                    <a:pt x="94947" y="209000"/>
                  </a:lnTo>
                  <a:lnTo>
                    <a:pt x="99878" y="211951"/>
                  </a:lnTo>
                  <a:lnTo>
                    <a:pt x="107156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73"/>
            <p:cNvSpPr/>
            <p:nvPr/>
          </p:nvSpPr>
          <p:spPr>
            <a:xfrm>
              <a:off x="1964531" y="3007519"/>
              <a:ext cx="107158" cy="41325"/>
            </a:xfrm>
            <a:custGeom>
              <a:avLst/>
              <a:gdLst/>
              <a:ahLst/>
              <a:cxnLst/>
              <a:rect l="0" t="0" r="0" b="0"/>
              <a:pathLst>
                <a:path w="107158" h="41325">
                  <a:moveTo>
                    <a:pt x="0" y="0"/>
                  </a:moveTo>
                  <a:lnTo>
                    <a:pt x="0" y="10642"/>
                  </a:lnTo>
                  <a:lnTo>
                    <a:pt x="2117" y="14783"/>
                  </a:lnTo>
                  <a:lnTo>
                    <a:pt x="3793" y="16999"/>
                  </a:lnTo>
                  <a:lnTo>
                    <a:pt x="13736" y="23910"/>
                  </a:lnTo>
                  <a:lnTo>
                    <a:pt x="36227" y="32563"/>
                  </a:lnTo>
                  <a:lnTo>
                    <a:pt x="71328" y="41188"/>
                  </a:lnTo>
                  <a:lnTo>
                    <a:pt x="80120" y="41324"/>
                  </a:lnTo>
                  <a:lnTo>
                    <a:pt x="107157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74"/>
            <p:cNvSpPr/>
            <p:nvPr/>
          </p:nvSpPr>
          <p:spPr>
            <a:xfrm>
              <a:off x="1857375" y="2971800"/>
              <a:ext cx="128589" cy="157164"/>
            </a:xfrm>
            <a:custGeom>
              <a:avLst/>
              <a:gdLst/>
              <a:ahLst/>
              <a:cxnLst/>
              <a:rect l="0" t="0" r="0" b="0"/>
              <a:pathLst>
                <a:path w="128589" h="157164">
                  <a:moveTo>
                    <a:pt x="0" y="0"/>
                  </a:moveTo>
                  <a:lnTo>
                    <a:pt x="24836" y="30539"/>
                  </a:lnTo>
                  <a:lnTo>
                    <a:pt x="47760" y="64552"/>
                  </a:lnTo>
                  <a:lnTo>
                    <a:pt x="71455" y="94392"/>
                  </a:lnTo>
                  <a:lnTo>
                    <a:pt x="97897" y="128094"/>
                  </a:lnTo>
                  <a:lnTo>
                    <a:pt x="116557" y="151953"/>
                  </a:lnTo>
                  <a:lnTo>
                    <a:pt x="121389" y="154847"/>
                  </a:lnTo>
                  <a:lnTo>
                    <a:pt x="128588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75"/>
            <p:cNvSpPr/>
            <p:nvPr/>
          </p:nvSpPr>
          <p:spPr>
            <a:xfrm>
              <a:off x="1814513" y="3115130"/>
              <a:ext cx="114301" cy="112712"/>
            </a:xfrm>
            <a:custGeom>
              <a:avLst/>
              <a:gdLst/>
              <a:ahLst/>
              <a:cxnLst/>
              <a:rect l="0" t="0" r="0" b="0"/>
              <a:pathLst>
                <a:path w="114301" h="112712">
                  <a:moveTo>
                    <a:pt x="0" y="78126"/>
                  </a:moveTo>
                  <a:lnTo>
                    <a:pt x="3792" y="78126"/>
                  </a:lnTo>
                  <a:lnTo>
                    <a:pt x="4909" y="78920"/>
                  </a:lnTo>
                  <a:lnTo>
                    <a:pt x="5654" y="80243"/>
                  </a:lnTo>
                  <a:lnTo>
                    <a:pt x="10848" y="92561"/>
                  </a:lnTo>
                  <a:lnTo>
                    <a:pt x="17060" y="101277"/>
                  </a:lnTo>
                  <a:lnTo>
                    <a:pt x="21605" y="104291"/>
                  </a:lnTo>
                  <a:lnTo>
                    <a:pt x="23928" y="105094"/>
                  </a:lnTo>
                  <a:lnTo>
                    <a:pt x="25477" y="106424"/>
                  </a:lnTo>
                  <a:lnTo>
                    <a:pt x="28167" y="112711"/>
                  </a:lnTo>
                  <a:lnTo>
                    <a:pt x="28303" y="112295"/>
                  </a:lnTo>
                  <a:lnTo>
                    <a:pt x="28564" y="97023"/>
                  </a:lnTo>
                  <a:lnTo>
                    <a:pt x="22092" y="63404"/>
                  </a:lnTo>
                  <a:lnTo>
                    <a:pt x="20833" y="47747"/>
                  </a:lnTo>
                  <a:lnTo>
                    <a:pt x="14740" y="15983"/>
                  </a:lnTo>
                  <a:lnTo>
                    <a:pt x="14589" y="12885"/>
                  </a:lnTo>
                  <a:lnTo>
                    <a:pt x="16538" y="7326"/>
                  </a:lnTo>
                  <a:lnTo>
                    <a:pt x="18169" y="4732"/>
                  </a:lnTo>
                  <a:lnTo>
                    <a:pt x="20050" y="3003"/>
                  </a:lnTo>
                  <a:lnTo>
                    <a:pt x="24257" y="1082"/>
                  </a:lnTo>
                  <a:lnTo>
                    <a:pt x="31088" y="0"/>
                  </a:lnTo>
                  <a:lnTo>
                    <a:pt x="35777" y="1864"/>
                  </a:lnTo>
                  <a:lnTo>
                    <a:pt x="70174" y="23398"/>
                  </a:lnTo>
                  <a:lnTo>
                    <a:pt x="76961" y="30255"/>
                  </a:lnTo>
                  <a:lnTo>
                    <a:pt x="95155" y="51639"/>
                  </a:lnTo>
                  <a:lnTo>
                    <a:pt x="99970" y="54448"/>
                  </a:lnTo>
                  <a:lnTo>
                    <a:pt x="104756" y="56490"/>
                  </a:lnTo>
                  <a:lnTo>
                    <a:pt x="114300" y="63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76"/>
            <p:cNvSpPr/>
            <p:nvPr/>
          </p:nvSpPr>
          <p:spPr>
            <a:xfrm>
              <a:off x="1728788" y="3186113"/>
              <a:ext cx="57089" cy="121276"/>
            </a:xfrm>
            <a:custGeom>
              <a:avLst/>
              <a:gdLst/>
              <a:ahLst/>
              <a:cxnLst/>
              <a:rect l="0" t="0" r="0" b="0"/>
              <a:pathLst>
                <a:path w="57089" h="121276">
                  <a:moveTo>
                    <a:pt x="21431" y="0"/>
                  </a:moveTo>
                  <a:lnTo>
                    <a:pt x="7674" y="14551"/>
                  </a:lnTo>
                  <a:lnTo>
                    <a:pt x="3939" y="21283"/>
                  </a:lnTo>
                  <a:lnTo>
                    <a:pt x="518" y="48810"/>
                  </a:lnTo>
                  <a:lnTo>
                    <a:pt x="45" y="80593"/>
                  </a:lnTo>
                  <a:lnTo>
                    <a:pt x="814" y="92969"/>
                  </a:lnTo>
                  <a:lnTo>
                    <a:pt x="5709" y="108068"/>
                  </a:lnTo>
                  <a:lnTo>
                    <a:pt x="9945" y="114969"/>
                  </a:lnTo>
                  <a:lnTo>
                    <a:pt x="14474" y="118566"/>
                  </a:lnTo>
                  <a:lnTo>
                    <a:pt x="16793" y="119525"/>
                  </a:lnTo>
                  <a:lnTo>
                    <a:pt x="43268" y="121275"/>
                  </a:lnTo>
                  <a:lnTo>
                    <a:pt x="49128" y="119252"/>
                  </a:lnTo>
                  <a:lnTo>
                    <a:pt x="51802" y="117601"/>
                  </a:lnTo>
                  <a:lnTo>
                    <a:pt x="53584" y="115707"/>
                  </a:lnTo>
                  <a:lnTo>
                    <a:pt x="55565" y="111485"/>
                  </a:lnTo>
                  <a:lnTo>
                    <a:pt x="57088" y="90735"/>
                  </a:lnTo>
                  <a:lnTo>
                    <a:pt x="56328" y="82395"/>
                  </a:lnTo>
                  <a:lnTo>
                    <a:pt x="51438" y="69569"/>
                  </a:lnTo>
                  <a:lnTo>
                    <a:pt x="40356" y="55149"/>
                  </a:lnTo>
                  <a:lnTo>
                    <a:pt x="17323" y="38915"/>
                  </a:lnTo>
                  <a:lnTo>
                    <a:pt x="9718" y="36665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277"/>
            <p:cNvSpPr/>
            <p:nvPr/>
          </p:nvSpPr>
          <p:spPr>
            <a:xfrm>
              <a:off x="1586835" y="3128963"/>
              <a:ext cx="120522" cy="278173"/>
            </a:xfrm>
            <a:custGeom>
              <a:avLst/>
              <a:gdLst/>
              <a:ahLst/>
              <a:cxnLst/>
              <a:rect l="0" t="0" r="0" b="0"/>
              <a:pathLst>
                <a:path w="120522" h="278173">
                  <a:moveTo>
                    <a:pt x="34796" y="0"/>
                  </a:moveTo>
                  <a:lnTo>
                    <a:pt x="29093" y="6496"/>
                  </a:lnTo>
                  <a:lnTo>
                    <a:pt x="17098" y="32132"/>
                  </a:lnTo>
                  <a:lnTo>
                    <a:pt x="8399" y="63556"/>
                  </a:lnTo>
                  <a:lnTo>
                    <a:pt x="2192" y="90974"/>
                  </a:lnTo>
                  <a:lnTo>
                    <a:pt x="0" y="120000"/>
                  </a:lnTo>
                  <a:lnTo>
                    <a:pt x="145" y="152589"/>
                  </a:lnTo>
                  <a:lnTo>
                    <a:pt x="4862" y="182707"/>
                  </a:lnTo>
                  <a:lnTo>
                    <a:pt x="11286" y="210944"/>
                  </a:lnTo>
                  <a:lnTo>
                    <a:pt x="19011" y="233952"/>
                  </a:lnTo>
                  <a:lnTo>
                    <a:pt x="26722" y="245795"/>
                  </a:lnTo>
                  <a:lnTo>
                    <a:pt x="37558" y="254234"/>
                  </a:lnTo>
                  <a:lnTo>
                    <a:pt x="70130" y="271204"/>
                  </a:lnTo>
                  <a:lnTo>
                    <a:pt x="79869" y="275316"/>
                  </a:lnTo>
                  <a:lnTo>
                    <a:pt x="103830" y="278172"/>
                  </a:lnTo>
                  <a:lnTo>
                    <a:pt x="111251" y="276297"/>
                  </a:lnTo>
                  <a:lnTo>
                    <a:pt x="120521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SMARTInkShape-Group38"/>
          <p:cNvGrpSpPr/>
          <p:nvPr/>
        </p:nvGrpSpPr>
        <p:grpSpPr>
          <a:xfrm>
            <a:off x="607219" y="5700713"/>
            <a:ext cx="242888" cy="171451"/>
            <a:chOff x="607219" y="5700713"/>
            <a:chExt cx="242888" cy="171451"/>
          </a:xfrm>
        </p:grpSpPr>
        <p:sp>
          <p:nvSpPr>
            <p:cNvPr id="1043" name="SMARTInkShape-278"/>
            <p:cNvSpPr/>
            <p:nvPr/>
          </p:nvSpPr>
          <p:spPr>
            <a:xfrm>
              <a:off x="735806" y="5786438"/>
              <a:ext cx="114301" cy="7144"/>
            </a:xfrm>
            <a:custGeom>
              <a:avLst/>
              <a:gdLst/>
              <a:ahLst/>
              <a:cxnLst/>
              <a:rect l="0" t="0" r="0" b="0"/>
              <a:pathLst>
                <a:path w="114301" h="7144">
                  <a:moveTo>
                    <a:pt x="0" y="7143"/>
                  </a:moveTo>
                  <a:lnTo>
                    <a:pt x="13001" y="7143"/>
                  </a:lnTo>
                  <a:lnTo>
                    <a:pt x="45858" y="661"/>
                  </a:lnTo>
                  <a:lnTo>
                    <a:pt x="78976" y="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79"/>
            <p:cNvSpPr/>
            <p:nvPr/>
          </p:nvSpPr>
          <p:spPr>
            <a:xfrm>
              <a:off x="607219" y="5700713"/>
              <a:ext cx="14288" cy="171451"/>
            </a:xfrm>
            <a:custGeom>
              <a:avLst/>
              <a:gdLst/>
              <a:ahLst/>
              <a:cxnLst/>
              <a:rect l="0" t="0" r="0" b="0"/>
              <a:pathLst>
                <a:path w="14288" h="171451">
                  <a:moveTo>
                    <a:pt x="14287" y="0"/>
                  </a:moveTo>
                  <a:lnTo>
                    <a:pt x="10495" y="3792"/>
                  </a:lnTo>
                  <a:lnTo>
                    <a:pt x="8633" y="7770"/>
                  </a:lnTo>
                  <a:lnTo>
                    <a:pt x="1080" y="33792"/>
                  </a:lnTo>
                  <a:lnTo>
                    <a:pt x="5796" y="68518"/>
                  </a:lnTo>
                  <a:lnTo>
                    <a:pt x="7025" y="99755"/>
                  </a:lnTo>
                  <a:lnTo>
                    <a:pt x="7137" y="133334"/>
                  </a:lnTo>
                  <a:lnTo>
                    <a:pt x="5024" y="140751"/>
                  </a:lnTo>
                  <a:lnTo>
                    <a:pt x="2233" y="14748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39"/>
          <p:cNvGrpSpPr/>
          <p:nvPr/>
        </p:nvGrpSpPr>
        <p:grpSpPr>
          <a:xfrm>
            <a:off x="900171" y="5579269"/>
            <a:ext cx="1785782" cy="292895"/>
            <a:chOff x="900171" y="5579269"/>
            <a:chExt cx="1785782" cy="292895"/>
          </a:xfrm>
        </p:grpSpPr>
        <p:sp>
          <p:nvSpPr>
            <p:cNvPr id="1046" name="SMARTInkShape-280"/>
            <p:cNvSpPr/>
            <p:nvPr/>
          </p:nvSpPr>
          <p:spPr>
            <a:xfrm>
              <a:off x="2486025" y="5579269"/>
              <a:ext cx="199928" cy="263865"/>
            </a:xfrm>
            <a:custGeom>
              <a:avLst/>
              <a:gdLst/>
              <a:ahLst/>
              <a:cxnLst/>
              <a:rect l="0" t="0" r="0" b="0"/>
              <a:pathLst>
                <a:path w="199928" h="263865">
                  <a:moveTo>
                    <a:pt x="78581" y="0"/>
                  </a:moveTo>
                  <a:lnTo>
                    <a:pt x="74789" y="3792"/>
                  </a:lnTo>
                  <a:lnTo>
                    <a:pt x="74466" y="5703"/>
                  </a:lnTo>
                  <a:lnTo>
                    <a:pt x="75044" y="7771"/>
                  </a:lnTo>
                  <a:lnTo>
                    <a:pt x="76223" y="9943"/>
                  </a:lnTo>
                  <a:lnTo>
                    <a:pt x="84146" y="44106"/>
                  </a:lnTo>
                  <a:lnTo>
                    <a:pt x="95356" y="78745"/>
                  </a:lnTo>
                  <a:lnTo>
                    <a:pt x="101516" y="114321"/>
                  </a:lnTo>
                  <a:lnTo>
                    <a:pt x="109835" y="146671"/>
                  </a:lnTo>
                  <a:lnTo>
                    <a:pt x="115829" y="179642"/>
                  </a:lnTo>
                  <a:lnTo>
                    <a:pt x="128722" y="213777"/>
                  </a:lnTo>
                  <a:lnTo>
                    <a:pt x="135602" y="227442"/>
                  </a:lnTo>
                  <a:lnTo>
                    <a:pt x="139113" y="231524"/>
                  </a:lnTo>
                  <a:lnTo>
                    <a:pt x="143320" y="233868"/>
                  </a:lnTo>
                  <a:lnTo>
                    <a:pt x="145553" y="234494"/>
                  </a:lnTo>
                  <a:lnTo>
                    <a:pt x="148629" y="232529"/>
                  </a:lnTo>
                  <a:lnTo>
                    <a:pt x="169513" y="205805"/>
                  </a:lnTo>
                  <a:lnTo>
                    <a:pt x="174558" y="190159"/>
                  </a:lnTo>
                  <a:lnTo>
                    <a:pt x="179515" y="169849"/>
                  </a:lnTo>
                  <a:lnTo>
                    <a:pt x="190846" y="144851"/>
                  </a:lnTo>
                  <a:lnTo>
                    <a:pt x="191524" y="141811"/>
                  </a:lnTo>
                  <a:lnTo>
                    <a:pt x="192770" y="139784"/>
                  </a:lnTo>
                  <a:lnTo>
                    <a:pt x="194395" y="138433"/>
                  </a:lnTo>
                  <a:lnTo>
                    <a:pt x="199927" y="135778"/>
                  </a:lnTo>
                  <a:lnTo>
                    <a:pt x="196204" y="139537"/>
                  </a:lnTo>
                  <a:lnTo>
                    <a:pt x="194358" y="143508"/>
                  </a:lnTo>
                  <a:lnTo>
                    <a:pt x="193866" y="145678"/>
                  </a:lnTo>
                  <a:lnTo>
                    <a:pt x="189085" y="150206"/>
                  </a:lnTo>
                  <a:lnTo>
                    <a:pt x="176874" y="159581"/>
                  </a:lnTo>
                  <a:lnTo>
                    <a:pt x="155072" y="193068"/>
                  </a:lnTo>
                  <a:lnTo>
                    <a:pt x="148296" y="202489"/>
                  </a:lnTo>
                  <a:lnTo>
                    <a:pt x="135421" y="235748"/>
                  </a:lnTo>
                  <a:lnTo>
                    <a:pt x="121579" y="260865"/>
                  </a:lnTo>
                  <a:lnTo>
                    <a:pt x="119946" y="262016"/>
                  </a:lnTo>
                  <a:lnTo>
                    <a:pt x="115415" y="263864"/>
                  </a:lnTo>
                  <a:lnTo>
                    <a:pt x="103908" y="258525"/>
                  </a:lnTo>
                  <a:lnTo>
                    <a:pt x="68817" y="225913"/>
                  </a:lnTo>
                  <a:lnTo>
                    <a:pt x="55492" y="211047"/>
                  </a:lnTo>
                  <a:lnTo>
                    <a:pt x="32669" y="176073"/>
                  </a:lnTo>
                  <a:lnTo>
                    <a:pt x="0" y="13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81"/>
            <p:cNvSpPr/>
            <p:nvPr/>
          </p:nvSpPr>
          <p:spPr>
            <a:xfrm>
              <a:off x="2351559" y="5715000"/>
              <a:ext cx="112964" cy="107157"/>
            </a:xfrm>
            <a:custGeom>
              <a:avLst/>
              <a:gdLst/>
              <a:ahLst/>
              <a:cxnLst/>
              <a:rect l="0" t="0" r="0" b="0"/>
              <a:pathLst>
                <a:path w="112964" h="107157">
                  <a:moveTo>
                    <a:pt x="91604" y="0"/>
                  </a:moveTo>
                  <a:lnTo>
                    <a:pt x="81661" y="0"/>
                  </a:lnTo>
                  <a:lnTo>
                    <a:pt x="77130" y="2117"/>
                  </a:lnTo>
                  <a:lnTo>
                    <a:pt x="74811" y="3792"/>
                  </a:lnTo>
                  <a:lnTo>
                    <a:pt x="63962" y="6151"/>
                  </a:lnTo>
                  <a:lnTo>
                    <a:pt x="50693" y="6850"/>
                  </a:lnTo>
                  <a:lnTo>
                    <a:pt x="16359" y="19420"/>
                  </a:lnTo>
                  <a:lnTo>
                    <a:pt x="12865" y="20884"/>
                  </a:lnTo>
                  <a:lnTo>
                    <a:pt x="10536" y="22654"/>
                  </a:lnTo>
                  <a:lnTo>
                    <a:pt x="0" y="34379"/>
                  </a:lnTo>
                  <a:lnTo>
                    <a:pt x="372" y="35620"/>
                  </a:lnTo>
                  <a:lnTo>
                    <a:pt x="2902" y="39114"/>
                  </a:lnTo>
                  <a:lnTo>
                    <a:pt x="6672" y="41197"/>
                  </a:lnTo>
                  <a:lnTo>
                    <a:pt x="41804" y="49522"/>
                  </a:lnTo>
                  <a:lnTo>
                    <a:pt x="77305" y="49978"/>
                  </a:lnTo>
                  <a:lnTo>
                    <a:pt x="106824" y="57280"/>
                  </a:lnTo>
                  <a:lnTo>
                    <a:pt x="108894" y="58824"/>
                  </a:lnTo>
                  <a:lnTo>
                    <a:pt x="112217" y="63214"/>
                  </a:lnTo>
                  <a:lnTo>
                    <a:pt x="112963" y="74142"/>
                  </a:lnTo>
                  <a:lnTo>
                    <a:pt x="110886" y="78725"/>
                  </a:lnTo>
                  <a:lnTo>
                    <a:pt x="103085" y="88135"/>
                  </a:lnTo>
                  <a:lnTo>
                    <a:pt x="83034" y="102396"/>
                  </a:lnTo>
                  <a:lnTo>
                    <a:pt x="75624" y="105041"/>
                  </a:lnTo>
                  <a:lnTo>
                    <a:pt x="41639" y="107140"/>
                  </a:lnTo>
                  <a:lnTo>
                    <a:pt x="2731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82"/>
            <p:cNvSpPr/>
            <p:nvPr/>
          </p:nvSpPr>
          <p:spPr>
            <a:xfrm>
              <a:off x="2222128" y="5622131"/>
              <a:ext cx="135311" cy="178595"/>
            </a:xfrm>
            <a:custGeom>
              <a:avLst/>
              <a:gdLst/>
              <a:ahLst/>
              <a:cxnLst/>
              <a:rect l="0" t="0" r="0" b="0"/>
              <a:pathLst>
                <a:path w="135311" h="178595">
                  <a:moveTo>
                    <a:pt x="92447" y="0"/>
                  </a:moveTo>
                  <a:lnTo>
                    <a:pt x="92447" y="6151"/>
                  </a:lnTo>
                  <a:lnTo>
                    <a:pt x="61130" y="38444"/>
                  </a:lnTo>
                  <a:lnTo>
                    <a:pt x="33678" y="67499"/>
                  </a:lnTo>
                  <a:lnTo>
                    <a:pt x="14050" y="101063"/>
                  </a:lnTo>
                  <a:lnTo>
                    <a:pt x="526" y="121059"/>
                  </a:lnTo>
                  <a:lnTo>
                    <a:pt x="0" y="124712"/>
                  </a:lnTo>
                  <a:lnTo>
                    <a:pt x="653" y="126004"/>
                  </a:lnTo>
                  <a:lnTo>
                    <a:pt x="1882" y="126865"/>
                  </a:lnTo>
                  <a:lnTo>
                    <a:pt x="7405" y="128077"/>
                  </a:lnTo>
                  <a:lnTo>
                    <a:pt x="27223" y="128558"/>
                  </a:lnTo>
                  <a:lnTo>
                    <a:pt x="54474" y="122435"/>
                  </a:lnTo>
                  <a:lnTo>
                    <a:pt x="87692" y="128777"/>
                  </a:lnTo>
                  <a:lnTo>
                    <a:pt x="101181" y="134112"/>
                  </a:lnTo>
                  <a:lnTo>
                    <a:pt x="129430" y="158580"/>
                  </a:lnTo>
                  <a:lnTo>
                    <a:pt x="132696" y="165996"/>
                  </a:lnTo>
                  <a:lnTo>
                    <a:pt x="135310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83"/>
            <p:cNvSpPr/>
            <p:nvPr/>
          </p:nvSpPr>
          <p:spPr>
            <a:xfrm>
              <a:off x="2214563" y="5586413"/>
              <a:ext cx="28576" cy="221457"/>
            </a:xfrm>
            <a:custGeom>
              <a:avLst/>
              <a:gdLst/>
              <a:ahLst/>
              <a:cxnLst/>
              <a:rect l="0" t="0" r="0" b="0"/>
              <a:pathLst>
                <a:path w="28576" h="221457">
                  <a:moveTo>
                    <a:pt x="0" y="0"/>
                  </a:moveTo>
                  <a:lnTo>
                    <a:pt x="2116" y="31063"/>
                  </a:lnTo>
                  <a:lnTo>
                    <a:pt x="6150" y="61434"/>
                  </a:lnTo>
                  <a:lnTo>
                    <a:pt x="12650" y="93097"/>
                  </a:lnTo>
                  <a:lnTo>
                    <a:pt x="18476" y="119835"/>
                  </a:lnTo>
                  <a:lnTo>
                    <a:pt x="21349" y="147866"/>
                  </a:lnTo>
                  <a:lnTo>
                    <a:pt x="26912" y="181549"/>
                  </a:lnTo>
                  <a:lnTo>
                    <a:pt x="28575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84"/>
            <p:cNvSpPr/>
            <p:nvPr/>
          </p:nvSpPr>
          <p:spPr>
            <a:xfrm>
              <a:off x="2011681" y="5700837"/>
              <a:ext cx="181451" cy="121161"/>
            </a:xfrm>
            <a:custGeom>
              <a:avLst/>
              <a:gdLst/>
              <a:ahLst/>
              <a:cxnLst/>
              <a:rect l="0" t="0" r="0" b="0"/>
              <a:pathLst>
                <a:path w="181451" h="121161">
                  <a:moveTo>
                    <a:pt x="67150" y="42738"/>
                  </a:moveTo>
                  <a:lnTo>
                    <a:pt x="77999" y="42738"/>
                  </a:lnTo>
                  <a:lnTo>
                    <a:pt x="82026" y="40621"/>
                  </a:lnTo>
                  <a:lnTo>
                    <a:pt x="84211" y="38946"/>
                  </a:lnTo>
                  <a:lnTo>
                    <a:pt x="86639" y="34967"/>
                  </a:lnTo>
                  <a:lnTo>
                    <a:pt x="88512" y="30553"/>
                  </a:lnTo>
                  <a:lnTo>
                    <a:pt x="93235" y="23605"/>
                  </a:lnTo>
                  <a:lnTo>
                    <a:pt x="94619" y="18889"/>
                  </a:lnTo>
                  <a:lnTo>
                    <a:pt x="94194" y="16520"/>
                  </a:lnTo>
                  <a:lnTo>
                    <a:pt x="89803" y="9394"/>
                  </a:lnTo>
                  <a:lnTo>
                    <a:pt x="85685" y="4635"/>
                  </a:lnTo>
                  <a:lnTo>
                    <a:pt x="79092" y="1991"/>
                  </a:lnTo>
                  <a:lnTo>
                    <a:pt x="54114" y="0"/>
                  </a:lnTo>
                  <a:lnTo>
                    <a:pt x="40622" y="3704"/>
                  </a:lnTo>
                  <a:lnTo>
                    <a:pt x="16144" y="22822"/>
                  </a:lnTo>
                  <a:lnTo>
                    <a:pt x="597" y="47842"/>
                  </a:lnTo>
                  <a:lnTo>
                    <a:pt x="0" y="59294"/>
                  </a:lnTo>
                  <a:lnTo>
                    <a:pt x="2381" y="70734"/>
                  </a:lnTo>
                  <a:lnTo>
                    <a:pt x="6085" y="78464"/>
                  </a:lnTo>
                  <a:lnTo>
                    <a:pt x="29231" y="108759"/>
                  </a:lnTo>
                  <a:lnTo>
                    <a:pt x="37333" y="115208"/>
                  </a:lnTo>
                  <a:lnTo>
                    <a:pt x="46225" y="118603"/>
                  </a:lnTo>
                  <a:lnTo>
                    <a:pt x="79086" y="121160"/>
                  </a:lnTo>
                  <a:lnTo>
                    <a:pt x="93353" y="117480"/>
                  </a:lnTo>
                  <a:lnTo>
                    <a:pt x="126682" y="102184"/>
                  </a:lnTo>
                  <a:lnTo>
                    <a:pt x="158631" y="83216"/>
                  </a:lnTo>
                  <a:lnTo>
                    <a:pt x="163371" y="78455"/>
                  </a:lnTo>
                  <a:lnTo>
                    <a:pt x="171573" y="65756"/>
                  </a:lnTo>
                  <a:lnTo>
                    <a:pt x="173092" y="57995"/>
                  </a:lnTo>
                  <a:lnTo>
                    <a:pt x="171650" y="51371"/>
                  </a:lnTo>
                  <a:lnTo>
                    <a:pt x="164257" y="40651"/>
                  </a:lnTo>
                  <a:lnTo>
                    <a:pt x="157482" y="33300"/>
                  </a:lnTo>
                  <a:lnTo>
                    <a:pt x="150690" y="30605"/>
                  </a:lnTo>
                  <a:lnTo>
                    <a:pt x="137186" y="28876"/>
                  </a:lnTo>
                  <a:lnTo>
                    <a:pt x="131879" y="30757"/>
                  </a:lnTo>
                  <a:lnTo>
                    <a:pt x="104858" y="45254"/>
                  </a:lnTo>
                  <a:lnTo>
                    <a:pt x="101814" y="48384"/>
                  </a:lnTo>
                  <a:lnTo>
                    <a:pt x="91350" y="73187"/>
                  </a:lnTo>
                  <a:lnTo>
                    <a:pt x="89812" y="79554"/>
                  </a:lnTo>
                  <a:lnTo>
                    <a:pt x="91245" y="87146"/>
                  </a:lnTo>
                  <a:lnTo>
                    <a:pt x="96515" y="98229"/>
                  </a:lnTo>
                  <a:lnTo>
                    <a:pt x="105406" y="109085"/>
                  </a:lnTo>
                  <a:lnTo>
                    <a:pt x="112199" y="111914"/>
                  </a:lnTo>
                  <a:lnTo>
                    <a:pt x="125702" y="113729"/>
                  </a:lnTo>
                  <a:lnTo>
                    <a:pt x="133125" y="109744"/>
                  </a:lnTo>
                  <a:lnTo>
                    <a:pt x="158729" y="86730"/>
                  </a:lnTo>
                  <a:lnTo>
                    <a:pt x="163415" y="80016"/>
                  </a:lnTo>
                  <a:lnTo>
                    <a:pt x="172488" y="56536"/>
                  </a:lnTo>
                  <a:lnTo>
                    <a:pt x="173947" y="41671"/>
                  </a:lnTo>
                  <a:lnTo>
                    <a:pt x="173273" y="39646"/>
                  </a:lnTo>
                  <a:lnTo>
                    <a:pt x="172030" y="38295"/>
                  </a:lnTo>
                  <a:lnTo>
                    <a:pt x="170408" y="37395"/>
                  </a:lnTo>
                  <a:lnTo>
                    <a:pt x="169326" y="36001"/>
                  </a:lnTo>
                  <a:lnTo>
                    <a:pt x="167804" y="31834"/>
                  </a:lnTo>
                  <a:lnTo>
                    <a:pt x="167590" y="32294"/>
                  </a:lnTo>
                  <a:lnTo>
                    <a:pt x="167164" y="64844"/>
                  </a:lnTo>
                  <a:lnTo>
                    <a:pt x="167957" y="73200"/>
                  </a:lnTo>
                  <a:lnTo>
                    <a:pt x="172817" y="87149"/>
                  </a:lnTo>
                  <a:lnTo>
                    <a:pt x="175982" y="100347"/>
                  </a:lnTo>
                  <a:lnTo>
                    <a:pt x="181450" y="114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85"/>
            <p:cNvSpPr/>
            <p:nvPr/>
          </p:nvSpPr>
          <p:spPr>
            <a:xfrm>
              <a:off x="1928813" y="5665041"/>
              <a:ext cx="71438" cy="125189"/>
            </a:xfrm>
            <a:custGeom>
              <a:avLst/>
              <a:gdLst/>
              <a:ahLst/>
              <a:cxnLst/>
              <a:rect l="0" t="0" r="0" b="0"/>
              <a:pathLst>
                <a:path w="71438" h="125189">
                  <a:moveTo>
                    <a:pt x="0" y="78534"/>
                  </a:moveTo>
                  <a:lnTo>
                    <a:pt x="0" y="113090"/>
                  </a:lnTo>
                  <a:lnTo>
                    <a:pt x="0" y="125188"/>
                  </a:lnTo>
                  <a:lnTo>
                    <a:pt x="793" y="103546"/>
                  </a:lnTo>
                  <a:lnTo>
                    <a:pt x="11391" y="71140"/>
                  </a:lnTo>
                  <a:lnTo>
                    <a:pt x="19736" y="40621"/>
                  </a:lnTo>
                  <a:lnTo>
                    <a:pt x="35758" y="9224"/>
                  </a:lnTo>
                  <a:lnTo>
                    <a:pt x="40499" y="4073"/>
                  </a:lnTo>
                  <a:lnTo>
                    <a:pt x="48597" y="495"/>
                  </a:lnTo>
                  <a:lnTo>
                    <a:pt x="59825" y="0"/>
                  </a:lnTo>
                  <a:lnTo>
                    <a:pt x="64424" y="2091"/>
                  </a:lnTo>
                  <a:lnTo>
                    <a:pt x="71437" y="7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86"/>
            <p:cNvSpPr/>
            <p:nvPr/>
          </p:nvSpPr>
          <p:spPr>
            <a:xfrm>
              <a:off x="1793081" y="5622131"/>
              <a:ext cx="106041" cy="182151"/>
            </a:xfrm>
            <a:custGeom>
              <a:avLst/>
              <a:gdLst/>
              <a:ahLst/>
              <a:cxnLst/>
              <a:rect l="0" t="0" r="0" b="0"/>
              <a:pathLst>
                <a:path w="106041" h="182151">
                  <a:moveTo>
                    <a:pt x="0" y="0"/>
                  </a:moveTo>
                  <a:lnTo>
                    <a:pt x="0" y="31227"/>
                  </a:lnTo>
                  <a:lnTo>
                    <a:pt x="0" y="62527"/>
                  </a:lnTo>
                  <a:lnTo>
                    <a:pt x="794" y="93577"/>
                  </a:lnTo>
                  <a:lnTo>
                    <a:pt x="6151" y="124889"/>
                  </a:lnTo>
                  <a:lnTo>
                    <a:pt x="7086" y="159466"/>
                  </a:lnTo>
                  <a:lnTo>
                    <a:pt x="7136" y="175762"/>
                  </a:lnTo>
                  <a:lnTo>
                    <a:pt x="9257" y="179451"/>
                  </a:lnTo>
                  <a:lnTo>
                    <a:pt x="10934" y="181547"/>
                  </a:lnTo>
                  <a:lnTo>
                    <a:pt x="12052" y="182150"/>
                  </a:lnTo>
                  <a:lnTo>
                    <a:pt x="12797" y="181758"/>
                  </a:lnTo>
                  <a:lnTo>
                    <a:pt x="13625" y="179207"/>
                  </a:lnTo>
                  <a:lnTo>
                    <a:pt x="13993" y="175427"/>
                  </a:lnTo>
                  <a:lnTo>
                    <a:pt x="16273" y="171101"/>
                  </a:lnTo>
                  <a:lnTo>
                    <a:pt x="17993" y="168836"/>
                  </a:lnTo>
                  <a:lnTo>
                    <a:pt x="19903" y="162086"/>
                  </a:lnTo>
                  <a:lnTo>
                    <a:pt x="24922" y="141025"/>
                  </a:lnTo>
                  <a:lnTo>
                    <a:pt x="44348" y="109794"/>
                  </a:lnTo>
                  <a:lnTo>
                    <a:pt x="60570" y="87876"/>
                  </a:lnTo>
                  <a:lnTo>
                    <a:pt x="61811" y="84778"/>
                  </a:lnTo>
                  <a:lnTo>
                    <a:pt x="63433" y="82712"/>
                  </a:lnTo>
                  <a:lnTo>
                    <a:pt x="67351" y="80417"/>
                  </a:lnTo>
                  <a:lnTo>
                    <a:pt x="74019" y="79126"/>
                  </a:lnTo>
                  <a:lnTo>
                    <a:pt x="78670" y="80940"/>
                  </a:lnTo>
                  <a:lnTo>
                    <a:pt x="95255" y="95388"/>
                  </a:lnTo>
                  <a:lnTo>
                    <a:pt x="97898" y="102191"/>
                  </a:lnTo>
                  <a:lnTo>
                    <a:pt x="106040" y="133477"/>
                  </a:lnTo>
                  <a:lnTo>
                    <a:pt x="104543" y="140816"/>
                  </a:lnTo>
                  <a:lnTo>
                    <a:pt x="101355" y="149409"/>
                  </a:lnTo>
                  <a:lnTo>
                    <a:pt x="100908" y="151993"/>
                  </a:lnTo>
                  <a:lnTo>
                    <a:pt x="98294" y="156982"/>
                  </a:lnTo>
                  <a:lnTo>
                    <a:pt x="96486" y="159423"/>
                  </a:lnTo>
                  <a:lnTo>
                    <a:pt x="92360" y="162136"/>
                  </a:lnTo>
                  <a:lnTo>
                    <a:pt x="75193" y="168136"/>
                  </a:lnTo>
                  <a:lnTo>
                    <a:pt x="48331" y="163954"/>
                  </a:lnTo>
                  <a:lnTo>
                    <a:pt x="21432" y="15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87"/>
            <p:cNvSpPr/>
            <p:nvPr/>
          </p:nvSpPr>
          <p:spPr>
            <a:xfrm>
              <a:off x="1578769" y="5702097"/>
              <a:ext cx="95979" cy="141393"/>
            </a:xfrm>
            <a:custGeom>
              <a:avLst/>
              <a:gdLst/>
              <a:ahLst/>
              <a:cxnLst/>
              <a:rect l="0" t="0" r="0" b="0"/>
              <a:pathLst>
                <a:path w="95979" h="141393">
                  <a:moveTo>
                    <a:pt x="78581" y="34334"/>
                  </a:moveTo>
                  <a:lnTo>
                    <a:pt x="78581" y="30542"/>
                  </a:lnTo>
                  <a:lnTo>
                    <a:pt x="76464" y="26563"/>
                  </a:lnTo>
                  <a:lnTo>
                    <a:pt x="54670" y="3287"/>
                  </a:lnTo>
                  <a:lnTo>
                    <a:pt x="49962" y="692"/>
                  </a:lnTo>
                  <a:lnTo>
                    <a:pt x="47596" y="0"/>
                  </a:lnTo>
                  <a:lnTo>
                    <a:pt x="40733" y="1347"/>
                  </a:lnTo>
                  <a:lnTo>
                    <a:pt x="27944" y="4452"/>
                  </a:lnTo>
                  <a:lnTo>
                    <a:pt x="19563" y="5972"/>
                  </a:lnTo>
                  <a:lnTo>
                    <a:pt x="10382" y="11290"/>
                  </a:lnTo>
                  <a:lnTo>
                    <a:pt x="5143" y="15626"/>
                  </a:lnTo>
                  <a:lnTo>
                    <a:pt x="2286" y="22315"/>
                  </a:lnTo>
                  <a:lnTo>
                    <a:pt x="451" y="35753"/>
                  </a:lnTo>
                  <a:lnTo>
                    <a:pt x="2317" y="41050"/>
                  </a:lnTo>
                  <a:lnTo>
                    <a:pt x="13005" y="58237"/>
                  </a:lnTo>
                  <a:lnTo>
                    <a:pt x="47760" y="89432"/>
                  </a:lnTo>
                  <a:lnTo>
                    <a:pt x="65801" y="105188"/>
                  </a:lnTo>
                  <a:lnTo>
                    <a:pt x="90267" y="124799"/>
                  </a:lnTo>
                  <a:lnTo>
                    <a:pt x="95152" y="129574"/>
                  </a:lnTo>
                  <a:lnTo>
                    <a:pt x="95978" y="131165"/>
                  </a:lnTo>
                  <a:lnTo>
                    <a:pt x="95736" y="132225"/>
                  </a:lnTo>
                  <a:lnTo>
                    <a:pt x="87543" y="138977"/>
                  </a:lnTo>
                  <a:lnTo>
                    <a:pt x="83093" y="140373"/>
                  </a:lnTo>
                  <a:lnTo>
                    <a:pt x="62883" y="141392"/>
                  </a:lnTo>
                  <a:lnTo>
                    <a:pt x="30544" y="132668"/>
                  </a:lnTo>
                  <a:lnTo>
                    <a:pt x="23893" y="129632"/>
                  </a:lnTo>
                  <a:lnTo>
                    <a:pt x="12812" y="127129"/>
                  </a:lnTo>
                  <a:lnTo>
                    <a:pt x="10923" y="125567"/>
                  </a:lnTo>
                  <a:lnTo>
                    <a:pt x="9663" y="123730"/>
                  </a:lnTo>
                  <a:lnTo>
                    <a:pt x="8029" y="122507"/>
                  </a:lnTo>
                  <a:lnTo>
                    <a:pt x="0" y="12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88"/>
            <p:cNvSpPr/>
            <p:nvPr/>
          </p:nvSpPr>
          <p:spPr>
            <a:xfrm>
              <a:off x="1446391" y="5709392"/>
              <a:ext cx="89505" cy="132749"/>
            </a:xfrm>
            <a:custGeom>
              <a:avLst/>
              <a:gdLst/>
              <a:ahLst/>
              <a:cxnLst/>
              <a:rect l="0" t="0" r="0" b="0"/>
              <a:pathLst>
                <a:path w="89505" h="132749">
                  <a:moveTo>
                    <a:pt x="10934" y="27039"/>
                  </a:moveTo>
                  <a:lnTo>
                    <a:pt x="4084" y="27039"/>
                  </a:lnTo>
                  <a:lnTo>
                    <a:pt x="1677" y="56296"/>
                  </a:lnTo>
                  <a:lnTo>
                    <a:pt x="0" y="60831"/>
                  </a:lnTo>
                  <a:lnTo>
                    <a:pt x="254" y="70103"/>
                  </a:lnTo>
                  <a:lnTo>
                    <a:pt x="9734" y="103251"/>
                  </a:lnTo>
                  <a:lnTo>
                    <a:pt x="12517" y="110653"/>
                  </a:lnTo>
                  <a:lnTo>
                    <a:pt x="15606" y="116588"/>
                  </a:lnTo>
                  <a:lnTo>
                    <a:pt x="18139" y="124393"/>
                  </a:lnTo>
                  <a:lnTo>
                    <a:pt x="21545" y="129310"/>
                  </a:lnTo>
                  <a:lnTo>
                    <a:pt x="25704" y="132024"/>
                  </a:lnTo>
                  <a:lnTo>
                    <a:pt x="27924" y="132748"/>
                  </a:lnTo>
                  <a:lnTo>
                    <a:pt x="30199" y="132437"/>
                  </a:lnTo>
                  <a:lnTo>
                    <a:pt x="45711" y="124125"/>
                  </a:lnTo>
                  <a:lnTo>
                    <a:pt x="52320" y="117549"/>
                  </a:lnTo>
                  <a:lnTo>
                    <a:pt x="65508" y="94991"/>
                  </a:lnTo>
                  <a:lnTo>
                    <a:pt x="79973" y="61012"/>
                  </a:lnTo>
                  <a:lnTo>
                    <a:pt x="86335" y="46278"/>
                  </a:lnTo>
                  <a:lnTo>
                    <a:pt x="89391" y="11789"/>
                  </a:lnTo>
                  <a:lnTo>
                    <a:pt x="89504" y="0"/>
                  </a:lnTo>
                  <a:lnTo>
                    <a:pt x="88714" y="282"/>
                  </a:lnTo>
                  <a:lnTo>
                    <a:pt x="85720" y="2712"/>
                  </a:lnTo>
                  <a:lnTo>
                    <a:pt x="83860" y="6437"/>
                  </a:lnTo>
                  <a:lnTo>
                    <a:pt x="81636" y="37669"/>
                  </a:lnTo>
                  <a:lnTo>
                    <a:pt x="75895" y="71648"/>
                  </a:lnTo>
                  <a:lnTo>
                    <a:pt x="75267" y="105583"/>
                  </a:lnTo>
                  <a:lnTo>
                    <a:pt x="75228" y="11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89"/>
            <p:cNvSpPr/>
            <p:nvPr/>
          </p:nvSpPr>
          <p:spPr>
            <a:xfrm>
              <a:off x="1321594" y="5730698"/>
              <a:ext cx="99559" cy="112891"/>
            </a:xfrm>
            <a:custGeom>
              <a:avLst/>
              <a:gdLst/>
              <a:ahLst/>
              <a:cxnLst/>
              <a:rect l="0" t="0" r="0" b="0"/>
              <a:pathLst>
                <a:path w="99559" h="112891">
                  <a:moveTo>
                    <a:pt x="0" y="41452"/>
                  </a:moveTo>
                  <a:lnTo>
                    <a:pt x="34284" y="41452"/>
                  </a:lnTo>
                  <a:lnTo>
                    <a:pt x="66730" y="41452"/>
                  </a:lnTo>
                  <a:lnTo>
                    <a:pt x="80185" y="40658"/>
                  </a:lnTo>
                  <a:lnTo>
                    <a:pt x="89551" y="35749"/>
                  </a:lnTo>
                  <a:lnTo>
                    <a:pt x="94834" y="31509"/>
                  </a:lnTo>
                  <a:lnTo>
                    <a:pt x="97711" y="26979"/>
                  </a:lnTo>
                  <a:lnTo>
                    <a:pt x="99558" y="17603"/>
                  </a:lnTo>
                  <a:lnTo>
                    <a:pt x="98122" y="15234"/>
                  </a:lnTo>
                  <a:lnTo>
                    <a:pt x="88516" y="8108"/>
                  </a:lnTo>
                  <a:lnTo>
                    <a:pt x="73165" y="705"/>
                  </a:lnTo>
                  <a:lnTo>
                    <a:pt x="70207" y="0"/>
                  </a:lnTo>
                  <a:lnTo>
                    <a:pt x="62689" y="1333"/>
                  </a:lnTo>
                  <a:lnTo>
                    <a:pt x="49530" y="4429"/>
                  </a:lnTo>
                  <a:lnTo>
                    <a:pt x="44926" y="4864"/>
                  </a:lnTo>
                  <a:lnTo>
                    <a:pt x="41063" y="6741"/>
                  </a:lnTo>
                  <a:lnTo>
                    <a:pt x="34654" y="13061"/>
                  </a:lnTo>
                  <a:lnTo>
                    <a:pt x="14339" y="48696"/>
                  </a:lnTo>
                  <a:lnTo>
                    <a:pt x="11940" y="53425"/>
                  </a:lnTo>
                  <a:lnTo>
                    <a:pt x="11392" y="65030"/>
                  </a:lnTo>
                  <a:lnTo>
                    <a:pt x="14700" y="92388"/>
                  </a:lnTo>
                  <a:lnTo>
                    <a:pt x="19877" y="102229"/>
                  </a:lnTo>
                  <a:lnTo>
                    <a:pt x="28575" y="11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90"/>
            <p:cNvSpPr/>
            <p:nvPr/>
          </p:nvSpPr>
          <p:spPr>
            <a:xfrm>
              <a:off x="1264766" y="5643563"/>
              <a:ext cx="28254" cy="200026"/>
            </a:xfrm>
            <a:custGeom>
              <a:avLst/>
              <a:gdLst/>
              <a:ahLst/>
              <a:cxnLst/>
              <a:rect l="0" t="0" r="0" b="0"/>
              <a:pathLst>
                <a:path w="28254" h="200026">
                  <a:moveTo>
                    <a:pt x="28253" y="0"/>
                  </a:moveTo>
                  <a:lnTo>
                    <a:pt x="24460" y="0"/>
                  </a:lnTo>
                  <a:lnTo>
                    <a:pt x="23343" y="793"/>
                  </a:lnTo>
                  <a:lnTo>
                    <a:pt x="22599" y="2116"/>
                  </a:lnTo>
                  <a:lnTo>
                    <a:pt x="21403" y="9942"/>
                  </a:lnTo>
                  <a:lnTo>
                    <a:pt x="21135" y="39942"/>
                  </a:lnTo>
                  <a:lnTo>
                    <a:pt x="16205" y="70037"/>
                  </a:lnTo>
                  <a:lnTo>
                    <a:pt x="12291" y="99736"/>
                  </a:lnTo>
                  <a:lnTo>
                    <a:pt x="7902" y="132325"/>
                  </a:lnTo>
                  <a:lnTo>
                    <a:pt x="1309" y="165347"/>
                  </a:lnTo>
                  <a:lnTo>
                    <a:pt x="0" y="185501"/>
                  </a:lnTo>
                  <a:lnTo>
                    <a:pt x="1938" y="191717"/>
                  </a:lnTo>
                  <a:lnTo>
                    <a:pt x="682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91"/>
            <p:cNvSpPr/>
            <p:nvPr/>
          </p:nvSpPr>
          <p:spPr>
            <a:xfrm>
              <a:off x="1143421" y="5736518"/>
              <a:ext cx="85305" cy="135646"/>
            </a:xfrm>
            <a:custGeom>
              <a:avLst/>
              <a:gdLst/>
              <a:ahLst/>
              <a:cxnLst/>
              <a:rect l="0" t="0" r="0" b="0"/>
              <a:pathLst>
                <a:path w="85305" h="135646">
                  <a:moveTo>
                    <a:pt x="85304" y="7057"/>
                  </a:moveTo>
                  <a:lnTo>
                    <a:pt x="81512" y="7057"/>
                  </a:lnTo>
                  <a:lnTo>
                    <a:pt x="77533" y="4940"/>
                  </a:lnTo>
                  <a:lnTo>
                    <a:pt x="72304" y="906"/>
                  </a:lnTo>
                  <a:lnTo>
                    <a:pt x="67605" y="207"/>
                  </a:lnTo>
                  <a:lnTo>
                    <a:pt x="57394" y="0"/>
                  </a:lnTo>
                  <a:lnTo>
                    <a:pt x="50939" y="2068"/>
                  </a:lnTo>
                  <a:lnTo>
                    <a:pt x="26845" y="16708"/>
                  </a:lnTo>
                  <a:lnTo>
                    <a:pt x="14008" y="36275"/>
                  </a:lnTo>
                  <a:lnTo>
                    <a:pt x="2773" y="59529"/>
                  </a:lnTo>
                  <a:lnTo>
                    <a:pt x="0" y="83268"/>
                  </a:lnTo>
                  <a:lnTo>
                    <a:pt x="3999" y="92787"/>
                  </a:lnTo>
                  <a:lnTo>
                    <a:pt x="19064" y="115802"/>
                  </a:lnTo>
                  <a:lnTo>
                    <a:pt x="40431" y="130464"/>
                  </a:lnTo>
                  <a:lnTo>
                    <a:pt x="54458" y="134110"/>
                  </a:lnTo>
                  <a:lnTo>
                    <a:pt x="85304" y="135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92"/>
            <p:cNvSpPr/>
            <p:nvPr/>
          </p:nvSpPr>
          <p:spPr>
            <a:xfrm>
              <a:off x="1038872" y="5737888"/>
              <a:ext cx="89842" cy="127132"/>
            </a:xfrm>
            <a:custGeom>
              <a:avLst/>
              <a:gdLst/>
              <a:ahLst/>
              <a:cxnLst/>
              <a:rect l="0" t="0" r="0" b="0"/>
              <a:pathLst>
                <a:path w="89842" h="127132">
                  <a:moveTo>
                    <a:pt x="4116" y="12831"/>
                  </a:moveTo>
                  <a:lnTo>
                    <a:pt x="4116" y="22774"/>
                  </a:lnTo>
                  <a:lnTo>
                    <a:pt x="0" y="38461"/>
                  </a:lnTo>
                  <a:lnTo>
                    <a:pt x="3650" y="71790"/>
                  </a:lnTo>
                  <a:lnTo>
                    <a:pt x="4771" y="86480"/>
                  </a:lnTo>
                  <a:lnTo>
                    <a:pt x="17110" y="120951"/>
                  </a:lnTo>
                  <a:lnTo>
                    <a:pt x="18335" y="123011"/>
                  </a:lnTo>
                  <a:lnTo>
                    <a:pt x="19945" y="124384"/>
                  </a:lnTo>
                  <a:lnTo>
                    <a:pt x="23851" y="125910"/>
                  </a:lnTo>
                  <a:lnTo>
                    <a:pt x="28233" y="126588"/>
                  </a:lnTo>
                  <a:lnTo>
                    <a:pt x="32826" y="124773"/>
                  </a:lnTo>
                  <a:lnTo>
                    <a:pt x="35162" y="123178"/>
                  </a:lnTo>
                  <a:lnTo>
                    <a:pt x="44615" y="109211"/>
                  </a:lnTo>
                  <a:lnTo>
                    <a:pt x="50952" y="95010"/>
                  </a:lnTo>
                  <a:lnTo>
                    <a:pt x="59547" y="60291"/>
                  </a:lnTo>
                  <a:lnTo>
                    <a:pt x="67085" y="30575"/>
                  </a:lnTo>
                  <a:lnTo>
                    <a:pt x="68399" y="0"/>
                  </a:lnTo>
                  <a:lnTo>
                    <a:pt x="68409" y="29934"/>
                  </a:lnTo>
                  <a:lnTo>
                    <a:pt x="70526" y="49384"/>
                  </a:lnTo>
                  <a:lnTo>
                    <a:pt x="74891" y="79469"/>
                  </a:lnTo>
                  <a:lnTo>
                    <a:pt x="76151" y="97663"/>
                  </a:lnTo>
                  <a:lnTo>
                    <a:pt x="89841" y="12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93"/>
            <p:cNvSpPr/>
            <p:nvPr/>
          </p:nvSpPr>
          <p:spPr>
            <a:xfrm>
              <a:off x="900171" y="5723679"/>
              <a:ext cx="105950" cy="134197"/>
            </a:xfrm>
            <a:custGeom>
              <a:avLst/>
              <a:gdLst/>
              <a:ahLst/>
              <a:cxnLst/>
              <a:rect l="0" t="0" r="0" b="0"/>
              <a:pathLst>
                <a:path w="105950" h="134197">
                  <a:moveTo>
                    <a:pt x="7085" y="12752"/>
                  </a:moveTo>
                  <a:lnTo>
                    <a:pt x="1431" y="26178"/>
                  </a:lnTo>
                  <a:lnTo>
                    <a:pt x="0" y="58241"/>
                  </a:lnTo>
                  <a:lnTo>
                    <a:pt x="752" y="72356"/>
                  </a:lnTo>
                  <a:lnTo>
                    <a:pt x="7059" y="105373"/>
                  </a:lnTo>
                  <a:lnTo>
                    <a:pt x="7078" y="101755"/>
                  </a:lnTo>
                  <a:lnTo>
                    <a:pt x="15904" y="69659"/>
                  </a:lnTo>
                  <a:lnTo>
                    <a:pt x="19752" y="55543"/>
                  </a:lnTo>
                  <a:lnTo>
                    <a:pt x="23009" y="41306"/>
                  </a:lnTo>
                  <a:lnTo>
                    <a:pt x="26885" y="27034"/>
                  </a:lnTo>
                  <a:lnTo>
                    <a:pt x="28585" y="18306"/>
                  </a:lnTo>
                  <a:lnTo>
                    <a:pt x="34005" y="8930"/>
                  </a:lnTo>
                  <a:lnTo>
                    <a:pt x="38364" y="3645"/>
                  </a:lnTo>
                  <a:lnTo>
                    <a:pt x="42947" y="767"/>
                  </a:lnTo>
                  <a:lnTo>
                    <a:pt x="45281" y="0"/>
                  </a:lnTo>
                  <a:lnTo>
                    <a:pt x="52107" y="1263"/>
                  </a:lnTo>
                  <a:lnTo>
                    <a:pt x="56150" y="2712"/>
                  </a:lnTo>
                  <a:lnTo>
                    <a:pt x="58845" y="4471"/>
                  </a:lnTo>
                  <a:lnTo>
                    <a:pt x="83911" y="36061"/>
                  </a:lnTo>
                  <a:lnTo>
                    <a:pt x="93966" y="52379"/>
                  </a:lnTo>
                  <a:lnTo>
                    <a:pt x="103221" y="87884"/>
                  </a:lnTo>
                  <a:lnTo>
                    <a:pt x="105949" y="102923"/>
                  </a:lnTo>
                  <a:lnTo>
                    <a:pt x="104470" y="110508"/>
                  </a:lnTo>
                  <a:lnTo>
                    <a:pt x="92810" y="134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SMARTInkShape-Group40"/>
          <p:cNvGrpSpPr/>
          <p:nvPr/>
        </p:nvGrpSpPr>
        <p:grpSpPr>
          <a:xfrm>
            <a:off x="550069" y="6031022"/>
            <a:ext cx="300038" cy="198329"/>
            <a:chOff x="550069" y="6031022"/>
            <a:chExt cx="300038" cy="198329"/>
          </a:xfrm>
        </p:grpSpPr>
        <p:sp>
          <p:nvSpPr>
            <p:cNvPr id="1061" name="SMARTInkShape-294"/>
            <p:cNvSpPr/>
            <p:nvPr/>
          </p:nvSpPr>
          <p:spPr>
            <a:xfrm>
              <a:off x="792956" y="6100763"/>
              <a:ext cx="57151" cy="7144"/>
            </a:xfrm>
            <a:custGeom>
              <a:avLst/>
              <a:gdLst/>
              <a:ahLst/>
              <a:cxnLst/>
              <a:rect l="0" t="0" r="0" b="0"/>
              <a:pathLst>
                <a:path w="57151" h="7144">
                  <a:moveTo>
                    <a:pt x="0" y="7143"/>
                  </a:moveTo>
                  <a:lnTo>
                    <a:pt x="3793" y="7143"/>
                  </a:lnTo>
                  <a:lnTo>
                    <a:pt x="7771" y="5026"/>
                  </a:lnTo>
                  <a:lnTo>
                    <a:pt x="12185" y="2233"/>
                  </a:lnTo>
                  <a:lnTo>
                    <a:pt x="16793" y="992"/>
                  </a:lnTo>
                  <a:lnTo>
                    <a:pt x="51778" y="8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95"/>
            <p:cNvSpPr/>
            <p:nvPr/>
          </p:nvSpPr>
          <p:spPr>
            <a:xfrm>
              <a:off x="550069" y="6031022"/>
              <a:ext cx="200026" cy="198329"/>
            </a:xfrm>
            <a:custGeom>
              <a:avLst/>
              <a:gdLst/>
              <a:ahLst/>
              <a:cxnLst/>
              <a:rect l="0" t="0" r="0" b="0"/>
              <a:pathLst>
                <a:path w="200026" h="198329">
                  <a:moveTo>
                    <a:pt x="0" y="41166"/>
                  </a:moveTo>
                  <a:lnTo>
                    <a:pt x="0" y="37373"/>
                  </a:lnTo>
                  <a:lnTo>
                    <a:pt x="794" y="36256"/>
                  </a:lnTo>
                  <a:lnTo>
                    <a:pt x="2116" y="35511"/>
                  </a:lnTo>
                  <a:lnTo>
                    <a:pt x="3792" y="35015"/>
                  </a:lnTo>
                  <a:lnTo>
                    <a:pt x="35607" y="17470"/>
                  </a:lnTo>
                  <a:lnTo>
                    <a:pt x="70004" y="4029"/>
                  </a:lnTo>
                  <a:lnTo>
                    <a:pt x="88652" y="0"/>
                  </a:lnTo>
                  <a:lnTo>
                    <a:pt x="111816" y="2598"/>
                  </a:lnTo>
                  <a:lnTo>
                    <a:pt x="125366" y="10531"/>
                  </a:lnTo>
                  <a:lnTo>
                    <a:pt x="143209" y="27442"/>
                  </a:lnTo>
                  <a:lnTo>
                    <a:pt x="144685" y="32016"/>
                  </a:lnTo>
                  <a:lnTo>
                    <a:pt x="143270" y="59481"/>
                  </a:lnTo>
                  <a:lnTo>
                    <a:pt x="135407" y="78078"/>
                  </a:lnTo>
                  <a:lnTo>
                    <a:pt x="109300" y="113701"/>
                  </a:lnTo>
                  <a:lnTo>
                    <a:pt x="97790" y="123145"/>
                  </a:lnTo>
                  <a:lnTo>
                    <a:pt x="69704" y="144007"/>
                  </a:lnTo>
                  <a:lnTo>
                    <a:pt x="39990" y="169152"/>
                  </a:lnTo>
                  <a:lnTo>
                    <a:pt x="36562" y="175367"/>
                  </a:lnTo>
                  <a:lnTo>
                    <a:pt x="37075" y="176670"/>
                  </a:lnTo>
                  <a:lnTo>
                    <a:pt x="39761" y="180236"/>
                  </a:lnTo>
                  <a:lnTo>
                    <a:pt x="43601" y="182349"/>
                  </a:lnTo>
                  <a:lnTo>
                    <a:pt x="56325" y="183706"/>
                  </a:lnTo>
                  <a:lnTo>
                    <a:pt x="82211" y="183975"/>
                  </a:lnTo>
                  <a:lnTo>
                    <a:pt x="116698" y="184815"/>
                  </a:lnTo>
                  <a:lnTo>
                    <a:pt x="150817" y="189738"/>
                  </a:lnTo>
                  <a:lnTo>
                    <a:pt x="182367" y="196396"/>
                  </a:lnTo>
                  <a:lnTo>
                    <a:pt x="200025" y="19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41"/>
          <p:cNvGrpSpPr/>
          <p:nvPr/>
        </p:nvGrpSpPr>
        <p:grpSpPr>
          <a:xfrm>
            <a:off x="875831" y="5943600"/>
            <a:ext cx="1066765" cy="229321"/>
            <a:chOff x="875831" y="5943600"/>
            <a:chExt cx="1066765" cy="229321"/>
          </a:xfrm>
        </p:grpSpPr>
        <p:sp>
          <p:nvSpPr>
            <p:cNvPr id="1064" name="SMARTInkShape-296"/>
            <p:cNvSpPr/>
            <p:nvPr/>
          </p:nvSpPr>
          <p:spPr>
            <a:xfrm>
              <a:off x="1857375" y="6022215"/>
              <a:ext cx="85221" cy="149678"/>
            </a:xfrm>
            <a:custGeom>
              <a:avLst/>
              <a:gdLst/>
              <a:ahLst/>
              <a:cxnLst/>
              <a:rect l="0" t="0" r="0" b="0"/>
              <a:pathLst>
                <a:path w="85221" h="149678">
                  <a:moveTo>
                    <a:pt x="71438" y="14254"/>
                  </a:moveTo>
                  <a:lnTo>
                    <a:pt x="71438" y="10462"/>
                  </a:lnTo>
                  <a:lnTo>
                    <a:pt x="69321" y="6483"/>
                  </a:lnTo>
                  <a:lnTo>
                    <a:pt x="65287" y="1253"/>
                  </a:lnTo>
                  <a:lnTo>
                    <a:pt x="62618" y="538"/>
                  </a:lnTo>
                  <a:lnTo>
                    <a:pt x="41376" y="0"/>
                  </a:lnTo>
                  <a:lnTo>
                    <a:pt x="17383" y="7244"/>
                  </a:lnTo>
                  <a:lnTo>
                    <a:pt x="4856" y="16966"/>
                  </a:lnTo>
                  <a:lnTo>
                    <a:pt x="2158" y="21545"/>
                  </a:lnTo>
                  <a:lnTo>
                    <a:pt x="426" y="30952"/>
                  </a:lnTo>
                  <a:lnTo>
                    <a:pt x="878" y="50272"/>
                  </a:lnTo>
                  <a:lnTo>
                    <a:pt x="9954" y="69846"/>
                  </a:lnTo>
                  <a:lnTo>
                    <a:pt x="16595" y="76797"/>
                  </a:lnTo>
                  <a:lnTo>
                    <a:pt x="47298" y="102569"/>
                  </a:lnTo>
                  <a:lnTo>
                    <a:pt x="66402" y="120060"/>
                  </a:lnTo>
                  <a:lnTo>
                    <a:pt x="81887" y="139341"/>
                  </a:lnTo>
                  <a:lnTo>
                    <a:pt x="85220" y="148427"/>
                  </a:lnTo>
                  <a:lnTo>
                    <a:pt x="84594" y="148946"/>
                  </a:lnTo>
                  <a:lnTo>
                    <a:pt x="79128" y="149677"/>
                  </a:lnTo>
                  <a:lnTo>
                    <a:pt x="67807" y="149100"/>
                  </a:lnTo>
                  <a:lnTo>
                    <a:pt x="43410" y="137963"/>
                  </a:lnTo>
                  <a:lnTo>
                    <a:pt x="8304" y="118681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97"/>
            <p:cNvSpPr/>
            <p:nvPr/>
          </p:nvSpPr>
          <p:spPr>
            <a:xfrm>
              <a:off x="1587914" y="6050756"/>
              <a:ext cx="62293" cy="122165"/>
            </a:xfrm>
            <a:custGeom>
              <a:avLst/>
              <a:gdLst/>
              <a:ahLst/>
              <a:cxnLst/>
              <a:rect l="0" t="0" r="0" b="0"/>
              <a:pathLst>
                <a:path w="62293" h="122165">
                  <a:moveTo>
                    <a:pt x="62292" y="14288"/>
                  </a:moveTo>
                  <a:lnTo>
                    <a:pt x="49991" y="14288"/>
                  </a:lnTo>
                  <a:lnTo>
                    <a:pt x="32724" y="19942"/>
                  </a:lnTo>
                  <a:lnTo>
                    <a:pt x="28293" y="20439"/>
                  </a:lnTo>
                  <a:lnTo>
                    <a:pt x="19136" y="27340"/>
                  </a:lnTo>
                  <a:lnTo>
                    <a:pt x="10568" y="39139"/>
                  </a:lnTo>
                  <a:lnTo>
                    <a:pt x="717" y="68350"/>
                  </a:lnTo>
                  <a:lnTo>
                    <a:pt x="0" y="80384"/>
                  </a:lnTo>
                  <a:lnTo>
                    <a:pt x="4060" y="98959"/>
                  </a:lnTo>
                  <a:lnTo>
                    <a:pt x="14838" y="119708"/>
                  </a:lnTo>
                  <a:lnTo>
                    <a:pt x="18750" y="121874"/>
                  </a:lnTo>
                  <a:lnTo>
                    <a:pt x="29446" y="122164"/>
                  </a:lnTo>
                  <a:lnTo>
                    <a:pt x="34045" y="120336"/>
                  </a:lnTo>
                  <a:lnTo>
                    <a:pt x="41271" y="114072"/>
                  </a:lnTo>
                  <a:lnTo>
                    <a:pt x="45012" y="105997"/>
                  </a:lnTo>
                  <a:lnTo>
                    <a:pt x="47742" y="72825"/>
                  </a:lnTo>
                  <a:lnTo>
                    <a:pt x="47830" y="67600"/>
                  </a:lnTo>
                  <a:lnTo>
                    <a:pt x="37357" y="37989"/>
                  </a:lnTo>
                  <a:lnTo>
                    <a:pt x="19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98"/>
            <p:cNvSpPr/>
            <p:nvPr/>
          </p:nvSpPr>
          <p:spPr>
            <a:xfrm>
              <a:off x="1724995" y="6022599"/>
              <a:ext cx="96502" cy="113883"/>
            </a:xfrm>
            <a:custGeom>
              <a:avLst/>
              <a:gdLst/>
              <a:ahLst/>
              <a:cxnLst/>
              <a:rect l="0" t="0" r="0" b="0"/>
              <a:pathLst>
                <a:path w="96502" h="113883">
                  <a:moveTo>
                    <a:pt x="3793" y="49589"/>
                  </a:moveTo>
                  <a:lnTo>
                    <a:pt x="0" y="45796"/>
                  </a:lnTo>
                  <a:lnTo>
                    <a:pt x="470" y="44679"/>
                  </a:lnTo>
                  <a:lnTo>
                    <a:pt x="5227" y="43438"/>
                  </a:lnTo>
                  <a:lnTo>
                    <a:pt x="37524" y="42470"/>
                  </a:lnTo>
                  <a:lnTo>
                    <a:pt x="56258" y="41656"/>
                  </a:lnTo>
                  <a:lnTo>
                    <a:pt x="87405" y="33626"/>
                  </a:lnTo>
                  <a:lnTo>
                    <a:pt x="90491" y="31803"/>
                  </a:lnTo>
                  <a:lnTo>
                    <a:pt x="92548" y="29794"/>
                  </a:lnTo>
                  <a:lnTo>
                    <a:pt x="94833" y="25445"/>
                  </a:lnTo>
                  <a:lnTo>
                    <a:pt x="96421" y="13826"/>
                  </a:lnTo>
                  <a:lnTo>
                    <a:pt x="96501" y="11459"/>
                  </a:lnTo>
                  <a:lnTo>
                    <a:pt x="94473" y="6713"/>
                  </a:lnTo>
                  <a:lnTo>
                    <a:pt x="92821" y="4336"/>
                  </a:lnTo>
                  <a:lnTo>
                    <a:pt x="88869" y="1695"/>
                  </a:lnTo>
                  <a:lnTo>
                    <a:pt x="82086" y="521"/>
                  </a:lnTo>
                  <a:lnTo>
                    <a:pt x="68487" y="0"/>
                  </a:lnTo>
                  <a:lnTo>
                    <a:pt x="53977" y="4001"/>
                  </a:lnTo>
                  <a:lnTo>
                    <a:pt x="41178" y="11071"/>
                  </a:lnTo>
                  <a:lnTo>
                    <a:pt x="32844" y="19505"/>
                  </a:lnTo>
                  <a:lnTo>
                    <a:pt x="28610" y="26429"/>
                  </a:lnTo>
                  <a:lnTo>
                    <a:pt x="26729" y="32945"/>
                  </a:lnTo>
                  <a:lnTo>
                    <a:pt x="25422" y="58460"/>
                  </a:lnTo>
                  <a:lnTo>
                    <a:pt x="30966" y="88971"/>
                  </a:lnTo>
                  <a:lnTo>
                    <a:pt x="35184" y="98312"/>
                  </a:lnTo>
                  <a:lnTo>
                    <a:pt x="53799" y="113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99"/>
            <p:cNvSpPr/>
            <p:nvPr/>
          </p:nvSpPr>
          <p:spPr>
            <a:xfrm>
              <a:off x="1685925" y="5943600"/>
              <a:ext cx="14289" cy="185739"/>
            </a:xfrm>
            <a:custGeom>
              <a:avLst/>
              <a:gdLst/>
              <a:ahLst/>
              <a:cxnLst/>
              <a:rect l="0" t="0" r="0" b="0"/>
              <a:pathLst>
                <a:path w="14289" h="185739">
                  <a:moveTo>
                    <a:pt x="14288" y="0"/>
                  </a:moveTo>
                  <a:lnTo>
                    <a:pt x="12171" y="14121"/>
                  </a:lnTo>
                  <a:lnTo>
                    <a:pt x="4345" y="42830"/>
                  </a:lnTo>
                  <a:lnTo>
                    <a:pt x="858" y="71431"/>
                  </a:lnTo>
                  <a:lnTo>
                    <a:pt x="170" y="106362"/>
                  </a:lnTo>
                  <a:lnTo>
                    <a:pt x="50" y="138406"/>
                  </a:lnTo>
                  <a:lnTo>
                    <a:pt x="7" y="171508"/>
                  </a:lnTo>
                  <a:lnTo>
                    <a:pt x="0" y="18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00"/>
            <p:cNvSpPr/>
            <p:nvPr/>
          </p:nvSpPr>
          <p:spPr>
            <a:xfrm>
              <a:off x="1541002" y="6065044"/>
              <a:ext cx="9193" cy="71438"/>
            </a:xfrm>
            <a:custGeom>
              <a:avLst/>
              <a:gdLst/>
              <a:ahLst/>
              <a:cxnLst/>
              <a:rect l="0" t="0" r="0" b="0"/>
              <a:pathLst>
                <a:path w="9193" h="71438">
                  <a:moveTo>
                    <a:pt x="9192" y="0"/>
                  </a:moveTo>
                  <a:lnTo>
                    <a:pt x="9192" y="3792"/>
                  </a:lnTo>
                  <a:lnTo>
                    <a:pt x="4958" y="7771"/>
                  </a:lnTo>
                  <a:lnTo>
                    <a:pt x="1607" y="9943"/>
                  </a:lnTo>
                  <a:lnTo>
                    <a:pt x="167" y="12184"/>
                  </a:lnTo>
                  <a:lnTo>
                    <a:pt x="0" y="14473"/>
                  </a:lnTo>
                  <a:lnTo>
                    <a:pt x="1441" y="23602"/>
                  </a:lnTo>
                  <a:lnTo>
                    <a:pt x="5805" y="58688"/>
                  </a:lnTo>
                  <a:lnTo>
                    <a:pt x="9192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01"/>
            <p:cNvSpPr/>
            <p:nvPr/>
          </p:nvSpPr>
          <p:spPr>
            <a:xfrm>
              <a:off x="1278731" y="6007894"/>
              <a:ext cx="200026" cy="113566"/>
            </a:xfrm>
            <a:custGeom>
              <a:avLst/>
              <a:gdLst/>
              <a:ahLst/>
              <a:cxnLst/>
              <a:rect l="0" t="0" r="0" b="0"/>
              <a:pathLst>
                <a:path w="200026" h="113566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6901" y="5654"/>
                  </a:lnTo>
                  <a:lnTo>
                    <a:pt x="43092" y="9129"/>
                  </a:lnTo>
                  <a:lnTo>
                    <a:pt x="77112" y="21605"/>
                  </a:lnTo>
                  <a:lnTo>
                    <a:pt x="92434" y="26510"/>
                  </a:lnTo>
                  <a:lnTo>
                    <a:pt x="115752" y="30510"/>
                  </a:lnTo>
                  <a:lnTo>
                    <a:pt x="133987" y="35414"/>
                  </a:lnTo>
                  <a:lnTo>
                    <a:pt x="134569" y="36309"/>
                  </a:lnTo>
                  <a:lnTo>
                    <a:pt x="136181" y="41362"/>
                  </a:lnTo>
                  <a:lnTo>
                    <a:pt x="140539" y="47886"/>
                  </a:lnTo>
                  <a:lnTo>
                    <a:pt x="148393" y="81272"/>
                  </a:lnTo>
                  <a:lnTo>
                    <a:pt x="149698" y="94370"/>
                  </a:lnTo>
                  <a:lnTo>
                    <a:pt x="143161" y="113565"/>
                  </a:lnTo>
                  <a:lnTo>
                    <a:pt x="142879" y="78331"/>
                  </a:lnTo>
                  <a:lnTo>
                    <a:pt x="143670" y="68945"/>
                  </a:lnTo>
                  <a:lnTo>
                    <a:pt x="148579" y="55530"/>
                  </a:lnTo>
                  <a:lnTo>
                    <a:pt x="155232" y="43482"/>
                  </a:lnTo>
                  <a:lnTo>
                    <a:pt x="155876" y="40895"/>
                  </a:lnTo>
                  <a:lnTo>
                    <a:pt x="162941" y="35902"/>
                  </a:lnTo>
                  <a:lnTo>
                    <a:pt x="178189" y="30746"/>
                  </a:lnTo>
                  <a:lnTo>
                    <a:pt x="2000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302"/>
            <p:cNvSpPr/>
            <p:nvPr/>
          </p:nvSpPr>
          <p:spPr>
            <a:xfrm>
              <a:off x="1350169" y="5950744"/>
              <a:ext cx="35720" cy="192882"/>
            </a:xfrm>
            <a:custGeom>
              <a:avLst/>
              <a:gdLst/>
              <a:ahLst/>
              <a:cxnLst/>
              <a:rect l="0" t="0" r="0" b="0"/>
              <a:pathLst>
                <a:path w="35720" h="192882">
                  <a:moveTo>
                    <a:pt x="0" y="0"/>
                  </a:moveTo>
                  <a:lnTo>
                    <a:pt x="0" y="16793"/>
                  </a:lnTo>
                  <a:lnTo>
                    <a:pt x="7275" y="52026"/>
                  </a:lnTo>
                  <a:lnTo>
                    <a:pt x="12667" y="84478"/>
                  </a:lnTo>
                  <a:lnTo>
                    <a:pt x="17760" y="117846"/>
                  </a:lnTo>
                  <a:lnTo>
                    <a:pt x="26409" y="149308"/>
                  </a:lnTo>
                  <a:lnTo>
                    <a:pt x="35719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03"/>
            <p:cNvSpPr/>
            <p:nvPr/>
          </p:nvSpPr>
          <p:spPr>
            <a:xfrm>
              <a:off x="1167517" y="6016578"/>
              <a:ext cx="89784" cy="112761"/>
            </a:xfrm>
            <a:custGeom>
              <a:avLst/>
              <a:gdLst/>
              <a:ahLst/>
              <a:cxnLst/>
              <a:rect l="0" t="0" r="0" b="0"/>
              <a:pathLst>
                <a:path w="89784" h="112761">
                  <a:moveTo>
                    <a:pt x="11202" y="5603"/>
                  </a:moveTo>
                  <a:lnTo>
                    <a:pt x="7409" y="5603"/>
                  </a:lnTo>
                  <a:lnTo>
                    <a:pt x="6292" y="6397"/>
                  </a:lnTo>
                  <a:lnTo>
                    <a:pt x="5548" y="7720"/>
                  </a:lnTo>
                  <a:lnTo>
                    <a:pt x="4352" y="11754"/>
                  </a:lnTo>
                  <a:lnTo>
                    <a:pt x="353" y="16245"/>
                  </a:lnTo>
                  <a:lnTo>
                    <a:pt x="0" y="19048"/>
                  </a:lnTo>
                  <a:lnTo>
                    <a:pt x="3853" y="53381"/>
                  </a:lnTo>
                  <a:lnTo>
                    <a:pt x="11322" y="85781"/>
                  </a:lnTo>
                  <a:lnTo>
                    <a:pt x="17264" y="96644"/>
                  </a:lnTo>
                  <a:lnTo>
                    <a:pt x="17624" y="96459"/>
                  </a:lnTo>
                  <a:lnTo>
                    <a:pt x="18203" y="90460"/>
                  </a:lnTo>
                  <a:lnTo>
                    <a:pt x="18342" y="58939"/>
                  </a:lnTo>
                  <a:lnTo>
                    <a:pt x="19138" y="47564"/>
                  </a:lnTo>
                  <a:lnTo>
                    <a:pt x="28288" y="22467"/>
                  </a:lnTo>
                  <a:lnTo>
                    <a:pt x="35138" y="11835"/>
                  </a:lnTo>
                  <a:lnTo>
                    <a:pt x="45987" y="3657"/>
                  </a:lnTo>
                  <a:lnTo>
                    <a:pt x="55463" y="0"/>
                  </a:lnTo>
                  <a:lnTo>
                    <a:pt x="58172" y="280"/>
                  </a:lnTo>
                  <a:lnTo>
                    <a:pt x="63298" y="2708"/>
                  </a:lnTo>
                  <a:lnTo>
                    <a:pt x="70647" y="12330"/>
                  </a:lnTo>
                  <a:lnTo>
                    <a:pt x="79447" y="29804"/>
                  </a:lnTo>
                  <a:lnTo>
                    <a:pt x="87268" y="60406"/>
                  </a:lnTo>
                  <a:lnTo>
                    <a:pt x="89286" y="91894"/>
                  </a:lnTo>
                  <a:lnTo>
                    <a:pt x="89783" y="112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04"/>
            <p:cNvSpPr/>
            <p:nvPr/>
          </p:nvSpPr>
          <p:spPr>
            <a:xfrm>
              <a:off x="1023178" y="5994075"/>
              <a:ext cx="94147" cy="113832"/>
            </a:xfrm>
            <a:custGeom>
              <a:avLst/>
              <a:gdLst/>
              <a:ahLst/>
              <a:cxnLst/>
              <a:rect l="0" t="0" r="0" b="0"/>
              <a:pathLst>
                <a:path w="94147" h="113832">
                  <a:moveTo>
                    <a:pt x="5522" y="49538"/>
                  </a:moveTo>
                  <a:lnTo>
                    <a:pt x="37484" y="49538"/>
                  </a:lnTo>
                  <a:lnTo>
                    <a:pt x="65142" y="48744"/>
                  </a:lnTo>
                  <a:lnTo>
                    <a:pt x="78573" y="43834"/>
                  </a:lnTo>
                  <a:lnTo>
                    <a:pt x="85085" y="39595"/>
                  </a:lnTo>
                  <a:lnTo>
                    <a:pt x="93214" y="25160"/>
                  </a:lnTo>
                  <a:lnTo>
                    <a:pt x="94146" y="20586"/>
                  </a:lnTo>
                  <a:lnTo>
                    <a:pt x="93064" y="13387"/>
                  </a:lnTo>
                  <a:lnTo>
                    <a:pt x="87821" y="7541"/>
                  </a:lnTo>
                  <a:lnTo>
                    <a:pt x="80200" y="3091"/>
                  </a:lnTo>
                  <a:lnTo>
                    <a:pt x="57709" y="0"/>
                  </a:lnTo>
                  <a:lnTo>
                    <a:pt x="43563" y="3462"/>
                  </a:lnTo>
                  <a:lnTo>
                    <a:pt x="25525" y="13308"/>
                  </a:lnTo>
                  <a:lnTo>
                    <a:pt x="3852" y="36384"/>
                  </a:lnTo>
                  <a:lnTo>
                    <a:pt x="811" y="46073"/>
                  </a:lnTo>
                  <a:lnTo>
                    <a:pt x="0" y="51990"/>
                  </a:lnTo>
                  <a:lnTo>
                    <a:pt x="6443" y="75488"/>
                  </a:lnTo>
                  <a:lnTo>
                    <a:pt x="18407" y="94973"/>
                  </a:lnTo>
                  <a:lnTo>
                    <a:pt x="32006" y="107009"/>
                  </a:lnTo>
                  <a:lnTo>
                    <a:pt x="48385" y="113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05"/>
            <p:cNvSpPr/>
            <p:nvPr/>
          </p:nvSpPr>
          <p:spPr>
            <a:xfrm>
              <a:off x="875831" y="6001769"/>
              <a:ext cx="117151" cy="134713"/>
            </a:xfrm>
            <a:custGeom>
              <a:avLst/>
              <a:gdLst/>
              <a:ahLst/>
              <a:cxnLst/>
              <a:rect l="0" t="0" r="0" b="0"/>
              <a:pathLst>
                <a:path w="117151" h="134713">
                  <a:moveTo>
                    <a:pt x="117150" y="13269"/>
                  </a:moveTo>
                  <a:lnTo>
                    <a:pt x="117150" y="7118"/>
                  </a:lnTo>
                  <a:lnTo>
                    <a:pt x="116357" y="6787"/>
                  </a:lnTo>
                  <a:lnTo>
                    <a:pt x="113358" y="6419"/>
                  </a:lnTo>
                  <a:lnTo>
                    <a:pt x="112241" y="5527"/>
                  </a:lnTo>
                  <a:lnTo>
                    <a:pt x="111000" y="2420"/>
                  </a:lnTo>
                  <a:lnTo>
                    <a:pt x="109081" y="1273"/>
                  </a:lnTo>
                  <a:lnTo>
                    <a:pt x="102716" y="0"/>
                  </a:lnTo>
                  <a:lnTo>
                    <a:pt x="67673" y="6886"/>
                  </a:lnTo>
                  <a:lnTo>
                    <a:pt x="32099" y="18362"/>
                  </a:lnTo>
                  <a:lnTo>
                    <a:pt x="27112" y="19046"/>
                  </a:lnTo>
                  <a:lnTo>
                    <a:pt x="22993" y="21089"/>
                  </a:lnTo>
                  <a:lnTo>
                    <a:pt x="605" y="44019"/>
                  </a:lnTo>
                  <a:lnTo>
                    <a:pt x="0" y="57362"/>
                  </a:lnTo>
                  <a:lnTo>
                    <a:pt x="4122" y="78721"/>
                  </a:lnTo>
                  <a:lnTo>
                    <a:pt x="8972" y="87602"/>
                  </a:lnTo>
                  <a:lnTo>
                    <a:pt x="34135" y="114914"/>
                  </a:lnTo>
                  <a:lnTo>
                    <a:pt x="74288" y="13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0" name="SMARTInkShape-Group42"/>
          <p:cNvGrpSpPr/>
          <p:nvPr/>
        </p:nvGrpSpPr>
        <p:grpSpPr>
          <a:xfrm>
            <a:off x="2014538" y="5907881"/>
            <a:ext cx="750094" cy="300039"/>
            <a:chOff x="2014538" y="5907881"/>
            <a:chExt cx="750094" cy="300039"/>
          </a:xfrm>
        </p:grpSpPr>
        <p:sp>
          <p:nvSpPr>
            <p:cNvPr id="1075" name="SMARTInkShape-306"/>
            <p:cNvSpPr/>
            <p:nvPr/>
          </p:nvSpPr>
          <p:spPr>
            <a:xfrm>
              <a:off x="2279014" y="6044999"/>
              <a:ext cx="99856" cy="120058"/>
            </a:xfrm>
            <a:custGeom>
              <a:avLst/>
              <a:gdLst/>
              <a:ahLst/>
              <a:cxnLst/>
              <a:rect l="0" t="0" r="0" b="0"/>
              <a:pathLst>
                <a:path w="99856" h="120058">
                  <a:moveTo>
                    <a:pt x="78424" y="41476"/>
                  </a:moveTo>
                  <a:lnTo>
                    <a:pt x="78424" y="33891"/>
                  </a:lnTo>
                  <a:lnTo>
                    <a:pt x="76307" y="28050"/>
                  </a:lnTo>
                  <a:lnTo>
                    <a:pt x="61424" y="10241"/>
                  </a:lnTo>
                  <a:lnTo>
                    <a:pt x="47255" y="1733"/>
                  </a:lnTo>
                  <a:lnTo>
                    <a:pt x="41288" y="0"/>
                  </a:lnTo>
                  <a:lnTo>
                    <a:pt x="37791" y="1126"/>
                  </a:lnTo>
                  <a:lnTo>
                    <a:pt x="12320" y="22271"/>
                  </a:lnTo>
                  <a:lnTo>
                    <a:pt x="5917" y="28443"/>
                  </a:lnTo>
                  <a:lnTo>
                    <a:pt x="2542" y="35948"/>
                  </a:lnTo>
                  <a:lnTo>
                    <a:pt x="0" y="67764"/>
                  </a:lnTo>
                  <a:lnTo>
                    <a:pt x="4146" y="77237"/>
                  </a:lnTo>
                  <a:lnTo>
                    <a:pt x="7474" y="81985"/>
                  </a:lnTo>
                  <a:lnTo>
                    <a:pt x="15405" y="87261"/>
                  </a:lnTo>
                  <a:lnTo>
                    <a:pt x="19742" y="88668"/>
                  </a:lnTo>
                  <a:lnTo>
                    <a:pt x="24221" y="87225"/>
                  </a:lnTo>
                  <a:lnTo>
                    <a:pt x="43749" y="68991"/>
                  </a:lnTo>
                  <a:lnTo>
                    <a:pt x="59256" y="43555"/>
                  </a:lnTo>
                  <a:lnTo>
                    <a:pt x="62690" y="33273"/>
                  </a:lnTo>
                  <a:lnTo>
                    <a:pt x="64125" y="13329"/>
                  </a:lnTo>
                  <a:lnTo>
                    <a:pt x="69043" y="24392"/>
                  </a:lnTo>
                  <a:lnTo>
                    <a:pt x="76803" y="55879"/>
                  </a:lnTo>
                  <a:lnTo>
                    <a:pt x="83913" y="84501"/>
                  </a:lnTo>
                  <a:lnTo>
                    <a:pt x="99855" y="12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07"/>
            <p:cNvSpPr/>
            <p:nvPr/>
          </p:nvSpPr>
          <p:spPr>
            <a:xfrm>
              <a:off x="2643188" y="6045021"/>
              <a:ext cx="121444" cy="162899"/>
            </a:xfrm>
            <a:custGeom>
              <a:avLst/>
              <a:gdLst/>
              <a:ahLst/>
              <a:cxnLst/>
              <a:rect l="0" t="0" r="0" b="0"/>
              <a:pathLst>
                <a:path w="121444" h="162899">
                  <a:moveTo>
                    <a:pt x="0" y="41454"/>
                  </a:moveTo>
                  <a:lnTo>
                    <a:pt x="33585" y="41454"/>
                  </a:lnTo>
                  <a:lnTo>
                    <a:pt x="52436" y="40660"/>
                  </a:lnTo>
                  <a:lnTo>
                    <a:pt x="80073" y="34751"/>
                  </a:lnTo>
                  <a:lnTo>
                    <a:pt x="87975" y="33713"/>
                  </a:lnTo>
                  <a:lnTo>
                    <a:pt x="96887" y="28665"/>
                  </a:lnTo>
                  <a:lnTo>
                    <a:pt x="102062" y="24393"/>
                  </a:lnTo>
                  <a:lnTo>
                    <a:pt x="104892" y="19848"/>
                  </a:lnTo>
                  <a:lnTo>
                    <a:pt x="106709" y="10464"/>
                  </a:lnTo>
                  <a:lnTo>
                    <a:pt x="104476" y="8094"/>
                  </a:lnTo>
                  <a:lnTo>
                    <a:pt x="95646" y="3344"/>
                  </a:lnTo>
                  <a:lnTo>
                    <a:pt x="81079" y="0"/>
                  </a:lnTo>
                  <a:lnTo>
                    <a:pt x="52116" y="4573"/>
                  </a:lnTo>
                  <a:lnTo>
                    <a:pt x="24403" y="15421"/>
                  </a:lnTo>
                  <a:lnTo>
                    <a:pt x="16667" y="22210"/>
                  </a:lnTo>
                  <a:lnTo>
                    <a:pt x="5232" y="39505"/>
                  </a:lnTo>
                  <a:lnTo>
                    <a:pt x="1550" y="53488"/>
                  </a:lnTo>
                  <a:lnTo>
                    <a:pt x="136" y="88097"/>
                  </a:lnTo>
                  <a:lnTo>
                    <a:pt x="7625" y="106868"/>
                  </a:lnTo>
                  <a:lnTo>
                    <a:pt x="33588" y="138766"/>
                  </a:lnTo>
                  <a:lnTo>
                    <a:pt x="64292" y="157689"/>
                  </a:lnTo>
                  <a:lnTo>
                    <a:pt x="72495" y="160583"/>
                  </a:lnTo>
                  <a:lnTo>
                    <a:pt x="104837" y="162762"/>
                  </a:lnTo>
                  <a:lnTo>
                    <a:pt x="121443" y="16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308"/>
            <p:cNvSpPr/>
            <p:nvPr/>
          </p:nvSpPr>
          <p:spPr>
            <a:xfrm>
              <a:off x="2452046" y="5957888"/>
              <a:ext cx="148280" cy="164307"/>
            </a:xfrm>
            <a:custGeom>
              <a:avLst/>
              <a:gdLst/>
              <a:ahLst/>
              <a:cxnLst/>
              <a:rect l="0" t="0" r="0" b="0"/>
              <a:pathLst>
                <a:path w="148280" h="164307">
                  <a:moveTo>
                    <a:pt x="91129" y="0"/>
                  </a:moveTo>
                  <a:lnTo>
                    <a:pt x="87337" y="3792"/>
                  </a:lnTo>
                  <a:lnTo>
                    <a:pt x="85475" y="7770"/>
                  </a:lnTo>
                  <a:lnTo>
                    <a:pt x="84978" y="9942"/>
                  </a:lnTo>
                  <a:lnTo>
                    <a:pt x="80487" y="16792"/>
                  </a:lnTo>
                  <a:lnTo>
                    <a:pt x="53691" y="50196"/>
                  </a:lnTo>
                  <a:lnTo>
                    <a:pt x="22153" y="83997"/>
                  </a:lnTo>
                  <a:lnTo>
                    <a:pt x="10279" y="99236"/>
                  </a:lnTo>
                  <a:lnTo>
                    <a:pt x="0" y="106113"/>
                  </a:lnTo>
                  <a:lnTo>
                    <a:pt x="214" y="106460"/>
                  </a:lnTo>
                  <a:lnTo>
                    <a:pt x="4564" y="107064"/>
                  </a:lnTo>
                  <a:lnTo>
                    <a:pt x="35160" y="91054"/>
                  </a:lnTo>
                  <a:lnTo>
                    <a:pt x="62082" y="80772"/>
                  </a:lnTo>
                  <a:lnTo>
                    <a:pt x="71869" y="80349"/>
                  </a:lnTo>
                  <a:lnTo>
                    <a:pt x="81511" y="82806"/>
                  </a:lnTo>
                  <a:lnTo>
                    <a:pt x="105545" y="96555"/>
                  </a:lnTo>
                  <a:lnTo>
                    <a:pt x="120624" y="109924"/>
                  </a:lnTo>
                  <a:lnTo>
                    <a:pt x="143367" y="141501"/>
                  </a:lnTo>
                  <a:lnTo>
                    <a:pt x="148279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09"/>
            <p:cNvSpPr/>
            <p:nvPr/>
          </p:nvSpPr>
          <p:spPr>
            <a:xfrm>
              <a:off x="2421731" y="5907881"/>
              <a:ext cx="42864" cy="250033"/>
            </a:xfrm>
            <a:custGeom>
              <a:avLst/>
              <a:gdLst/>
              <a:ahLst/>
              <a:cxnLst/>
              <a:rect l="0" t="0" r="0" b="0"/>
              <a:pathLst>
                <a:path w="42864" h="250033">
                  <a:moveTo>
                    <a:pt x="0" y="0"/>
                  </a:moveTo>
                  <a:lnTo>
                    <a:pt x="3793" y="3792"/>
                  </a:lnTo>
                  <a:lnTo>
                    <a:pt x="6151" y="17528"/>
                  </a:lnTo>
                  <a:lnTo>
                    <a:pt x="12789" y="53107"/>
                  </a:lnTo>
                  <a:lnTo>
                    <a:pt x="19312" y="82499"/>
                  </a:lnTo>
                  <a:lnTo>
                    <a:pt x="26272" y="112462"/>
                  </a:lnTo>
                  <a:lnTo>
                    <a:pt x="33361" y="145329"/>
                  </a:lnTo>
                  <a:lnTo>
                    <a:pt x="39695" y="174735"/>
                  </a:lnTo>
                  <a:lnTo>
                    <a:pt x="42237" y="206407"/>
                  </a:lnTo>
                  <a:lnTo>
                    <a:pt x="42780" y="240406"/>
                  </a:lnTo>
                  <a:lnTo>
                    <a:pt x="42863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310"/>
            <p:cNvSpPr/>
            <p:nvPr/>
          </p:nvSpPr>
          <p:spPr>
            <a:xfrm>
              <a:off x="2014538" y="6015038"/>
              <a:ext cx="221457" cy="128042"/>
            </a:xfrm>
            <a:custGeom>
              <a:avLst/>
              <a:gdLst/>
              <a:ahLst/>
              <a:cxnLst/>
              <a:rect l="0" t="0" r="0" b="0"/>
              <a:pathLst>
                <a:path w="221457" h="128042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7117" y="40910"/>
                  </a:lnTo>
                  <a:lnTo>
                    <a:pt x="7142" y="73843"/>
                  </a:lnTo>
                  <a:lnTo>
                    <a:pt x="7937" y="101602"/>
                  </a:lnTo>
                  <a:lnTo>
                    <a:pt x="13625" y="113874"/>
                  </a:lnTo>
                  <a:lnTo>
                    <a:pt x="14091" y="118054"/>
                  </a:lnTo>
                  <a:lnTo>
                    <a:pt x="18072" y="94607"/>
                  </a:lnTo>
                  <a:lnTo>
                    <a:pt x="34213" y="61874"/>
                  </a:lnTo>
                  <a:lnTo>
                    <a:pt x="65390" y="27603"/>
                  </a:lnTo>
                  <a:lnTo>
                    <a:pt x="72983" y="24174"/>
                  </a:lnTo>
                  <a:lnTo>
                    <a:pt x="77230" y="23260"/>
                  </a:lnTo>
                  <a:lnTo>
                    <a:pt x="80855" y="23444"/>
                  </a:lnTo>
                  <a:lnTo>
                    <a:pt x="98714" y="31535"/>
                  </a:lnTo>
                  <a:lnTo>
                    <a:pt x="105521" y="38092"/>
                  </a:lnTo>
                  <a:lnTo>
                    <a:pt x="120150" y="62822"/>
                  </a:lnTo>
                  <a:lnTo>
                    <a:pt x="126087" y="81496"/>
                  </a:lnTo>
                  <a:lnTo>
                    <a:pt x="128441" y="115779"/>
                  </a:lnTo>
                  <a:lnTo>
                    <a:pt x="128581" y="128041"/>
                  </a:lnTo>
                  <a:lnTo>
                    <a:pt x="124793" y="124633"/>
                  </a:lnTo>
                  <a:lnTo>
                    <a:pt x="124470" y="121982"/>
                  </a:lnTo>
                  <a:lnTo>
                    <a:pt x="132172" y="87941"/>
                  </a:lnTo>
                  <a:lnTo>
                    <a:pt x="154189" y="54758"/>
                  </a:lnTo>
                  <a:lnTo>
                    <a:pt x="170402" y="30955"/>
                  </a:lnTo>
                  <a:lnTo>
                    <a:pt x="182678" y="18402"/>
                  </a:lnTo>
                  <a:lnTo>
                    <a:pt x="187817" y="16116"/>
                  </a:lnTo>
                  <a:lnTo>
                    <a:pt x="190299" y="16300"/>
                  </a:lnTo>
                  <a:lnTo>
                    <a:pt x="195173" y="18622"/>
                  </a:lnTo>
                  <a:lnTo>
                    <a:pt x="206172" y="35768"/>
                  </a:lnTo>
                  <a:lnTo>
                    <a:pt x="215357" y="69327"/>
                  </a:lnTo>
                  <a:lnTo>
                    <a:pt x="219649" y="85100"/>
                  </a:lnTo>
                  <a:lnTo>
                    <a:pt x="221456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6" name="SMARTInkShape-Group43"/>
          <p:cNvGrpSpPr/>
          <p:nvPr/>
        </p:nvGrpSpPr>
        <p:grpSpPr>
          <a:xfrm>
            <a:off x="835819" y="6150769"/>
            <a:ext cx="1519842" cy="356632"/>
            <a:chOff x="835819" y="6150769"/>
            <a:chExt cx="1519842" cy="356632"/>
          </a:xfrm>
        </p:grpSpPr>
        <p:sp>
          <p:nvSpPr>
            <p:cNvPr id="1081" name="SMARTInkShape-311"/>
            <p:cNvSpPr/>
            <p:nvPr/>
          </p:nvSpPr>
          <p:spPr>
            <a:xfrm>
              <a:off x="2214891" y="6322219"/>
              <a:ext cx="140770" cy="164307"/>
            </a:xfrm>
            <a:custGeom>
              <a:avLst/>
              <a:gdLst/>
              <a:ahLst/>
              <a:cxnLst/>
              <a:rect l="0" t="0" r="0" b="0"/>
              <a:pathLst>
                <a:path w="140770" h="164307">
                  <a:moveTo>
                    <a:pt x="99684" y="0"/>
                  </a:moveTo>
                  <a:lnTo>
                    <a:pt x="65397" y="794"/>
                  </a:lnTo>
                  <a:lnTo>
                    <a:pt x="49573" y="5703"/>
                  </a:lnTo>
                  <a:lnTo>
                    <a:pt x="18632" y="23603"/>
                  </a:lnTo>
                  <a:lnTo>
                    <a:pt x="8098" y="31127"/>
                  </a:lnTo>
                  <a:lnTo>
                    <a:pt x="781" y="41160"/>
                  </a:lnTo>
                  <a:lnTo>
                    <a:pt x="0" y="46150"/>
                  </a:lnTo>
                  <a:lnTo>
                    <a:pt x="1934" y="50409"/>
                  </a:lnTo>
                  <a:lnTo>
                    <a:pt x="3561" y="52656"/>
                  </a:lnTo>
                  <a:lnTo>
                    <a:pt x="35635" y="77102"/>
                  </a:lnTo>
                  <a:lnTo>
                    <a:pt x="64938" y="90293"/>
                  </a:lnTo>
                  <a:lnTo>
                    <a:pt x="99812" y="102368"/>
                  </a:lnTo>
                  <a:lnTo>
                    <a:pt x="126464" y="116679"/>
                  </a:lnTo>
                  <a:lnTo>
                    <a:pt x="133547" y="125676"/>
                  </a:lnTo>
                  <a:lnTo>
                    <a:pt x="139880" y="139895"/>
                  </a:lnTo>
                  <a:lnTo>
                    <a:pt x="140769" y="143269"/>
                  </a:lnTo>
                  <a:lnTo>
                    <a:pt x="140568" y="146313"/>
                  </a:lnTo>
                  <a:lnTo>
                    <a:pt x="138227" y="151811"/>
                  </a:lnTo>
                  <a:lnTo>
                    <a:pt x="135698" y="153595"/>
                  </a:lnTo>
                  <a:lnTo>
                    <a:pt x="125348" y="156105"/>
                  </a:lnTo>
                  <a:lnTo>
                    <a:pt x="93849" y="161979"/>
                  </a:lnTo>
                  <a:lnTo>
                    <a:pt x="59578" y="164246"/>
                  </a:lnTo>
                  <a:lnTo>
                    <a:pt x="49678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12"/>
            <p:cNvSpPr/>
            <p:nvPr/>
          </p:nvSpPr>
          <p:spPr>
            <a:xfrm>
              <a:off x="2143125" y="6329363"/>
              <a:ext cx="28576" cy="127053"/>
            </a:xfrm>
            <a:custGeom>
              <a:avLst/>
              <a:gdLst/>
              <a:ahLst/>
              <a:cxnLst/>
              <a:rect l="0" t="0" r="0" b="0"/>
              <a:pathLst>
                <a:path w="28576" h="127053">
                  <a:moveTo>
                    <a:pt x="0" y="35718"/>
                  </a:moveTo>
                  <a:lnTo>
                    <a:pt x="0" y="67036"/>
                  </a:lnTo>
                  <a:lnTo>
                    <a:pt x="0" y="100033"/>
                  </a:lnTo>
                  <a:lnTo>
                    <a:pt x="794" y="108753"/>
                  </a:lnTo>
                  <a:lnTo>
                    <a:pt x="6850" y="127052"/>
                  </a:lnTo>
                  <a:lnTo>
                    <a:pt x="6948" y="126770"/>
                  </a:lnTo>
                  <a:lnTo>
                    <a:pt x="12036" y="98409"/>
                  </a:lnTo>
                  <a:lnTo>
                    <a:pt x="13620" y="69551"/>
                  </a:lnTo>
                  <a:lnTo>
                    <a:pt x="14229" y="34008"/>
                  </a:lnTo>
                  <a:lnTo>
                    <a:pt x="15064" y="20042"/>
                  </a:lnTo>
                  <a:lnTo>
                    <a:pt x="19986" y="1052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313"/>
            <p:cNvSpPr/>
            <p:nvPr/>
          </p:nvSpPr>
          <p:spPr>
            <a:xfrm>
              <a:off x="2022921" y="6355027"/>
              <a:ext cx="84422" cy="131499"/>
            </a:xfrm>
            <a:custGeom>
              <a:avLst/>
              <a:gdLst/>
              <a:ahLst/>
              <a:cxnLst/>
              <a:rect l="0" t="0" r="0" b="0"/>
              <a:pathLst>
                <a:path w="84422" h="131499">
                  <a:moveTo>
                    <a:pt x="34479" y="52917"/>
                  </a:moveTo>
                  <a:lnTo>
                    <a:pt x="64540" y="52917"/>
                  </a:lnTo>
                  <a:lnTo>
                    <a:pt x="76106" y="49124"/>
                  </a:lnTo>
                  <a:lnTo>
                    <a:pt x="78899" y="47214"/>
                  </a:lnTo>
                  <a:lnTo>
                    <a:pt x="82002" y="42974"/>
                  </a:lnTo>
                  <a:lnTo>
                    <a:pt x="83750" y="36124"/>
                  </a:lnTo>
                  <a:lnTo>
                    <a:pt x="84421" y="21950"/>
                  </a:lnTo>
                  <a:lnTo>
                    <a:pt x="82340" y="17193"/>
                  </a:lnTo>
                  <a:lnTo>
                    <a:pt x="80674" y="14814"/>
                  </a:lnTo>
                  <a:lnTo>
                    <a:pt x="62239" y="2910"/>
                  </a:lnTo>
                  <a:lnTo>
                    <a:pt x="57748" y="528"/>
                  </a:lnTo>
                  <a:lnTo>
                    <a:pt x="46408" y="0"/>
                  </a:lnTo>
                  <a:lnTo>
                    <a:pt x="23518" y="6128"/>
                  </a:lnTo>
                  <a:lnTo>
                    <a:pt x="20028" y="9024"/>
                  </a:lnTo>
                  <a:lnTo>
                    <a:pt x="3842" y="34195"/>
                  </a:lnTo>
                  <a:lnTo>
                    <a:pt x="266" y="48251"/>
                  </a:lnTo>
                  <a:lnTo>
                    <a:pt x="0" y="63264"/>
                  </a:lnTo>
                  <a:lnTo>
                    <a:pt x="8762" y="96201"/>
                  </a:lnTo>
                  <a:lnTo>
                    <a:pt x="15570" y="109751"/>
                  </a:lnTo>
                  <a:lnTo>
                    <a:pt x="34479" y="13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314"/>
            <p:cNvSpPr/>
            <p:nvPr/>
          </p:nvSpPr>
          <p:spPr>
            <a:xfrm>
              <a:off x="1885950" y="6215063"/>
              <a:ext cx="95195" cy="238946"/>
            </a:xfrm>
            <a:custGeom>
              <a:avLst/>
              <a:gdLst/>
              <a:ahLst/>
              <a:cxnLst/>
              <a:rect l="0" t="0" r="0" b="0"/>
              <a:pathLst>
                <a:path w="95195" h="238946">
                  <a:moveTo>
                    <a:pt x="28575" y="0"/>
                  </a:moveTo>
                  <a:lnTo>
                    <a:pt x="24783" y="31263"/>
                  </a:lnTo>
                  <a:lnTo>
                    <a:pt x="17184" y="64207"/>
                  </a:lnTo>
                  <a:lnTo>
                    <a:pt x="14860" y="98349"/>
                  </a:lnTo>
                  <a:lnTo>
                    <a:pt x="10608" y="128258"/>
                  </a:lnTo>
                  <a:lnTo>
                    <a:pt x="8170" y="157505"/>
                  </a:lnTo>
                  <a:lnTo>
                    <a:pt x="7184" y="192244"/>
                  </a:lnTo>
                  <a:lnTo>
                    <a:pt x="7162" y="195772"/>
                  </a:lnTo>
                  <a:lnTo>
                    <a:pt x="7144" y="189247"/>
                  </a:lnTo>
                  <a:lnTo>
                    <a:pt x="17786" y="158394"/>
                  </a:lnTo>
                  <a:lnTo>
                    <a:pt x="43356" y="134659"/>
                  </a:lnTo>
                  <a:lnTo>
                    <a:pt x="53400" y="131286"/>
                  </a:lnTo>
                  <a:lnTo>
                    <a:pt x="64215" y="130581"/>
                  </a:lnTo>
                  <a:lnTo>
                    <a:pt x="71667" y="132912"/>
                  </a:lnTo>
                  <a:lnTo>
                    <a:pt x="80325" y="138688"/>
                  </a:lnTo>
                  <a:lnTo>
                    <a:pt x="87917" y="149219"/>
                  </a:lnTo>
                  <a:lnTo>
                    <a:pt x="95194" y="173770"/>
                  </a:lnTo>
                  <a:lnTo>
                    <a:pt x="93638" y="190737"/>
                  </a:lnTo>
                  <a:lnTo>
                    <a:pt x="81064" y="221820"/>
                  </a:lnTo>
                  <a:lnTo>
                    <a:pt x="76245" y="229026"/>
                  </a:lnTo>
                  <a:lnTo>
                    <a:pt x="71457" y="232757"/>
                  </a:lnTo>
                  <a:lnTo>
                    <a:pt x="54332" y="238945"/>
                  </a:lnTo>
                  <a:lnTo>
                    <a:pt x="41610" y="236902"/>
                  </a:lnTo>
                  <a:lnTo>
                    <a:pt x="23177" y="231060"/>
                  </a:lnTo>
                  <a:lnTo>
                    <a:pt x="13476" y="228899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15"/>
            <p:cNvSpPr/>
            <p:nvPr/>
          </p:nvSpPr>
          <p:spPr>
            <a:xfrm>
              <a:off x="1807369" y="6286500"/>
              <a:ext cx="21432" cy="21432"/>
            </a:xfrm>
            <a:custGeom>
              <a:avLst/>
              <a:gdLst/>
              <a:ahLst/>
              <a:cxnLst/>
              <a:rect l="0" t="0" r="0" b="0"/>
              <a:pathLst>
                <a:path w="21432" h="21432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6849" y="6151"/>
                  </a:lnTo>
                  <a:lnTo>
                    <a:pt x="10849" y="10642"/>
                  </a:lnTo>
                  <a:lnTo>
                    <a:pt x="14876" y="12667"/>
                  </a:lnTo>
                  <a:lnTo>
                    <a:pt x="17061" y="13207"/>
                  </a:lnTo>
                  <a:lnTo>
                    <a:pt x="18518" y="14361"/>
                  </a:lnTo>
                  <a:lnTo>
                    <a:pt x="21431" y="2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16"/>
            <p:cNvSpPr/>
            <p:nvPr/>
          </p:nvSpPr>
          <p:spPr>
            <a:xfrm>
              <a:off x="1664814" y="6307931"/>
              <a:ext cx="142402" cy="157164"/>
            </a:xfrm>
            <a:custGeom>
              <a:avLst/>
              <a:gdLst/>
              <a:ahLst/>
              <a:cxnLst/>
              <a:rect l="0" t="0" r="0" b="0"/>
              <a:pathLst>
                <a:path w="142402" h="157164">
                  <a:moveTo>
                    <a:pt x="13967" y="0"/>
                  </a:moveTo>
                  <a:lnTo>
                    <a:pt x="13967" y="3793"/>
                  </a:lnTo>
                  <a:lnTo>
                    <a:pt x="13174" y="4910"/>
                  </a:lnTo>
                  <a:lnTo>
                    <a:pt x="11851" y="5655"/>
                  </a:lnTo>
                  <a:lnTo>
                    <a:pt x="7816" y="6850"/>
                  </a:lnTo>
                  <a:lnTo>
                    <a:pt x="3325" y="10849"/>
                  </a:lnTo>
                  <a:lnTo>
                    <a:pt x="1300" y="14876"/>
                  </a:lnTo>
                  <a:lnTo>
                    <a:pt x="0" y="23929"/>
                  </a:lnTo>
                  <a:lnTo>
                    <a:pt x="1939" y="28627"/>
                  </a:lnTo>
                  <a:lnTo>
                    <a:pt x="3567" y="30991"/>
                  </a:lnTo>
                  <a:lnTo>
                    <a:pt x="7493" y="33618"/>
                  </a:lnTo>
                  <a:lnTo>
                    <a:pt x="35291" y="41188"/>
                  </a:lnTo>
                  <a:lnTo>
                    <a:pt x="69685" y="42532"/>
                  </a:lnTo>
                  <a:lnTo>
                    <a:pt x="103911" y="42834"/>
                  </a:lnTo>
                  <a:lnTo>
                    <a:pt x="111621" y="40733"/>
                  </a:lnTo>
                  <a:lnTo>
                    <a:pt x="118488" y="37948"/>
                  </a:lnTo>
                  <a:lnTo>
                    <a:pt x="140809" y="35806"/>
                  </a:lnTo>
                  <a:lnTo>
                    <a:pt x="141390" y="36571"/>
                  </a:lnTo>
                  <a:lnTo>
                    <a:pt x="142401" y="41878"/>
                  </a:lnTo>
                  <a:lnTo>
                    <a:pt x="141731" y="63893"/>
                  </a:lnTo>
                  <a:lnTo>
                    <a:pt x="136070" y="95006"/>
                  </a:lnTo>
                  <a:lnTo>
                    <a:pt x="135437" y="127190"/>
                  </a:lnTo>
                  <a:lnTo>
                    <a:pt x="135411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317"/>
            <p:cNvSpPr/>
            <p:nvPr/>
          </p:nvSpPr>
          <p:spPr>
            <a:xfrm>
              <a:off x="1678781" y="6195204"/>
              <a:ext cx="92870" cy="291322"/>
            </a:xfrm>
            <a:custGeom>
              <a:avLst/>
              <a:gdLst/>
              <a:ahLst/>
              <a:cxnLst/>
              <a:rect l="0" t="0" r="0" b="0"/>
              <a:pathLst>
                <a:path w="92870" h="291322">
                  <a:moveTo>
                    <a:pt x="0" y="291321"/>
                  </a:moveTo>
                  <a:lnTo>
                    <a:pt x="0" y="285170"/>
                  </a:lnTo>
                  <a:lnTo>
                    <a:pt x="4910" y="278670"/>
                  </a:lnTo>
                  <a:lnTo>
                    <a:pt x="17000" y="244242"/>
                  </a:lnTo>
                  <a:lnTo>
                    <a:pt x="20848" y="210068"/>
                  </a:lnTo>
                  <a:lnTo>
                    <a:pt x="21259" y="183373"/>
                  </a:lnTo>
                  <a:lnTo>
                    <a:pt x="21380" y="153239"/>
                  </a:lnTo>
                  <a:lnTo>
                    <a:pt x="21416" y="121291"/>
                  </a:lnTo>
                  <a:lnTo>
                    <a:pt x="21429" y="85844"/>
                  </a:lnTo>
                  <a:lnTo>
                    <a:pt x="26340" y="55911"/>
                  </a:lnTo>
                  <a:lnTo>
                    <a:pt x="32073" y="23695"/>
                  </a:lnTo>
                  <a:lnTo>
                    <a:pt x="34639" y="12176"/>
                  </a:lnTo>
                  <a:lnTo>
                    <a:pt x="36586" y="9181"/>
                  </a:lnTo>
                  <a:lnTo>
                    <a:pt x="42984" y="3735"/>
                  </a:lnTo>
                  <a:lnTo>
                    <a:pt x="49002" y="786"/>
                  </a:lnTo>
                  <a:lnTo>
                    <a:pt x="51718" y="0"/>
                  </a:lnTo>
                  <a:lnTo>
                    <a:pt x="58969" y="1243"/>
                  </a:lnTo>
                  <a:lnTo>
                    <a:pt x="92869" y="1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318"/>
            <p:cNvSpPr/>
            <p:nvPr/>
          </p:nvSpPr>
          <p:spPr>
            <a:xfrm>
              <a:off x="1464469" y="6345380"/>
              <a:ext cx="91415" cy="134002"/>
            </a:xfrm>
            <a:custGeom>
              <a:avLst/>
              <a:gdLst/>
              <a:ahLst/>
              <a:cxnLst/>
              <a:rect l="0" t="0" r="0" b="0"/>
              <a:pathLst>
                <a:path w="91415" h="134002">
                  <a:moveTo>
                    <a:pt x="0" y="48276"/>
                  </a:moveTo>
                  <a:lnTo>
                    <a:pt x="3792" y="52069"/>
                  </a:lnTo>
                  <a:lnTo>
                    <a:pt x="7771" y="53931"/>
                  </a:lnTo>
                  <a:lnTo>
                    <a:pt x="38479" y="55381"/>
                  </a:lnTo>
                  <a:lnTo>
                    <a:pt x="65304" y="54621"/>
                  </a:lnTo>
                  <a:lnTo>
                    <a:pt x="72151" y="51626"/>
                  </a:lnTo>
                  <a:lnTo>
                    <a:pt x="80468" y="45476"/>
                  </a:lnTo>
                  <a:lnTo>
                    <a:pt x="87960" y="34834"/>
                  </a:lnTo>
                  <a:lnTo>
                    <a:pt x="91414" y="25420"/>
                  </a:lnTo>
                  <a:lnTo>
                    <a:pt x="89518" y="21926"/>
                  </a:lnTo>
                  <a:lnTo>
                    <a:pt x="76265" y="10218"/>
                  </a:lnTo>
                  <a:lnTo>
                    <a:pt x="61932" y="2163"/>
                  </a:lnTo>
                  <a:lnTo>
                    <a:pt x="52396" y="0"/>
                  </a:lnTo>
                  <a:lnTo>
                    <a:pt x="44983" y="1156"/>
                  </a:lnTo>
                  <a:lnTo>
                    <a:pt x="22379" y="15950"/>
                  </a:lnTo>
                  <a:lnTo>
                    <a:pt x="11798" y="28353"/>
                  </a:lnTo>
                  <a:lnTo>
                    <a:pt x="5243" y="41008"/>
                  </a:lnTo>
                  <a:lnTo>
                    <a:pt x="1036" y="64185"/>
                  </a:lnTo>
                  <a:lnTo>
                    <a:pt x="930" y="92793"/>
                  </a:lnTo>
                  <a:lnTo>
                    <a:pt x="9961" y="117237"/>
                  </a:lnTo>
                  <a:lnTo>
                    <a:pt x="21431" y="134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19"/>
            <p:cNvSpPr/>
            <p:nvPr/>
          </p:nvSpPr>
          <p:spPr>
            <a:xfrm>
              <a:off x="1393031" y="6243638"/>
              <a:ext cx="21433" cy="214313"/>
            </a:xfrm>
            <a:custGeom>
              <a:avLst/>
              <a:gdLst/>
              <a:ahLst/>
              <a:cxnLst/>
              <a:rect l="0" t="0" r="0" b="0"/>
              <a:pathLst>
                <a:path w="21433" h="214313">
                  <a:moveTo>
                    <a:pt x="21432" y="0"/>
                  </a:moveTo>
                  <a:lnTo>
                    <a:pt x="21432" y="3792"/>
                  </a:lnTo>
                  <a:lnTo>
                    <a:pt x="19315" y="7770"/>
                  </a:lnTo>
                  <a:lnTo>
                    <a:pt x="16522" y="12184"/>
                  </a:lnTo>
                  <a:lnTo>
                    <a:pt x="15281" y="16792"/>
                  </a:lnTo>
                  <a:lnTo>
                    <a:pt x="10583" y="50853"/>
                  </a:lnTo>
                  <a:lnTo>
                    <a:pt x="7823" y="79542"/>
                  </a:lnTo>
                  <a:lnTo>
                    <a:pt x="5161" y="112843"/>
                  </a:lnTo>
                  <a:lnTo>
                    <a:pt x="3088" y="127940"/>
                  </a:lnTo>
                  <a:lnTo>
                    <a:pt x="6453" y="160428"/>
                  </a:lnTo>
                  <a:lnTo>
                    <a:pt x="622" y="194381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20"/>
            <p:cNvSpPr/>
            <p:nvPr/>
          </p:nvSpPr>
          <p:spPr>
            <a:xfrm>
              <a:off x="1250605" y="6222206"/>
              <a:ext cx="106709" cy="242889"/>
            </a:xfrm>
            <a:custGeom>
              <a:avLst/>
              <a:gdLst/>
              <a:ahLst/>
              <a:cxnLst/>
              <a:rect l="0" t="0" r="0" b="0"/>
              <a:pathLst>
                <a:path w="106709" h="242889">
                  <a:moveTo>
                    <a:pt x="106708" y="0"/>
                  </a:moveTo>
                  <a:lnTo>
                    <a:pt x="105914" y="31922"/>
                  </a:lnTo>
                  <a:lnTo>
                    <a:pt x="95316" y="65320"/>
                  </a:lnTo>
                  <a:lnTo>
                    <a:pt x="90876" y="95188"/>
                  </a:lnTo>
                  <a:lnTo>
                    <a:pt x="82590" y="127635"/>
                  </a:lnTo>
                  <a:lnTo>
                    <a:pt x="78719" y="162065"/>
                  </a:lnTo>
                  <a:lnTo>
                    <a:pt x="78184" y="196222"/>
                  </a:lnTo>
                  <a:lnTo>
                    <a:pt x="78167" y="199871"/>
                  </a:lnTo>
                  <a:lnTo>
                    <a:pt x="80265" y="206042"/>
                  </a:lnTo>
                  <a:lnTo>
                    <a:pt x="84983" y="213828"/>
                  </a:lnTo>
                  <a:lnTo>
                    <a:pt x="85189" y="210377"/>
                  </a:lnTo>
                  <a:lnTo>
                    <a:pt x="87354" y="206478"/>
                  </a:lnTo>
                  <a:lnTo>
                    <a:pt x="89043" y="204327"/>
                  </a:lnTo>
                  <a:lnTo>
                    <a:pt x="88802" y="193471"/>
                  </a:lnTo>
                  <a:lnTo>
                    <a:pt x="83469" y="157842"/>
                  </a:lnTo>
                  <a:lnTo>
                    <a:pt x="77597" y="145193"/>
                  </a:lnTo>
                  <a:lnTo>
                    <a:pt x="72338" y="139143"/>
                  </a:lnTo>
                  <a:lnTo>
                    <a:pt x="38676" y="117967"/>
                  </a:lnTo>
                  <a:lnTo>
                    <a:pt x="35160" y="116744"/>
                  </a:lnTo>
                  <a:lnTo>
                    <a:pt x="27019" y="117503"/>
                  </a:lnTo>
                  <a:lnTo>
                    <a:pt x="18903" y="120487"/>
                  </a:lnTo>
                  <a:lnTo>
                    <a:pt x="4667" y="131157"/>
                  </a:lnTo>
                  <a:lnTo>
                    <a:pt x="1825" y="137931"/>
                  </a:lnTo>
                  <a:lnTo>
                    <a:pt x="0" y="162801"/>
                  </a:lnTo>
                  <a:lnTo>
                    <a:pt x="10253" y="196700"/>
                  </a:lnTo>
                  <a:lnTo>
                    <a:pt x="23205" y="221675"/>
                  </a:lnTo>
                  <a:lnTo>
                    <a:pt x="38561" y="232936"/>
                  </a:lnTo>
                  <a:lnTo>
                    <a:pt x="54764" y="240687"/>
                  </a:lnTo>
                  <a:lnTo>
                    <a:pt x="70989" y="242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21"/>
            <p:cNvSpPr/>
            <p:nvPr/>
          </p:nvSpPr>
          <p:spPr>
            <a:xfrm>
              <a:off x="1150146" y="6303275"/>
              <a:ext cx="95776" cy="140389"/>
            </a:xfrm>
            <a:custGeom>
              <a:avLst/>
              <a:gdLst/>
              <a:ahLst/>
              <a:cxnLst/>
              <a:rect l="0" t="0" r="0" b="0"/>
              <a:pathLst>
                <a:path w="95776" h="140389">
                  <a:moveTo>
                    <a:pt x="7142" y="47519"/>
                  </a:moveTo>
                  <a:lnTo>
                    <a:pt x="7142" y="51312"/>
                  </a:lnTo>
                  <a:lnTo>
                    <a:pt x="5025" y="55290"/>
                  </a:lnTo>
                  <a:lnTo>
                    <a:pt x="2232" y="59703"/>
                  </a:lnTo>
                  <a:lnTo>
                    <a:pt x="991" y="64312"/>
                  </a:lnTo>
                  <a:lnTo>
                    <a:pt x="6" y="90084"/>
                  </a:lnTo>
                  <a:lnTo>
                    <a:pt x="0" y="86501"/>
                  </a:lnTo>
                  <a:lnTo>
                    <a:pt x="2115" y="82571"/>
                  </a:lnTo>
                  <a:lnTo>
                    <a:pt x="3791" y="80412"/>
                  </a:lnTo>
                  <a:lnTo>
                    <a:pt x="11389" y="55721"/>
                  </a:lnTo>
                  <a:lnTo>
                    <a:pt x="15015" y="39013"/>
                  </a:lnTo>
                  <a:lnTo>
                    <a:pt x="30266" y="18108"/>
                  </a:lnTo>
                  <a:lnTo>
                    <a:pt x="50162" y="3227"/>
                  </a:lnTo>
                  <a:lnTo>
                    <a:pt x="57483" y="53"/>
                  </a:lnTo>
                  <a:lnTo>
                    <a:pt x="60546" y="0"/>
                  </a:lnTo>
                  <a:lnTo>
                    <a:pt x="66066" y="2058"/>
                  </a:lnTo>
                  <a:lnTo>
                    <a:pt x="80907" y="14371"/>
                  </a:lnTo>
                  <a:lnTo>
                    <a:pt x="90475" y="30241"/>
                  </a:lnTo>
                  <a:lnTo>
                    <a:pt x="95243" y="42221"/>
                  </a:lnTo>
                  <a:lnTo>
                    <a:pt x="95775" y="53366"/>
                  </a:lnTo>
                  <a:lnTo>
                    <a:pt x="93037" y="87924"/>
                  </a:lnTo>
                  <a:lnTo>
                    <a:pt x="85601" y="120539"/>
                  </a:lnTo>
                  <a:lnTo>
                    <a:pt x="78506" y="136933"/>
                  </a:lnTo>
                  <a:lnTo>
                    <a:pt x="71435" y="14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22"/>
            <p:cNvSpPr/>
            <p:nvPr/>
          </p:nvSpPr>
          <p:spPr>
            <a:xfrm>
              <a:off x="1114425" y="6150769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0" y="0"/>
                  </a:moveTo>
                  <a:lnTo>
                    <a:pt x="5654" y="13425"/>
                  </a:lnTo>
                  <a:lnTo>
                    <a:pt x="7144" y="21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23"/>
            <p:cNvSpPr/>
            <p:nvPr/>
          </p:nvSpPr>
          <p:spPr>
            <a:xfrm>
              <a:off x="1107281" y="6322219"/>
              <a:ext cx="21433" cy="78582"/>
            </a:xfrm>
            <a:custGeom>
              <a:avLst/>
              <a:gdLst/>
              <a:ahLst/>
              <a:cxnLst/>
              <a:rect l="0" t="0" r="0" b="0"/>
              <a:pathLst>
                <a:path w="21433" h="78582">
                  <a:moveTo>
                    <a:pt x="21432" y="0"/>
                  </a:moveTo>
                  <a:lnTo>
                    <a:pt x="21432" y="3793"/>
                  </a:lnTo>
                  <a:lnTo>
                    <a:pt x="19315" y="7771"/>
                  </a:lnTo>
                  <a:lnTo>
                    <a:pt x="15728" y="13772"/>
                  </a:lnTo>
                  <a:lnTo>
                    <a:pt x="0" y="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324"/>
            <p:cNvSpPr/>
            <p:nvPr/>
          </p:nvSpPr>
          <p:spPr>
            <a:xfrm>
              <a:off x="964406" y="6251666"/>
              <a:ext cx="105402" cy="255735"/>
            </a:xfrm>
            <a:custGeom>
              <a:avLst/>
              <a:gdLst/>
              <a:ahLst/>
              <a:cxnLst/>
              <a:rect l="0" t="0" r="0" b="0"/>
              <a:pathLst>
                <a:path w="105402" h="255735">
                  <a:moveTo>
                    <a:pt x="50007" y="63409"/>
                  </a:moveTo>
                  <a:lnTo>
                    <a:pt x="46214" y="67202"/>
                  </a:lnTo>
                  <a:lnTo>
                    <a:pt x="44352" y="73297"/>
                  </a:lnTo>
                  <a:lnTo>
                    <a:pt x="42731" y="80503"/>
                  </a:lnTo>
                  <a:lnTo>
                    <a:pt x="38149" y="90611"/>
                  </a:lnTo>
                  <a:lnTo>
                    <a:pt x="32247" y="125111"/>
                  </a:lnTo>
                  <a:lnTo>
                    <a:pt x="25871" y="152159"/>
                  </a:lnTo>
                  <a:lnTo>
                    <a:pt x="18955" y="180281"/>
                  </a:lnTo>
                  <a:lnTo>
                    <a:pt x="10300" y="211731"/>
                  </a:lnTo>
                  <a:lnTo>
                    <a:pt x="1674" y="246791"/>
                  </a:lnTo>
                  <a:lnTo>
                    <a:pt x="98" y="255734"/>
                  </a:lnTo>
                  <a:lnTo>
                    <a:pt x="796" y="225742"/>
                  </a:lnTo>
                  <a:lnTo>
                    <a:pt x="5655" y="196634"/>
                  </a:lnTo>
                  <a:lnTo>
                    <a:pt x="8819" y="169823"/>
                  </a:lnTo>
                  <a:lnTo>
                    <a:pt x="14784" y="139653"/>
                  </a:lnTo>
                  <a:lnTo>
                    <a:pt x="21579" y="107695"/>
                  </a:lnTo>
                  <a:lnTo>
                    <a:pt x="28619" y="78118"/>
                  </a:lnTo>
                  <a:lnTo>
                    <a:pt x="38109" y="43472"/>
                  </a:lnTo>
                  <a:lnTo>
                    <a:pt x="52389" y="9190"/>
                  </a:lnTo>
                  <a:lnTo>
                    <a:pt x="55739" y="2100"/>
                  </a:lnTo>
                  <a:lnTo>
                    <a:pt x="57797" y="1105"/>
                  </a:lnTo>
                  <a:lnTo>
                    <a:pt x="64317" y="0"/>
                  </a:lnTo>
                  <a:lnTo>
                    <a:pt x="72506" y="3742"/>
                  </a:lnTo>
                  <a:lnTo>
                    <a:pt x="80644" y="10697"/>
                  </a:lnTo>
                  <a:lnTo>
                    <a:pt x="89688" y="24331"/>
                  </a:lnTo>
                  <a:lnTo>
                    <a:pt x="103911" y="58832"/>
                  </a:lnTo>
                  <a:lnTo>
                    <a:pt x="105401" y="78457"/>
                  </a:lnTo>
                  <a:lnTo>
                    <a:pt x="99196" y="104305"/>
                  </a:lnTo>
                  <a:lnTo>
                    <a:pt x="97087" y="109723"/>
                  </a:lnTo>
                  <a:lnTo>
                    <a:pt x="82742" y="124933"/>
                  </a:lnTo>
                  <a:lnTo>
                    <a:pt x="67202" y="135701"/>
                  </a:lnTo>
                  <a:lnTo>
                    <a:pt x="55268" y="137079"/>
                  </a:lnTo>
                  <a:lnTo>
                    <a:pt x="37278" y="133392"/>
                  </a:lnTo>
                  <a:lnTo>
                    <a:pt x="24010" y="127272"/>
                  </a:lnTo>
                  <a:lnTo>
                    <a:pt x="17815" y="123543"/>
                  </a:lnTo>
                  <a:lnTo>
                    <a:pt x="9865" y="120649"/>
                  </a:lnTo>
                  <a:lnTo>
                    <a:pt x="0" y="11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325"/>
            <p:cNvSpPr/>
            <p:nvPr/>
          </p:nvSpPr>
          <p:spPr>
            <a:xfrm>
              <a:off x="835819" y="6257925"/>
              <a:ext cx="142876" cy="171238"/>
            </a:xfrm>
            <a:custGeom>
              <a:avLst/>
              <a:gdLst/>
              <a:ahLst/>
              <a:cxnLst/>
              <a:rect l="0" t="0" r="0" b="0"/>
              <a:pathLst>
                <a:path w="142876" h="171238">
                  <a:moveTo>
                    <a:pt x="142875" y="0"/>
                  </a:moveTo>
                  <a:lnTo>
                    <a:pt x="130573" y="0"/>
                  </a:lnTo>
                  <a:lnTo>
                    <a:pt x="129911" y="794"/>
                  </a:lnTo>
                  <a:lnTo>
                    <a:pt x="129176" y="3792"/>
                  </a:lnTo>
                  <a:lnTo>
                    <a:pt x="128186" y="4910"/>
                  </a:lnTo>
                  <a:lnTo>
                    <a:pt x="96486" y="19271"/>
                  </a:lnTo>
                  <a:lnTo>
                    <a:pt x="61750" y="33357"/>
                  </a:lnTo>
                  <a:lnTo>
                    <a:pt x="26911" y="47627"/>
                  </a:lnTo>
                  <a:lnTo>
                    <a:pt x="10060" y="55739"/>
                  </a:lnTo>
                  <a:lnTo>
                    <a:pt x="9088" y="57003"/>
                  </a:lnTo>
                  <a:lnTo>
                    <a:pt x="8008" y="60524"/>
                  </a:lnTo>
                  <a:lnTo>
                    <a:pt x="8513" y="61781"/>
                  </a:lnTo>
                  <a:lnTo>
                    <a:pt x="9644" y="62619"/>
                  </a:lnTo>
                  <a:lnTo>
                    <a:pt x="13811" y="63549"/>
                  </a:lnTo>
                  <a:lnTo>
                    <a:pt x="25082" y="64867"/>
                  </a:lnTo>
                  <a:lnTo>
                    <a:pt x="59169" y="74208"/>
                  </a:lnTo>
                  <a:lnTo>
                    <a:pt x="86947" y="84214"/>
                  </a:lnTo>
                  <a:lnTo>
                    <a:pt x="117812" y="101411"/>
                  </a:lnTo>
                  <a:lnTo>
                    <a:pt x="121404" y="104913"/>
                  </a:lnTo>
                  <a:lnTo>
                    <a:pt x="125395" y="113038"/>
                  </a:lnTo>
                  <a:lnTo>
                    <a:pt x="127641" y="126538"/>
                  </a:lnTo>
                  <a:lnTo>
                    <a:pt x="124515" y="144384"/>
                  </a:lnTo>
                  <a:lnTo>
                    <a:pt x="118561" y="157169"/>
                  </a:lnTo>
                  <a:lnTo>
                    <a:pt x="107978" y="165984"/>
                  </a:lnTo>
                  <a:lnTo>
                    <a:pt x="99319" y="169021"/>
                  </a:lnTo>
                  <a:lnTo>
                    <a:pt x="65026" y="171237"/>
                  </a:lnTo>
                  <a:lnTo>
                    <a:pt x="40169" y="169270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SMARTInkShape-Group44"/>
          <p:cNvGrpSpPr/>
          <p:nvPr/>
        </p:nvGrpSpPr>
        <p:grpSpPr>
          <a:xfrm>
            <a:off x="3278981" y="5680302"/>
            <a:ext cx="364333" cy="330898"/>
            <a:chOff x="3278981" y="5680302"/>
            <a:chExt cx="364333" cy="330898"/>
          </a:xfrm>
        </p:grpSpPr>
        <p:sp>
          <p:nvSpPr>
            <p:cNvPr id="1097" name="SMARTInkShape-326"/>
            <p:cNvSpPr/>
            <p:nvPr/>
          </p:nvSpPr>
          <p:spPr>
            <a:xfrm>
              <a:off x="3514725" y="5822156"/>
              <a:ext cx="128589" cy="1"/>
            </a:xfrm>
            <a:custGeom>
              <a:avLst/>
              <a:gdLst/>
              <a:ahLst/>
              <a:cxnLst/>
              <a:rect l="0" t="0" r="0" b="0"/>
              <a:pathLst>
                <a:path w="128589" h="1">
                  <a:moveTo>
                    <a:pt x="0" y="0"/>
                  </a:moveTo>
                  <a:lnTo>
                    <a:pt x="32577" y="0"/>
                  </a:lnTo>
                  <a:lnTo>
                    <a:pt x="64821" y="0"/>
                  </a:lnTo>
                  <a:lnTo>
                    <a:pt x="100082" y="0"/>
                  </a:lnTo>
                  <a:lnTo>
                    <a:pt x="1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27"/>
            <p:cNvSpPr/>
            <p:nvPr/>
          </p:nvSpPr>
          <p:spPr>
            <a:xfrm>
              <a:off x="3278981" y="5680302"/>
              <a:ext cx="199598" cy="330898"/>
            </a:xfrm>
            <a:custGeom>
              <a:avLst/>
              <a:gdLst/>
              <a:ahLst/>
              <a:cxnLst/>
              <a:rect l="0" t="0" r="0" b="0"/>
              <a:pathLst>
                <a:path w="199598" h="330898">
                  <a:moveTo>
                    <a:pt x="0" y="20411"/>
                  </a:moveTo>
                  <a:lnTo>
                    <a:pt x="6151" y="14260"/>
                  </a:lnTo>
                  <a:lnTo>
                    <a:pt x="6850" y="9769"/>
                  </a:lnTo>
                  <a:lnTo>
                    <a:pt x="8535" y="8553"/>
                  </a:lnTo>
                  <a:lnTo>
                    <a:pt x="20530" y="6603"/>
                  </a:lnTo>
                  <a:lnTo>
                    <a:pt x="26587" y="5543"/>
                  </a:lnTo>
                  <a:lnTo>
                    <a:pt x="44198" y="0"/>
                  </a:lnTo>
                  <a:lnTo>
                    <a:pt x="78726" y="7838"/>
                  </a:lnTo>
                  <a:lnTo>
                    <a:pt x="97660" y="15987"/>
                  </a:lnTo>
                  <a:lnTo>
                    <a:pt x="111928" y="30477"/>
                  </a:lnTo>
                  <a:lnTo>
                    <a:pt x="130552" y="60730"/>
                  </a:lnTo>
                  <a:lnTo>
                    <a:pt x="134197" y="75132"/>
                  </a:lnTo>
                  <a:lnTo>
                    <a:pt x="134635" y="99130"/>
                  </a:lnTo>
                  <a:lnTo>
                    <a:pt x="121241" y="134579"/>
                  </a:lnTo>
                  <a:lnTo>
                    <a:pt x="104763" y="164248"/>
                  </a:lnTo>
                  <a:lnTo>
                    <a:pt x="100007" y="167682"/>
                  </a:lnTo>
                  <a:lnTo>
                    <a:pt x="79390" y="176804"/>
                  </a:lnTo>
                  <a:lnTo>
                    <a:pt x="72642" y="177472"/>
                  </a:lnTo>
                  <a:lnTo>
                    <a:pt x="74090" y="175412"/>
                  </a:lnTo>
                  <a:lnTo>
                    <a:pt x="75587" y="173751"/>
                  </a:lnTo>
                  <a:lnTo>
                    <a:pt x="77251" y="169789"/>
                  </a:lnTo>
                  <a:lnTo>
                    <a:pt x="77694" y="167621"/>
                  </a:lnTo>
                  <a:lnTo>
                    <a:pt x="78784" y="166176"/>
                  </a:lnTo>
                  <a:lnTo>
                    <a:pt x="93020" y="157801"/>
                  </a:lnTo>
                  <a:lnTo>
                    <a:pt x="124110" y="149725"/>
                  </a:lnTo>
                  <a:lnTo>
                    <a:pt x="133477" y="149321"/>
                  </a:lnTo>
                  <a:lnTo>
                    <a:pt x="140815" y="151258"/>
                  </a:lnTo>
                  <a:lnTo>
                    <a:pt x="164753" y="165600"/>
                  </a:lnTo>
                  <a:lnTo>
                    <a:pt x="182474" y="182493"/>
                  </a:lnTo>
                  <a:lnTo>
                    <a:pt x="192707" y="201622"/>
                  </a:lnTo>
                  <a:lnTo>
                    <a:pt x="197857" y="219094"/>
                  </a:lnTo>
                  <a:lnTo>
                    <a:pt x="199597" y="239220"/>
                  </a:lnTo>
                  <a:lnTo>
                    <a:pt x="196106" y="253695"/>
                  </a:lnTo>
                  <a:lnTo>
                    <a:pt x="179429" y="286134"/>
                  </a:lnTo>
                  <a:lnTo>
                    <a:pt x="166230" y="298992"/>
                  </a:lnTo>
                  <a:lnTo>
                    <a:pt x="131922" y="321625"/>
                  </a:lnTo>
                  <a:lnTo>
                    <a:pt x="98685" y="330860"/>
                  </a:lnTo>
                  <a:lnTo>
                    <a:pt x="87252" y="330897"/>
                  </a:lnTo>
                  <a:lnTo>
                    <a:pt x="59401" y="325765"/>
                  </a:lnTo>
                  <a:lnTo>
                    <a:pt x="43060" y="315261"/>
                  </a:lnTo>
                  <a:lnTo>
                    <a:pt x="35719" y="31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2" name="SMARTInkShape-Group45"/>
          <p:cNvGrpSpPr/>
          <p:nvPr/>
        </p:nvGrpSpPr>
        <p:grpSpPr>
          <a:xfrm>
            <a:off x="3536400" y="5550694"/>
            <a:ext cx="2428632" cy="800101"/>
            <a:chOff x="3536400" y="5550694"/>
            <a:chExt cx="2428632" cy="800101"/>
          </a:xfrm>
        </p:grpSpPr>
        <p:sp>
          <p:nvSpPr>
            <p:cNvPr id="1100" name="SMARTInkShape-328"/>
            <p:cNvSpPr/>
            <p:nvPr/>
          </p:nvSpPr>
          <p:spPr>
            <a:xfrm>
              <a:off x="4922044" y="6051007"/>
              <a:ext cx="113962" cy="192081"/>
            </a:xfrm>
            <a:custGeom>
              <a:avLst/>
              <a:gdLst/>
              <a:ahLst/>
              <a:cxnLst/>
              <a:rect l="0" t="0" r="0" b="0"/>
              <a:pathLst>
                <a:path w="113962" h="192081">
                  <a:moveTo>
                    <a:pt x="0" y="85474"/>
                  </a:moveTo>
                  <a:lnTo>
                    <a:pt x="0" y="105360"/>
                  </a:lnTo>
                  <a:lnTo>
                    <a:pt x="794" y="108257"/>
                  </a:lnTo>
                  <a:lnTo>
                    <a:pt x="2117" y="110187"/>
                  </a:lnTo>
                  <a:lnTo>
                    <a:pt x="3792" y="111475"/>
                  </a:lnTo>
                  <a:lnTo>
                    <a:pt x="5654" y="119255"/>
                  </a:lnTo>
                  <a:lnTo>
                    <a:pt x="8069" y="130651"/>
                  </a:lnTo>
                  <a:lnTo>
                    <a:pt x="26546" y="165699"/>
                  </a:lnTo>
                  <a:lnTo>
                    <a:pt x="38910" y="179712"/>
                  </a:lnTo>
                  <a:lnTo>
                    <a:pt x="47984" y="186360"/>
                  </a:lnTo>
                  <a:lnTo>
                    <a:pt x="57309" y="189843"/>
                  </a:lnTo>
                  <a:lnTo>
                    <a:pt x="72439" y="192080"/>
                  </a:lnTo>
                  <a:lnTo>
                    <a:pt x="77968" y="190269"/>
                  </a:lnTo>
                  <a:lnTo>
                    <a:pt x="95316" y="179620"/>
                  </a:lnTo>
                  <a:lnTo>
                    <a:pt x="101364" y="172031"/>
                  </a:lnTo>
                  <a:lnTo>
                    <a:pt x="104583" y="163366"/>
                  </a:lnTo>
                  <a:lnTo>
                    <a:pt x="112584" y="133303"/>
                  </a:lnTo>
                  <a:lnTo>
                    <a:pt x="113961" y="102683"/>
                  </a:lnTo>
                  <a:lnTo>
                    <a:pt x="109323" y="71764"/>
                  </a:lnTo>
                  <a:lnTo>
                    <a:pt x="106211" y="50721"/>
                  </a:lnTo>
                  <a:lnTo>
                    <a:pt x="87752" y="19093"/>
                  </a:lnTo>
                  <a:lnTo>
                    <a:pt x="76183" y="6186"/>
                  </a:lnTo>
                  <a:lnTo>
                    <a:pt x="70107" y="2610"/>
                  </a:lnTo>
                  <a:lnTo>
                    <a:pt x="42559" y="0"/>
                  </a:lnTo>
                  <a:lnTo>
                    <a:pt x="36642" y="1978"/>
                  </a:lnTo>
                  <a:lnTo>
                    <a:pt x="28575" y="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29"/>
            <p:cNvSpPr/>
            <p:nvPr/>
          </p:nvSpPr>
          <p:spPr>
            <a:xfrm>
              <a:off x="4593431" y="6067936"/>
              <a:ext cx="264320" cy="181214"/>
            </a:xfrm>
            <a:custGeom>
              <a:avLst/>
              <a:gdLst/>
              <a:ahLst/>
              <a:cxnLst/>
              <a:rect l="0" t="0" r="0" b="0"/>
              <a:pathLst>
                <a:path w="264320" h="181214">
                  <a:moveTo>
                    <a:pt x="0" y="47114"/>
                  </a:moveTo>
                  <a:lnTo>
                    <a:pt x="3792" y="47114"/>
                  </a:lnTo>
                  <a:lnTo>
                    <a:pt x="7771" y="51347"/>
                  </a:lnTo>
                  <a:lnTo>
                    <a:pt x="11391" y="57727"/>
                  </a:lnTo>
                  <a:lnTo>
                    <a:pt x="21889" y="91155"/>
                  </a:lnTo>
                  <a:lnTo>
                    <a:pt x="37513" y="125057"/>
                  </a:lnTo>
                  <a:lnTo>
                    <a:pt x="47303" y="160502"/>
                  </a:lnTo>
                  <a:lnTo>
                    <a:pt x="49999" y="171639"/>
                  </a:lnTo>
                  <a:lnTo>
                    <a:pt x="56051" y="181213"/>
                  </a:lnTo>
                  <a:lnTo>
                    <a:pt x="56418" y="180963"/>
                  </a:lnTo>
                  <a:lnTo>
                    <a:pt x="57006" y="174859"/>
                  </a:lnTo>
                  <a:lnTo>
                    <a:pt x="57144" y="142846"/>
                  </a:lnTo>
                  <a:lnTo>
                    <a:pt x="59266" y="112208"/>
                  </a:lnTo>
                  <a:lnTo>
                    <a:pt x="67093" y="79199"/>
                  </a:lnTo>
                  <a:lnTo>
                    <a:pt x="73943" y="47713"/>
                  </a:lnTo>
                  <a:lnTo>
                    <a:pt x="80999" y="24625"/>
                  </a:lnTo>
                  <a:lnTo>
                    <a:pt x="91910" y="7730"/>
                  </a:lnTo>
                  <a:lnTo>
                    <a:pt x="98528" y="1829"/>
                  </a:lnTo>
                  <a:lnTo>
                    <a:pt x="101404" y="255"/>
                  </a:lnTo>
                  <a:lnTo>
                    <a:pt x="104116" y="0"/>
                  </a:lnTo>
                  <a:lnTo>
                    <a:pt x="109244" y="1833"/>
                  </a:lnTo>
                  <a:lnTo>
                    <a:pt x="116595" y="7327"/>
                  </a:lnTo>
                  <a:lnTo>
                    <a:pt x="130961" y="30924"/>
                  </a:lnTo>
                  <a:lnTo>
                    <a:pt x="142874" y="62091"/>
                  </a:lnTo>
                  <a:lnTo>
                    <a:pt x="151508" y="96554"/>
                  </a:lnTo>
                  <a:lnTo>
                    <a:pt x="155487" y="111240"/>
                  </a:lnTo>
                  <a:lnTo>
                    <a:pt x="157064" y="134792"/>
                  </a:lnTo>
                  <a:lnTo>
                    <a:pt x="157891" y="136522"/>
                  </a:lnTo>
                  <a:lnTo>
                    <a:pt x="159236" y="137676"/>
                  </a:lnTo>
                  <a:lnTo>
                    <a:pt x="163305" y="139527"/>
                  </a:lnTo>
                  <a:lnTo>
                    <a:pt x="163639" y="138885"/>
                  </a:lnTo>
                  <a:lnTo>
                    <a:pt x="164289" y="107864"/>
                  </a:lnTo>
                  <a:lnTo>
                    <a:pt x="164304" y="75222"/>
                  </a:lnTo>
                  <a:lnTo>
                    <a:pt x="170457" y="42729"/>
                  </a:lnTo>
                  <a:lnTo>
                    <a:pt x="177514" y="21395"/>
                  </a:lnTo>
                  <a:lnTo>
                    <a:pt x="185859" y="15593"/>
                  </a:lnTo>
                  <a:lnTo>
                    <a:pt x="188200" y="14987"/>
                  </a:lnTo>
                  <a:lnTo>
                    <a:pt x="189760" y="15378"/>
                  </a:lnTo>
                  <a:lnTo>
                    <a:pt x="190801" y="16431"/>
                  </a:lnTo>
                  <a:lnTo>
                    <a:pt x="203083" y="19710"/>
                  </a:lnTo>
                  <a:lnTo>
                    <a:pt x="211426" y="29822"/>
                  </a:lnTo>
                  <a:lnTo>
                    <a:pt x="231084" y="62497"/>
                  </a:lnTo>
                  <a:lnTo>
                    <a:pt x="244969" y="97264"/>
                  </a:lnTo>
                  <a:lnTo>
                    <a:pt x="264319" y="132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30"/>
            <p:cNvSpPr/>
            <p:nvPr/>
          </p:nvSpPr>
          <p:spPr>
            <a:xfrm>
              <a:off x="4501679" y="6100788"/>
              <a:ext cx="83260" cy="141635"/>
            </a:xfrm>
            <a:custGeom>
              <a:avLst/>
              <a:gdLst/>
              <a:ahLst/>
              <a:cxnLst/>
              <a:rect l="0" t="0" r="0" b="0"/>
              <a:pathLst>
                <a:path w="83260" h="141635">
                  <a:moveTo>
                    <a:pt x="63177" y="7118"/>
                  </a:moveTo>
                  <a:lnTo>
                    <a:pt x="63177" y="3326"/>
                  </a:lnTo>
                  <a:lnTo>
                    <a:pt x="62384" y="2208"/>
                  </a:lnTo>
                  <a:lnTo>
                    <a:pt x="61061" y="1464"/>
                  </a:lnTo>
                  <a:lnTo>
                    <a:pt x="53234" y="269"/>
                  </a:lnTo>
                  <a:lnTo>
                    <a:pt x="39328" y="0"/>
                  </a:lnTo>
                  <a:lnTo>
                    <a:pt x="34586" y="2103"/>
                  </a:lnTo>
                  <a:lnTo>
                    <a:pt x="17932" y="16768"/>
                  </a:lnTo>
                  <a:lnTo>
                    <a:pt x="10789" y="27616"/>
                  </a:lnTo>
                  <a:lnTo>
                    <a:pt x="2653" y="58663"/>
                  </a:lnTo>
                  <a:lnTo>
                    <a:pt x="0" y="75220"/>
                  </a:lnTo>
                  <a:lnTo>
                    <a:pt x="6224" y="108662"/>
                  </a:lnTo>
                  <a:lnTo>
                    <a:pt x="15892" y="127167"/>
                  </a:lnTo>
                  <a:lnTo>
                    <a:pt x="18954" y="130013"/>
                  </a:lnTo>
                  <a:lnTo>
                    <a:pt x="41318" y="141027"/>
                  </a:lnTo>
                  <a:lnTo>
                    <a:pt x="43842" y="141634"/>
                  </a:lnTo>
                  <a:lnTo>
                    <a:pt x="46318" y="141246"/>
                  </a:lnTo>
                  <a:lnTo>
                    <a:pt x="62182" y="132800"/>
                  </a:lnTo>
                  <a:lnTo>
                    <a:pt x="66704" y="128329"/>
                  </a:lnTo>
                  <a:lnTo>
                    <a:pt x="71366" y="121349"/>
                  </a:lnTo>
                  <a:lnTo>
                    <a:pt x="80052" y="108087"/>
                  </a:lnTo>
                  <a:lnTo>
                    <a:pt x="83259" y="94802"/>
                  </a:lnTo>
                  <a:lnTo>
                    <a:pt x="81892" y="87628"/>
                  </a:lnTo>
                  <a:lnTo>
                    <a:pt x="79432" y="81001"/>
                  </a:lnTo>
                  <a:lnTo>
                    <a:pt x="73932" y="59200"/>
                  </a:lnTo>
                  <a:lnTo>
                    <a:pt x="67599" y="48920"/>
                  </a:lnTo>
                  <a:lnTo>
                    <a:pt x="44769" y="31802"/>
                  </a:lnTo>
                  <a:lnTo>
                    <a:pt x="37173" y="29513"/>
                  </a:lnTo>
                  <a:lnTo>
                    <a:pt x="20315" y="2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31"/>
            <p:cNvSpPr/>
            <p:nvPr/>
          </p:nvSpPr>
          <p:spPr>
            <a:xfrm>
              <a:off x="4329113" y="6115050"/>
              <a:ext cx="121444" cy="164172"/>
            </a:xfrm>
            <a:custGeom>
              <a:avLst/>
              <a:gdLst/>
              <a:ahLst/>
              <a:cxnLst/>
              <a:rect l="0" t="0" r="0" b="0"/>
              <a:pathLst>
                <a:path w="121444" h="164172">
                  <a:moveTo>
                    <a:pt x="0" y="50006"/>
                  </a:moveTo>
                  <a:lnTo>
                    <a:pt x="0" y="56157"/>
                  </a:lnTo>
                  <a:lnTo>
                    <a:pt x="11391" y="74186"/>
                  </a:lnTo>
                  <a:lnTo>
                    <a:pt x="17948" y="89560"/>
                  </a:lnTo>
                  <a:lnTo>
                    <a:pt x="23852" y="100923"/>
                  </a:lnTo>
                  <a:lnTo>
                    <a:pt x="36069" y="135645"/>
                  </a:lnTo>
                  <a:lnTo>
                    <a:pt x="45312" y="150972"/>
                  </a:lnTo>
                  <a:lnTo>
                    <a:pt x="52407" y="159121"/>
                  </a:lnTo>
                  <a:lnTo>
                    <a:pt x="57158" y="162002"/>
                  </a:lnTo>
                  <a:lnTo>
                    <a:pt x="63876" y="164171"/>
                  </a:lnTo>
                  <a:lnTo>
                    <a:pt x="67962" y="160474"/>
                  </a:lnTo>
                  <a:lnTo>
                    <a:pt x="69893" y="154401"/>
                  </a:lnTo>
                  <a:lnTo>
                    <a:pt x="75139" y="119871"/>
                  </a:lnTo>
                  <a:lnTo>
                    <a:pt x="77901" y="87649"/>
                  </a:lnTo>
                  <a:lnTo>
                    <a:pt x="80563" y="57530"/>
                  </a:lnTo>
                  <a:lnTo>
                    <a:pt x="93042" y="22092"/>
                  </a:lnTo>
                  <a:lnTo>
                    <a:pt x="97708" y="13788"/>
                  </a:lnTo>
                  <a:lnTo>
                    <a:pt x="102427" y="10096"/>
                  </a:lnTo>
                  <a:lnTo>
                    <a:pt x="121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32"/>
            <p:cNvSpPr/>
            <p:nvPr/>
          </p:nvSpPr>
          <p:spPr>
            <a:xfrm>
              <a:off x="4079867" y="6086475"/>
              <a:ext cx="234959" cy="200026"/>
            </a:xfrm>
            <a:custGeom>
              <a:avLst/>
              <a:gdLst/>
              <a:ahLst/>
              <a:cxnLst/>
              <a:rect l="0" t="0" r="0" b="0"/>
              <a:pathLst>
                <a:path w="234959" h="200026">
                  <a:moveTo>
                    <a:pt x="6358" y="0"/>
                  </a:moveTo>
                  <a:lnTo>
                    <a:pt x="2242" y="0"/>
                  </a:lnTo>
                  <a:lnTo>
                    <a:pt x="4000" y="0"/>
                  </a:lnTo>
                  <a:lnTo>
                    <a:pt x="1867" y="0"/>
                  </a:lnTo>
                  <a:lnTo>
                    <a:pt x="983" y="794"/>
                  </a:lnTo>
                  <a:lnTo>
                    <a:pt x="0" y="3792"/>
                  </a:lnTo>
                  <a:lnTo>
                    <a:pt x="8064" y="38076"/>
                  </a:lnTo>
                  <a:lnTo>
                    <a:pt x="20012" y="68552"/>
                  </a:lnTo>
                  <a:lnTo>
                    <a:pt x="31956" y="99443"/>
                  </a:lnTo>
                  <a:lnTo>
                    <a:pt x="40313" y="120481"/>
                  </a:lnTo>
                  <a:lnTo>
                    <a:pt x="60449" y="152106"/>
                  </a:lnTo>
                  <a:lnTo>
                    <a:pt x="65588" y="161795"/>
                  </a:lnTo>
                  <a:lnTo>
                    <a:pt x="68863" y="165013"/>
                  </a:lnTo>
                  <a:lnTo>
                    <a:pt x="90370" y="177350"/>
                  </a:lnTo>
                  <a:lnTo>
                    <a:pt x="91735" y="176971"/>
                  </a:lnTo>
                  <a:lnTo>
                    <a:pt x="95368" y="174433"/>
                  </a:lnTo>
                  <a:lnTo>
                    <a:pt x="97512" y="170659"/>
                  </a:lnTo>
                  <a:lnTo>
                    <a:pt x="98888" y="157976"/>
                  </a:lnTo>
                  <a:lnTo>
                    <a:pt x="99954" y="140184"/>
                  </a:lnTo>
                  <a:lnTo>
                    <a:pt x="106496" y="106982"/>
                  </a:lnTo>
                  <a:lnTo>
                    <a:pt x="113588" y="82097"/>
                  </a:lnTo>
                  <a:lnTo>
                    <a:pt x="116987" y="76704"/>
                  </a:lnTo>
                  <a:lnTo>
                    <a:pt x="121143" y="73778"/>
                  </a:lnTo>
                  <a:lnTo>
                    <a:pt x="126430" y="72478"/>
                  </a:lnTo>
                  <a:lnTo>
                    <a:pt x="143506" y="71575"/>
                  </a:lnTo>
                  <a:lnTo>
                    <a:pt x="148804" y="73615"/>
                  </a:lnTo>
                  <a:lnTo>
                    <a:pt x="172028" y="88233"/>
                  </a:lnTo>
                  <a:lnTo>
                    <a:pt x="194564" y="117761"/>
                  </a:lnTo>
                  <a:lnTo>
                    <a:pt x="210944" y="152557"/>
                  </a:lnTo>
                  <a:lnTo>
                    <a:pt x="226395" y="187382"/>
                  </a:lnTo>
                  <a:lnTo>
                    <a:pt x="23495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33"/>
            <p:cNvSpPr/>
            <p:nvPr/>
          </p:nvSpPr>
          <p:spPr>
            <a:xfrm>
              <a:off x="3950620" y="6175871"/>
              <a:ext cx="149894" cy="124488"/>
            </a:xfrm>
            <a:custGeom>
              <a:avLst/>
              <a:gdLst/>
              <a:ahLst/>
              <a:cxnLst/>
              <a:rect l="0" t="0" r="0" b="0"/>
              <a:pathLst>
                <a:path w="149894" h="124488">
                  <a:moveTo>
                    <a:pt x="78455" y="17760"/>
                  </a:moveTo>
                  <a:lnTo>
                    <a:pt x="74663" y="17760"/>
                  </a:lnTo>
                  <a:lnTo>
                    <a:pt x="70684" y="15643"/>
                  </a:lnTo>
                  <a:lnTo>
                    <a:pt x="58719" y="5903"/>
                  </a:lnTo>
                  <a:lnTo>
                    <a:pt x="43616" y="0"/>
                  </a:lnTo>
                  <a:lnTo>
                    <a:pt x="34925" y="77"/>
                  </a:lnTo>
                  <a:lnTo>
                    <a:pt x="26564" y="2757"/>
                  </a:lnTo>
                  <a:lnTo>
                    <a:pt x="12159" y="13217"/>
                  </a:lnTo>
                  <a:lnTo>
                    <a:pt x="3124" y="22566"/>
                  </a:lnTo>
                  <a:lnTo>
                    <a:pt x="1318" y="27305"/>
                  </a:lnTo>
                  <a:lnTo>
                    <a:pt x="0" y="51517"/>
                  </a:lnTo>
                  <a:lnTo>
                    <a:pt x="5602" y="70231"/>
                  </a:lnTo>
                  <a:lnTo>
                    <a:pt x="16670" y="93971"/>
                  </a:lnTo>
                  <a:lnTo>
                    <a:pt x="23478" y="101374"/>
                  </a:lnTo>
                  <a:lnTo>
                    <a:pt x="54770" y="120031"/>
                  </a:lnTo>
                  <a:lnTo>
                    <a:pt x="68968" y="123469"/>
                  </a:lnTo>
                  <a:lnTo>
                    <a:pt x="83228" y="124487"/>
                  </a:lnTo>
                  <a:lnTo>
                    <a:pt x="97508" y="120997"/>
                  </a:lnTo>
                  <a:lnTo>
                    <a:pt x="119201" y="110427"/>
                  </a:lnTo>
                  <a:lnTo>
                    <a:pt x="125139" y="104983"/>
                  </a:lnTo>
                  <a:lnTo>
                    <a:pt x="146693" y="72576"/>
                  </a:lnTo>
                  <a:lnTo>
                    <a:pt x="149893" y="6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334"/>
            <p:cNvSpPr/>
            <p:nvPr/>
          </p:nvSpPr>
          <p:spPr>
            <a:xfrm>
              <a:off x="3718057" y="6158296"/>
              <a:ext cx="123836" cy="192499"/>
            </a:xfrm>
            <a:custGeom>
              <a:avLst/>
              <a:gdLst/>
              <a:ahLst/>
              <a:cxnLst/>
              <a:rect l="0" t="0" r="0" b="0"/>
              <a:pathLst>
                <a:path w="123836" h="192499">
                  <a:moveTo>
                    <a:pt x="75274" y="21048"/>
                  </a:moveTo>
                  <a:lnTo>
                    <a:pt x="71482" y="17256"/>
                  </a:lnTo>
                  <a:lnTo>
                    <a:pt x="67503" y="15393"/>
                  </a:lnTo>
                  <a:lnTo>
                    <a:pt x="62274" y="14198"/>
                  </a:lnTo>
                  <a:lnTo>
                    <a:pt x="48877" y="2530"/>
                  </a:lnTo>
                  <a:lnTo>
                    <a:pt x="41877" y="480"/>
                  </a:lnTo>
                  <a:lnTo>
                    <a:pt x="37148" y="0"/>
                  </a:lnTo>
                  <a:lnTo>
                    <a:pt x="32400" y="1904"/>
                  </a:lnTo>
                  <a:lnTo>
                    <a:pt x="8599" y="23469"/>
                  </a:lnTo>
                  <a:lnTo>
                    <a:pt x="5953" y="28209"/>
                  </a:lnTo>
                  <a:lnTo>
                    <a:pt x="3984" y="32962"/>
                  </a:lnTo>
                  <a:lnTo>
                    <a:pt x="463" y="37720"/>
                  </a:lnTo>
                  <a:lnTo>
                    <a:pt x="0" y="40100"/>
                  </a:lnTo>
                  <a:lnTo>
                    <a:pt x="485" y="42481"/>
                  </a:lnTo>
                  <a:lnTo>
                    <a:pt x="3175" y="48212"/>
                  </a:lnTo>
                  <a:lnTo>
                    <a:pt x="7433" y="52997"/>
                  </a:lnTo>
                  <a:lnTo>
                    <a:pt x="11520" y="55091"/>
                  </a:lnTo>
                  <a:lnTo>
                    <a:pt x="23751" y="56546"/>
                  </a:lnTo>
                  <a:lnTo>
                    <a:pt x="35755" y="57495"/>
                  </a:lnTo>
                  <a:lnTo>
                    <a:pt x="66070" y="65581"/>
                  </a:lnTo>
                  <a:lnTo>
                    <a:pt x="98491" y="83025"/>
                  </a:lnTo>
                  <a:lnTo>
                    <a:pt x="112982" y="94875"/>
                  </a:lnTo>
                  <a:lnTo>
                    <a:pt x="120402" y="105805"/>
                  </a:lnTo>
                  <a:lnTo>
                    <a:pt x="123835" y="119098"/>
                  </a:lnTo>
                  <a:lnTo>
                    <a:pt x="122521" y="128390"/>
                  </a:lnTo>
                  <a:lnTo>
                    <a:pt x="117127" y="152041"/>
                  </a:lnTo>
                  <a:lnTo>
                    <a:pt x="102119" y="172040"/>
                  </a:lnTo>
                  <a:lnTo>
                    <a:pt x="78355" y="189241"/>
                  </a:lnTo>
                  <a:lnTo>
                    <a:pt x="73204" y="191050"/>
                  </a:lnTo>
                  <a:lnTo>
                    <a:pt x="39556" y="19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35"/>
            <p:cNvSpPr/>
            <p:nvPr/>
          </p:nvSpPr>
          <p:spPr>
            <a:xfrm>
              <a:off x="3536400" y="6043613"/>
              <a:ext cx="142632" cy="306104"/>
            </a:xfrm>
            <a:custGeom>
              <a:avLst/>
              <a:gdLst/>
              <a:ahLst/>
              <a:cxnLst/>
              <a:rect l="0" t="0" r="0" b="0"/>
              <a:pathLst>
                <a:path w="142632" h="306104">
                  <a:moveTo>
                    <a:pt x="92625" y="0"/>
                  </a:moveTo>
                  <a:lnTo>
                    <a:pt x="92625" y="31374"/>
                  </a:lnTo>
                  <a:lnTo>
                    <a:pt x="96417" y="61495"/>
                  </a:lnTo>
                  <a:lnTo>
                    <a:pt x="102568" y="92480"/>
                  </a:lnTo>
                  <a:lnTo>
                    <a:pt x="105625" y="123004"/>
                  </a:lnTo>
                  <a:lnTo>
                    <a:pt x="112361" y="156059"/>
                  </a:lnTo>
                  <a:lnTo>
                    <a:pt x="121336" y="185519"/>
                  </a:lnTo>
                  <a:lnTo>
                    <a:pt x="129845" y="218692"/>
                  </a:lnTo>
                  <a:lnTo>
                    <a:pt x="134373" y="226643"/>
                  </a:lnTo>
                  <a:lnTo>
                    <a:pt x="135538" y="227295"/>
                  </a:lnTo>
                  <a:lnTo>
                    <a:pt x="141540" y="228427"/>
                  </a:lnTo>
                  <a:lnTo>
                    <a:pt x="141904" y="227691"/>
                  </a:lnTo>
                  <a:lnTo>
                    <a:pt x="142603" y="208010"/>
                  </a:lnTo>
                  <a:lnTo>
                    <a:pt x="136922" y="190196"/>
                  </a:lnTo>
                  <a:lnTo>
                    <a:pt x="129651" y="176122"/>
                  </a:lnTo>
                  <a:lnTo>
                    <a:pt x="101022" y="144259"/>
                  </a:lnTo>
                  <a:lnTo>
                    <a:pt x="92124" y="139521"/>
                  </a:lnTo>
                  <a:lnTo>
                    <a:pt x="83671" y="136621"/>
                  </a:lnTo>
                  <a:lnTo>
                    <a:pt x="77269" y="132687"/>
                  </a:lnTo>
                  <a:lnTo>
                    <a:pt x="67544" y="132526"/>
                  </a:lnTo>
                  <a:lnTo>
                    <a:pt x="56871" y="135100"/>
                  </a:lnTo>
                  <a:lnTo>
                    <a:pt x="33635" y="146583"/>
                  </a:lnTo>
                  <a:lnTo>
                    <a:pt x="25132" y="155635"/>
                  </a:lnTo>
                  <a:lnTo>
                    <a:pt x="13008" y="176995"/>
                  </a:lnTo>
                  <a:lnTo>
                    <a:pt x="2527" y="209200"/>
                  </a:lnTo>
                  <a:lnTo>
                    <a:pt x="0" y="238888"/>
                  </a:lnTo>
                  <a:lnTo>
                    <a:pt x="622" y="256519"/>
                  </a:lnTo>
                  <a:lnTo>
                    <a:pt x="9709" y="276922"/>
                  </a:lnTo>
                  <a:lnTo>
                    <a:pt x="16351" y="283943"/>
                  </a:lnTo>
                  <a:lnTo>
                    <a:pt x="41366" y="302312"/>
                  </a:lnTo>
                  <a:lnTo>
                    <a:pt x="54859" y="305738"/>
                  </a:lnTo>
                  <a:lnTo>
                    <a:pt x="74435" y="306103"/>
                  </a:lnTo>
                  <a:lnTo>
                    <a:pt x="108638" y="299880"/>
                  </a:lnTo>
                  <a:lnTo>
                    <a:pt x="136224" y="292818"/>
                  </a:lnTo>
                  <a:lnTo>
                    <a:pt x="14263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36"/>
            <p:cNvSpPr/>
            <p:nvPr/>
          </p:nvSpPr>
          <p:spPr>
            <a:xfrm>
              <a:off x="5666049" y="5608407"/>
              <a:ext cx="298983" cy="242325"/>
            </a:xfrm>
            <a:custGeom>
              <a:avLst/>
              <a:gdLst/>
              <a:ahLst/>
              <a:cxnLst/>
              <a:rect l="0" t="0" r="0" b="0"/>
              <a:pathLst>
                <a:path w="298983" h="242325">
                  <a:moveTo>
                    <a:pt x="56095" y="113737"/>
                  </a:moveTo>
                  <a:lnTo>
                    <a:pt x="52303" y="109945"/>
                  </a:lnTo>
                  <a:lnTo>
                    <a:pt x="48324" y="108082"/>
                  </a:lnTo>
                  <a:lnTo>
                    <a:pt x="25826" y="106619"/>
                  </a:lnTo>
                  <a:lnTo>
                    <a:pt x="20682" y="108722"/>
                  </a:lnTo>
                  <a:lnTo>
                    <a:pt x="18199" y="110393"/>
                  </a:lnTo>
                  <a:lnTo>
                    <a:pt x="16543" y="113095"/>
                  </a:lnTo>
                  <a:lnTo>
                    <a:pt x="5655" y="144670"/>
                  </a:lnTo>
                  <a:lnTo>
                    <a:pt x="933" y="164442"/>
                  </a:lnTo>
                  <a:lnTo>
                    <a:pt x="0" y="194644"/>
                  </a:lnTo>
                  <a:lnTo>
                    <a:pt x="4726" y="212851"/>
                  </a:lnTo>
                  <a:lnTo>
                    <a:pt x="11946" y="224772"/>
                  </a:lnTo>
                  <a:lnTo>
                    <a:pt x="19540" y="233465"/>
                  </a:lnTo>
                  <a:lnTo>
                    <a:pt x="28207" y="238387"/>
                  </a:lnTo>
                  <a:lnTo>
                    <a:pt x="46705" y="241546"/>
                  </a:lnTo>
                  <a:lnTo>
                    <a:pt x="65646" y="241377"/>
                  </a:lnTo>
                  <a:lnTo>
                    <a:pt x="79121" y="236575"/>
                  </a:lnTo>
                  <a:lnTo>
                    <a:pt x="97570" y="221733"/>
                  </a:lnTo>
                  <a:lnTo>
                    <a:pt x="107366" y="204738"/>
                  </a:lnTo>
                  <a:lnTo>
                    <a:pt x="120241" y="170641"/>
                  </a:lnTo>
                  <a:lnTo>
                    <a:pt x="125372" y="147266"/>
                  </a:lnTo>
                  <a:lnTo>
                    <a:pt x="126892" y="120232"/>
                  </a:lnTo>
                  <a:lnTo>
                    <a:pt x="125226" y="92113"/>
                  </a:lnTo>
                  <a:lnTo>
                    <a:pt x="121822" y="63674"/>
                  </a:lnTo>
                  <a:lnTo>
                    <a:pt x="118696" y="39372"/>
                  </a:lnTo>
                  <a:lnTo>
                    <a:pt x="107413" y="5857"/>
                  </a:lnTo>
                  <a:lnTo>
                    <a:pt x="106182" y="3717"/>
                  </a:lnTo>
                  <a:lnTo>
                    <a:pt x="104567" y="2290"/>
                  </a:lnTo>
                  <a:lnTo>
                    <a:pt x="100065" y="0"/>
                  </a:lnTo>
                  <a:lnTo>
                    <a:pt x="99696" y="606"/>
                  </a:lnTo>
                  <a:lnTo>
                    <a:pt x="99286" y="3396"/>
                  </a:lnTo>
                  <a:lnTo>
                    <a:pt x="101220" y="7282"/>
                  </a:lnTo>
                  <a:lnTo>
                    <a:pt x="103931" y="11655"/>
                  </a:lnTo>
                  <a:lnTo>
                    <a:pt x="113745" y="43572"/>
                  </a:lnTo>
                  <a:lnTo>
                    <a:pt x="118420" y="64108"/>
                  </a:lnTo>
                  <a:lnTo>
                    <a:pt x="121101" y="78980"/>
                  </a:lnTo>
                  <a:lnTo>
                    <a:pt x="133640" y="112280"/>
                  </a:lnTo>
                  <a:lnTo>
                    <a:pt x="143996" y="142024"/>
                  </a:lnTo>
                  <a:lnTo>
                    <a:pt x="156081" y="168105"/>
                  </a:lnTo>
                  <a:lnTo>
                    <a:pt x="161652" y="174413"/>
                  </a:lnTo>
                  <a:lnTo>
                    <a:pt x="175133" y="183600"/>
                  </a:lnTo>
                  <a:lnTo>
                    <a:pt x="180618" y="184708"/>
                  </a:lnTo>
                  <a:lnTo>
                    <a:pt x="184993" y="176500"/>
                  </a:lnTo>
                  <a:lnTo>
                    <a:pt x="189801" y="156146"/>
                  </a:lnTo>
                  <a:lnTo>
                    <a:pt x="191559" y="120821"/>
                  </a:lnTo>
                  <a:lnTo>
                    <a:pt x="195583" y="85154"/>
                  </a:lnTo>
                  <a:lnTo>
                    <a:pt x="201759" y="71313"/>
                  </a:lnTo>
                  <a:lnTo>
                    <a:pt x="215675" y="54453"/>
                  </a:lnTo>
                  <a:lnTo>
                    <a:pt x="220417" y="51670"/>
                  </a:lnTo>
                  <a:lnTo>
                    <a:pt x="222793" y="50927"/>
                  </a:lnTo>
                  <a:lnTo>
                    <a:pt x="231783" y="54336"/>
                  </a:lnTo>
                  <a:lnTo>
                    <a:pt x="242922" y="61936"/>
                  </a:lnTo>
                  <a:lnTo>
                    <a:pt x="264063" y="89217"/>
                  </a:lnTo>
                  <a:lnTo>
                    <a:pt x="274857" y="119447"/>
                  </a:lnTo>
                  <a:lnTo>
                    <a:pt x="284633" y="151289"/>
                  </a:lnTo>
                  <a:lnTo>
                    <a:pt x="290415" y="184125"/>
                  </a:lnTo>
                  <a:lnTo>
                    <a:pt x="297305" y="218638"/>
                  </a:lnTo>
                  <a:lnTo>
                    <a:pt x="298982" y="242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37"/>
            <p:cNvSpPr/>
            <p:nvPr/>
          </p:nvSpPr>
          <p:spPr>
            <a:xfrm>
              <a:off x="5494559" y="5693891"/>
              <a:ext cx="98998" cy="138946"/>
            </a:xfrm>
            <a:custGeom>
              <a:avLst/>
              <a:gdLst/>
              <a:ahLst/>
              <a:cxnLst/>
              <a:rect l="0" t="0" r="0" b="0"/>
              <a:pathLst>
                <a:path w="98998" h="138946">
                  <a:moveTo>
                    <a:pt x="56135" y="21109"/>
                  </a:moveTo>
                  <a:lnTo>
                    <a:pt x="56135" y="14958"/>
                  </a:lnTo>
                  <a:lnTo>
                    <a:pt x="45493" y="3349"/>
                  </a:lnTo>
                  <a:lnTo>
                    <a:pt x="41351" y="1309"/>
                  </a:lnTo>
                  <a:lnTo>
                    <a:pt x="28432" y="0"/>
                  </a:lnTo>
                  <a:lnTo>
                    <a:pt x="21862" y="1937"/>
                  </a:lnTo>
                  <a:lnTo>
                    <a:pt x="16296" y="4651"/>
                  </a:lnTo>
                  <a:lnTo>
                    <a:pt x="11176" y="5856"/>
                  </a:lnTo>
                  <a:lnTo>
                    <a:pt x="9494" y="7766"/>
                  </a:lnTo>
                  <a:lnTo>
                    <a:pt x="4677" y="20120"/>
                  </a:lnTo>
                  <a:lnTo>
                    <a:pt x="2779" y="22831"/>
                  </a:lnTo>
                  <a:lnTo>
                    <a:pt x="109" y="38023"/>
                  </a:lnTo>
                  <a:lnTo>
                    <a:pt x="0" y="59581"/>
                  </a:lnTo>
                  <a:lnTo>
                    <a:pt x="5165" y="92909"/>
                  </a:lnTo>
                  <a:lnTo>
                    <a:pt x="9635" y="110293"/>
                  </a:lnTo>
                  <a:lnTo>
                    <a:pt x="19780" y="125498"/>
                  </a:lnTo>
                  <a:lnTo>
                    <a:pt x="26219" y="131004"/>
                  </a:lnTo>
                  <a:lnTo>
                    <a:pt x="36820" y="138331"/>
                  </a:lnTo>
                  <a:lnTo>
                    <a:pt x="39289" y="138945"/>
                  </a:lnTo>
                  <a:lnTo>
                    <a:pt x="41729" y="138560"/>
                  </a:lnTo>
                  <a:lnTo>
                    <a:pt x="48956" y="136343"/>
                  </a:lnTo>
                  <a:lnTo>
                    <a:pt x="51349" y="136031"/>
                  </a:lnTo>
                  <a:lnTo>
                    <a:pt x="56124" y="133569"/>
                  </a:lnTo>
                  <a:lnTo>
                    <a:pt x="60893" y="129035"/>
                  </a:lnTo>
                  <a:lnTo>
                    <a:pt x="65657" y="121728"/>
                  </a:lnTo>
                  <a:lnTo>
                    <a:pt x="69011" y="108690"/>
                  </a:lnTo>
                  <a:lnTo>
                    <a:pt x="70340" y="75847"/>
                  </a:lnTo>
                  <a:lnTo>
                    <a:pt x="69604" y="62375"/>
                  </a:lnTo>
                  <a:lnTo>
                    <a:pt x="63365" y="42995"/>
                  </a:lnTo>
                  <a:lnTo>
                    <a:pt x="59512" y="42675"/>
                  </a:lnTo>
                  <a:lnTo>
                    <a:pt x="58387" y="43424"/>
                  </a:lnTo>
                  <a:lnTo>
                    <a:pt x="57636" y="44717"/>
                  </a:lnTo>
                  <a:lnTo>
                    <a:pt x="57135" y="46373"/>
                  </a:lnTo>
                  <a:lnTo>
                    <a:pt x="57596" y="48270"/>
                  </a:lnTo>
                  <a:lnTo>
                    <a:pt x="61242" y="55527"/>
                  </a:lnTo>
                  <a:lnTo>
                    <a:pt x="68803" y="80944"/>
                  </a:lnTo>
                  <a:lnTo>
                    <a:pt x="75600" y="99750"/>
                  </a:lnTo>
                  <a:lnTo>
                    <a:pt x="76255" y="104493"/>
                  </a:lnTo>
                  <a:lnTo>
                    <a:pt x="81217" y="113996"/>
                  </a:lnTo>
                  <a:lnTo>
                    <a:pt x="87920" y="121923"/>
                  </a:lnTo>
                  <a:lnTo>
                    <a:pt x="98997" y="12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338"/>
            <p:cNvSpPr/>
            <p:nvPr/>
          </p:nvSpPr>
          <p:spPr>
            <a:xfrm>
              <a:off x="5357813" y="5550694"/>
              <a:ext cx="107157" cy="335757"/>
            </a:xfrm>
            <a:custGeom>
              <a:avLst/>
              <a:gdLst/>
              <a:ahLst/>
              <a:cxnLst/>
              <a:rect l="0" t="0" r="0" b="0"/>
              <a:pathLst>
                <a:path w="107157" h="335757">
                  <a:moveTo>
                    <a:pt x="0" y="0"/>
                  </a:moveTo>
                  <a:lnTo>
                    <a:pt x="0" y="9943"/>
                  </a:lnTo>
                  <a:lnTo>
                    <a:pt x="9942" y="41377"/>
                  </a:lnTo>
                  <a:lnTo>
                    <a:pt x="16792" y="71438"/>
                  </a:lnTo>
                  <a:lnTo>
                    <a:pt x="23602" y="96044"/>
                  </a:lnTo>
                  <a:lnTo>
                    <a:pt x="31127" y="122061"/>
                  </a:lnTo>
                  <a:lnTo>
                    <a:pt x="37117" y="146854"/>
                  </a:lnTo>
                  <a:lnTo>
                    <a:pt x="44542" y="173218"/>
                  </a:lnTo>
                  <a:lnTo>
                    <a:pt x="53133" y="200017"/>
                  </a:lnTo>
                  <a:lnTo>
                    <a:pt x="62244" y="225157"/>
                  </a:lnTo>
                  <a:lnTo>
                    <a:pt x="69468" y="249559"/>
                  </a:lnTo>
                  <a:lnTo>
                    <a:pt x="80114" y="281376"/>
                  </a:lnTo>
                  <a:lnTo>
                    <a:pt x="96892" y="315189"/>
                  </a:lnTo>
                  <a:lnTo>
                    <a:pt x="107156" y="335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39"/>
            <p:cNvSpPr/>
            <p:nvPr/>
          </p:nvSpPr>
          <p:spPr>
            <a:xfrm>
              <a:off x="5243513" y="5707856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0"/>
                  </a:moveTo>
                  <a:lnTo>
                    <a:pt x="24369" y="11391"/>
                  </a:lnTo>
                  <a:lnTo>
                    <a:pt x="55283" y="17698"/>
                  </a:lnTo>
                  <a:lnTo>
                    <a:pt x="85356" y="31307"/>
                  </a:lnTo>
                  <a:lnTo>
                    <a:pt x="114227" y="42462"/>
                  </a:lnTo>
                  <a:lnTo>
                    <a:pt x="145099" y="49807"/>
                  </a:lnTo>
                  <a:lnTo>
                    <a:pt x="1714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40"/>
            <p:cNvSpPr/>
            <p:nvPr/>
          </p:nvSpPr>
          <p:spPr>
            <a:xfrm>
              <a:off x="5264944" y="5586413"/>
              <a:ext cx="100013" cy="264319"/>
            </a:xfrm>
            <a:custGeom>
              <a:avLst/>
              <a:gdLst/>
              <a:ahLst/>
              <a:cxnLst/>
              <a:rect l="0" t="0" r="0" b="0"/>
              <a:pathLst>
                <a:path w="100013" h="264319">
                  <a:moveTo>
                    <a:pt x="0" y="0"/>
                  </a:moveTo>
                  <a:lnTo>
                    <a:pt x="0" y="3792"/>
                  </a:lnTo>
                  <a:lnTo>
                    <a:pt x="12184" y="37814"/>
                  </a:lnTo>
                  <a:lnTo>
                    <a:pt x="21486" y="72321"/>
                  </a:lnTo>
                  <a:lnTo>
                    <a:pt x="28591" y="102390"/>
                  </a:lnTo>
                  <a:lnTo>
                    <a:pt x="35723" y="134318"/>
                  </a:lnTo>
                  <a:lnTo>
                    <a:pt x="44980" y="163888"/>
                  </a:lnTo>
                  <a:lnTo>
                    <a:pt x="62331" y="198531"/>
                  </a:lnTo>
                  <a:lnTo>
                    <a:pt x="80126" y="233430"/>
                  </a:lnTo>
                  <a:lnTo>
                    <a:pt x="87205" y="244240"/>
                  </a:lnTo>
                  <a:lnTo>
                    <a:pt x="91984" y="257664"/>
                  </a:lnTo>
                  <a:lnTo>
                    <a:pt x="93867" y="259882"/>
                  </a:lnTo>
                  <a:lnTo>
                    <a:pt x="100012" y="264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41"/>
            <p:cNvSpPr/>
            <p:nvPr/>
          </p:nvSpPr>
          <p:spPr>
            <a:xfrm>
              <a:off x="5073140" y="5757987"/>
              <a:ext cx="170374" cy="128464"/>
            </a:xfrm>
            <a:custGeom>
              <a:avLst/>
              <a:gdLst/>
              <a:ahLst/>
              <a:cxnLst/>
              <a:rect l="0" t="0" r="0" b="0"/>
              <a:pathLst>
                <a:path w="170374" h="128464">
                  <a:moveTo>
                    <a:pt x="98935" y="35594"/>
                  </a:moveTo>
                  <a:lnTo>
                    <a:pt x="95143" y="35594"/>
                  </a:lnTo>
                  <a:lnTo>
                    <a:pt x="62976" y="14418"/>
                  </a:lnTo>
                  <a:lnTo>
                    <a:pt x="39808" y="1302"/>
                  </a:lnTo>
                  <a:lnTo>
                    <a:pt x="19001" y="0"/>
                  </a:lnTo>
                  <a:lnTo>
                    <a:pt x="13667" y="2048"/>
                  </a:lnTo>
                  <a:lnTo>
                    <a:pt x="11133" y="3705"/>
                  </a:lnTo>
                  <a:lnTo>
                    <a:pt x="3775" y="13622"/>
                  </a:lnTo>
                  <a:lnTo>
                    <a:pt x="360" y="26615"/>
                  </a:lnTo>
                  <a:lnTo>
                    <a:pt x="0" y="46021"/>
                  </a:lnTo>
                  <a:lnTo>
                    <a:pt x="8903" y="78889"/>
                  </a:lnTo>
                  <a:lnTo>
                    <a:pt x="22972" y="100620"/>
                  </a:lnTo>
                  <a:lnTo>
                    <a:pt x="32419" y="110600"/>
                  </a:lnTo>
                  <a:lnTo>
                    <a:pt x="40533" y="116026"/>
                  </a:lnTo>
                  <a:lnTo>
                    <a:pt x="54026" y="119751"/>
                  </a:lnTo>
                  <a:lnTo>
                    <a:pt x="61248" y="118505"/>
                  </a:lnTo>
                  <a:lnTo>
                    <a:pt x="69777" y="113342"/>
                  </a:lnTo>
                  <a:lnTo>
                    <a:pt x="79770" y="104486"/>
                  </a:lnTo>
                  <a:lnTo>
                    <a:pt x="94162" y="80405"/>
                  </a:lnTo>
                  <a:lnTo>
                    <a:pt x="102771" y="48269"/>
                  </a:lnTo>
                  <a:lnTo>
                    <a:pt x="97113" y="20864"/>
                  </a:lnTo>
                  <a:lnTo>
                    <a:pt x="91883" y="410"/>
                  </a:lnTo>
                  <a:lnTo>
                    <a:pt x="91799" y="9866"/>
                  </a:lnTo>
                  <a:lnTo>
                    <a:pt x="105528" y="41257"/>
                  </a:lnTo>
                  <a:lnTo>
                    <a:pt x="119980" y="72607"/>
                  </a:lnTo>
                  <a:lnTo>
                    <a:pt x="125751" y="85382"/>
                  </a:lnTo>
                  <a:lnTo>
                    <a:pt x="151021" y="116037"/>
                  </a:lnTo>
                  <a:lnTo>
                    <a:pt x="170373" y="128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42"/>
            <p:cNvSpPr/>
            <p:nvPr/>
          </p:nvSpPr>
          <p:spPr>
            <a:xfrm>
              <a:off x="4775147" y="5722144"/>
              <a:ext cx="116486" cy="235745"/>
            </a:xfrm>
            <a:custGeom>
              <a:avLst/>
              <a:gdLst/>
              <a:ahLst/>
              <a:cxnLst/>
              <a:rect l="0" t="0" r="0" b="0"/>
              <a:pathLst>
                <a:path w="116486" h="235745">
                  <a:moveTo>
                    <a:pt x="39741" y="0"/>
                  </a:moveTo>
                  <a:lnTo>
                    <a:pt x="26740" y="0"/>
                  </a:lnTo>
                  <a:lnTo>
                    <a:pt x="9472" y="6151"/>
                  </a:lnTo>
                  <a:lnTo>
                    <a:pt x="7655" y="8069"/>
                  </a:lnTo>
                  <a:lnTo>
                    <a:pt x="5637" y="14434"/>
                  </a:lnTo>
                  <a:lnTo>
                    <a:pt x="3547" y="25752"/>
                  </a:lnTo>
                  <a:lnTo>
                    <a:pt x="371" y="30760"/>
                  </a:lnTo>
                  <a:lnTo>
                    <a:pt x="0" y="34000"/>
                  </a:lnTo>
                  <a:lnTo>
                    <a:pt x="1705" y="41834"/>
                  </a:lnTo>
                  <a:lnTo>
                    <a:pt x="7128" y="51377"/>
                  </a:lnTo>
                  <a:lnTo>
                    <a:pt x="36848" y="66586"/>
                  </a:lnTo>
                  <a:lnTo>
                    <a:pt x="72040" y="80954"/>
                  </a:lnTo>
                  <a:lnTo>
                    <a:pt x="96754" y="94984"/>
                  </a:lnTo>
                  <a:lnTo>
                    <a:pt x="112121" y="108544"/>
                  </a:lnTo>
                  <a:lnTo>
                    <a:pt x="115565" y="115975"/>
                  </a:lnTo>
                  <a:lnTo>
                    <a:pt x="116485" y="120179"/>
                  </a:lnTo>
                  <a:lnTo>
                    <a:pt x="115389" y="129084"/>
                  </a:lnTo>
                  <a:lnTo>
                    <a:pt x="105235" y="157375"/>
                  </a:lnTo>
                  <a:lnTo>
                    <a:pt x="79909" y="192838"/>
                  </a:lnTo>
                  <a:lnTo>
                    <a:pt x="52413" y="222037"/>
                  </a:lnTo>
                  <a:lnTo>
                    <a:pt x="32597" y="2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43"/>
            <p:cNvSpPr/>
            <p:nvPr/>
          </p:nvSpPr>
          <p:spPr>
            <a:xfrm>
              <a:off x="4629150" y="5736879"/>
              <a:ext cx="92510" cy="163860"/>
            </a:xfrm>
            <a:custGeom>
              <a:avLst/>
              <a:gdLst/>
              <a:ahLst/>
              <a:cxnLst/>
              <a:rect l="0" t="0" r="0" b="0"/>
              <a:pathLst>
                <a:path w="92510" h="163860">
                  <a:moveTo>
                    <a:pt x="0" y="42415"/>
                  </a:moveTo>
                  <a:lnTo>
                    <a:pt x="0" y="48566"/>
                  </a:lnTo>
                  <a:lnTo>
                    <a:pt x="794" y="48897"/>
                  </a:lnTo>
                  <a:lnTo>
                    <a:pt x="3792" y="49264"/>
                  </a:lnTo>
                  <a:lnTo>
                    <a:pt x="7771" y="51544"/>
                  </a:lnTo>
                  <a:lnTo>
                    <a:pt x="12185" y="54410"/>
                  </a:lnTo>
                  <a:lnTo>
                    <a:pt x="43269" y="62764"/>
                  </a:lnTo>
                  <a:lnTo>
                    <a:pt x="77266" y="63818"/>
                  </a:lnTo>
                  <a:lnTo>
                    <a:pt x="80085" y="63033"/>
                  </a:lnTo>
                  <a:lnTo>
                    <a:pt x="81965" y="61717"/>
                  </a:lnTo>
                  <a:lnTo>
                    <a:pt x="84848" y="56550"/>
                  </a:lnTo>
                  <a:lnTo>
                    <a:pt x="91656" y="34751"/>
                  </a:lnTo>
                  <a:lnTo>
                    <a:pt x="92509" y="22505"/>
                  </a:lnTo>
                  <a:lnTo>
                    <a:pt x="90593" y="15575"/>
                  </a:lnTo>
                  <a:lnTo>
                    <a:pt x="82894" y="4657"/>
                  </a:lnTo>
                  <a:lnTo>
                    <a:pt x="78381" y="1821"/>
                  </a:lnTo>
                  <a:lnTo>
                    <a:pt x="69017" y="0"/>
                  </a:lnTo>
                  <a:lnTo>
                    <a:pt x="58108" y="3478"/>
                  </a:lnTo>
                  <a:lnTo>
                    <a:pt x="51491" y="9499"/>
                  </a:lnTo>
                  <a:lnTo>
                    <a:pt x="24532" y="44905"/>
                  </a:lnTo>
                  <a:lnTo>
                    <a:pt x="17676" y="59910"/>
                  </a:lnTo>
                  <a:lnTo>
                    <a:pt x="15793" y="72415"/>
                  </a:lnTo>
                  <a:lnTo>
                    <a:pt x="20570" y="107826"/>
                  </a:lnTo>
                  <a:lnTo>
                    <a:pt x="24969" y="124679"/>
                  </a:lnTo>
                  <a:lnTo>
                    <a:pt x="31205" y="132687"/>
                  </a:lnTo>
                  <a:lnTo>
                    <a:pt x="38475" y="139686"/>
                  </a:lnTo>
                  <a:lnTo>
                    <a:pt x="44352" y="148088"/>
                  </a:lnTo>
                  <a:lnTo>
                    <a:pt x="47824" y="150963"/>
                  </a:lnTo>
                  <a:lnTo>
                    <a:pt x="83249" y="163047"/>
                  </a:lnTo>
                  <a:lnTo>
                    <a:pt x="85725" y="16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44"/>
            <p:cNvSpPr/>
            <p:nvPr/>
          </p:nvSpPr>
          <p:spPr>
            <a:xfrm>
              <a:off x="4486275" y="5593556"/>
              <a:ext cx="114301" cy="300039"/>
            </a:xfrm>
            <a:custGeom>
              <a:avLst/>
              <a:gdLst/>
              <a:ahLst/>
              <a:cxnLst/>
              <a:rect l="0" t="0" r="0" b="0"/>
              <a:pathLst>
                <a:path w="114301" h="300039">
                  <a:moveTo>
                    <a:pt x="0" y="0"/>
                  </a:moveTo>
                  <a:lnTo>
                    <a:pt x="794" y="20721"/>
                  </a:lnTo>
                  <a:lnTo>
                    <a:pt x="9943" y="54646"/>
                  </a:lnTo>
                  <a:lnTo>
                    <a:pt x="20585" y="85424"/>
                  </a:lnTo>
                  <a:lnTo>
                    <a:pt x="30000" y="119679"/>
                  </a:lnTo>
                  <a:lnTo>
                    <a:pt x="41609" y="154964"/>
                  </a:lnTo>
                  <a:lnTo>
                    <a:pt x="55103" y="190555"/>
                  </a:lnTo>
                  <a:lnTo>
                    <a:pt x="69155" y="222442"/>
                  </a:lnTo>
                  <a:lnTo>
                    <a:pt x="83216" y="255165"/>
                  </a:lnTo>
                  <a:lnTo>
                    <a:pt x="106661" y="290521"/>
                  </a:lnTo>
                  <a:lnTo>
                    <a:pt x="114300" y="30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45"/>
            <p:cNvSpPr/>
            <p:nvPr/>
          </p:nvSpPr>
          <p:spPr>
            <a:xfrm>
              <a:off x="4379119" y="5607844"/>
              <a:ext cx="99897" cy="335622"/>
            </a:xfrm>
            <a:custGeom>
              <a:avLst/>
              <a:gdLst/>
              <a:ahLst/>
              <a:cxnLst/>
              <a:rect l="0" t="0" r="0" b="0"/>
              <a:pathLst>
                <a:path w="99897" h="335622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6151" y="9943"/>
                  </a:lnTo>
                  <a:lnTo>
                    <a:pt x="7275" y="11391"/>
                  </a:lnTo>
                  <a:lnTo>
                    <a:pt x="10642" y="13000"/>
                  </a:lnTo>
                  <a:lnTo>
                    <a:pt x="14784" y="17949"/>
                  </a:lnTo>
                  <a:lnTo>
                    <a:pt x="30735" y="50954"/>
                  </a:lnTo>
                  <a:lnTo>
                    <a:pt x="46968" y="86643"/>
                  </a:lnTo>
                  <a:lnTo>
                    <a:pt x="59137" y="119978"/>
                  </a:lnTo>
                  <a:lnTo>
                    <a:pt x="72800" y="149729"/>
                  </a:lnTo>
                  <a:lnTo>
                    <a:pt x="83474" y="177928"/>
                  </a:lnTo>
                  <a:lnTo>
                    <a:pt x="85518" y="187029"/>
                  </a:lnTo>
                  <a:lnTo>
                    <a:pt x="91132" y="196615"/>
                  </a:lnTo>
                  <a:lnTo>
                    <a:pt x="98686" y="205622"/>
                  </a:lnTo>
                  <a:lnTo>
                    <a:pt x="99896" y="213183"/>
                  </a:lnTo>
                  <a:lnTo>
                    <a:pt x="99141" y="213560"/>
                  </a:lnTo>
                  <a:lnTo>
                    <a:pt x="83217" y="214283"/>
                  </a:lnTo>
                  <a:lnTo>
                    <a:pt x="49815" y="207609"/>
                  </a:lnTo>
                  <a:lnTo>
                    <a:pt x="26962" y="208020"/>
                  </a:lnTo>
                  <a:lnTo>
                    <a:pt x="20450" y="210987"/>
                  </a:lnTo>
                  <a:lnTo>
                    <a:pt x="12321" y="217119"/>
                  </a:lnTo>
                  <a:lnTo>
                    <a:pt x="9445" y="221645"/>
                  </a:lnTo>
                  <a:lnTo>
                    <a:pt x="1127" y="248079"/>
                  </a:lnTo>
                  <a:lnTo>
                    <a:pt x="1016" y="271694"/>
                  </a:lnTo>
                  <a:lnTo>
                    <a:pt x="14486" y="307055"/>
                  </a:lnTo>
                  <a:lnTo>
                    <a:pt x="23851" y="322414"/>
                  </a:lnTo>
                  <a:lnTo>
                    <a:pt x="34760" y="330568"/>
                  </a:lnTo>
                  <a:lnTo>
                    <a:pt x="44254" y="334219"/>
                  </a:lnTo>
                  <a:lnTo>
                    <a:pt x="65595" y="335621"/>
                  </a:lnTo>
                  <a:lnTo>
                    <a:pt x="70957" y="333579"/>
                  </a:lnTo>
                  <a:lnTo>
                    <a:pt x="75987" y="330820"/>
                  </a:lnTo>
                  <a:lnTo>
                    <a:pt x="85725" y="32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46"/>
            <p:cNvSpPr/>
            <p:nvPr/>
          </p:nvSpPr>
          <p:spPr>
            <a:xfrm>
              <a:off x="4200525" y="5736895"/>
              <a:ext cx="128589" cy="149556"/>
            </a:xfrm>
            <a:custGeom>
              <a:avLst/>
              <a:gdLst/>
              <a:ahLst/>
              <a:cxnLst/>
              <a:rect l="0" t="0" r="0" b="0"/>
              <a:pathLst>
                <a:path w="128589" h="149556">
                  <a:moveTo>
                    <a:pt x="0" y="49543"/>
                  </a:moveTo>
                  <a:lnTo>
                    <a:pt x="0" y="83323"/>
                  </a:lnTo>
                  <a:lnTo>
                    <a:pt x="794" y="108025"/>
                  </a:lnTo>
                  <a:lnTo>
                    <a:pt x="6850" y="126579"/>
                  </a:lnTo>
                  <a:lnTo>
                    <a:pt x="6948" y="126300"/>
                  </a:lnTo>
                  <a:lnTo>
                    <a:pt x="7141" y="96678"/>
                  </a:lnTo>
                  <a:lnTo>
                    <a:pt x="12798" y="65569"/>
                  </a:lnTo>
                  <a:lnTo>
                    <a:pt x="17786" y="41331"/>
                  </a:lnTo>
                  <a:lnTo>
                    <a:pt x="24143" y="24443"/>
                  </a:lnTo>
                  <a:lnTo>
                    <a:pt x="30839" y="16427"/>
                  </a:lnTo>
                  <a:lnTo>
                    <a:pt x="47776" y="3054"/>
                  </a:lnTo>
                  <a:lnTo>
                    <a:pt x="65597" y="0"/>
                  </a:lnTo>
                  <a:lnTo>
                    <a:pt x="68338" y="1433"/>
                  </a:lnTo>
                  <a:lnTo>
                    <a:pt x="73499" y="7258"/>
                  </a:lnTo>
                  <a:lnTo>
                    <a:pt x="91337" y="41926"/>
                  </a:lnTo>
                  <a:lnTo>
                    <a:pt x="102091" y="70881"/>
                  </a:lnTo>
                  <a:lnTo>
                    <a:pt x="114260" y="104564"/>
                  </a:lnTo>
                  <a:lnTo>
                    <a:pt x="119315" y="120349"/>
                  </a:lnTo>
                  <a:lnTo>
                    <a:pt x="128588" y="149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47"/>
            <p:cNvSpPr/>
            <p:nvPr/>
          </p:nvSpPr>
          <p:spPr>
            <a:xfrm>
              <a:off x="4071938" y="5729288"/>
              <a:ext cx="35719" cy="171451"/>
            </a:xfrm>
            <a:custGeom>
              <a:avLst/>
              <a:gdLst/>
              <a:ahLst/>
              <a:cxnLst/>
              <a:rect l="0" t="0" r="0" b="0"/>
              <a:pathLst>
                <a:path w="35719" h="171451">
                  <a:moveTo>
                    <a:pt x="0" y="0"/>
                  </a:moveTo>
                  <a:lnTo>
                    <a:pt x="0" y="7584"/>
                  </a:lnTo>
                  <a:lnTo>
                    <a:pt x="2116" y="13425"/>
                  </a:lnTo>
                  <a:lnTo>
                    <a:pt x="4909" y="18667"/>
                  </a:lnTo>
                  <a:lnTo>
                    <a:pt x="14783" y="53354"/>
                  </a:lnTo>
                  <a:lnTo>
                    <a:pt x="23910" y="84975"/>
                  </a:lnTo>
                  <a:lnTo>
                    <a:pt x="28447" y="119061"/>
                  </a:lnTo>
                  <a:lnTo>
                    <a:pt x="34604" y="153056"/>
                  </a:lnTo>
                  <a:lnTo>
                    <a:pt x="3571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348"/>
            <p:cNvSpPr/>
            <p:nvPr/>
          </p:nvSpPr>
          <p:spPr>
            <a:xfrm>
              <a:off x="3893344" y="5722613"/>
              <a:ext cx="121225" cy="276268"/>
            </a:xfrm>
            <a:custGeom>
              <a:avLst/>
              <a:gdLst/>
              <a:ahLst/>
              <a:cxnLst/>
              <a:rect l="0" t="0" r="0" b="0"/>
              <a:pathLst>
                <a:path w="121225" h="276268">
                  <a:moveTo>
                    <a:pt x="0" y="56681"/>
                  </a:moveTo>
                  <a:lnTo>
                    <a:pt x="794" y="68087"/>
                  </a:lnTo>
                  <a:lnTo>
                    <a:pt x="10642" y="102021"/>
                  </a:lnTo>
                  <a:lnTo>
                    <a:pt x="19270" y="134311"/>
                  </a:lnTo>
                  <a:lnTo>
                    <a:pt x="26259" y="161880"/>
                  </a:lnTo>
                  <a:lnTo>
                    <a:pt x="32563" y="190156"/>
                  </a:lnTo>
                  <a:lnTo>
                    <a:pt x="34783" y="219437"/>
                  </a:lnTo>
                  <a:lnTo>
                    <a:pt x="34648" y="249720"/>
                  </a:lnTo>
                  <a:lnTo>
                    <a:pt x="28858" y="276267"/>
                  </a:lnTo>
                  <a:lnTo>
                    <a:pt x="26584" y="273073"/>
                  </a:lnTo>
                  <a:lnTo>
                    <a:pt x="18656" y="258086"/>
                  </a:lnTo>
                  <a:lnTo>
                    <a:pt x="12746" y="225255"/>
                  </a:lnTo>
                  <a:lnTo>
                    <a:pt x="6687" y="196587"/>
                  </a:lnTo>
                  <a:lnTo>
                    <a:pt x="3765" y="175218"/>
                  </a:lnTo>
                  <a:lnTo>
                    <a:pt x="5790" y="145337"/>
                  </a:lnTo>
                  <a:lnTo>
                    <a:pt x="6742" y="116375"/>
                  </a:lnTo>
                  <a:lnTo>
                    <a:pt x="7819" y="87685"/>
                  </a:lnTo>
                  <a:lnTo>
                    <a:pt x="13605" y="59870"/>
                  </a:lnTo>
                  <a:lnTo>
                    <a:pt x="30082" y="25175"/>
                  </a:lnTo>
                  <a:lnTo>
                    <a:pt x="37841" y="13390"/>
                  </a:lnTo>
                  <a:lnTo>
                    <a:pt x="48959" y="4872"/>
                  </a:lnTo>
                  <a:lnTo>
                    <a:pt x="58516" y="1113"/>
                  </a:lnTo>
                  <a:lnTo>
                    <a:pt x="70166" y="0"/>
                  </a:lnTo>
                  <a:lnTo>
                    <a:pt x="76958" y="1855"/>
                  </a:lnTo>
                  <a:lnTo>
                    <a:pt x="95183" y="12537"/>
                  </a:lnTo>
                  <a:lnTo>
                    <a:pt x="108789" y="26677"/>
                  </a:lnTo>
                  <a:lnTo>
                    <a:pt x="113008" y="29534"/>
                  </a:lnTo>
                  <a:lnTo>
                    <a:pt x="115819" y="33027"/>
                  </a:lnTo>
                  <a:lnTo>
                    <a:pt x="118944" y="41141"/>
                  </a:lnTo>
                  <a:lnTo>
                    <a:pt x="121224" y="74837"/>
                  </a:lnTo>
                  <a:lnTo>
                    <a:pt x="120606" y="95398"/>
                  </a:lnTo>
                  <a:lnTo>
                    <a:pt x="111494" y="124721"/>
                  </a:lnTo>
                  <a:lnTo>
                    <a:pt x="87651" y="154223"/>
                  </a:lnTo>
                  <a:lnTo>
                    <a:pt x="69888" y="170342"/>
                  </a:lnTo>
                  <a:lnTo>
                    <a:pt x="50497" y="183096"/>
                  </a:lnTo>
                  <a:lnTo>
                    <a:pt x="35719" y="18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349"/>
            <p:cNvSpPr/>
            <p:nvPr/>
          </p:nvSpPr>
          <p:spPr>
            <a:xfrm>
              <a:off x="3732346" y="5715087"/>
              <a:ext cx="118136" cy="198727"/>
            </a:xfrm>
            <a:custGeom>
              <a:avLst/>
              <a:gdLst/>
              <a:ahLst/>
              <a:cxnLst/>
              <a:rect l="0" t="0" r="0" b="0"/>
              <a:pathLst>
                <a:path w="118136" h="198727">
                  <a:moveTo>
                    <a:pt x="118135" y="7057"/>
                  </a:moveTo>
                  <a:lnTo>
                    <a:pt x="114343" y="7057"/>
                  </a:lnTo>
                  <a:lnTo>
                    <a:pt x="93484" y="354"/>
                  </a:lnTo>
                  <a:lnTo>
                    <a:pt x="77018" y="0"/>
                  </a:lnTo>
                  <a:lnTo>
                    <a:pt x="69963" y="2068"/>
                  </a:lnTo>
                  <a:lnTo>
                    <a:pt x="34389" y="21401"/>
                  </a:lnTo>
                  <a:lnTo>
                    <a:pt x="28527" y="26925"/>
                  </a:lnTo>
                  <a:lnTo>
                    <a:pt x="20765" y="37374"/>
                  </a:lnTo>
                  <a:lnTo>
                    <a:pt x="8632" y="45857"/>
                  </a:lnTo>
                  <a:lnTo>
                    <a:pt x="5967" y="50230"/>
                  </a:lnTo>
                  <a:lnTo>
                    <a:pt x="5257" y="52507"/>
                  </a:lnTo>
                  <a:lnTo>
                    <a:pt x="3989" y="54026"/>
                  </a:lnTo>
                  <a:lnTo>
                    <a:pt x="464" y="55713"/>
                  </a:lnTo>
                  <a:lnTo>
                    <a:pt x="0" y="56957"/>
                  </a:lnTo>
                  <a:lnTo>
                    <a:pt x="485" y="58580"/>
                  </a:lnTo>
                  <a:lnTo>
                    <a:pt x="2346" y="62499"/>
                  </a:lnTo>
                  <a:lnTo>
                    <a:pt x="3174" y="66887"/>
                  </a:lnTo>
                  <a:lnTo>
                    <a:pt x="4188" y="68375"/>
                  </a:lnTo>
                  <a:lnTo>
                    <a:pt x="5658" y="69367"/>
                  </a:lnTo>
                  <a:lnTo>
                    <a:pt x="9408" y="71263"/>
                  </a:lnTo>
                  <a:lnTo>
                    <a:pt x="13720" y="74751"/>
                  </a:lnTo>
                  <a:lnTo>
                    <a:pt x="20399" y="76831"/>
                  </a:lnTo>
                  <a:lnTo>
                    <a:pt x="33085" y="80118"/>
                  </a:lnTo>
                  <a:lnTo>
                    <a:pt x="47801" y="84547"/>
                  </a:lnTo>
                  <a:lnTo>
                    <a:pt x="68588" y="87611"/>
                  </a:lnTo>
                  <a:lnTo>
                    <a:pt x="80436" y="93366"/>
                  </a:lnTo>
                  <a:lnTo>
                    <a:pt x="98969" y="109485"/>
                  </a:lnTo>
                  <a:lnTo>
                    <a:pt x="101680" y="116345"/>
                  </a:lnTo>
                  <a:lnTo>
                    <a:pt x="103419" y="129892"/>
                  </a:lnTo>
                  <a:lnTo>
                    <a:pt x="99929" y="141525"/>
                  </a:lnTo>
                  <a:lnTo>
                    <a:pt x="87044" y="162929"/>
                  </a:lnTo>
                  <a:lnTo>
                    <a:pt x="80240" y="169731"/>
                  </a:lnTo>
                  <a:lnTo>
                    <a:pt x="72718" y="176194"/>
                  </a:lnTo>
                  <a:lnTo>
                    <a:pt x="66729" y="184358"/>
                  </a:lnTo>
                  <a:lnTo>
                    <a:pt x="63227" y="187170"/>
                  </a:lnTo>
                  <a:lnTo>
                    <a:pt x="34380" y="198120"/>
                  </a:lnTo>
                  <a:lnTo>
                    <a:pt x="31342" y="198726"/>
                  </a:lnTo>
                  <a:lnTo>
                    <a:pt x="28523" y="198336"/>
                  </a:lnTo>
                  <a:lnTo>
                    <a:pt x="18123" y="19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0" name="SMARTInkShape-Group46"/>
          <p:cNvGrpSpPr/>
          <p:nvPr/>
        </p:nvGrpSpPr>
        <p:grpSpPr>
          <a:xfrm>
            <a:off x="5172075" y="5858868"/>
            <a:ext cx="971122" cy="412266"/>
            <a:chOff x="5172075" y="5858868"/>
            <a:chExt cx="971122" cy="412266"/>
          </a:xfrm>
        </p:grpSpPr>
        <p:sp>
          <p:nvSpPr>
            <p:cNvPr id="1123" name="SMARTInkShape-350"/>
            <p:cNvSpPr/>
            <p:nvPr/>
          </p:nvSpPr>
          <p:spPr>
            <a:xfrm>
              <a:off x="6036531" y="5858868"/>
              <a:ext cx="106666" cy="227608"/>
            </a:xfrm>
            <a:custGeom>
              <a:avLst/>
              <a:gdLst/>
              <a:ahLst/>
              <a:cxnLst/>
              <a:rect l="0" t="0" r="0" b="0"/>
              <a:pathLst>
                <a:path w="106666" h="227608">
                  <a:moveTo>
                    <a:pt x="49944" y="6151"/>
                  </a:moveTo>
                  <a:lnTo>
                    <a:pt x="46152" y="2359"/>
                  </a:lnTo>
                  <a:lnTo>
                    <a:pt x="42173" y="496"/>
                  </a:lnTo>
                  <a:lnTo>
                    <a:pt x="40001" y="0"/>
                  </a:lnTo>
                  <a:lnTo>
                    <a:pt x="38553" y="463"/>
                  </a:lnTo>
                  <a:lnTo>
                    <a:pt x="37587" y="1565"/>
                  </a:lnTo>
                  <a:lnTo>
                    <a:pt x="35721" y="4907"/>
                  </a:lnTo>
                  <a:lnTo>
                    <a:pt x="12068" y="33256"/>
                  </a:lnTo>
                  <a:lnTo>
                    <a:pt x="8025" y="36127"/>
                  </a:lnTo>
                  <a:lnTo>
                    <a:pt x="5329" y="39629"/>
                  </a:lnTo>
                  <a:lnTo>
                    <a:pt x="1535" y="51348"/>
                  </a:lnTo>
                  <a:lnTo>
                    <a:pt x="0" y="62788"/>
                  </a:lnTo>
                  <a:lnTo>
                    <a:pt x="34092" y="63295"/>
                  </a:lnTo>
                  <a:lnTo>
                    <a:pt x="66831" y="64095"/>
                  </a:lnTo>
                  <a:lnTo>
                    <a:pt x="80171" y="69004"/>
                  </a:lnTo>
                  <a:lnTo>
                    <a:pt x="86662" y="73244"/>
                  </a:lnTo>
                  <a:lnTo>
                    <a:pt x="97296" y="88136"/>
                  </a:lnTo>
                  <a:lnTo>
                    <a:pt x="103838" y="102498"/>
                  </a:lnTo>
                  <a:lnTo>
                    <a:pt x="106665" y="135196"/>
                  </a:lnTo>
                  <a:lnTo>
                    <a:pt x="103174" y="156305"/>
                  </a:lnTo>
                  <a:lnTo>
                    <a:pt x="89180" y="188887"/>
                  </a:lnTo>
                  <a:lnTo>
                    <a:pt x="64232" y="22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351"/>
            <p:cNvSpPr/>
            <p:nvPr/>
          </p:nvSpPr>
          <p:spPr>
            <a:xfrm>
              <a:off x="5922446" y="5915151"/>
              <a:ext cx="71161" cy="177306"/>
            </a:xfrm>
            <a:custGeom>
              <a:avLst/>
              <a:gdLst/>
              <a:ahLst/>
              <a:cxnLst/>
              <a:rect l="0" t="0" r="0" b="0"/>
              <a:pathLst>
                <a:path w="71161" h="177306">
                  <a:moveTo>
                    <a:pt x="28298" y="78455"/>
                  </a:moveTo>
                  <a:lnTo>
                    <a:pt x="21448" y="71606"/>
                  </a:lnTo>
                  <a:lnTo>
                    <a:pt x="21180" y="65186"/>
                  </a:lnTo>
                  <a:lnTo>
                    <a:pt x="26069" y="58666"/>
                  </a:lnTo>
                  <a:lnTo>
                    <a:pt x="28431" y="52042"/>
                  </a:lnTo>
                  <a:lnTo>
                    <a:pt x="33011" y="45053"/>
                  </a:lnTo>
                  <a:lnTo>
                    <a:pt x="34721" y="37161"/>
                  </a:lnTo>
                  <a:lnTo>
                    <a:pt x="35347" y="19915"/>
                  </a:lnTo>
                  <a:lnTo>
                    <a:pt x="37517" y="14602"/>
                  </a:lnTo>
                  <a:lnTo>
                    <a:pt x="40333" y="9595"/>
                  </a:lnTo>
                  <a:lnTo>
                    <a:pt x="42289" y="1311"/>
                  </a:lnTo>
                  <a:lnTo>
                    <a:pt x="41594" y="832"/>
                  </a:lnTo>
                  <a:lnTo>
                    <a:pt x="32616" y="0"/>
                  </a:lnTo>
                  <a:lnTo>
                    <a:pt x="31177" y="752"/>
                  </a:lnTo>
                  <a:lnTo>
                    <a:pt x="30217" y="2047"/>
                  </a:lnTo>
                  <a:lnTo>
                    <a:pt x="28357" y="5602"/>
                  </a:lnTo>
                  <a:lnTo>
                    <a:pt x="18467" y="20462"/>
                  </a:lnTo>
                  <a:lnTo>
                    <a:pt x="6826" y="50710"/>
                  </a:lnTo>
                  <a:lnTo>
                    <a:pt x="1126" y="74827"/>
                  </a:lnTo>
                  <a:lnTo>
                    <a:pt x="0" y="104697"/>
                  </a:lnTo>
                  <a:lnTo>
                    <a:pt x="1894" y="129647"/>
                  </a:lnTo>
                  <a:lnTo>
                    <a:pt x="9677" y="153479"/>
                  </a:lnTo>
                  <a:lnTo>
                    <a:pt x="16519" y="164802"/>
                  </a:lnTo>
                  <a:lnTo>
                    <a:pt x="19651" y="166976"/>
                  </a:lnTo>
                  <a:lnTo>
                    <a:pt x="44265" y="176724"/>
                  </a:lnTo>
                  <a:lnTo>
                    <a:pt x="48468" y="177305"/>
                  </a:lnTo>
                  <a:lnTo>
                    <a:pt x="71160" y="17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52"/>
            <p:cNvSpPr/>
            <p:nvPr/>
          </p:nvSpPr>
          <p:spPr>
            <a:xfrm>
              <a:off x="5750719" y="5929313"/>
              <a:ext cx="107157" cy="198429"/>
            </a:xfrm>
            <a:custGeom>
              <a:avLst/>
              <a:gdLst/>
              <a:ahLst/>
              <a:cxnLst/>
              <a:rect l="0" t="0" r="0" b="0"/>
              <a:pathLst>
                <a:path w="107157" h="198429">
                  <a:moveTo>
                    <a:pt x="0" y="50006"/>
                  </a:moveTo>
                  <a:lnTo>
                    <a:pt x="21176" y="82117"/>
                  </a:lnTo>
                  <a:lnTo>
                    <a:pt x="39007" y="114765"/>
                  </a:lnTo>
                  <a:lnTo>
                    <a:pt x="57329" y="145083"/>
                  </a:lnTo>
                  <a:lnTo>
                    <a:pt x="75283" y="178590"/>
                  </a:lnTo>
                  <a:lnTo>
                    <a:pt x="91421" y="198428"/>
                  </a:lnTo>
                  <a:lnTo>
                    <a:pt x="92698" y="198166"/>
                  </a:lnTo>
                  <a:lnTo>
                    <a:pt x="96232" y="195759"/>
                  </a:lnTo>
                  <a:lnTo>
                    <a:pt x="98332" y="192043"/>
                  </a:lnTo>
                  <a:lnTo>
                    <a:pt x="98892" y="189941"/>
                  </a:lnTo>
                  <a:lnTo>
                    <a:pt x="93266" y="154838"/>
                  </a:lnTo>
                  <a:lnTo>
                    <a:pt x="88011" y="121137"/>
                  </a:lnTo>
                  <a:lnTo>
                    <a:pt x="86177" y="90691"/>
                  </a:lnTo>
                  <a:lnTo>
                    <a:pt x="87975" y="67881"/>
                  </a:lnTo>
                  <a:lnTo>
                    <a:pt x="92439" y="36033"/>
                  </a:lnTo>
                  <a:lnTo>
                    <a:pt x="93472" y="27127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53"/>
            <p:cNvSpPr/>
            <p:nvPr/>
          </p:nvSpPr>
          <p:spPr>
            <a:xfrm>
              <a:off x="5679368" y="5986463"/>
              <a:ext cx="78162" cy="170864"/>
            </a:xfrm>
            <a:custGeom>
              <a:avLst/>
              <a:gdLst/>
              <a:ahLst/>
              <a:cxnLst/>
              <a:rect l="0" t="0" r="0" b="0"/>
              <a:pathLst>
                <a:path w="78162" h="170864">
                  <a:moveTo>
                    <a:pt x="7057" y="0"/>
                  </a:moveTo>
                  <a:lnTo>
                    <a:pt x="3265" y="3792"/>
                  </a:lnTo>
                  <a:lnTo>
                    <a:pt x="1403" y="9886"/>
                  </a:lnTo>
                  <a:lnTo>
                    <a:pt x="0" y="38283"/>
                  </a:lnTo>
                  <a:lnTo>
                    <a:pt x="4840" y="69709"/>
                  </a:lnTo>
                  <a:lnTo>
                    <a:pt x="8735" y="101787"/>
                  </a:lnTo>
                  <a:lnTo>
                    <a:pt x="16913" y="134670"/>
                  </a:lnTo>
                  <a:lnTo>
                    <a:pt x="31082" y="157599"/>
                  </a:lnTo>
                  <a:lnTo>
                    <a:pt x="37049" y="164765"/>
                  </a:lnTo>
                  <a:lnTo>
                    <a:pt x="44464" y="168478"/>
                  </a:lnTo>
                  <a:lnTo>
                    <a:pt x="58367" y="170863"/>
                  </a:lnTo>
                  <a:lnTo>
                    <a:pt x="63728" y="169072"/>
                  </a:lnTo>
                  <a:lnTo>
                    <a:pt x="66269" y="167483"/>
                  </a:lnTo>
                  <a:lnTo>
                    <a:pt x="67963" y="165630"/>
                  </a:lnTo>
                  <a:lnTo>
                    <a:pt x="75963" y="151513"/>
                  </a:lnTo>
                  <a:lnTo>
                    <a:pt x="78161" y="130538"/>
                  </a:lnTo>
                  <a:lnTo>
                    <a:pt x="72315" y="102355"/>
                  </a:lnTo>
                  <a:lnTo>
                    <a:pt x="67546" y="92851"/>
                  </a:lnTo>
                  <a:lnTo>
                    <a:pt x="58053" y="76459"/>
                  </a:lnTo>
                  <a:lnTo>
                    <a:pt x="48096" y="58637"/>
                  </a:lnTo>
                  <a:lnTo>
                    <a:pt x="16475" y="23899"/>
                  </a:lnTo>
                  <a:lnTo>
                    <a:pt x="7057" y="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54"/>
            <p:cNvSpPr/>
            <p:nvPr/>
          </p:nvSpPr>
          <p:spPr>
            <a:xfrm>
              <a:off x="5372100" y="5988037"/>
              <a:ext cx="271464" cy="177020"/>
            </a:xfrm>
            <a:custGeom>
              <a:avLst/>
              <a:gdLst/>
              <a:ahLst/>
              <a:cxnLst/>
              <a:rect l="0" t="0" r="0" b="0"/>
              <a:pathLst>
                <a:path w="271464" h="177020">
                  <a:moveTo>
                    <a:pt x="0" y="34144"/>
                  </a:moveTo>
                  <a:lnTo>
                    <a:pt x="6151" y="40295"/>
                  </a:lnTo>
                  <a:lnTo>
                    <a:pt x="23695" y="74429"/>
                  </a:lnTo>
                  <a:lnTo>
                    <a:pt x="37136" y="105072"/>
                  </a:lnTo>
                  <a:lnTo>
                    <a:pt x="49880" y="139117"/>
                  </a:lnTo>
                  <a:lnTo>
                    <a:pt x="64169" y="169617"/>
                  </a:lnTo>
                  <a:lnTo>
                    <a:pt x="64291" y="139341"/>
                  </a:lnTo>
                  <a:lnTo>
                    <a:pt x="69203" y="106635"/>
                  </a:lnTo>
                  <a:lnTo>
                    <a:pt x="73113" y="71718"/>
                  </a:lnTo>
                  <a:lnTo>
                    <a:pt x="81293" y="41654"/>
                  </a:lnTo>
                  <a:lnTo>
                    <a:pt x="91487" y="12193"/>
                  </a:lnTo>
                  <a:lnTo>
                    <a:pt x="96488" y="6396"/>
                  </a:lnTo>
                  <a:lnTo>
                    <a:pt x="103208" y="1968"/>
                  </a:lnTo>
                  <a:lnTo>
                    <a:pt x="108841" y="0"/>
                  </a:lnTo>
                  <a:lnTo>
                    <a:pt x="116108" y="1242"/>
                  </a:lnTo>
                  <a:lnTo>
                    <a:pt x="127006" y="6403"/>
                  </a:lnTo>
                  <a:lnTo>
                    <a:pt x="132647" y="11496"/>
                  </a:lnTo>
                  <a:lnTo>
                    <a:pt x="152485" y="42540"/>
                  </a:lnTo>
                  <a:lnTo>
                    <a:pt x="161736" y="67994"/>
                  </a:lnTo>
                  <a:lnTo>
                    <a:pt x="169671" y="98339"/>
                  </a:lnTo>
                  <a:lnTo>
                    <a:pt x="176596" y="119379"/>
                  </a:lnTo>
                  <a:lnTo>
                    <a:pt x="178500" y="128383"/>
                  </a:lnTo>
                  <a:lnTo>
                    <a:pt x="184627" y="143235"/>
                  </a:lnTo>
                  <a:lnTo>
                    <a:pt x="184204" y="144971"/>
                  </a:lnTo>
                  <a:lnTo>
                    <a:pt x="183128" y="146129"/>
                  </a:lnTo>
                  <a:lnTo>
                    <a:pt x="179489" y="147987"/>
                  </a:lnTo>
                  <a:lnTo>
                    <a:pt x="179191" y="147345"/>
                  </a:lnTo>
                  <a:lnTo>
                    <a:pt x="177977" y="141857"/>
                  </a:lnTo>
                  <a:lnTo>
                    <a:pt x="173737" y="129735"/>
                  </a:lnTo>
                  <a:lnTo>
                    <a:pt x="171751" y="97856"/>
                  </a:lnTo>
                  <a:lnTo>
                    <a:pt x="171490" y="62643"/>
                  </a:lnTo>
                  <a:lnTo>
                    <a:pt x="173579" y="41266"/>
                  </a:lnTo>
                  <a:lnTo>
                    <a:pt x="179225" y="24083"/>
                  </a:lnTo>
                  <a:lnTo>
                    <a:pt x="192936" y="5940"/>
                  </a:lnTo>
                  <a:lnTo>
                    <a:pt x="195300" y="3435"/>
                  </a:lnTo>
                  <a:lnTo>
                    <a:pt x="196875" y="2559"/>
                  </a:lnTo>
                  <a:lnTo>
                    <a:pt x="197924" y="2769"/>
                  </a:lnTo>
                  <a:lnTo>
                    <a:pt x="198625" y="3702"/>
                  </a:lnTo>
                  <a:lnTo>
                    <a:pt x="215996" y="15348"/>
                  </a:lnTo>
                  <a:lnTo>
                    <a:pt x="226081" y="36076"/>
                  </a:lnTo>
                  <a:lnTo>
                    <a:pt x="241899" y="70118"/>
                  </a:lnTo>
                  <a:lnTo>
                    <a:pt x="251077" y="105615"/>
                  </a:lnTo>
                  <a:lnTo>
                    <a:pt x="261281" y="141305"/>
                  </a:lnTo>
                  <a:lnTo>
                    <a:pt x="265836" y="165643"/>
                  </a:lnTo>
                  <a:lnTo>
                    <a:pt x="271463" y="17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55"/>
            <p:cNvSpPr/>
            <p:nvPr/>
          </p:nvSpPr>
          <p:spPr>
            <a:xfrm>
              <a:off x="5186363" y="5972175"/>
              <a:ext cx="114301" cy="278607"/>
            </a:xfrm>
            <a:custGeom>
              <a:avLst/>
              <a:gdLst/>
              <a:ahLst/>
              <a:cxnLst/>
              <a:rect l="0" t="0" r="0" b="0"/>
              <a:pathLst>
                <a:path w="114301" h="278607">
                  <a:moveTo>
                    <a:pt x="0" y="0"/>
                  </a:moveTo>
                  <a:lnTo>
                    <a:pt x="3792" y="0"/>
                  </a:lnTo>
                  <a:lnTo>
                    <a:pt x="4909" y="1588"/>
                  </a:lnTo>
                  <a:lnTo>
                    <a:pt x="7275" y="9819"/>
                  </a:lnTo>
                  <a:lnTo>
                    <a:pt x="8819" y="11309"/>
                  </a:lnTo>
                  <a:lnTo>
                    <a:pt x="10641" y="12302"/>
                  </a:lnTo>
                  <a:lnTo>
                    <a:pt x="27702" y="43943"/>
                  </a:lnTo>
                  <a:lnTo>
                    <a:pt x="40632" y="77354"/>
                  </a:lnTo>
                  <a:lnTo>
                    <a:pt x="52344" y="105911"/>
                  </a:lnTo>
                  <a:lnTo>
                    <a:pt x="61987" y="138361"/>
                  </a:lnTo>
                  <a:lnTo>
                    <a:pt x="73752" y="168437"/>
                  </a:lnTo>
                  <a:lnTo>
                    <a:pt x="83412" y="196663"/>
                  </a:lnTo>
                  <a:lnTo>
                    <a:pt x="98379" y="230053"/>
                  </a:lnTo>
                  <a:lnTo>
                    <a:pt x="110910" y="264216"/>
                  </a:lnTo>
                  <a:lnTo>
                    <a:pt x="114300" y="27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56"/>
            <p:cNvSpPr/>
            <p:nvPr/>
          </p:nvSpPr>
          <p:spPr>
            <a:xfrm>
              <a:off x="5172075" y="6029325"/>
              <a:ext cx="142793" cy="241809"/>
            </a:xfrm>
            <a:custGeom>
              <a:avLst/>
              <a:gdLst/>
              <a:ahLst/>
              <a:cxnLst/>
              <a:rect l="0" t="0" r="0" b="0"/>
              <a:pathLst>
                <a:path w="142793" h="241809">
                  <a:moveTo>
                    <a:pt x="57150" y="0"/>
                  </a:moveTo>
                  <a:lnTo>
                    <a:pt x="46508" y="0"/>
                  </a:lnTo>
                  <a:lnTo>
                    <a:pt x="45293" y="794"/>
                  </a:lnTo>
                  <a:lnTo>
                    <a:pt x="44483" y="2117"/>
                  </a:lnTo>
                  <a:lnTo>
                    <a:pt x="43183" y="6151"/>
                  </a:lnTo>
                  <a:lnTo>
                    <a:pt x="46749" y="10642"/>
                  </a:lnTo>
                  <a:lnTo>
                    <a:pt x="50675" y="12667"/>
                  </a:lnTo>
                  <a:lnTo>
                    <a:pt x="52834" y="13207"/>
                  </a:lnTo>
                  <a:lnTo>
                    <a:pt x="62795" y="18984"/>
                  </a:lnTo>
                  <a:lnTo>
                    <a:pt x="73992" y="21500"/>
                  </a:lnTo>
                  <a:lnTo>
                    <a:pt x="108965" y="40545"/>
                  </a:lnTo>
                  <a:lnTo>
                    <a:pt x="123436" y="52396"/>
                  </a:lnTo>
                  <a:lnTo>
                    <a:pt x="138078" y="72827"/>
                  </a:lnTo>
                  <a:lnTo>
                    <a:pt x="140743" y="80257"/>
                  </a:lnTo>
                  <a:lnTo>
                    <a:pt x="142792" y="115953"/>
                  </a:lnTo>
                  <a:lnTo>
                    <a:pt x="142056" y="126078"/>
                  </a:lnTo>
                  <a:lnTo>
                    <a:pt x="139072" y="134351"/>
                  </a:lnTo>
                  <a:lnTo>
                    <a:pt x="137164" y="137193"/>
                  </a:lnTo>
                  <a:lnTo>
                    <a:pt x="123742" y="147286"/>
                  </a:lnTo>
                  <a:lnTo>
                    <a:pt x="119025" y="148804"/>
                  </a:lnTo>
                  <a:lnTo>
                    <a:pt x="108115" y="149659"/>
                  </a:lnTo>
                  <a:lnTo>
                    <a:pt x="101497" y="147742"/>
                  </a:lnTo>
                  <a:lnTo>
                    <a:pt x="98621" y="146120"/>
                  </a:lnTo>
                  <a:lnTo>
                    <a:pt x="96703" y="144245"/>
                  </a:lnTo>
                  <a:lnTo>
                    <a:pt x="93211" y="138607"/>
                  </a:lnTo>
                  <a:lnTo>
                    <a:pt x="89581" y="137009"/>
                  </a:lnTo>
                  <a:lnTo>
                    <a:pt x="88296" y="135789"/>
                  </a:lnTo>
                  <a:lnTo>
                    <a:pt x="86063" y="129693"/>
                  </a:lnTo>
                  <a:lnTo>
                    <a:pt x="86744" y="129324"/>
                  </a:lnTo>
                  <a:lnTo>
                    <a:pt x="102727" y="128596"/>
                  </a:lnTo>
                  <a:lnTo>
                    <a:pt x="107304" y="130708"/>
                  </a:lnTo>
                  <a:lnTo>
                    <a:pt x="116710" y="138531"/>
                  </a:lnTo>
                  <a:lnTo>
                    <a:pt x="130971" y="162380"/>
                  </a:lnTo>
                  <a:lnTo>
                    <a:pt x="134321" y="172555"/>
                  </a:lnTo>
                  <a:lnTo>
                    <a:pt x="135313" y="184390"/>
                  </a:lnTo>
                  <a:lnTo>
                    <a:pt x="129544" y="212022"/>
                  </a:lnTo>
                  <a:lnTo>
                    <a:pt x="127638" y="215960"/>
                  </a:lnTo>
                  <a:lnTo>
                    <a:pt x="112578" y="230571"/>
                  </a:lnTo>
                  <a:lnTo>
                    <a:pt x="101178" y="238003"/>
                  </a:lnTo>
                  <a:lnTo>
                    <a:pt x="87746" y="241440"/>
                  </a:lnTo>
                  <a:lnTo>
                    <a:pt x="64076" y="241808"/>
                  </a:lnTo>
                  <a:lnTo>
                    <a:pt x="38385" y="232907"/>
                  </a:lnTo>
                  <a:lnTo>
                    <a:pt x="23897" y="222291"/>
                  </a:lnTo>
                  <a:lnTo>
                    <a:pt x="0" y="19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0" name="SMARTInkShape-Group47"/>
          <p:cNvGrpSpPr/>
          <p:nvPr/>
        </p:nvGrpSpPr>
        <p:grpSpPr>
          <a:xfrm>
            <a:off x="3214688" y="6350794"/>
            <a:ext cx="1385888" cy="400051"/>
            <a:chOff x="3214688" y="6350794"/>
            <a:chExt cx="1385888" cy="400051"/>
          </a:xfrm>
        </p:grpSpPr>
        <p:sp>
          <p:nvSpPr>
            <p:cNvPr id="1131" name="SMARTInkShape-357"/>
            <p:cNvSpPr/>
            <p:nvPr/>
          </p:nvSpPr>
          <p:spPr>
            <a:xfrm>
              <a:off x="4429125" y="6501233"/>
              <a:ext cx="171451" cy="181457"/>
            </a:xfrm>
            <a:custGeom>
              <a:avLst/>
              <a:gdLst/>
              <a:ahLst/>
              <a:cxnLst/>
              <a:rect l="0" t="0" r="0" b="0"/>
              <a:pathLst>
                <a:path w="171451" h="181457">
                  <a:moveTo>
                    <a:pt x="0" y="56730"/>
                  </a:moveTo>
                  <a:lnTo>
                    <a:pt x="0" y="60522"/>
                  </a:lnTo>
                  <a:lnTo>
                    <a:pt x="2117" y="64500"/>
                  </a:lnTo>
                  <a:lnTo>
                    <a:pt x="6497" y="68914"/>
                  </a:lnTo>
                  <a:lnTo>
                    <a:pt x="41259" y="92453"/>
                  </a:lnTo>
                  <a:lnTo>
                    <a:pt x="44175" y="94833"/>
                  </a:lnTo>
                  <a:lnTo>
                    <a:pt x="51648" y="97477"/>
                  </a:lnTo>
                  <a:lnTo>
                    <a:pt x="69381" y="99174"/>
                  </a:lnTo>
                  <a:lnTo>
                    <a:pt x="76609" y="97290"/>
                  </a:lnTo>
                  <a:lnTo>
                    <a:pt x="104036" y="80452"/>
                  </a:lnTo>
                  <a:lnTo>
                    <a:pt x="111700" y="72578"/>
                  </a:lnTo>
                  <a:lnTo>
                    <a:pt x="116584" y="64832"/>
                  </a:lnTo>
                  <a:lnTo>
                    <a:pt x="120004" y="51545"/>
                  </a:lnTo>
                  <a:lnTo>
                    <a:pt x="121317" y="27148"/>
                  </a:lnTo>
                  <a:lnTo>
                    <a:pt x="119271" y="21622"/>
                  </a:lnTo>
                  <a:lnTo>
                    <a:pt x="104648" y="4378"/>
                  </a:lnTo>
                  <a:lnTo>
                    <a:pt x="97839" y="1712"/>
                  </a:lnTo>
                  <a:lnTo>
                    <a:pt x="80533" y="0"/>
                  </a:lnTo>
                  <a:lnTo>
                    <a:pt x="73363" y="1883"/>
                  </a:lnTo>
                  <a:lnTo>
                    <a:pt x="70340" y="3497"/>
                  </a:lnTo>
                  <a:lnTo>
                    <a:pt x="51089" y="26326"/>
                  </a:lnTo>
                  <a:lnTo>
                    <a:pt x="46519" y="35544"/>
                  </a:lnTo>
                  <a:lnTo>
                    <a:pt x="38434" y="64847"/>
                  </a:lnTo>
                  <a:lnTo>
                    <a:pt x="37317" y="86387"/>
                  </a:lnTo>
                  <a:lnTo>
                    <a:pt x="43648" y="117474"/>
                  </a:lnTo>
                  <a:lnTo>
                    <a:pt x="55666" y="149278"/>
                  </a:lnTo>
                  <a:lnTo>
                    <a:pt x="67646" y="164673"/>
                  </a:lnTo>
                  <a:lnTo>
                    <a:pt x="76632" y="171644"/>
                  </a:lnTo>
                  <a:lnTo>
                    <a:pt x="88033" y="175271"/>
                  </a:lnTo>
                  <a:lnTo>
                    <a:pt x="123136" y="181456"/>
                  </a:lnTo>
                  <a:lnTo>
                    <a:pt x="156684" y="172807"/>
                  </a:lnTo>
                  <a:lnTo>
                    <a:pt x="171450" y="171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358"/>
            <p:cNvSpPr/>
            <p:nvPr/>
          </p:nvSpPr>
          <p:spPr>
            <a:xfrm>
              <a:off x="4286250" y="6379369"/>
              <a:ext cx="121445" cy="300038"/>
            </a:xfrm>
            <a:custGeom>
              <a:avLst/>
              <a:gdLst/>
              <a:ahLst/>
              <a:cxnLst/>
              <a:rect l="0" t="0" r="0" b="0"/>
              <a:pathLst>
                <a:path w="121445" h="300038">
                  <a:moveTo>
                    <a:pt x="0" y="0"/>
                  </a:moveTo>
                  <a:lnTo>
                    <a:pt x="0" y="35448"/>
                  </a:lnTo>
                  <a:lnTo>
                    <a:pt x="2117" y="68474"/>
                  </a:lnTo>
                  <a:lnTo>
                    <a:pt x="9887" y="101251"/>
                  </a:lnTo>
                  <a:lnTo>
                    <a:pt x="20127" y="136098"/>
                  </a:lnTo>
                  <a:lnTo>
                    <a:pt x="30306" y="169441"/>
                  </a:lnTo>
                  <a:lnTo>
                    <a:pt x="45492" y="201546"/>
                  </a:lnTo>
                  <a:lnTo>
                    <a:pt x="62956" y="231961"/>
                  </a:lnTo>
                  <a:lnTo>
                    <a:pt x="83079" y="263571"/>
                  </a:lnTo>
                  <a:lnTo>
                    <a:pt x="121444" y="300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59"/>
            <p:cNvSpPr/>
            <p:nvPr/>
          </p:nvSpPr>
          <p:spPr>
            <a:xfrm>
              <a:off x="4150519" y="6350794"/>
              <a:ext cx="135732" cy="399500"/>
            </a:xfrm>
            <a:custGeom>
              <a:avLst/>
              <a:gdLst/>
              <a:ahLst/>
              <a:cxnLst/>
              <a:rect l="0" t="0" r="0" b="0"/>
              <a:pathLst>
                <a:path w="135732" h="399500">
                  <a:moveTo>
                    <a:pt x="0" y="0"/>
                  </a:moveTo>
                  <a:lnTo>
                    <a:pt x="0" y="9943"/>
                  </a:lnTo>
                  <a:lnTo>
                    <a:pt x="794" y="11391"/>
                  </a:lnTo>
                  <a:lnTo>
                    <a:pt x="2116" y="12356"/>
                  </a:lnTo>
                  <a:lnTo>
                    <a:pt x="3792" y="13000"/>
                  </a:lnTo>
                  <a:lnTo>
                    <a:pt x="5654" y="20065"/>
                  </a:lnTo>
                  <a:lnTo>
                    <a:pt x="8819" y="35314"/>
                  </a:lnTo>
                  <a:lnTo>
                    <a:pt x="24180" y="70885"/>
                  </a:lnTo>
                  <a:lnTo>
                    <a:pt x="33534" y="98173"/>
                  </a:lnTo>
                  <a:lnTo>
                    <a:pt x="46007" y="126366"/>
                  </a:lnTo>
                  <a:lnTo>
                    <a:pt x="60551" y="154829"/>
                  </a:lnTo>
                  <a:lnTo>
                    <a:pt x="78795" y="182576"/>
                  </a:lnTo>
                  <a:lnTo>
                    <a:pt x="100697" y="217248"/>
                  </a:lnTo>
                  <a:lnTo>
                    <a:pt x="127370" y="241719"/>
                  </a:lnTo>
                  <a:lnTo>
                    <a:pt x="132019" y="242541"/>
                  </a:lnTo>
                  <a:lnTo>
                    <a:pt x="132463" y="241863"/>
                  </a:lnTo>
                  <a:lnTo>
                    <a:pt x="131965" y="240617"/>
                  </a:lnTo>
                  <a:lnTo>
                    <a:pt x="118703" y="225885"/>
                  </a:lnTo>
                  <a:lnTo>
                    <a:pt x="94800" y="211902"/>
                  </a:lnTo>
                  <a:lnTo>
                    <a:pt x="76905" y="208103"/>
                  </a:lnTo>
                  <a:lnTo>
                    <a:pt x="70427" y="207584"/>
                  </a:lnTo>
                  <a:lnTo>
                    <a:pt x="58526" y="211084"/>
                  </a:lnTo>
                  <a:lnTo>
                    <a:pt x="51676" y="217111"/>
                  </a:lnTo>
                  <a:lnTo>
                    <a:pt x="34204" y="239287"/>
                  </a:lnTo>
                  <a:lnTo>
                    <a:pt x="25524" y="271929"/>
                  </a:lnTo>
                  <a:lnTo>
                    <a:pt x="22644" y="293031"/>
                  </a:lnTo>
                  <a:lnTo>
                    <a:pt x="27245" y="326514"/>
                  </a:lnTo>
                  <a:lnTo>
                    <a:pt x="32104" y="351040"/>
                  </a:lnTo>
                  <a:lnTo>
                    <a:pt x="42232" y="367978"/>
                  </a:lnTo>
                  <a:lnTo>
                    <a:pt x="65417" y="393778"/>
                  </a:lnTo>
                  <a:lnTo>
                    <a:pt x="72995" y="397262"/>
                  </a:lnTo>
                  <a:lnTo>
                    <a:pt x="94587" y="399499"/>
                  </a:lnTo>
                  <a:lnTo>
                    <a:pt x="111017" y="396094"/>
                  </a:lnTo>
                  <a:lnTo>
                    <a:pt x="122147" y="390058"/>
                  </a:lnTo>
                  <a:lnTo>
                    <a:pt x="135731" y="37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60"/>
            <p:cNvSpPr/>
            <p:nvPr/>
          </p:nvSpPr>
          <p:spPr>
            <a:xfrm>
              <a:off x="3986213" y="6372225"/>
              <a:ext cx="135732" cy="348594"/>
            </a:xfrm>
            <a:custGeom>
              <a:avLst/>
              <a:gdLst/>
              <a:ahLst/>
              <a:cxnLst/>
              <a:rect l="0" t="0" r="0" b="0"/>
              <a:pathLst>
                <a:path w="135732" h="348594">
                  <a:moveTo>
                    <a:pt x="0" y="0"/>
                  </a:moveTo>
                  <a:lnTo>
                    <a:pt x="3792" y="3793"/>
                  </a:lnTo>
                  <a:lnTo>
                    <a:pt x="5654" y="9888"/>
                  </a:lnTo>
                  <a:lnTo>
                    <a:pt x="6150" y="13736"/>
                  </a:lnTo>
                  <a:lnTo>
                    <a:pt x="7275" y="16301"/>
                  </a:lnTo>
                  <a:lnTo>
                    <a:pt x="8819" y="18011"/>
                  </a:lnTo>
                  <a:lnTo>
                    <a:pt x="10641" y="19151"/>
                  </a:lnTo>
                  <a:lnTo>
                    <a:pt x="27702" y="51060"/>
                  </a:lnTo>
                  <a:lnTo>
                    <a:pt x="45542" y="84493"/>
                  </a:lnTo>
                  <a:lnTo>
                    <a:pt x="59619" y="112259"/>
                  </a:lnTo>
                  <a:lnTo>
                    <a:pt x="78598" y="147969"/>
                  </a:lnTo>
                  <a:lnTo>
                    <a:pt x="96692" y="179764"/>
                  </a:lnTo>
                  <a:lnTo>
                    <a:pt x="112852" y="205292"/>
                  </a:lnTo>
                  <a:lnTo>
                    <a:pt x="121111" y="213970"/>
                  </a:lnTo>
                  <a:lnTo>
                    <a:pt x="121345" y="210418"/>
                  </a:lnTo>
                  <a:lnTo>
                    <a:pt x="120584" y="209335"/>
                  </a:lnTo>
                  <a:lnTo>
                    <a:pt x="119283" y="208613"/>
                  </a:lnTo>
                  <a:lnTo>
                    <a:pt x="117622" y="208131"/>
                  </a:lnTo>
                  <a:lnTo>
                    <a:pt x="116514" y="207017"/>
                  </a:lnTo>
                  <a:lnTo>
                    <a:pt x="112621" y="199524"/>
                  </a:lnTo>
                  <a:lnTo>
                    <a:pt x="97532" y="183327"/>
                  </a:lnTo>
                  <a:lnTo>
                    <a:pt x="92824" y="180697"/>
                  </a:lnTo>
                  <a:lnTo>
                    <a:pt x="83595" y="179217"/>
                  </a:lnTo>
                  <a:lnTo>
                    <a:pt x="79542" y="179009"/>
                  </a:lnTo>
                  <a:lnTo>
                    <a:pt x="72923" y="180895"/>
                  </a:lnTo>
                  <a:lnTo>
                    <a:pt x="62206" y="188573"/>
                  </a:lnTo>
                  <a:lnTo>
                    <a:pt x="47650" y="212389"/>
                  </a:lnTo>
                  <a:lnTo>
                    <a:pt x="38898" y="235981"/>
                  </a:lnTo>
                  <a:lnTo>
                    <a:pt x="32345" y="265447"/>
                  </a:lnTo>
                  <a:lnTo>
                    <a:pt x="32367" y="279108"/>
                  </a:lnTo>
                  <a:lnTo>
                    <a:pt x="37541" y="313742"/>
                  </a:lnTo>
                  <a:lnTo>
                    <a:pt x="43402" y="326323"/>
                  </a:lnTo>
                  <a:lnTo>
                    <a:pt x="47071" y="332358"/>
                  </a:lnTo>
                  <a:lnTo>
                    <a:pt x="48701" y="337685"/>
                  </a:lnTo>
                  <a:lnTo>
                    <a:pt x="53659" y="342699"/>
                  </a:lnTo>
                  <a:lnTo>
                    <a:pt x="61155" y="346780"/>
                  </a:lnTo>
                  <a:lnTo>
                    <a:pt x="69777" y="348593"/>
                  </a:lnTo>
                  <a:lnTo>
                    <a:pt x="78902" y="347283"/>
                  </a:lnTo>
                  <a:lnTo>
                    <a:pt x="102435" y="341889"/>
                  </a:lnTo>
                  <a:lnTo>
                    <a:pt x="127962" y="323875"/>
                  </a:lnTo>
                  <a:lnTo>
                    <a:pt x="135731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361"/>
            <p:cNvSpPr/>
            <p:nvPr/>
          </p:nvSpPr>
          <p:spPr>
            <a:xfrm>
              <a:off x="3857625" y="6472238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62"/>
            <p:cNvSpPr/>
            <p:nvPr/>
          </p:nvSpPr>
          <p:spPr>
            <a:xfrm>
              <a:off x="3914775" y="6600825"/>
              <a:ext cx="21432" cy="121445"/>
            </a:xfrm>
            <a:custGeom>
              <a:avLst/>
              <a:gdLst/>
              <a:ahLst/>
              <a:cxnLst/>
              <a:rect l="0" t="0" r="0" b="0"/>
              <a:pathLst>
                <a:path w="21432" h="121445">
                  <a:moveTo>
                    <a:pt x="0" y="0"/>
                  </a:moveTo>
                  <a:lnTo>
                    <a:pt x="0" y="13001"/>
                  </a:lnTo>
                  <a:lnTo>
                    <a:pt x="5654" y="29659"/>
                  </a:lnTo>
                  <a:lnTo>
                    <a:pt x="9130" y="65016"/>
                  </a:lnTo>
                  <a:lnTo>
                    <a:pt x="13835" y="99449"/>
                  </a:lnTo>
                  <a:lnTo>
                    <a:pt x="14198" y="115159"/>
                  </a:lnTo>
                  <a:lnTo>
                    <a:pt x="15022" y="117254"/>
                  </a:lnTo>
                  <a:lnTo>
                    <a:pt x="16365" y="118650"/>
                  </a:lnTo>
                  <a:lnTo>
                    <a:pt x="21431" y="12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63"/>
            <p:cNvSpPr/>
            <p:nvPr/>
          </p:nvSpPr>
          <p:spPr>
            <a:xfrm>
              <a:off x="3636169" y="6586538"/>
              <a:ext cx="228601" cy="164307"/>
            </a:xfrm>
            <a:custGeom>
              <a:avLst/>
              <a:gdLst/>
              <a:ahLst/>
              <a:cxnLst/>
              <a:rect l="0" t="0" r="0" b="0"/>
              <a:pathLst>
                <a:path w="228601" h="164307">
                  <a:moveTo>
                    <a:pt x="0" y="0"/>
                  </a:moveTo>
                  <a:lnTo>
                    <a:pt x="0" y="16093"/>
                  </a:lnTo>
                  <a:lnTo>
                    <a:pt x="2116" y="21175"/>
                  </a:lnTo>
                  <a:lnTo>
                    <a:pt x="3792" y="23641"/>
                  </a:lnTo>
                  <a:lnTo>
                    <a:pt x="10642" y="54179"/>
                  </a:lnTo>
                  <a:lnTo>
                    <a:pt x="20118" y="89442"/>
                  </a:lnTo>
                  <a:lnTo>
                    <a:pt x="28630" y="122176"/>
                  </a:lnTo>
                  <a:lnTo>
                    <a:pt x="30199" y="124313"/>
                  </a:lnTo>
                  <a:lnTo>
                    <a:pt x="32039" y="125738"/>
                  </a:lnTo>
                  <a:lnTo>
                    <a:pt x="34083" y="129437"/>
                  </a:lnTo>
                  <a:lnTo>
                    <a:pt x="34628" y="131535"/>
                  </a:lnTo>
                  <a:lnTo>
                    <a:pt x="34991" y="132139"/>
                  </a:lnTo>
                  <a:lnTo>
                    <a:pt x="35234" y="131750"/>
                  </a:lnTo>
                  <a:lnTo>
                    <a:pt x="35716" y="98604"/>
                  </a:lnTo>
                  <a:lnTo>
                    <a:pt x="42994" y="63146"/>
                  </a:lnTo>
                  <a:lnTo>
                    <a:pt x="57297" y="37420"/>
                  </a:lnTo>
                  <a:lnTo>
                    <a:pt x="67676" y="25300"/>
                  </a:lnTo>
                  <a:lnTo>
                    <a:pt x="71882" y="23150"/>
                  </a:lnTo>
                  <a:lnTo>
                    <a:pt x="74115" y="22577"/>
                  </a:lnTo>
                  <a:lnTo>
                    <a:pt x="76397" y="22989"/>
                  </a:lnTo>
                  <a:lnTo>
                    <a:pt x="85764" y="27236"/>
                  </a:lnTo>
                  <a:lnTo>
                    <a:pt x="88132" y="27682"/>
                  </a:lnTo>
                  <a:lnTo>
                    <a:pt x="95258" y="32102"/>
                  </a:lnTo>
                  <a:lnTo>
                    <a:pt x="109538" y="51495"/>
                  </a:lnTo>
                  <a:lnTo>
                    <a:pt x="112184" y="60986"/>
                  </a:lnTo>
                  <a:lnTo>
                    <a:pt x="115790" y="77601"/>
                  </a:lnTo>
                  <a:lnTo>
                    <a:pt x="119768" y="92578"/>
                  </a:lnTo>
                  <a:lnTo>
                    <a:pt x="123064" y="107070"/>
                  </a:lnTo>
                  <a:lnTo>
                    <a:pt x="127496" y="122396"/>
                  </a:lnTo>
                  <a:lnTo>
                    <a:pt x="128264" y="130545"/>
                  </a:lnTo>
                  <a:lnTo>
                    <a:pt x="129166" y="132274"/>
                  </a:lnTo>
                  <a:lnTo>
                    <a:pt x="130560" y="133426"/>
                  </a:lnTo>
                  <a:lnTo>
                    <a:pt x="132284" y="134194"/>
                  </a:lnTo>
                  <a:lnTo>
                    <a:pt x="132639" y="133913"/>
                  </a:lnTo>
                  <a:lnTo>
                    <a:pt x="130141" y="129724"/>
                  </a:lnTo>
                  <a:lnTo>
                    <a:pt x="129278" y="125653"/>
                  </a:lnTo>
                  <a:lnTo>
                    <a:pt x="129841" y="123456"/>
                  </a:lnTo>
                  <a:lnTo>
                    <a:pt x="133633" y="115778"/>
                  </a:lnTo>
                  <a:lnTo>
                    <a:pt x="135903" y="104595"/>
                  </a:lnTo>
                  <a:lnTo>
                    <a:pt x="140456" y="95108"/>
                  </a:lnTo>
                  <a:lnTo>
                    <a:pt x="148366" y="68834"/>
                  </a:lnTo>
                  <a:lnTo>
                    <a:pt x="155190" y="49962"/>
                  </a:lnTo>
                  <a:lnTo>
                    <a:pt x="157079" y="41255"/>
                  </a:lnTo>
                  <a:lnTo>
                    <a:pt x="160565" y="34739"/>
                  </a:lnTo>
                  <a:lnTo>
                    <a:pt x="164760" y="31315"/>
                  </a:lnTo>
                  <a:lnTo>
                    <a:pt x="169270" y="28999"/>
                  </a:lnTo>
                  <a:lnTo>
                    <a:pt x="176272" y="24026"/>
                  </a:lnTo>
                  <a:lnTo>
                    <a:pt x="181001" y="22584"/>
                  </a:lnTo>
                  <a:lnTo>
                    <a:pt x="182580" y="22993"/>
                  </a:lnTo>
                  <a:lnTo>
                    <a:pt x="183632" y="24060"/>
                  </a:lnTo>
                  <a:lnTo>
                    <a:pt x="184334" y="25565"/>
                  </a:lnTo>
                  <a:lnTo>
                    <a:pt x="185595" y="26568"/>
                  </a:lnTo>
                  <a:lnTo>
                    <a:pt x="191163" y="28774"/>
                  </a:lnTo>
                  <a:lnTo>
                    <a:pt x="202493" y="38439"/>
                  </a:lnTo>
                  <a:lnTo>
                    <a:pt x="216701" y="62360"/>
                  </a:lnTo>
                  <a:lnTo>
                    <a:pt x="220048" y="76332"/>
                  </a:lnTo>
                  <a:lnTo>
                    <a:pt x="223387" y="105684"/>
                  </a:lnTo>
                  <a:lnTo>
                    <a:pt x="227570" y="125915"/>
                  </a:lnTo>
                  <a:lnTo>
                    <a:pt x="228600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64"/>
            <p:cNvSpPr/>
            <p:nvPr/>
          </p:nvSpPr>
          <p:spPr>
            <a:xfrm>
              <a:off x="3214688" y="6593681"/>
              <a:ext cx="303927" cy="114205"/>
            </a:xfrm>
            <a:custGeom>
              <a:avLst/>
              <a:gdLst/>
              <a:ahLst/>
              <a:cxnLst/>
              <a:rect l="0" t="0" r="0" b="0"/>
              <a:pathLst>
                <a:path w="303927" h="114205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9942" y="3793"/>
                  </a:lnTo>
                  <a:lnTo>
                    <a:pt x="16590" y="5655"/>
                  </a:lnTo>
                  <a:lnTo>
                    <a:pt x="29257" y="8819"/>
                  </a:lnTo>
                  <a:lnTo>
                    <a:pt x="43064" y="12668"/>
                  </a:lnTo>
                  <a:lnTo>
                    <a:pt x="61952" y="13968"/>
                  </a:lnTo>
                  <a:lnTo>
                    <a:pt x="93501" y="8591"/>
                  </a:lnTo>
                  <a:lnTo>
                    <a:pt x="123761" y="6541"/>
                  </a:lnTo>
                  <a:lnTo>
                    <a:pt x="157467" y="1018"/>
                  </a:lnTo>
                  <a:lnTo>
                    <a:pt x="192635" y="60"/>
                  </a:lnTo>
                  <a:lnTo>
                    <a:pt x="219987" y="1"/>
                  </a:lnTo>
                  <a:lnTo>
                    <a:pt x="220476" y="794"/>
                  </a:lnTo>
                  <a:lnTo>
                    <a:pt x="221327" y="6151"/>
                  </a:lnTo>
                  <a:lnTo>
                    <a:pt x="216521" y="13444"/>
                  </a:lnTo>
                  <a:lnTo>
                    <a:pt x="214173" y="24180"/>
                  </a:lnTo>
                  <a:lnTo>
                    <a:pt x="206670" y="35321"/>
                  </a:lnTo>
                  <a:lnTo>
                    <a:pt x="197545" y="48958"/>
                  </a:lnTo>
                  <a:lnTo>
                    <a:pt x="194263" y="58515"/>
                  </a:lnTo>
                  <a:lnTo>
                    <a:pt x="193002" y="73729"/>
                  </a:lnTo>
                  <a:lnTo>
                    <a:pt x="196709" y="84728"/>
                  </a:lnTo>
                  <a:lnTo>
                    <a:pt x="202835" y="94249"/>
                  </a:lnTo>
                  <a:lnTo>
                    <a:pt x="207359" y="97451"/>
                  </a:lnTo>
                  <a:lnTo>
                    <a:pt x="212016" y="99668"/>
                  </a:lnTo>
                  <a:lnTo>
                    <a:pt x="216731" y="103299"/>
                  </a:lnTo>
                  <a:lnTo>
                    <a:pt x="223589" y="105442"/>
                  </a:lnTo>
                  <a:lnTo>
                    <a:pt x="236375" y="108765"/>
                  </a:lnTo>
                  <a:lnTo>
                    <a:pt x="251126" y="113207"/>
                  </a:lnTo>
                  <a:lnTo>
                    <a:pt x="276530" y="114204"/>
                  </a:lnTo>
                  <a:lnTo>
                    <a:pt x="283769" y="112141"/>
                  </a:lnTo>
                  <a:lnTo>
                    <a:pt x="292486" y="107019"/>
                  </a:lnTo>
                  <a:lnTo>
                    <a:pt x="296152" y="103656"/>
                  </a:lnTo>
                  <a:lnTo>
                    <a:pt x="298310" y="99515"/>
                  </a:lnTo>
                  <a:lnTo>
                    <a:pt x="298886" y="97300"/>
                  </a:lnTo>
                  <a:lnTo>
                    <a:pt x="303488" y="90389"/>
                  </a:lnTo>
                  <a:lnTo>
                    <a:pt x="303926" y="87248"/>
                  </a:lnTo>
                  <a:lnTo>
                    <a:pt x="298217" y="62615"/>
                  </a:lnTo>
                  <a:lnTo>
                    <a:pt x="292354" y="51626"/>
                  </a:lnTo>
                  <a:lnTo>
                    <a:pt x="288685" y="45963"/>
                  </a:lnTo>
                  <a:lnTo>
                    <a:pt x="287054" y="40801"/>
                  </a:lnTo>
                  <a:lnTo>
                    <a:pt x="282096" y="35861"/>
                  </a:lnTo>
                  <a:lnTo>
                    <a:pt x="254782" y="17468"/>
                  </a:lnTo>
                  <a:lnTo>
                    <a:pt x="243355" y="14916"/>
                  </a:lnTo>
                  <a:lnTo>
                    <a:pt x="233454" y="14412"/>
                  </a:lnTo>
                  <a:lnTo>
                    <a:pt x="228641" y="16460"/>
                  </a:lnTo>
                  <a:lnTo>
                    <a:pt x="221456" y="2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65"/>
            <p:cNvSpPr/>
            <p:nvPr/>
          </p:nvSpPr>
          <p:spPr>
            <a:xfrm>
              <a:off x="3343370" y="6429375"/>
              <a:ext cx="14194" cy="264320"/>
            </a:xfrm>
            <a:custGeom>
              <a:avLst/>
              <a:gdLst/>
              <a:ahLst/>
              <a:cxnLst/>
              <a:rect l="0" t="0" r="0" b="0"/>
              <a:pathLst>
                <a:path w="14194" h="264320">
                  <a:moveTo>
                    <a:pt x="14193" y="0"/>
                  </a:moveTo>
                  <a:lnTo>
                    <a:pt x="8042" y="6151"/>
                  </a:lnTo>
                  <a:lnTo>
                    <a:pt x="3551" y="14434"/>
                  </a:lnTo>
                  <a:lnTo>
                    <a:pt x="385" y="43823"/>
                  </a:lnTo>
                  <a:lnTo>
                    <a:pt x="0" y="75420"/>
                  </a:lnTo>
                  <a:lnTo>
                    <a:pt x="3725" y="102868"/>
                  </a:lnTo>
                  <a:lnTo>
                    <a:pt x="6064" y="131110"/>
                  </a:lnTo>
                  <a:lnTo>
                    <a:pt x="6757" y="159586"/>
                  </a:lnTo>
                  <a:lnTo>
                    <a:pt x="6991" y="193536"/>
                  </a:lnTo>
                  <a:lnTo>
                    <a:pt x="7032" y="223062"/>
                  </a:lnTo>
                  <a:lnTo>
                    <a:pt x="7048" y="256084"/>
                  </a:lnTo>
                  <a:lnTo>
                    <a:pt x="7049" y="264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SMARTInkShape-Group48"/>
          <p:cNvGrpSpPr/>
          <p:nvPr/>
        </p:nvGrpSpPr>
        <p:grpSpPr>
          <a:xfrm>
            <a:off x="4679156" y="2100263"/>
            <a:ext cx="919971" cy="1085268"/>
            <a:chOff x="4679156" y="2100263"/>
            <a:chExt cx="919971" cy="1085268"/>
          </a:xfrm>
        </p:grpSpPr>
        <p:sp>
          <p:nvSpPr>
            <p:cNvPr id="1141" name="SMARTInkShape-366"/>
            <p:cNvSpPr/>
            <p:nvPr/>
          </p:nvSpPr>
          <p:spPr>
            <a:xfrm>
              <a:off x="5409256" y="2100263"/>
              <a:ext cx="189871" cy="357188"/>
            </a:xfrm>
            <a:custGeom>
              <a:avLst/>
              <a:gdLst/>
              <a:ahLst/>
              <a:cxnLst/>
              <a:rect l="0" t="0" r="0" b="0"/>
              <a:pathLst>
                <a:path w="189871" h="357188">
                  <a:moveTo>
                    <a:pt x="62857" y="0"/>
                  </a:moveTo>
                  <a:lnTo>
                    <a:pt x="55272" y="0"/>
                  </a:lnTo>
                  <a:lnTo>
                    <a:pt x="49431" y="2116"/>
                  </a:lnTo>
                  <a:lnTo>
                    <a:pt x="39215" y="9942"/>
                  </a:lnTo>
                  <a:lnTo>
                    <a:pt x="24643" y="30539"/>
                  </a:lnTo>
                  <a:lnTo>
                    <a:pt x="10768" y="64552"/>
                  </a:lnTo>
                  <a:lnTo>
                    <a:pt x="1797" y="97035"/>
                  </a:lnTo>
                  <a:lnTo>
                    <a:pt x="0" y="109537"/>
                  </a:lnTo>
                  <a:lnTo>
                    <a:pt x="1318" y="118268"/>
                  </a:lnTo>
                  <a:lnTo>
                    <a:pt x="2781" y="121708"/>
                  </a:lnTo>
                  <a:lnTo>
                    <a:pt x="8640" y="127646"/>
                  </a:lnTo>
                  <a:lnTo>
                    <a:pt x="16535" y="132138"/>
                  </a:lnTo>
                  <a:lnTo>
                    <a:pt x="25336" y="134134"/>
                  </a:lnTo>
                  <a:lnTo>
                    <a:pt x="34539" y="132904"/>
                  </a:lnTo>
                  <a:lnTo>
                    <a:pt x="50762" y="129866"/>
                  </a:lnTo>
                  <a:lnTo>
                    <a:pt x="85370" y="123846"/>
                  </a:lnTo>
                  <a:lnTo>
                    <a:pt x="110714" y="122949"/>
                  </a:lnTo>
                  <a:lnTo>
                    <a:pt x="141013" y="129355"/>
                  </a:lnTo>
                  <a:lnTo>
                    <a:pt x="154743" y="134485"/>
                  </a:lnTo>
                  <a:lnTo>
                    <a:pt x="170603" y="146298"/>
                  </a:lnTo>
                  <a:lnTo>
                    <a:pt x="177684" y="155244"/>
                  </a:lnTo>
                  <a:lnTo>
                    <a:pt x="186132" y="176790"/>
                  </a:lnTo>
                  <a:lnTo>
                    <a:pt x="189870" y="203283"/>
                  </a:lnTo>
                  <a:lnTo>
                    <a:pt x="187185" y="235033"/>
                  </a:lnTo>
                  <a:lnTo>
                    <a:pt x="181349" y="260034"/>
                  </a:lnTo>
                  <a:lnTo>
                    <a:pt x="174257" y="286227"/>
                  </a:lnTo>
                  <a:lnTo>
                    <a:pt x="165803" y="321698"/>
                  </a:lnTo>
                  <a:lnTo>
                    <a:pt x="155725" y="357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367"/>
            <p:cNvSpPr/>
            <p:nvPr/>
          </p:nvSpPr>
          <p:spPr>
            <a:xfrm>
              <a:off x="5315394" y="2250805"/>
              <a:ext cx="163863" cy="219471"/>
            </a:xfrm>
            <a:custGeom>
              <a:avLst/>
              <a:gdLst/>
              <a:ahLst/>
              <a:cxnLst/>
              <a:rect l="0" t="0" r="0" b="0"/>
              <a:pathLst>
                <a:path w="163863" h="219471">
                  <a:moveTo>
                    <a:pt x="20987" y="128064"/>
                  </a:moveTo>
                  <a:lnTo>
                    <a:pt x="20987" y="124271"/>
                  </a:lnTo>
                  <a:lnTo>
                    <a:pt x="21781" y="123154"/>
                  </a:lnTo>
                  <a:lnTo>
                    <a:pt x="23104" y="122409"/>
                  </a:lnTo>
                  <a:lnTo>
                    <a:pt x="24779" y="121913"/>
                  </a:lnTo>
                  <a:lnTo>
                    <a:pt x="25897" y="119994"/>
                  </a:lnTo>
                  <a:lnTo>
                    <a:pt x="27138" y="113629"/>
                  </a:lnTo>
                  <a:lnTo>
                    <a:pt x="29057" y="110503"/>
                  </a:lnTo>
                  <a:lnTo>
                    <a:pt x="35421" y="104913"/>
                  </a:lnTo>
                  <a:lnTo>
                    <a:pt x="39309" y="95550"/>
                  </a:lnTo>
                  <a:lnTo>
                    <a:pt x="45597" y="73928"/>
                  </a:lnTo>
                  <a:lnTo>
                    <a:pt x="53688" y="53576"/>
                  </a:lnTo>
                  <a:lnTo>
                    <a:pt x="56308" y="28091"/>
                  </a:lnTo>
                  <a:lnTo>
                    <a:pt x="52796" y="15451"/>
                  </a:lnTo>
                  <a:lnTo>
                    <a:pt x="46728" y="5444"/>
                  </a:lnTo>
                  <a:lnTo>
                    <a:pt x="42217" y="2129"/>
                  </a:lnTo>
                  <a:lnTo>
                    <a:pt x="35215" y="262"/>
                  </a:lnTo>
                  <a:lnTo>
                    <a:pt x="32854" y="0"/>
                  </a:lnTo>
                  <a:lnTo>
                    <a:pt x="25997" y="3942"/>
                  </a:lnTo>
                  <a:lnTo>
                    <a:pt x="21945" y="7216"/>
                  </a:lnTo>
                  <a:lnTo>
                    <a:pt x="12452" y="26993"/>
                  </a:lnTo>
                  <a:lnTo>
                    <a:pt x="4612" y="52961"/>
                  </a:lnTo>
                  <a:lnTo>
                    <a:pt x="1054" y="84556"/>
                  </a:lnTo>
                  <a:lnTo>
                    <a:pt x="0" y="115261"/>
                  </a:lnTo>
                  <a:lnTo>
                    <a:pt x="3480" y="144467"/>
                  </a:lnTo>
                  <a:lnTo>
                    <a:pt x="12561" y="176283"/>
                  </a:lnTo>
                  <a:lnTo>
                    <a:pt x="20152" y="188124"/>
                  </a:lnTo>
                  <a:lnTo>
                    <a:pt x="30935" y="196561"/>
                  </a:lnTo>
                  <a:lnTo>
                    <a:pt x="63469" y="213531"/>
                  </a:lnTo>
                  <a:lnTo>
                    <a:pt x="73999" y="217643"/>
                  </a:lnTo>
                  <a:lnTo>
                    <a:pt x="86617" y="219470"/>
                  </a:lnTo>
                  <a:lnTo>
                    <a:pt x="103316" y="216707"/>
                  </a:lnTo>
                  <a:lnTo>
                    <a:pt x="128090" y="202959"/>
                  </a:lnTo>
                  <a:lnTo>
                    <a:pt x="143297" y="189590"/>
                  </a:lnTo>
                  <a:lnTo>
                    <a:pt x="163862" y="163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68"/>
            <p:cNvSpPr/>
            <p:nvPr/>
          </p:nvSpPr>
          <p:spPr>
            <a:xfrm>
              <a:off x="5157788" y="2193131"/>
              <a:ext cx="200026" cy="335758"/>
            </a:xfrm>
            <a:custGeom>
              <a:avLst/>
              <a:gdLst/>
              <a:ahLst/>
              <a:cxnLst/>
              <a:rect l="0" t="0" r="0" b="0"/>
              <a:pathLst>
                <a:path w="200026" h="335758">
                  <a:moveTo>
                    <a:pt x="0" y="0"/>
                  </a:moveTo>
                  <a:lnTo>
                    <a:pt x="7770" y="21892"/>
                  </a:lnTo>
                  <a:lnTo>
                    <a:pt x="15810" y="55976"/>
                  </a:lnTo>
                  <a:lnTo>
                    <a:pt x="30349" y="89611"/>
                  </a:lnTo>
                  <a:lnTo>
                    <a:pt x="40211" y="116027"/>
                  </a:lnTo>
                  <a:lnTo>
                    <a:pt x="52003" y="143643"/>
                  </a:lnTo>
                  <a:lnTo>
                    <a:pt x="65181" y="171791"/>
                  </a:lnTo>
                  <a:lnTo>
                    <a:pt x="78975" y="200177"/>
                  </a:lnTo>
                  <a:lnTo>
                    <a:pt x="100129" y="235348"/>
                  </a:lnTo>
                  <a:lnTo>
                    <a:pt x="121478" y="265877"/>
                  </a:lnTo>
                  <a:lnTo>
                    <a:pt x="154140" y="298141"/>
                  </a:lnTo>
                  <a:lnTo>
                    <a:pt x="186437" y="325668"/>
                  </a:lnTo>
                  <a:lnTo>
                    <a:pt x="200025" y="3357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69"/>
            <p:cNvSpPr/>
            <p:nvPr/>
          </p:nvSpPr>
          <p:spPr>
            <a:xfrm>
              <a:off x="5093494" y="2387682"/>
              <a:ext cx="163627" cy="210662"/>
            </a:xfrm>
            <a:custGeom>
              <a:avLst/>
              <a:gdLst/>
              <a:ahLst/>
              <a:cxnLst/>
              <a:rect l="0" t="0" r="0" b="0"/>
              <a:pathLst>
                <a:path w="163627" h="210662">
                  <a:moveTo>
                    <a:pt x="50006" y="62624"/>
                  </a:moveTo>
                  <a:lnTo>
                    <a:pt x="50006" y="96019"/>
                  </a:lnTo>
                  <a:lnTo>
                    <a:pt x="50006" y="104719"/>
                  </a:lnTo>
                  <a:lnTo>
                    <a:pt x="60619" y="133881"/>
                  </a:lnTo>
                  <a:lnTo>
                    <a:pt x="73298" y="168098"/>
                  </a:lnTo>
                  <a:lnTo>
                    <a:pt x="87063" y="194231"/>
                  </a:lnTo>
                  <a:lnTo>
                    <a:pt x="96638" y="202608"/>
                  </a:lnTo>
                  <a:lnTo>
                    <a:pt x="111183" y="209670"/>
                  </a:lnTo>
                  <a:lnTo>
                    <a:pt x="114603" y="210661"/>
                  </a:lnTo>
                  <a:lnTo>
                    <a:pt x="122637" y="209645"/>
                  </a:lnTo>
                  <a:lnTo>
                    <a:pt x="140729" y="202526"/>
                  </a:lnTo>
                  <a:lnTo>
                    <a:pt x="148006" y="195976"/>
                  </a:lnTo>
                  <a:lnTo>
                    <a:pt x="156566" y="181246"/>
                  </a:lnTo>
                  <a:lnTo>
                    <a:pt x="160866" y="168527"/>
                  </a:lnTo>
                  <a:lnTo>
                    <a:pt x="163626" y="138841"/>
                  </a:lnTo>
                  <a:lnTo>
                    <a:pt x="161988" y="111930"/>
                  </a:lnTo>
                  <a:lnTo>
                    <a:pt x="156475" y="83848"/>
                  </a:lnTo>
                  <a:lnTo>
                    <a:pt x="147698" y="57536"/>
                  </a:lnTo>
                  <a:lnTo>
                    <a:pt x="130510" y="27311"/>
                  </a:lnTo>
                  <a:lnTo>
                    <a:pt x="119123" y="17032"/>
                  </a:lnTo>
                  <a:lnTo>
                    <a:pt x="96202" y="3965"/>
                  </a:lnTo>
                  <a:lnTo>
                    <a:pt x="77452" y="0"/>
                  </a:lnTo>
                  <a:lnTo>
                    <a:pt x="49783" y="4363"/>
                  </a:lnTo>
                  <a:lnTo>
                    <a:pt x="14258" y="15166"/>
                  </a:lnTo>
                  <a:lnTo>
                    <a:pt x="0" y="19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70"/>
            <p:cNvSpPr/>
            <p:nvPr/>
          </p:nvSpPr>
          <p:spPr>
            <a:xfrm>
              <a:off x="4986338" y="2466586"/>
              <a:ext cx="157028" cy="390751"/>
            </a:xfrm>
            <a:custGeom>
              <a:avLst/>
              <a:gdLst/>
              <a:ahLst/>
              <a:cxnLst/>
              <a:rect l="0" t="0" r="0" b="0"/>
              <a:pathLst>
                <a:path w="157028" h="390751">
                  <a:moveTo>
                    <a:pt x="0" y="183745"/>
                  </a:moveTo>
                  <a:lnTo>
                    <a:pt x="12356" y="210575"/>
                  </a:lnTo>
                  <a:lnTo>
                    <a:pt x="13000" y="213538"/>
                  </a:lnTo>
                  <a:lnTo>
                    <a:pt x="37431" y="244113"/>
                  </a:lnTo>
                  <a:lnTo>
                    <a:pt x="64632" y="275838"/>
                  </a:lnTo>
                  <a:lnTo>
                    <a:pt x="92142" y="305036"/>
                  </a:lnTo>
                  <a:lnTo>
                    <a:pt x="113686" y="333734"/>
                  </a:lnTo>
                  <a:lnTo>
                    <a:pt x="140704" y="368853"/>
                  </a:lnTo>
                  <a:lnTo>
                    <a:pt x="157027" y="390750"/>
                  </a:lnTo>
                  <a:lnTo>
                    <a:pt x="137264" y="367221"/>
                  </a:lnTo>
                  <a:lnTo>
                    <a:pt x="118101" y="333964"/>
                  </a:lnTo>
                  <a:lnTo>
                    <a:pt x="99022" y="302250"/>
                  </a:lnTo>
                  <a:lnTo>
                    <a:pt x="78287" y="271598"/>
                  </a:lnTo>
                  <a:lnTo>
                    <a:pt x="57856" y="238527"/>
                  </a:lnTo>
                  <a:lnTo>
                    <a:pt x="42189" y="207473"/>
                  </a:lnTo>
                  <a:lnTo>
                    <a:pt x="32167" y="174283"/>
                  </a:lnTo>
                  <a:lnTo>
                    <a:pt x="24171" y="143195"/>
                  </a:lnTo>
                  <a:lnTo>
                    <a:pt x="17568" y="109994"/>
                  </a:lnTo>
                  <a:lnTo>
                    <a:pt x="16053" y="79696"/>
                  </a:lnTo>
                  <a:lnTo>
                    <a:pt x="20278" y="51404"/>
                  </a:lnTo>
                  <a:lnTo>
                    <a:pt x="27351" y="28381"/>
                  </a:lnTo>
                  <a:lnTo>
                    <a:pt x="44298" y="4732"/>
                  </a:lnTo>
                  <a:lnTo>
                    <a:pt x="51703" y="996"/>
                  </a:lnTo>
                  <a:lnTo>
                    <a:pt x="55900" y="0"/>
                  </a:lnTo>
                  <a:lnTo>
                    <a:pt x="64796" y="1010"/>
                  </a:lnTo>
                  <a:lnTo>
                    <a:pt x="74041" y="4898"/>
                  </a:lnTo>
                  <a:lnTo>
                    <a:pt x="88172" y="16806"/>
                  </a:lnTo>
                  <a:lnTo>
                    <a:pt x="111927" y="48608"/>
                  </a:lnTo>
                  <a:lnTo>
                    <a:pt x="127961" y="83811"/>
                  </a:lnTo>
                  <a:lnTo>
                    <a:pt x="133429" y="107304"/>
                  </a:lnTo>
                  <a:lnTo>
                    <a:pt x="135276" y="139894"/>
                  </a:lnTo>
                  <a:lnTo>
                    <a:pt x="129937" y="168469"/>
                  </a:lnTo>
                  <a:lnTo>
                    <a:pt x="122725" y="185128"/>
                  </a:lnTo>
                  <a:lnTo>
                    <a:pt x="110887" y="199325"/>
                  </a:lnTo>
                  <a:lnTo>
                    <a:pt x="98119" y="208117"/>
                  </a:lnTo>
                  <a:lnTo>
                    <a:pt x="91763" y="210452"/>
                  </a:lnTo>
                  <a:lnTo>
                    <a:pt x="88956" y="210281"/>
                  </a:lnTo>
                  <a:lnTo>
                    <a:pt x="64293" y="1980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371"/>
            <p:cNvSpPr/>
            <p:nvPr/>
          </p:nvSpPr>
          <p:spPr>
            <a:xfrm>
              <a:off x="4780642" y="2564606"/>
              <a:ext cx="148547" cy="564358"/>
            </a:xfrm>
            <a:custGeom>
              <a:avLst/>
              <a:gdLst/>
              <a:ahLst/>
              <a:cxnLst/>
              <a:rect l="0" t="0" r="0" b="0"/>
              <a:pathLst>
                <a:path w="148547" h="564358">
                  <a:moveTo>
                    <a:pt x="12814" y="564357"/>
                  </a:moveTo>
                  <a:lnTo>
                    <a:pt x="12814" y="560564"/>
                  </a:lnTo>
                  <a:lnTo>
                    <a:pt x="10698" y="556586"/>
                  </a:lnTo>
                  <a:lnTo>
                    <a:pt x="7905" y="552172"/>
                  </a:lnTo>
                  <a:lnTo>
                    <a:pt x="6663" y="547564"/>
                  </a:lnTo>
                  <a:lnTo>
                    <a:pt x="3685" y="512452"/>
                  </a:lnTo>
                  <a:lnTo>
                    <a:pt x="55" y="483096"/>
                  </a:lnTo>
                  <a:lnTo>
                    <a:pt x="0" y="459978"/>
                  </a:lnTo>
                  <a:lnTo>
                    <a:pt x="2621" y="433829"/>
                  </a:lnTo>
                  <a:lnTo>
                    <a:pt x="4315" y="406332"/>
                  </a:lnTo>
                  <a:lnTo>
                    <a:pt x="5862" y="377442"/>
                  </a:lnTo>
                  <a:lnTo>
                    <a:pt x="9195" y="346081"/>
                  </a:lnTo>
                  <a:lnTo>
                    <a:pt x="13322" y="313622"/>
                  </a:lnTo>
                  <a:lnTo>
                    <a:pt x="18596" y="281469"/>
                  </a:lnTo>
                  <a:lnTo>
                    <a:pt x="26232" y="251304"/>
                  </a:lnTo>
                  <a:lnTo>
                    <a:pt x="32801" y="222022"/>
                  </a:lnTo>
                  <a:lnTo>
                    <a:pt x="39160" y="193926"/>
                  </a:lnTo>
                  <a:lnTo>
                    <a:pt x="47278" y="168211"/>
                  </a:lnTo>
                  <a:lnTo>
                    <a:pt x="58294" y="143552"/>
                  </a:lnTo>
                  <a:lnTo>
                    <a:pt x="73650" y="109473"/>
                  </a:lnTo>
                  <a:lnTo>
                    <a:pt x="85344" y="79268"/>
                  </a:lnTo>
                  <a:lnTo>
                    <a:pt x="103517" y="48202"/>
                  </a:lnTo>
                  <a:lnTo>
                    <a:pt x="129376" y="12873"/>
                  </a:lnTo>
                  <a:lnTo>
                    <a:pt x="138280" y="4167"/>
                  </a:lnTo>
                  <a:lnTo>
                    <a:pt x="1485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72"/>
            <p:cNvSpPr/>
            <p:nvPr/>
          </p:nvSpPr>
          <p:spPr>
            <a:xfrm>
              <a:off x="4679156" y="2878931"/>
              <a:ext cx="214314" cy="306600"/>
            </a:xfrm>
            <a:custGeom>
              <a:avLst/>
              <a:gdLst/>
              <a:ahLst/>
              <a:cxnLst/>
              <a:rect l="0" t="0" r="0" b="0"/>
              <a:pathLst>
                <a:path w="214314" h="306600">
                  <a:moveTo>
                    <a:pt x="0" y="0"/>
                  </a:moveTo>
                  <a:lnTo>
                    <a:pt x="2117" y="34539"/>
                  </a:lnTo>
                  <a:lnTo>
                    <a:pt x="9943" y="67853"/>
                  </a:lnTo>
                  <a:lnTo>
                    <a:pt x="20585" y="99392"/>
                  </a:lnTo>
                  <a:lnTo>
                    <a:pt x="30000" y="130080"/>
                  </a:lnTo>
                  <a:lnTo>
                    <a:pt x="41609" y="159280"/>
                  </a:lnTo>
                  <a:lnTo>
                    <a:pt x="51311" y="191833"/>
                  </a:lnTo>
                  <a:lnTo>
                    <a:pt x="59212" y="222822"/>
                  </a:lnTo>
                  <a:lnTo>
                    <a:pt x="68993" y="256034"/>
                  </a:lnTo>
                  <a:lnTo>
                    <a:pt x="80955" y="288951"/>
                  </a:lnTo>
                  <a:lnTo>
                    <a:pt x="92451" y="306599"/>
                  </a:lnTo>
                  <a:lnTo>
                    <a:pt x="93580" y="301363"/>
                  </a:lnTo>
                  <a:lnTo>
                    <a:pt x="96625" y="297187"/>
                  </a:lnTo>
                  <a:lnTo>
                    <a:pt x="99009" y="282789"/>
                  </a:lnTo>
                  <a:lnTo>
                    <a:pt x="101997" y="249642"/>
                  </a:lnTo>
                  <a:lnTo>
                    <a:pt x="109930" y="217587"/>
                  </a:lnTo>
                  <a:lnTo>
                    <a:pt x="116797" y="190060"/>
                  </a:lnTo>
                  <a:lnTo>
                    <a:pt x="127652" y="161795"/>
                  </a:lnTo>
                  <a:lnTo>
                    <a:pt x="140632" y="129503"/>
                  </a:lnTo>
                  <a:lnTo>
                    <a:pt x="162257" y="96782"/>
                  </a:lnTo>
                  <a:lnTo>
                    <a:pt x="180127" y="73756"/>
                  </a:lnTo>
                  <a:lnTo>
                    <a:pt x="205661" y="51458"/>
                  </a:lnTo>
                  <a:lnTo>
                    <a:pt x="208615" y="50651"/>
                  </a:lnTo>
                  <a:lnTo>
                    <a:pt x="210515" y="50437"/>
                  </a:lnTo>
                  <a:lnTo>
                    <a:pt x="211780" y="49500"/>
                  </a:lnTo>
                  <a:lnTo>
                    <a:pt x="214090" y="43550"/>
                  </a:lnTo>
                  <a:lnTo>
                    <a:pt x="214313" y="42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9" name="SMARTInkShape-373"/>
          <p:cNvSpPr/>
          <p:nvPr/>
        </p:nvSpPr>
        <p:spPr>
          <a:xfrm>
            <a:off x="4374848" y="3050512"/>
            <a:ext cx="822544" cy="142584"/>
          </a:xfrm>
          <a:custGeom>
            <a:avLst/>
            <a:gdLst/>
            <a:ahLst/>
            <a:cxnLst/>
            <a:rect l="0" t="0" r="0" b="0"/>
            <a:pathLst>
              <a:path w="822544" h="142584">
                <a:moveTo>
                  <a:pt x="440040" y="114169"/>
                </a:moveTo>
                <a:lnTo>
                  <a:pt x="411446" y="89808"/>
                </a:lnTo>
                <a:lnTo>
                  <a:pt x="382884" y="72556"/>
                </a:lnTo>
                <a:lnTo>
                  <a:pt x="354313" y="57389"/>
                </a:lnTo>
                <a:lnTo>
                  <a:pt x="323622" y="44958"/>
                </a:lnTo>
                <a:lnTo>
                  <a:pt x="289393" y="36248"/>
                </a:lnTo>
                <a:lnTo>
                  <a:pt x="265135" y="31912"/>
                </a:lnTo>
                <a:lnTo>
                  <a:pt x="238479" y="29986"/>
                </a:lnTo>
                <a:lnTo>
                  <a:pt x="212874" y="27013"/>
                </a:lnTo>
                <a:lnTo>
                  <a:pt x="188265" y="23839"/>
                </a:lnTo>
                <a:lnTo>
                  <a:pt x="164098" y="22429"/>
                </a:lnTo>
                <a:lnTo>
                  <a:pt x="140128" y="23919"/>
                </a:lnTo>
                <a:lnTo>
                  <a:pt x="106437" y="29220"/>
                </a:lnTo>
                <a:lnTo>
                  <a:pt x="72113" y="35818"/>
                </a:lnTo>
                <a:lnTo>
                  <a:pt x="36810" y="41366"/>
                </a:lnTo>
                <a:lnTo>
                  <a:pt x="28993" y="42327"/>
                </a:lnTo>
                <a:lnTo>
                  <a:pt x="28690" y="41668"/>
                </a:lnTo>
                <a:lnTo>
                  <a:pt x="30470" y="38820"/>
                </a:lnTo>
                <a:lnTo>
                  <a:pt x="38140" y="37024"/>
                </a:lnTo>
                <a:lnTo>
                  <a:pt x="66259" y="32079"/>
                </a:lnTo>
                <a:lnTo>
                  <a:pt x="96897" y="21937"/>
                </a:lnTo>
                <a:lnTo>
                  <a:pt x="121638" y="15498"/>
                </a:lnTo>
                <a:lnTo>
                  <a:pt x="149303" y="9990"/>
                </a:lnTo>
                <a:lnTo>
                  <a:pt x="180119" y="4896"/>
                </a:lnTo>
                <a:lnTo>
                  <a:pt x="214452" y="2104"/>
                </a:lnTo>
                <a:lnTo>
                  <a:pt x="232498" y="1359"/>
                </a:lnTo>
                <a:lnTo>
                  <a:pt x="250879" y="862"/>
                </a:lnTo>
                <a:lnTo>
                  <a:pt x="269482" y="531"/>
                </a:lnTo>
                <a:lnTo>
                  <a:pt x="288234" y="311"/>
                </a:lnTo>
                <a:lnTo>
                  <a:pt x="307086" y="163"/>
                </a:lnTo>
                <a:lnTo>
                  <a:pt x="326004" y="65"/>
                </a:lnTo>
                <a:lnTo>
                  <a:pt x="344965" y="0"/>
                </a:lnTo>
                <a:lnTo>
                  <a:pt x="363957" y="750"/>
                </a:lnTo>
                <a:lnTo>
                  <a:pt x="382968" y="2044"/>
                </a:lnTo>
                <a:lnTo>
                  <a:pt x="401992" y="3700"/>
                </a:lnTo>
                <a:lnTo>
                  <a:pt x="420231" y="6392"/>
                </a:lnTo>
                <a:lnTo>
                  <a:pt x="455313" y="13616"/>
                </a:lnTo>
                <a:lnTo>
                  <a:pt x="489426" y="22119"/>
                </a:lnTo>
                <a:lnTo>
                  <a:pt x="523108" y="31983"/>
                </a:lnTo>
                <a:lnTo>
                  <a:pt x="556598" y="44305"/>
                </a:lnTo>
                <a:lnTo>
                  <a:pt x="585771" y="55602"/>
                </a:lnTo>
                <a:lnTo>
                  <a:pt x="611172" y="66708"/>
                </a:lnTo>
                <a:lnTo>
                  <a:pt x="642528" y="85554"/>
                </a:lnTo>
                <a:lnTo>
                  <a:pt x="674859" y="106547"/>
                </a:lnTo>
                <a:lnTo>
                  <a:pt x="708677" y="133442"/>
                </a:lnTo>
                <a:lnTo>
                  <a:pt x="715009" y="138610"/>
                </a:lnTo>
                <a:lnTo>
                  <a:pt x="725322" y="142583"/>
                </a:lnTo>
                <a:lnTo>
                  <a:pt x="699804" y="118365"/>
                </a:lnTo>
                <a:lnTo>
                  <a:pt x="667269" y="99770"/>
                </a:lnTo>
                <a:lnTo>
                  <a:pt x="637542" y="85561"/>
                </a:lnTo>
                <a:lnTo>
                  <a:pt x="603598" y="71297"/>
                </a:lnTo>
                <a:lnTo>
                  <a:pt x="579407" y="61777"/>
                </a:lnTo>
                <a:lnTo>
                  <a:pt x="552781" y="52255"/>
                </a:lnTo>
                <a:lnTo>
                  <a:pt x="522955" y="42731"/>
                </a:lnTo>
                <a:lnTo>
                  <a:pt x="491178" y="33206"/>
                </a:lnTo>
                <a:lnTo>
                  <a:pt x="458534" y="23681"/>
                </a:lnTo>
                <a:lnTo>
                  <a:pt x="425506" y="16273"/>
                </a:lnTo>
                <a:lnTo>
                  <a:pt x="392305" y="11129"/>
                </a:lnTo>
                <a:lnTo>
                  <a:pt x="359029" y="8842"/>
                </a:lnTo>
                <a:lnTo>
                  <a:pt x="325718" y="7826"/>
                </a:lnTo>
                <a:lnTo>
                  <a:pt x="292392" y="8168"/>
                </a:lnTo>
                <a:lnTo>
                  <a:pt x="259060" y="10966"/>
                </a:lnTo>
                <a:lnTo>
                  <a:pt x="225725" y="16972"/>
                </a:lnTo>
                <a:lnTo>
                  <a:pt x="193182" y="25727"/>
                </a:lnTo>
                <a:lnTo>
                  <a:pt x="162844" y="37555"/>
                </a:lnTo>
                <a:lnTo>
                  <a:pt x="133485" y="48633"/>
                </a:lnTo>
                <a:lnTo>
                  <a:pt x="105356" y="59642"/>
                </a:lnTo>
                <a:lnTo>
                  <a:pt x="79625" y="72473"/>
                </a:lnTo>
                <a:lnTo>
                  <a:pt x="46618" y="85499"/>
                </a:lnTo>
                <a:lnTo>
                  <a:pt x="12915" y="105210"/>
                </a:lnTo>
                <a:lnTo>
                  <a:pt x="246" y="112400"/>
                </a:lnTo>
                <a:lnTo>
                  <a:pt x="0" y="112196"/>
                </a:lnTo>
                <a:lnTo>
                  <a:pt x="1844" y="109852"/>
                </a:lnTo>
                <a:lnTo>
                  <a:pt x="36583" y="89303"/>
                </a:lnTo>
                <a:lnTo>
                  <a:pt x="71789" y="75757"/>
                </a:lnTo>
                <a:lnTo>
                  <a:pt x="98573" y="66405"/>
                </a:lnTo>
                <a:lnTo>
                  <a:pt x="130585" y="54841"/>
                </a:lnTo>
                <a:lnTo>
                  <a:pt x="165185" y="43351"/>
                </a:lnTo>
                <a:lnTo>
                  <a:pt x="199084" y="35598"/>
                </a:lnTo>
                <a:lnTo>
                  <a:pt x="217490" y="31626"/>
                </a:lnTo>
                <a:lnTo>
                  <a:pt x="236905" y="27390"/>
                </a:lnTo>
                <a:lnTo>
                  <a:pt x="256991" y="22979"/>
                </a:lnTo>
                <a:lnTo>
                  <a:pt x="276732" y="19244"/>
                </a:lnTo>
                <a:lnTo>
                  <a:pt x="296243" y="15961"/>
                </a:lnTo>
                <a:lnTo>
                  <a:pt x="315600" y="12979"/>
                </a:lnTo>
                <a:lnTo>
                  <a:pt x="334855" y="10990"/>
                </a:lnTo>
                <a:lnTo>
                  <a:pt x="354042" y="9664"/>
                </a:lnTo>
                <a:lnTo>
                  <a:pt x="373182" y="8781"/>
                </a:lnTo>
                <a:lnTo>
                  <a:pt x="393087" y="8191"/>
                </a:lnTo>
                <a:lnTo>
                  <a:pt x="413500" y="7799"/>
                </a:lnTo>
                <a:lnTo>
                  <a:pt x="434253" y="7537"/>
                </a:lnTo>
                <a:lnTo>
                  <a:pt x="454438" y="8156"/>
                </a:lnTo>
                <a:lnTo>
                  <a:pt x="474245" y="9362"/>
                </a:lnTo>
                <a:lnTo>
                  <a:pt x="493799" y="10960"/>
                </a:lnTo>
                <a:lnTo>
                  <a:pt x="513185" y="13613"/>
                </a:lnTo>
                <a:lnTo>
                  <a:pt x="532460" y="16969"/>
                </a:lnTo>
                <a:lnTo>
                  <a:pt x="551659" y="20794"/>
                </a:lnTo>
                <a:lnTo>
                  <a:pt x="570809" y="24138"/>
                </a:lnTo>
                <a:lnTo>
                  <a:pt x="589925" y="27161"/>
                </a:lnTo>
                <a:lnTo>
                  <a:pt x="609020" y="29970"/>
                </a:lnTo>
                <a:lnTo>
                  <a:pt x="642936" y="37324"/>
                </a:lnTo>
                <a:lnTo>
                  <a:pt x="673885" y="45091"/>
                </a:lnTo>
                <a:lnTo>
                  <a:pt x="703514" y="51189"/>
                </a:lnTo>
                <a:lnTo>
                  <a:pt x="730442" y="58661"/>
                </a:lnTo>
                <a:lnTo>
                  <a:pt x="765797" y="69677"/>
                </a:lnTo>
                <a:lnTo>
                  <a:pt x="798604" y="80510"/>
                </a:lnTo>
                <a:lnTo>
                  <a:pt x="819066" y="87880"/>
                </a:lnTo>
                <a:lnTo>
                  <a:pt x="822105" y="87118"/>
                </a:lnTo>
                <a:lnTo>
                  <a:pt x="822543" y="84229"/>
                </a:lnTo>
                <a:lnTo>
                  <a:pt x="821249" y="79921"/>
                </a:lnTo>
                <a:lnTo>
                  <a:pt x="818004" y="76256"/>
                </a:lnTo>
                <a:lnTo>
                  <a:pt x="785264" y="58327"/>
                </a:lnTo>
                <a:lnTo>
                  <a:pt x="750820" y="44795"/>
                </a:lnTo>
                <a:lnTo>
                  <a:pt x="722097" y="37563"/>
                </a:lnTo>
                <a:lnTo>
                  <a:pt x="690017" y="31703"/>
                </a:lnTo>
                <a:lnTo>
                  <a:pt x="654593" y="26453"/>
                </a:lnTo>
                <a:lnTo>
                  <a:pt x="635462" y="23942"/>
                </a:lnTo>
                <a:lnTo>
                  <a:pt x="615565" y="21474"/>
                </a:lnTo>
                <a:lnTo>
                  <a:pt x="595157" y="19035"/>
                </a:lnTo>
                <a:lnTo>
                  <a:pt x="573614" y="16615"/>
                </a:lnTo>
                <a:lnTo>
                  <a:pt x="551313" y="14208"/>
                </a:lnTo>
                <a:lnTo>
                  <a:pt x="528510" y="11810"/>
                </a:lnTo>
                <a:lnTo>
                  <a:pt x="506957" y="10211"/>
                </a:lnTo>
                <a:lnTo>
                  <a:pt x="486239" y="9145"/>
                </a:lnTo>
                <a:lnTo>
                  <a:pt x="466076" y="8434"/>
                </a:lnTo>
                <a:lnTo>
                  <a:pt x="446285" y="7167"/>
                </a:lnTo>
                <a:lnTo>
                  <a:pt x="426741" y="5528"/>
                </a:lnTo>
                <a:lnTo>
                  <a:pt x="407361" y="3642"/>
                </a:lnTo>
                <a:lnTo>
                  <a:pt x="388092" y="2384"/>
                </a:lnTo>
                <a:lnTo>
                  <a:pt x="368895" y="1546"/>
                </a:lnTo>
                <a:lnTo>
                  <a:pt x="349747" y="987"/>
                </a:lnTo>
                <a:lnTo>
                  <a:pt x="331426" y="615"/>
                </a:lnTo>
                <a:lnTo>
                  <a:pt x="296252" y="201"/>
                </a:lnTo>
                <a:lnTo>
                  <a:pt x="266332" y="2133"/>
                </a:lnTo>
                <a:lnTo>
                  <a:pt x="204296" y="141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SMARTInkShape-374"/>
          <p:cNvSpPr/>
          <p:nvPr/>
        </p:nvSpPr>
        <p:spPr>
          <a:xfrm>
            <a:off x="4331904" y="4336256"/>
            <a:ext cx="804453" cy="185310"/>
          </a:xfrm>
          <a:custGeom>
            <a:avLst/>
            <a:gdLst/>
            <a:ahLst/>
            <a:cxnLst/>
            <a:rect l="0" t="0" r="0" b="0"/>
            <a:pathLst>
              <a:path w="804453" h="185310">
                <a:moveTo>
                  <a:pt x="597284" y="71438"/>
                </a:moveTo>
                <a:lnTo>
                  <a:pt x="564829" y="71438"/>
                </a:lnTo>
                <a:lnTo>
                  <a:pt x="529724" y="72232"/>
                </a:lnTo>
                <a:lnTo>
                  <a:pt x="502963" y="75230"/>
                </a:lnTo>
                <a:lnTo>
                  <a:pt x="475194" y="77092"/>
                </a:lnTo>
                <a:lnTo>
                  <a:pt x="446184" y="78713"/>
                </a:lnTo>
                <a:lnTo>
                  <a:pt x="414770" y="82080"/>
                </a:lnTo>
                <a:lnTo>
                  <a:pt x="384404" y="86222"/>
                </a:lnTo>
                <a:lnTo>
                  <a:pt x="354239" y="89915"/>
                </a:lnTo>
                <a:lnTo>
                  <a:pt x="322312" y="91556"/>
                </a:lnTo>
                <a:lnTo>
                  <a:pt x="289601" y="92285"/>
                </a:lnTo>
                <a:lnTo>
                  <a:pt x="257336" y="91816"/>
                </a:lnTo>
                <a:lnTo>
                  <a:pt x="227121" y="88961"/>
                </a:lnTo>
                <a:lnTo>
                  <a:pt x="197817" y="87164"/>
                </a:lnTo>
                <a:lnTo>
                  <a:pt x="168918" y="85571"/>
                </a:lnTo>
                <a:lnTo>
                  <a:pt x="140199" y="82217"/>
                </a:lnTo>
                <a:lnTo>
                  <a:pt x="113676" y="78081"/>
                </a:lnTo>
                <a:lnTo>
                  <a:pt x="78549" y="71289"/>
                </a:lnTo>
                <a:lnTo>
                  <a:pt x="50149" y="64250"/>
                </a:lnTo>
                <a:lnTo>
                  <a:pt x="23012" y="54760"/>
                </a:lnTo>
                <a:lnTo>
                  <a:pt x="205" y="38122"/>
                </a:lnTo>
                <a:lnTo>
                  <a:pt x="0" y="37321"/>
                </a:lnTo>
                <a:lnTo>
                  <a:pt x="657" y="36787"/>
                </a:lnTo>
                <a:lnTo>
                  <a:pt x="1889" y="36431"/>
                </a:lnTo>
                <a:lnTo>
                  <a:pt x="30794" y="46473"/>
                </a:lnTo>
                <a:lnTo>
                  <a:pt x="63197" y="59039"/>
                </a:lnTo>
                <a:lnTo>
                  <a:pt x="90580" y="69881"/>
                </a:lnTo>
                <a:lnTo>
                  <a:pt x="120918" y="82353"/>
                </a:lnTo>
                <a:lnTo>
                  <a:pt x="144265" y="92958"/>
                </a:lnTo>
                <a:lnTo>
                  <a:pt x="170517" y="100317"/>
                </a:lnTo>
                <a:lnTo>
                  <a:pt x="198059" y="106233"/>
                </a:lnTo>
                <a:lnTo>
                  <a:pt x="226176" y="111509"/>
                </a:lnTo>
                <a:lnTo>
                  <a:pt x="254547" y="116499"/>
                </a:lnTo>
                <a:lnTo>
                  <a:pt x="283031" y="119246"/>
                </a:lnTo>
                <a:lnTo>
                  <a:pt x="311566" y="120467"/>
                </a:lnTo>
                <a:lnTo>
                  <a:pt x="340123" y="121010"/>
                </a:lnTo>
                <a:lnTo>
                  <a:pt x="370807" y="119134"/>
                </a:lnTo>
                <a:lnTo>
                  <a:pt x="402171" y="115655"/>
                </a:lnTo>
                <a:lnTo>
                  <a:pt x="431985" y="111462"/>
                </a:lnTo>
                <a:lnTo>
                  <a:pt x="458995" y="104837"/>
                </a:lnTo>
                <a:lnTo>
                  <a:pt x="485022" y="96601"/>
                </a:lnTo>
                <a:lnTo>
                  <a:pt x="512464" y="87648"/>
                </a:lnTo>
                <a:lnTo>
                  <a:pt x="540536" y="78378"/>
                </a:lnTo>
                <a:lnTo>
                  <a:pt x="568094" y="68172"/>
                </a:lnTo>
                <a:lnTo>
                  <a:pt x="593571" y="55699"/>
                </a:lnTo>
                <a:lnTo>
                  <a:pt x="626434" y="39081"/>
                </a:lnTo>
                <a:lnTo>
                  <a:pt x="656280" y="27895"/>
                </a:lnTo>
                <a:lnTo>
                  <a:pt x="685231" y="19554"/>
                </a:lnTo>
                <a:lnTo>
                  <a:pt x="720410" y="14596"/>
                </a:lnTo>
                <a:lnTo>
                  <a:pt x="731198" y="14328"/>
                </a:lnTo>
                <a:lnTo>
                  <a:pt x="699676" y="38660"/>
                </a:lnTo>
                <a:lnTo>
                  <a:pt x="671455" y="52554"/>
                </a:lnTo>
                <a:lnTo>
                  <a:pt x="641044" y="67518"/>
                </a:lnTo>
                <a:lnTo>
                  <a:pt x="615939" y="80015"/>
                </a:lnTo>
                <a:lnTo>
                  <a:pt x="588906" y="91389"/>
                </a:lnTo>
                <a:lnTo>
                  <a:pt x="561017" y="101736"/>
                </a:lnTo>
                <a:lnTo>
                  <a:pt x="532746" y="111627"/>
                </a:lnTo>
                <a:lnTo>
                  <a:pt x="504307" y="123431"/>
                </a:lnTo>
                <a:lnTo>
                  <a:pt x="475792" y="135821"/>
                </a:lnTo>
                <a:lnTo>
                  <a:pt x="447243" y="146619"/>
                </a:lnTo>
                <a:lnTo>
                  <a:pt x="418680" y="154593"/>
                </a:lnTo>
                <a:lnTo>
                  <a:pt x="389317" y="160783"/>
                </a:lnTo>
                <a:lnTo>
                  <a:pt x="357745" y="166180"/>
                </a:lnTo>
                <a:lnTo>
                  <a:pt x="327310" y="171225"/>
                </a:lnTo>
                <a:lnTo>
                  <a:pt x="297908" y="174525"/>
                </a:lnTo>
                <a:lnTo>
                  <a:pt x="268965" y="173346"/>
                </a:lnTo>
                <a:lnTo>
                  <a:pt x="240227" y="172293"/>
                </a:lnTo>
                <a:lnTo>
                  <a:pt x="212373" y="171031"/>
                </a:lnTo>
                <a:lnTo>
                  <a:pt x="186764" y="167824"/>
                </a:lnTo>
                <a:lnTo>
                  <a:pt x="153826" y="157764"/>
                </a:lnTo>
                <a:lnTo>
                  <a:pt x="123959" y="144729"/>
                </a:lnTo>
                <a:lnTo>
                  <a:pt x="91919" y="126102"/>
                </a:lnTo>
                <a:lnTo>
                  <a:pt x="68232" y="106172"/>
                </a:lnTo>
                <a:lnTo>
                  <a:pt x="64493" y="100634"/>
                </a:lnTo>
                <a:lnTo>
                  <a:pt x="62093" y="94403"/>
                </a:lnTo>
                <a:lnTo>
                  <a:pt x="62690" y="93891"/>
                </a:lnTo>
                <a:lnTo>
                  <a:pt x="65470" y="93324"/>
                </a:lnTo>
                <a:lnTo>
                  <a:pt x="98533" y="105874"/>
                </a:lnTo>
                <a:lnTo>
                  <a:pt x="128172" y="122132"/>
                </a:lnTo>
                <a:lnTo>
                  <a:pt x="160573" y="140630"/>
                </a:lnTo>
                <a:lnTo>
                  <a:pt x="190252" y="154822"/>
                </a:lnTo>
                <a:lnTo>
                  <a:pt x="220389" y="165289"/>
                </a:lnTo>
                <a:lnTo>
                  <a:pt x="253218" y="173417"/>
                </a:lnTo>
                <a:lnTo>
                  <a:pt x="288081" y="180853"/>
                </a:lnTo>
                <a:lnTo>
                  <a:pt x="313810" y="183567"/>
                </a:lnTo>
                <a:lnTo>
                  <a:pt x="341120" y="184773"/>
                </a:lnTo>
                <a:lnTo>
                  <a:pt x="369133" y="185309"/>
                </a:lnTo>
                <a:lnTo>
                  <a:pt x="399575" y="183431"/>
                </a:lnTo>
                <a:lnTo>
                  <a:pt x="430832" y="179950"/>
                </a:lnTo>
                <a:lnTo>
                  <a:pt x="460599" y="175757"/>
                </a:lnTo>
                <a:lnTo>
                  <a:pt x="491820" y="167014"/>
                </a:lnTo>
                <a:lnTo>
                  <a:pt x="523424" y="155985"/>
                </a:lnTo>
                <a:lnTo>
                  <a:pt x="553344" y="145791"/>
                </a:lnTo>
                <a:lnTo>
                  <a:pt x="582518" y="133853"/>
                </a:lnTo>
                <a:lnTo>
                  <a:pt x="611358" y="119815"/>
                </a:lnTo>
                <a:lnTo>
                  <a:pt x="640051" y="102993"/>
                </a:lnTo>
                <a:lnTo>
                  <a:pt x="666562" y="87050"/>
                </a:lnTo>
                <a:lnTo>
                  <a:pt x="691574" y="72026"/>
                </a:lnTo>
                <a:lnTo>
                  <a:pt x="727174" y="50181"/>
                </a:lnTo>
                <a:lnTo>
                  <a:pt x="758977" y="28627"/>
                </a:lnTo>
                <a:lnTo>
                  <a:pt x="794294" y="6360"/>
                </a:lnTo>
                <a:lnTo>
                  <a:pt x="80445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281" t="26042" r="15625" b="6250"/>
          <a:stretch>
            <a:fillRect/>
          </a:stretch>
        </p:blipFill>
        <p:spPr bwMode="auto">
          <a:xfrm>
            <a:off x="0" y="0"/>
            <a:ext cx="917448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t="3371" r="71910" b="67416"/>
          <a:stretch>
            <a:fillRect/>
          </a:stretch>
        </p:blipFill>
        <p:spPr bwMode="auto">
          <a:xfrm>
            <a:off x="0" y="228600"/>
            <a:ext cx="3276600" cy="34076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3124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DNA Replication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l="3371" t="34831" r="66292" b="34832"/>
          <a:stretch>
            <a:fillRect/>
          </a:stretch>
        </p:blipFill>
        <p:spPr bwMode="auto">
          <a:xfrm>
            <a:off x="2438400" y="0"/>
            <a:ext cx="3657600" cy="3657600"/>
          </a:xfrm>
          <a:prstGeom prst="rect">
            <a:avLst/>
          </a:prstGeom>
          <a:noFill/>
        </p:spPr>
      </p:pic>
      <p:pic>
        <p:nvPicPr>
          <p:cNvPr id="6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l="37078" t="34831" r="37079" b="31461"/>
          <a:stretch>
            <a:fillRect/>
          </a:stretch>
        </p:blipFill>
        <p:spPr bwMode="auto">
          <a:xfrm>
            <a:off x="4953000" y="381000"/>
            <a:ext cx="3810000" cy="4373217"/>
          </a:xfrm>
          <a:prstGeom prst="rect">
            <a:avLst/>
          </a:prstGeom>
          <a:noFill/>
        </p:spPr>
      </p:pic>
      <p:pic>
        <p:nvPicPr>
          <p:cNvPr id="7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l="66292" t="32584" r="1124" b="37079"/>
          <a:stretch>
            <a:fillRect/>
          </a:stretch>
        </p:blipFill>
        <p:spPr bwMode="auto">
          <a:xfrm>
            <a:off x="3124200" y="1828800"/>
            <a:ext cx="4910667" cy="4572000"/>
          </a:xfrm>
          <a:prstGeom prst="rect">
            <a:avLst/>
          </a:prstGeom>
          <a:noFill/>
        </p:spPr>
      </p:pic>
      <p:pic>
        <p:nvPicPr>
          <p:cNvPr id="8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l="66292" t="66292" b="4494"/>
          <a:stretch>
            <a:fillRect/>
          </a:stretch>
        </p:blipFill>
        <p:spPr bwMode="auto">
          <a:xfrm>
            <a:off x="1143000" y="2362200"/>
            <a:ext cx="4876800" cy="4226560"/>
          </a:xfrm>
          <a:prstGeom prst="rect">
            <a:avLst/>
          </a:prstGeom>
          <a:noFill/>
        </p:spPr>
      </p:pic>
      <p:pic>
        <p:nvPicPr>
          <p:cNvPr id="9" name="Picture 2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 l="28090" t="70787" r="37079" b="-1124"/>
          <a:stretch>
            <a:fillRect/>
          </a:stretch>
        </p:blipFill>
        <p:spPr bwMode="auto">
          <a:xfrm>
            <a:off x="914400" y="1143000"/>
            <a:ext cx="5029200" cy="4380271"/>
          </a:xfrm>
          <a:prstGeom prst="rect">
            <a:avLst/>
          </a:prstGeom>
          <a:noFill/>
        </p:spPr>
      </p:pic>
      <p:pic>
        <p:nvPicPr>
          <p:cNvPr id="82948" name="Picture 4" descr="http://academic.brooklyn.cuny.edu/biology/bio4fv/page/molecular%20biology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oogle.com/url?source=imgres&amp;ct=tbn&amp;q=http://www.emc.maricopa.edu/faculty/farabee/BIOBK/1-OLIH023P.GIF&amp;usg=AFQjCNEY8-bhOMcdplq0FAwKZW-l7vgF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End Result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48768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2 IDENTICAL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DAUGHTER CELLS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images.google.com/url?source=imgres&amp;ct=tbn&amp;q=http://www.seop.yale.edu/imgs/mitosis.jpg&amp;usg=AFQjCNEaXTRILnXAXaCsHnd4_fK1u8-B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385" y="0"/>
            <a:ext cx="5011615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Plant vs. Animal Mitosis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ANIMAL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Cytokinesis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 splitting of the cells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PLANT</a:t>
            </a: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Cell Plate: cuts cell wall in half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5562600"/>
            <a:ext cx="2590800" cy="457200"/>
          </a:xfrm>
          <a:prstGeom prst="straightConnector1">
            <a:avLst/>
          </a:prstGeom>
          <a:ln w="698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2438400"/>
            <a:ext cx="5257800" cy="3200400"/>
          </a:xfrm>
          <a:prstGeom prst="straightConnector1">
            <a:avLst/>
          </a:prstGeom>
          <a:ln w="698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grasshopperdiaries.files.wordpress.com/2008/10/magicmirro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7200"/>
            <a:ext cx="5688992" cy="6032137"/>
          </a:xfrm>
          <a:prstGeom prst="rect">
            <a:avLst/>
          </a:prstGeom>
          <a:noFill/>
        </p:spPr>
      </p:pic>
      <p:sp>
        <p:nvSpPr>
          <p:cNvPr id="467985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2362200" cy="1905000"/>
          </a:xfrm>
          <a:noFill/>
          <a:ln/>
        </p:spPr>
        <p:txBody>
          <a:bodyPr>
            <a:normAutofit/>
          </a:bodyPr>
          <a:lstStyle/>
          <a:p>
            <a:r>
              <a:rPr lang="en-US" sz="3600" dirty="0"/>
              <a:t>And now look at you…</a:t>
            </a:r>
          </a:p>
        </p:txBody>
      </p:sp>
      <p:sp>
        <p:nvSpPr>
          <p:cNvPr id="468002" name="AutoShape 34"/>
          <p:cNvSpPr>
            <a:spLocks noChangeArrowheads="1"/>
          </p:cNvSpPr>
          <p:nvPr/>
        </p:nvSpPr>
        <p:spPr bwMode="auto">
          <a:xfrm>
            <a:off x="5913438" y="5300663"/>
            <a:ext cx="3122612" cy="15128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0F116A"/>
                </a:solidFill>
                <a:latin typeface="Comic Sans MS" pitchFamily="1" charset="0"/>
              </a:rPr>
              <a:t>How did you get from there to here?</a:t>
            </a:r>
            <a:endParaRPr lang="en-US" sz="2800" b="1">
              <a:solidFill>
                <a:schemeClr val="tx2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00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r>
              <a:rPr lang="en-US"/>
              <a:t>Cell division / Asexual reproduction</a:t>
            </a:r>
          </a:p>
        </p:txBody>
      </p:sp>
      <p:sp>
        <p:nvSpPr>
          <p:cNvPr id="42496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114800"/>
          </a:xfrm>
        </p:spPr>
        <p:txBody>
          <a:bodyPr/>
          <a:lstStyle/>
          <a:p>
            <a:r>
              <a:rPr lang="en-US" dirty="0"/>
              <a:t>Mitosis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produce cells with same information</a:t>
            </a:r>
            <a:endParaRPr lang="en-US" dirty="0"/>
          </a:p>
          <a:p>
            <a:pPr lvl="2"/>
            <a:r>
              <a:rPr lang="en-US" dirty="0"/>
              <a:t>identical daughter cells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exact copies</a:t>
            </a:r>
            <a:endParaRPr lang="en-US" dirty="0"/>
          </a:p>
          <a:p>
            <a:pPr lvl="2"/>
            <a:r>
              <a:rPr lang="en-US" dirty="0"/>
              <a:t>clones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same number of chromosomes</a:t>
            </a:r>
            <a:endParaRPr lang="en-US" dirty="0"/>
          </a:p>
          <a:p>
            <a:pPr lvl="2"/>
            <a:r>
              <a:rPr lang="en-US" dirty="0"/>
              <a:t>same genetic information</a:t>
            </a:r>
          </a:p>
        </p:txBody>
      </p:sp>
      <p:pic>
        <p:nvPicPr>
          <p:cNvPr id="424984" name="Picture 24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81000"/>
            <a:ext cx="750888" cy="762000"/>
          </a:xfrm>
          <a:prstGeom prst="rect">
            <a:avLst/>
          </a:prstGeom>
          <a:noFill/>
        </p:spPr>
      </p:pic>
      <p:pic>
        <p:nvPicPr>
          <p:cNvPr id="424985" name="Picture 25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838200"/>
            <a:ext cx="750888" cy="762000"/>
          </a:xfrm>
          <a:prstGeom prst="rect">
            <a:avLst/>
          </a:prstGeom>
          <a:noFill/>
        </p:spPr>
      </p:pic>
      <p:pic>
        <p:nvPicPr>
          <p:cNvPr id="424986" name="Picture 26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1981200"/>
            <a:ext cx="823913" cy="838200"/>
          </a:xfrm>
          <a:prstGeom prst="rect">
            <a:avLst/>
          </a:prstGeom>
          <a:noFill/>
        </p:spPr>
      </p:pic>
      <p:pic>
        <p:nvPicPr>
          <p:cNvPr id="424987" name="Picture 27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34200" y="2971800"/>
            <a:ext cx="1049338" cy="1066800"/>
          </a:xfrm>
          <a:prstGeom prst="rect">
            <a:avLst/>
          </a:prstGeom>
          <a:noFill/>
        </p:spPr>
      </p:pic>
      <p:pic>
        <p:nvPicPr>
          <p:cNvPr id="424988" name="Picture 28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19600"/>
            <a:ext cx="1274763" cy="1295400"/>
          </a:xfrm>
          <a:prstGeom prst="rect">
            <a:avLst/>
          </a:prstGeom>
          <a:noFill/>
        </p:spPr>
      </p:pic>
      <p:pic>
        <p:nvPicPr>
          <p:cNvPr id="424989" name="Picture 29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69238" y="3505200"/>
            <a:ext cx="1125537" cy="1143000"/>
          </a:xfrm>
          <a:prstGeom prst="rect">
            <a:avLst/>
          </a:prstGeom>
          <a:noFill/>
        </p:spPr>
      </p:pic>
      <p:pic>
        <p:nvPicPr>
          <p:cNvPr id="424990" name="Picture 30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2438400"/>
            <a:ext cx="900113" cy="914400"/>
          </a:xfrm>
          <a:prstGeom prst="rect">
            <a:avLst/>
          </a:prstGeom>
          <a:noFill/>
        </p:spPr>
      </p:pic>
      <p:pic>
        <p:nvPicPr>
          <p:cNvPr id="424991" name="Picture 31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77200" y="1447800"/>
            <a:ext cx="823913" cy="838200"/>
          </a:xfrm>
          <a:prstGeom prst="rect">
            <a:avLst/>
          </a:prstGeom>
          <a:noFill/>
        </p:spPr>
      </p:pic>
      <p:pic>
        <p:nvPicPr>
          <p:cNvPr id="424992" name="Picture 32" descr="pengui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238" y="5410200"/>
            <a:ext cx="1274762" cy="1295400"/>
          </a:xfrm>
          <a:prstGeom prst="rect">
            <a:avLst/>
          </a:prstGeom>
          <a:noFill/>
        </p:spPr>
      </p:pic>
      <p:sp>
        <p:nvSpPr>
          <p:cNvPr id="424993" name="AutoShape 33"/>
          <p:cNvSpPr>
            <a:spLocks noChangeArrowheads="1"/>
          </p:cNvSpPr>
          <p:nvPr/>
        </p:nvSpPr>
        <p:spPr bwMode="auto">
          <a:xfrm>
            <a:off x="5638800" y="5715000"/>
            <a:ext cx="1387475" cy="1062038"/>
          </a:xfrm>
          <a:prstGeom prst="wedgeEllipseCallout">
            <a:avLst>
              <a:gd name="adj1" fmla="val 131806"/>
              <a:gd name="adj2" fmla="val -40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144" tIns="9144" rIns="9144" bIns="9144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Aaaargh!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I</a:t>
            </a:r>
            <a:r>
              <a:rPr lang="en-US" sz="16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m seeing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double!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4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2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2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24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 autoUpdateAnimBg="0"/>
      <p:bldP spid="42499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.wistatutor.com/content/growth-regeneration-ageing/regeneration-planari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95400"/>
            <a:ext cx="2638425" cy="2876551"/>
          </a:xfrm>
          <a:prstGeom prst="rect">
            <a:avLst/>
          </a:prstGeom>
          <a:noFill/>
        </p:spPr>
      </p:pic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6" cstate="print"/>
          <a:srcRect r="900" b="1329"/>
          <a:stretch>
            <a:fillRect/>
          </a:stretch>
        </p:blipFill>
        <p:spPr bwMode="auto">
          <a:xfrm>
            <a:off x="6546850" y="363538"/>
            <a:ext cx="2508250" cy="1690687"/>
          </a:xfrm>
          <a:prstGeom prst="rect">
            <a:avLst/>
          </a:prstGeom>
          <a:noFill/>
          <a:effectLst>
            <a:outerShdw dist="35921" dir="2700000" algn="ctr" rotWithShape="0">
              <a:srgbClr val="050500"/>
            </a:outerShdw>
          </a:effectLst>
        </p:spPr>
      </p:pic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does Asexual reproduction?</a:t>
            </a:r>
            <a:endParaRPr lang="en-US" dirty="0"/>
          </a:p>
        </p:txBody>
      </p:sp>
      <p:sp>
        <p:nvSpPr>
          <p:cNvPr id="4976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410200" cy="39195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Complex eukaryotes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--regeneration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Single-celled </a:t>
            </a:r>
            <a:r>
              <a:rPr lang="en-US" dirty="0"/>
              <a:t>eukaryotes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yeast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Paramecium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Amoeba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Simple </a:t>
            </a:r>
            <a:r>
              <a:rPr lang="en-US" u="sng" dirty="0" err="1"/>
              <a:t>multicellular</a:t>
            </a:r>
            <a:r>
              <a:rPr lang="en-US" dirty="0"/>
              <a:t> eukaryotes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Hydra</a:t>
            </a:r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7" cstate="print"/>
          <a:srcRect t="7201" b="7201"/>
          <a:stretch>
            <a:fillRect/>
          </a:stretch>
        </p:blipFill>
        <p:spPr bwMode="auto">
          <a:xfrm>
            <a:off x="5003800" y="1944688"/>
            <a:ext cx="2116138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1150" y="4151313"/>
            <a:ext cx="3619500" cy="2667000"/>
            <a:chOff x="3384" y="2640"/>
            <a:chExt cx="2280" cy="16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84" y="3072"/>
              <a:ext cx="936" cy="936"/>
              <a:chOff x="2160" y="816"/>
              <a:chExt cx="1680" cy="1680"/>
            </a:xfrm>
          </p:grpSpPr>
          <p:sp>
            <p:nvSpPr>
              <p:cNvPr id="497672" name="Oval 8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3" name="Freeform 9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4" name="Freeform 10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5" name="Freeform 11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6" name="Freeform 12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7" name="Freeform 13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78" name="Freeform 14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920" y="2640"/>
              <a:ext cx="744" cy="744"/>
              <a:chOff x="2160" y="816"/>
              <a:chExt cx="1680" cy="1680"/>
            </a:xfrm>
          </p:grpSpPr>
          <p:sp>
            <p:nvSpPr>
              <p:cNvPr id="497680" name="Oval 16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1" name="Freeform 17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2" name="Freeform 18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3" name="Freeform 19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4" name="Freeform 20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5" name="Freeform 21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6" name="Freeform 22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920" y="3576"/>
              <a:ext cx="744" cy="744"/>
              <a:chOff x="2160" y="816"/>
              <a:chExt cx="1680" cy="1680"/>
            </a:xfrm>
          </p:grpSpPr>
          <p:sp>
            <p:nvSpPr>
              <p:cNvPr id="497688" name="Oval 24"/>
              <p:cNvSpPr>
                <a:spLocks noChangeArrowheads="1"/>
              </p:cNvSpPr>
              <p:nvPr/>
            </p:nvSpPr>
            <p:spPr bwMode="auto">
              <a:xfrm>
                <a:off x="2160" y="816"/>
                <a:ext cx="1680" cy="168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89" name="Freeform 25"/>
              <p:cNvSpPr>
                <a:spLocks/>
              </p:cNvSpPr>
              <p:nvPr/>
            </p:nvSpPr>
            <p:spPr bwMode="auto">
              <a:xfrm flipH="1">
                <a:off x="2736" y="100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0" name="Freeform 26"/>
              <p:cNvSpPr>
                <a:spLocks/>
              </p:cNvSpPr>
              <p:nvPr/>
            </p:nvSpPr>
            <p:spPr bwMode="auto">
              <a:xfrm flipH="1">
                <a:off x="3264" y="1728"/>
                <a:ext cx="140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1" name="Freeform 27"/>
              <p:cNvSpPr>
                <a:spLocks/>
              </p:cNvSpPr>
              <p:nvPr/>
            </p:nvSpPr>
            <p:spPr bwMode="auto">
              <a:xfrm flipH="1">
                <a:off x="3482" y="1296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2" name="Freeform 28"/>
              <p:cNvSpPr>
                <a:spLocks/>
              </p:cNvSpPr>
              <p:nvPr/>
            </p:nvSpPr>
            <p:spPr bwMode="auto">
              <a:xfrm flipV="1">
                <a:off x="3120" y="960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3" name="Freeform 29"/>
              <p:cNvSpPr>
                <a:spLocks/>
              </p:cNvSpPr>
              <p:nvPr/>
            </p:nvSpPr>
            <p:spPr bwMode="auto">
              <a:xfrm flipV="1">
                <a:off x="2784" y="2112"/>
                <a:ext cx="83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94" name="Freeform 30"/>
              <p:cNvSpPr>
                <a:spLocks/>
              </p:cNvSpPr>
              <p:nvPr/>
            </p:nvSpPr>
            <p:spPr bwMode="auto">
              <a:xfrm>
                <a:off x="2448" y="1680"/>
                <a:ext cx="118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7695" name="Line 31"/>
            <p:cNvSpPr>
              <a:spLocks noChangeShapeType="1"/>
            </p:cNvSpPr>
            <p:nvPr/>
          </p:nvSpPr>
          <p:spPr bwMode="auto">
            <a:xfrm flipV="1">
              <a:off x="4344" y="3168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6" name="Line 32"/>
            <p:cNvSpPr>
              <a:spLocks noChangeShapeType="1"/>
            </p:cNvSpPr>
            <p:nvPr/>
          </p:nvSpPr>
          <p:spPr bwMode="auto">
            <a:xfrm>
              <a:off x="4344" y="3504"/>
              <a:ext cx="52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7697" name="Picture 33" descr="penguin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</p:spPr>
      </p:pic>
      <p:sp>
        <p:nvSpPr>
          <p:cNvPr id="497698" name="AutoShape 34"/>
          <p:cNvSpPr>
            <a:spLocks noChangeArrowheads="1"/>
          </p:cNvSpPr>
          <p:nvPr/>
        </p:nvSpPr>
        <p:spPr bwMode="auto">
          <a:xfrm flipH="1">
            <a:off x="1808163" y="5181600"/>
            <a:ext cx="2751137" cy="1581150"/>
          </a:xfrm>
          <a:prstGeom prst="wedgeEllipseCallout">
            <a:avLst>
              <a:gd name="adj1" fmla="val 77926"/>
              <a:gd name="adj2" fmla="val -552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disadvantages of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 reproduction?</a:t>
            </a:r>
          </a:p>
          <a:p>
            <a:r>
              <a:rPr lang="en-US" sz="5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/>
            </a:r>
            <a:br>
              <a:rPr lang="en-US" sz="5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 </a:t>
            </a:r>
            <a:b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advantages?</a:t>
            </a:r>
          </a:p>
        </p:txBody>
      </p:sp>
      <p:pic>
        <p:nvPicPr>
          <p:cNvPr id="497699" name="Picture 35"/>
          <p:cNvPicPr>
            <a:picLocks noChangeAspect="1" noChangeArrowheads="1"/>
          </p:cNvPicPr>
          <p:nvPr/>
        </p:nvPicPr>
        <p:blipFill>
          <a:blip r:embed="rId9" cstate="print"/>
          <a:srcRect r="2242"/>
          <a:stretch>
            <a:fillRect/>
          </a:stretch>
        </p:blipFill>
        <p:spPr bwMode="auto">
          <a:xfrm>
            <a:off x="7162800" y="2133600"/>
            <a:ext cx="1830387" cy="1720850"/>
          </a:xfrm>
          <a:prstGeom prst="rect">
            <a:avLst/>
          </a:prstGeom>
          <a:noFill/>
          <a:ln w="9525">
            <a:solidFill>
              <a:srgbClr val="0505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7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7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7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7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7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uiExpand="1" build="p"/>
      <p:bldP spid="49769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google.com/url?source=imgres&amp;ct=tbn&amp;q=http://library.thinkquest.org/C0123260/basic%2520knowledge/images/basic%2520knowledge/cell%2520division/comparison%2520between%2520meiosis%2520and%2520mitosis.gif&amp;usg=AFQjCNHLZ7PSq1lbydU0u_2EM7iKcBLj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499100" cy="694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How about the rest of us?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2287588"/>
          </a:xfrm>
          <a:noFill/>
          <a:ln/>
        </p:spPr>
        <p:txBody>
          <a:bodyPr/>
          <a:lstStyle/>
          <a:p>
            <a:r>
              <a:rPr lang="en-US" dirty="0"/>
              <a:t>What if a complex </a:t>
            </a:r>
            <a:r>
              <a:rPr lang="en-US" dirty="0" err="1"/>
              <a:t>multicellular</a:t>
            </a:r>
            <a:r>
              <a:rPr lang="en-US" dirty="0"/>
              <a:t> organism (like us) wants to reproduce?</a:t>
            </a:r>
          </a:p>
          <a:p>
            <a:r>
              <a:rPr lang="en-US" dirty="0" smtClean="0"/>
              <a:t>Do </a:t>
            </a:r>
            <a:r>
              <a:rPr lang="en-US" dirty="0"/>
              <a:t>we make egg &amp; sperm by mitosis?</a:t>
            </a:r>
          </a:p>
        </p:txBody>
      </p:sp>
      <p:sp>
        <p:nvSpPr>
          <p:cNvPr id="499716" name="Oval 4"/>
          <p:cNvSpPr>
            <a:spLocks noChangeArrowheads="1"/>
          </p:cNvSpPr>
          <p:nvPr/>
        </p:nvSpPr>
        <p:spPr bwMode="auto">
          <a:xfrm>
            <a:off x="1143000" y="4279900"/>
            <a:ext cx="1485900" cy="1485900"/>
          </a:xfrm>
          <a:prstGeom prst="ellipse">
            <a:avLst/>
          </a:prstGeom>
          <a:solidFill>
            <a:srgbClr val="FF45B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544638" y="4686300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4279900"/>
            <a:ext cx="2171700" cy="2413000"/>
            <a:chOff x="1872" y="2640"/>
            <a:chExt cx="1368" cy="1520"/>
          </a:xfrm>
        </p:grpSpPr>
        <p:sp>
          <p:nvSpPr>
            <p:cNvPr id="499719" name="Freeform 7"/>
            <p:cNvSpPr>
              <a:spLocks/>
            </p:cNvSpPr>
            <p:nvPr/>
          </p:nvSpPr>
          <p:spPr bwMode="auto">
            <a:xfrm>
              <a:off x="1872" y="3264"/>
              <a:ext cx="736" cy="896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0" name="Oval 8"/>
            <p:cNvSpPr>
              <a:spLocks noChangeArrowheads="1"/>
            </p:cNvSpPr>
            <p:nvPr/>
          </p:nvSpPr>
          <p:spPr bwMode="auto">
            <a:xfrm>
              <a:off x="2304" y="2640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3886200" y="4676775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rgbClr val="0F116A"/>
                </a:solidFill>
              </a:rPr>
              <a:t>46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819400" y="4657725"/>
            <a:ext cx="495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200" b="1">
                <a:solidFill>
                  <a:srgbClr val="0F116A"/>
                </a:solidFill>
              </a:rPr>
              <a:t>+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23" name="Oval 11"/>
          <p:cNvSpPr>
            <a:spLocks noChangeArrowheads="1"/>
          </p:cNvSpPr>
          <p:nvPr/>
        </p:nvSpPr>
        <p:spPr bwMode="auto">
          <a:xfrm>
            <a:off x="6705600" y="4254500"/>
            <a:ext cx="1485900" cy="1485900"/>
          </a:xfrm>
          <a:prstGeom prst="ellipse">
            <a:avLst/>
          </a:prstGeom>
          <a:solidFill>
            <a:schemeClr val="tx2"/>
          </a:solidFill>
          <a:ln w="9525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4" name="AutoShape 12"/>
          <p:cNvSpPr>
            <a:spLocks noChangeArrowheads="1"/>
          </p:cNvSpPr>
          <p:nvPr/>
        </p:nvSpPr>
        <p:spPr bwMode="auto">
          <a:xfrm>
            <a:off x="5257800" y="48704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7085013" y="4676775"/>
            <a:ext cx="720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92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1528763" y="58547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0" name="Rectangle 18"/>
          <p:cNvSpPr>
            <a:spLocks noChangeArrowheads="1"/>
          </p:cNvSpPr>
          <p:nvPr/>
        </p:nvSpPr>
        <p:spPr bwMode="auto">
          <a:xfrm>
            <a:off x="3702050" y="58547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1" name="Rectangle 19"/>
          <p:cNvSpPr>
            <a:spLocks noChangeArrowheads="1"/>
          </p:cNvSpPr>
          <p:nvPr/>
        </p:nvSpPr>
        <p:spPr bwMode="auto">
          <a:xfrm>
            <a:off x="6910388" y="5854700"/>
            <a:ext cx="10683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9738" name="AutoShape 26"/>
          <p:cNvSpPr>
            <a:spLocks noChangeArrowheads="1"/>
          </p:cNvSpPr>
          <p:nvPr/>
        </p:nvSpPr>
        <p:spPr bwMode="auto">
          <a:xfrm>
            <a:off x="26988" y="3484563"/>
            <a:ext cx="4305300" cy="6000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What if we did, then….</a:t>
            </a:r>
          </a:p>
        </p:txBody>
      </p:sp>
      <p:sp>
        <p:nvSpPr>
          <p:cNvPr id="499739" name="AutoShape 27"/>
          <p:cNvSpPr>
            <a:spLocks noChangeArrowheads="1"/>
          </p:cNvSpPr>
          <p:nvPr/>
        </p:nvSpPr>
        <p:spPr bwMode="auto">
          <a:xfrm>
            <a:off x="6159500" y="6291263"/>
            <a:ext cx="2662238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3000" b="1" i="1">
                <a:solidFill>
                  <a:schemeClr val="bg1"/>
                </a:solidFill>
              </a:rPr>
              <a:t>Doesn’t work!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0" name="AutoShape 28"/>
          <p:cNvSpPr>
            <a:spLocks noChangeArrowheads="1"/>
          </p:cNvSpPr>
          <p:nvPr/>
        </p:nvSpPr>
        <p:spPr bwMode="auto">
          <a:xfrm>
            <a:off x="8258175" y="2916238"/>
            <a:ext cx="771525" cy="508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r"/>
            <a:r>
              <a:rPr lang="en-US" sz="3000" b="1" i="1">
                <a:solidFill>
                  <a:schemeClr val="bg1"/>
                </a:solidFill>
              </a:rPr>
              <a:t>No!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99741" name="Text Box 29"/>
          <p:cNvSpPr txBox="1">
            <a:spLocks noChangeArrowheads="1"/>
          </p:cNvSpPr>
          <p:nvPr/>
        </p:nvSpPr>
        <p:spPr bwMode="auto">
          <a:xfrm>
            <a:off x="1287463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  <p:sp>
        <p:nvSpPr>
          <p:cNvPr id="499742" name="Text Box 30"/>
          <p:cNvSpPr txBox="1">
            <a:spLocks noChangeArrowheads="1"/>
          </p:cNvSpPr>
          <p:nvPr/>
        </p:nvSpPr>
        <p:spPr bwMode="auto">
          <a:xfrm>
            <a:off x="3571875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  <p:sp>
        <p:nvSpPr>
          <p:cNvPr id="499743" name="Text Box 31"/>
          <p:cNvSpPr txBox="1">
            <a:spLocks noChangeArrowheads="1"/>
          </p:cNvSpPr>
          <p:nvPr/>
        </p:nvSpPr>
        <p:spPr bwMode="auto">
          <a:xfrm>
            <a:off x="6780213" y="3827463"/>
            <a:ext cx="12128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200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142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9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9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9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autoUpdateAnimBg="0"/>
      <p:bldP spid="499716" grpId="0" animBg="1"/>
      <p:bldP spid="499717" grpId="0" build="p" autoUpdateAnimBg="0"/>
      <p:bldP spid="499721" grpId="0" build="p" autoUpdateAnimBg="0"/>
      <p:bldP spid="499722" grpId="0" build="p" autoUpdateAnimBg="0"/>
      <p:bldP spid="499723" grpId="0" animBg="1"/>
      <p:bldP spid="499724" grpId="0" animBg="1"/>
      <p:bldP spid="499725" grpId="0" build="p" autoUpdateAnimBg="0"/>
      <p:bldP spid="499729" grpId="0" build="p" autoUpdateAnimBg="0"/>
      <p:bldP spid="499730" grpId="0" build="p" autoUpdateAnimBg="0"/>
      <p:bldP spid="499731" grpId="0" build="p" autoUpdateAnimBg="0"/>
      <p:bldP spid="499738" grpId="0" animBg="1" autoUpdateAnimBg="0"/>
      <p:bldP spid="499739" grpId="0" animBg="1" autoUpdateAnimBg="0"/>
      <p:bldP spid="499740" grpId="0" animBg="1" autoUpdateAnimBg="0"/>
      <p:bldP spid="499741" grpId="0" build="p" autoUpdateAnimBg="0"/>
      <p:bldP spid="499742" grpId="0" build="p" autoUpdateAnimBg="0"/>
      <p:bldP spid="49974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2006-2007</a:t>
            </a:r>
            <a:endParaRPr lang="en-US" b="0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1143000" y="2895600"/>
            <a:ext cx="4756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Meiosis &amp;</a:t>
            </a:r>
          </a:p>
          <a:p>
            <a:r>
              <a:rPr lang="en-US" sz="3600" b="1">
                <a:solidFill>
                  <a:schemeClr val="tx2"/>
                </a:solidFill>
              </a:rPr>
              <a:t>Sexual Reproduction</a:t>
            </a:r>
          </a:p>
        </p:txBody>
      </p: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38369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0"/>
            <a:ext cx="31242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8" name="Picture 6" descr="meiomo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1954213" cy="1954213"/>
          </a:xfrm>
          <a:prstGeom prst="rect">
            <a:avLst/>
          </a:prstGeom>
          <a:noFill/>
        </p:spPr>
      </p:pic>
      <p:pic>
        <p:nvPicPr>
          <p:cNvPr id="422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33400"/>
            <a:ext cx="23622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22" name="Picture 10" descr="01-03bx1-ReproBeetles"/>
          <p:cNvPicPr>
            <a:picLocks noChangeAspect="1" noChangeArrowheads="1"/>
          </p:cNvPicPr>
          <p:nvPr/>
        </p:nvPicPr>
        <p:blipFill>
          <a:blip r:embed="rId7" cstate="print"/>
          <a:srcRect t="8105" r="5400"/>
          <a:stretch>
            <a:fillRect/>
          </a:stretch>
        </p:blipFill>
        <p:spPr bwMode="auto">
          <a:xfrm>
            <a:off x="2438400" y="4667250"/>
            <a:ext cx="30337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iosis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23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211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MEIOSIS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08225" y="1477963"/>
            <a:ext cx="4524375" cy="3905250"/>
            <a:chOff x="403" y="1025"/>
            <a:chExt cx="2352" cy="2030"/>
          </a:xfrm>
        </p:grpSpPr>
        <p:pic>
          <p:nvPicPr>
            <p:cNvPr id="51200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r="14415" b="1477"/>
            <a:stretch>
              <a:fillRect/>
            </a:stretch>
          </p:blipFill>
          <p:spPr bwMode="auto">
            <a:xfrm>
              <a:off x="403" y="1025"/>
              <a:ext cx="2352" cy="2030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512004" name="Rectangle 4"/>
            <p:cNvSpPr>
              <a:spLocks noChangeArrowheads="1"/>
            </p:cNvSpPr>
            <p:nvPr/>
          </p:nvSpPr>
          <p:spPr bwMode="auto">
            <a:xfrm>
              <a:off x="532" y="1179"/>
              <a:ext cx="44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</p:spPr>
      </p:pic>
      <p:sp>
        <p:nvSpPr>
          <p:cNvPr id="512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  <a:ln/>
        </p:spPr>
        <p:txBody>
          <a:bodyPr/>
          <a:lstStyle/>
          <a:p>
            <a:pPr algn="r"/>
            <a:r>
              <a:rPr lang="en-US" sz="2800"/>
              <a:t>Human female </a:t>
            </a:r>
            <a:r>
              <a:rPr lang="en-US" sz="2800" u="sng">
                <a:solidFill>
                  <a:srgbClr val="CC0000"/>
                </a:solidFill>
              </a:rPr>
              <a:t>karyotype</a:t>
            </a:r>
            <a:endParaRPr lang="en-US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6080125" y="5405438"/>
            <a:ext cx="1619250" cy="13255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7994650" y="5583238"/>
            <a:ext cx="895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XX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6" grpId="0" build="p" autoUpdateAnimBg="0"/>
      <p:bldP spid="512007" grpId="0" animBg="1"/>
      <p:bldP spid="512008" grpId="0" animBg="1" autoUpdateAnimBg="0"/>
      <p:bldP spid="512009" grpId="0" build="p" autoUpdateAnimBg="0"/>
      <p:bldP spid="512010" grpId="0" build="p" autoUpdateAnimBg="0"/>
      <p:bldP spid="51201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7788" y="1676400"/>
            <a:ext cx="3906837" cy="3506788"/>
            <a:chOff x="1761" y="1186"/>
            <a:chExt cx="2461" cy="2209"/>
          </a:xfrm>
        </p:grpSpPr>
        <p:pic>
          <p:nvPicPr>
            <p:cNvPr id="514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13499" t="6000" r="17999" b="12000"/>
            <a:stretch>
              <a:fillRect/>
            </a:stretch>
          </p:blipFill>
          <p:spPr bwMode="auto">
            <a:xfrm>
              <a:off x="1761" y="1186"/>
              <a:ext cx="2461" cy="2209"/>
            </a:xfrm>
            <a:prstGeom prst="rect">
              <a:avLst/>
            </a:prstGeom>
            <a:noFill/>
            <a:ln w="76200">
              <a:solidFill>
                <a:srgbClr val="050500"/>
              </a:solidFill>
              <a:miter lim="800000"/>
              <a:headEnd/>
              <a:tailEnd/>
            </a:ln>
          </p:spPr>
        </p:pic>
        <p:sp>
          <p:nvSpPr>
            <p:cNvPr id="514052" name="Rectangle 4"/>
            <p:cNvSpPr>
              <a:spLocks noChangeArrowheads="1"/>
            </p:cNvSpPr>
            <p:nvPr/>
          </p:nvSpPr>
          <p:spPr bwMode="auto">
            <a:xfrm>
              <a:off x="1763" y="1250"/>
              <a:ext cx="287" cy="2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</p:spPr>
      </p:pic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2859088" y="2035175"/>
            <a:ext cx="3422650" cy="110807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3000" b="1">
                <a:solidFill>
                  <a:srgbClr val="0F116A"/>
                </a:solidFill>
              </a:rPr>
              <a:t>46 chromosomes</a:t>
            </a:r>
          </a:p>
          <a:p>
            <a:pPr algn="l"/>
            <a:r>
              <a:rPr lang="en-US" sz="3000" b="1">
                <a:solidFill>
                  <a:srgbClr val="0F116A"/>
                </a:solidFill>
              </a:rPr>
              <a:t>23 pairs</a:t>
            </a:r>
          </a:p>
        </p:txBody>
      </p:sp>
      <p:sp>
        <p:nvSpPr>
          <p:cNvPr id="514057" name="Rectangle 9"/>
          <p:cNvSpPr>
            <a:spLocks noChangeArrowheads="1"/>
          </p:cNvSpPr>
          <p:nvPr/>
        </p:nvSpPr>
        <p:spPr bwMode="auto">
          <a:xfrm>
            <a:off x="7031038" y="5583238"/>
            <a:ext cx="8953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4200" b="1" u="sng">
                <a:solidFill>
                  <a:srgbClr val="CC0000"/>
                </a:solidFill>
              </a:rPr>
              <a:t>XY</a:t>
            </a:r>
            <a:endParaRPr lang="en-US" sz="3800" b="1">
              <a:solidFill>
                <a:srgbClr val="0F116A"/>
              </a:solidFill>
            </a:endParaRPr>
          </a:p>
        </p:txBody>
      </p:sp>
      <p:sp>
        <p:nvSpPr>
          <p:cNvPr id="514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9925" y="392113"/>
            <a:ext cx="4664075" cy="547687"/>
          </a:xfrm>
          <a:noFill/>
          <a:ln/>
        </p:spPr>
        <p:txBody>
          <a:bodyPr/>
          <a:lstStyle/>
          <a:p>
            <a:pPr algn="r"/>
            <a:r>
              <a:rPr lang="en-US" sz="2800"/>
              <a:t>Human male </a:t>
            </a:r>
            <a:r>
              <a:rPr lang="en-US" sz="2800" u="sng">
                <a:solidFill>
                  <a:srgbClr val="CC0000"/>
                </a:solidFill>
              </a:rPr>
              <a:t>karyotype</a:t>
            </a:r>
            <a:endParaRPr lang="en-US"/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auto">
          <a:xfrm>
            <a:off x="0" y="411163"/>
            <a:ext cx="33909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3000" b="1" u="sng">
                <a:solidFill>
                  <a:srgbClr val="CC0000"/>
                </a:solidFill>
              </a:rPr>
              <a:t>diploid = 2 copies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514061" name="Oval 13"/>
          <p:cNvSpPr>
            <a:spLocks noChangeArrowheads="1"/>
          </p:cNvSpPr>
          <p:nvPr/>
        </p:nvSpPr>
        <p:spPr bwMode="auto">
          <a:xfrm>
            <a:off x="3425825" y="361950"/>
            <a:ext cx="762000" cy="7620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CC0000"/>
                </a:solidFill>
              </a:rPr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5" grpId="0" animBg="1"/>
      <p:bldP spid="514056" grpId="0" animBg="1" autoUpdateAnimBg="0"/>
      <p:bldP spid="514057" grpId="0" build="p" autoUpdateAnimBg="0"/>
      <p:bldP spid="514059" grpId="0" build="p" autoUpdateAnimBg="0"/>
      <p:bldP spid="514060" grpId="0" build="p" autoUpdateAnimBg="0"/>
      <p:bldP spid="51406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57" name="AutoShape 37"/>
          <p:cNvSpPr>
            <a:spLocks noChangeArrowheads="1"/>
          </p:cNvSpPr>
          <p:nvPr/>
        </p:nvSpPr>
        <p:spPr bwMode="auto">
          <a:xfrm>
            <a:off x="3203575" y="6408738"/>
            <a:ext cx="1171575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gametes</a:t>
            </a:r>
          </a:p>
        </p:txBody>
      </p:sp>
      <p:sp>
        <p:nvSpPr>
          <p:cNvPr id="517122" name="AutoShape 2"/>
          <p:cNvSpPr>
            <a:spLocks noChangeArrowheads="1"/>
          </p:cNvSpPr>
          <p:nvPr/>
        </p:nvSpPr>
        <p:spPr bwMode="auto">
          <a:xfrm>
            <a:off x="6781800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534400" cy="1397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How do we make </a:t>
            </a:r>
            <a:r>
              <a:rPr lang="en-US" dirty="0" smtClean="0"/>
              <a:t>gametes (sex cells)?</a:t>
            </a:r>
            <a:endParaRPr lang="en-US" dirty="0"/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9138" y="990600"/>
            <a:ext cx="8424862" cy="1473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Must reduce 46 chromosomes </a:t>
            </a:r>
            <a:r>
              <a:rPr lang="en-US" dirty="0">
                <a:sym typeface="Symbol" pitchFamily="48" charset="2"/>
              </a:rPr>
              <a:t> </a:t>
            </a:r>
            <a:r>
              <a:rPr lang="en-US" dirty="0"/>
              <a:t>23</a:t>
            </a:r>
            <a:endParaRPr lang="en-US" sz="2800" dirty="0"/>
          </a:p>
          <a:p>
            <a:pPr marL="741363" lvl="1" indent="-284163">
              <a:lnSpc>
                <a:spcPct val="90000"/>
              </a:lnSpc>
            </a:pPr>
            <a:r>
              <a:rPr lang="en-US" dirty="0"/>
              <a:t>must </a:t>
            </a:r>
            <a:r>
              <a:rPr lang="en-US" u="sng" dirty="0">
                <a:solidFill>
                  <a:srgbClr val="CC0000"/>
                </a:solidFill>
              </a:rPr>
              <a:t>half</a:t>
            </a:r>
            <a:r>
              <a:rPr lang="en-US" dirty="0"/>
              <a:t> the number of chromosomes</a:t>
            </a:r>
          </a:p>
          <a:p>
            <a:pPr marL="741363" lvl="1" indent="-284163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haploid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1025" y="2387600"/>
            <a:ext cx="1485900" cy="1485900"/>
            <a:chOff x="720" y="2880"/>
            <a:chExt cx="936" cy="936"/>
          </a:xfrm>
        </p:grpSpPr>
        <p:sp>
          <p:nvSpPr>
            <p:cNvPr id="517126" name="Oval 6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27" name="Rectangle 7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73325" y="4445000"/>
            <a:ext cx="2171700" cy="2413000"/>
            <a:chOff x="1896" y="2832"/>
            <a:chExt cx="1368" cy="152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30" name="Freeform 1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31" name="Oval 1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132" name="Rectangle 12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3" name="AutoShape 13"/>
          <p:cNvSpPr>
            <a:spLocks noChangeArrowheads="1"/>
          </p:cNvSpPr>
          <p:nvPr/>
        </p:nvSpPr>
        <p:spPr bwMode="auto">
          <a:xfrm>
            <a:off x="1828800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517135" name="Oval 15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36" name="Rectangle 16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522663" y="37592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276600" y="60960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517140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41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2" name="AutoShape 22"/>
          <p:cNvSpPr>
            <a:spLocks noChangeArrowheads="1"/>
          </p:cNvSpPr>
          <p:nvPr/>
        </p:nvSpPr>
        <p:spPr bwMode="auto">
          <a:xfrm>
            <a:off x="1828800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3" name="AutoShape 23"/>
          <p:cNvSpPr>
            <a:spLocks noChangeArrowheads="1"/>
          </p:cNvSpPr>
          <p:nvPr/>
        </p:nvSpPr>
        <p:spPr bwMode="auto">
          <a:xfrm>
            <a:off x="1971675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535863" y="3225800"/>
            <a:ext cx="1485900" cy="1485900"/>
            <a:chOff x="4747" y="2032"/>
            <a:chExt cx="936" cy="936"/>
          </a:xfrm>
        </p:grpSpPr>
        <p:sp>
          <p:nvSpPr>
            <p:cNvPr id="517145" name="Oval 25"/>
            <p:cNvSpPr>
              <a:spLocks noChangeArrowheads="1"/>
            </p:cNvSpPr>
            <p:nvPr/>
          </p:nvSpPr>
          <p:spPr bwMode="auto">
            <a:xfrm>
              <a:off x="4747" y="2032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46" name="Rectangle 26"/>
            <p:cNvSpPr>
              <a:spLocks noChangeArrowheads="1"/>
            </p:cNvSpPr>
            <p:nvPr/>
          </p:nvSpPr>
          <p:spPr bwMode="auto">
            <a:xfrm>
              <a:off x="5005" y="2288"/>
              <a:ext cx="454" cy="42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47" name="AutoShape 27"/>
          <p:cNvSpPr>
            <a:spLocks noChangeArrowheads="1"/>
          </p:cNvSpPr>
          <p:nvPr/>
        </p:nvSpPr>
        <p:spPr bwMode="auto">
          <a:xfrm>
            <a:off x="6210300" y="5380038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fertilization</a:t>
            </a:r>
          </a:p>
        </p:txBody>
      </p:sp>
      <p:sp>
        <p:nvSpPr>
          <p:cNvPr id="517148" name="AutoShape 28"/>
          <p:cNvSpPr>
            <a:spLocks noChangeArrowheads="1"/>
          </p:cNvSpPr>
          <p:nvPr/>
        </p:nvSpPr>
        <p:spPr bwMode="auto">
          <a:xfrm>
            <a:off x="4343400" y="3911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5372100" y="2768600"/>
            <a:ext cx="1485900" cy="1485900"/>
            <a:chOff x="720" y="2880"/>
            <a:chExt cx="936" cy="936"/>
          </a:xfrm>
        </p:grpSpPr>
        <p:sp>
          <p:nvSpPr>
            <p:cNvPr id="517150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51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686300" y="3784600"/>
            <a:ext cx="2171700" cy="2413000"/>
            <a:chOff x="1896" y="2832"/>
            <a:chExt cx="1368" cy="1520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17154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55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156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17158" name="AutoShape 38"/>
          <p:cNvSpPr>
            <a:spLocks noChangeArrowheads="1"/>
          </p:cNvSpPr>
          <p:nvPr/>
        </p:nvSpPr>
        <p:spPr bwMode="auto">
          <a:xfrm>
            <a:off x="7780338" y="2660650"/>
            <a:ext cx="922337" cy="373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zygote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7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7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7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7" grpId="0" animBg="1"/>
      <p:bldP spid="517122" grpId="0" animBg="1"/>
      <p:bldP spid="517124" grpId="0" build="p" autoUpdateAnimBg="0"/>
      <p:bldP spid="517137" grpId="0" build="p" autoUpdateAnimBg="0" advAuto="0"/>
      <p:bldP spid="517138" grpId="0" build="p" autoUpdateAnimBg="0" advAuto="0"/>
      <p:bldP spid="517143" grpId="0" animBg="1"/>
      <p:bldP spid="517147" grpId="0" animBg="1"/>
      <p:bldP spid="517148" grpId="0" animBg="1"/>
      <p:bldP spid="5171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makes sperm &amp; eggs</a:t>
            </a:r>
          </a:p>
        </p:txBody>
      </p:sp>
      <p:sp>
        <p:nvSpPr>
          <p:cNvPr id="333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219200"/>
          </a:xfrm>
        </p:spPr>
        <p:txBody>
          <a:bodyPr/>
          <a:lstStyle/>
          <a:p>
            <a:r>
              <a:rPr lang="en-US" dirty="0"/>
              <a:t>46 chromosomes to 23 </a:t>
            </a:r>
            <a:r>
              <a:rPr lang="en-US" dirty="0" smtClean="0"/>
              <a:t>chromosomes</a:t>
            </a: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86400" y="2438400"/>
            <a:ext cx="1485900" cy="1485900"/>
            <a:chOff x="720" y="2880"/>
            <a:chExt cx="936" cy="936"/>
          </a:xfrm>
        </p:grpSpPr>
        <p:sp>
          <p:nvSpPr>
            <p:cNvPr id="333828" name="Oval 4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29" name="Rectangle 5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38700" y="4495800"/>
            <a:ext cx="2171700" cy="2413000"/>
            <a:chOff x="3048" y="2832"/>
            <a:chExt cx="1368" cy="152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48" y="2832"/>
              <a:ext cx="1368" cy="1520"/>
              <a:chOff x="1872" y="2640"/>
              <a:chExt cx="1368" cy="1520"/>
            </a:xfrm>
          </p:grpSpPr>
          <p:sp>
            <p:nvSpPr>
              <p:cNvPr id="333831" name="Freeform 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32" name="Oval 8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3833" name="Rectangle 9"/>
            <p:cNvSpPr>
              <a:spLocks noChangeArrowheads="1"/>
            </p:cNvSpPr>
            <p:nvPr/>
          </p:nvSpPr>
          <p:spPr bwMode="auto">
            <a:xfrm>
              <a:off x="3722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36" name="AutoShape 12"/>
          <p:cNvSpPr>
            <a:spLocks noChangeArrowheads="1"/>
          </p:cNvSpPr>
          <p:nvPr/>
        </p:nvSpPr>
        <p:spPr bwMode="auto">
          <a:xfrm>
            <a:off x="3962400" y="3200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4495800"/>
            <a:ext cx="1485900" cy="1485900"/>
            <a:chOff x="720" y="1392"/>
            <a:chExt cx="936" cy="936"/>
          </a:xfrm>
        </p:grpSpPr>
        <p:sp>
          <p:nvSpPr>
            <p:cNvPr id="333835" name="Oval 11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7" name="Rectangle 13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5888038" y="3810000"/>
            <a:ext cx="681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5641975" y="61468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095500" y="2590800"/>
            <a:ext cx="1485900" cy="1485900"/>
            <a:chOff x="720" y="2880"/>
            <a:chExt cx="936" cy="936"/>
          </a:xfrm>
        </p:grpSpPr>
        <p:sp>
          <p:nvSpPr>
            <p:cNvPr id="333844" name="Oval 2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5" name="Rectangle 21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333846" name="AutoShape 22"/>
          <p:cNvSpPr>
            <a:spLocks noChangeArrowheads="1"/>
          </p:cNvSpPr>
          <p:nvPr/>
        </p:nvSpPr>
        <p:spPr bwMode="auto">
          <a:xfrm>
            <a:off x="3962400" y="5156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3733800" y="3886200"/>
            <a:ext cx="1603375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50" name="Rectangle 26"/>
          <p:cNvSpPr>
            <a:spLocks noChangeArrowheads="1"/>
          </p:cNvSpPr>
          <p:nvPr/>
        </p:nvSpPr>
        <p:spPr bwMode="auto">
          <a:xfrm>
            <a:off x="7089775" y="5964238"/>
            <a:ext cx="1538288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haploid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823913" y="5964238"/>
            <a:ext cx="1431925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diploid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3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autoUpdateAnimBg="0"/>
      <p:bldP spid="333836" grpId="0" animBg="1"/>
      <p:bldP spid="333838" grpId="0" build="p" autoUpdateAnimBg="0"/>
      <p:bldP spid="333839" grpId="0" build="p" autoUpdateAnimBg="0"/>
      <p:bldP spid="333846" grpId="0" animBg="1"/>
      <p:bldP spid="333847" grpId="0" animBg="1"/>
      <p:bldP spid="333850" grpId="0" animBg="1"/>
      <p:bldP spid="3338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4375" y="1371600"/>
            <a:ext cx="8201025" cy="2419350"/>
          </a:xfrm>
        </p:spPr>
        <p:txBody>
          <a:bodyPr/>
          <a:lstStyle/>
          <a:p>
            <a:pPr marL="280988" indent="-280988">
              <a:lnSpc>
                <a:spcPct val="90000"/>
              </a:lnSpc>
              <a:tabLst>
                <a:tab pos="909638" algn="l"/>
                <a:tab pos="1371600" algn="l"/>
              </a:tabLst>
            </a:pPr>
            <a:r>
              <a:rPr lang="en-US" sz="2800" dirty="0"/>
              <a:t>Going from egg to baby….</a:t>
            </a:r>
            <a:r>
              <a:rPr lang="en-US" sz="2600" dirty="0"/>
              <a:t> </a:t>
            </a:r>
          </a:p>
          <a:p>
            <a:pPr lvl="1" indent="-225425">
              <a:lnSpc>
                <a:spcPct val="90000"/>
              </a:lnSpc>
              <a:buFont typeface="Wingdings" pitchFamily="1" charset="2"/>
              <a:buNone/>
              <a:tabLst>
                <a:tab pos="909638" algn="l"/>
                <a:tab pos="1371600" algn="l"/>
              </a:tabLst>
            </a:pPr>
            <a:r>
              <a:rPr lang="en-US" sz="2600" dirty="0"/>
              <a:t>the original fertilized egg has to divide… </a:t>
            </a:r>
          </a:p>
          <a:p>
            <a:pPr marL="280988" indent="-280988">
              <a:lnSpc>
                <a:spcPct val="90000"/>
              </a:lnSpc>
              <a:buFont typeface="Wingdings" pitchFamily="1" charset="2"/>
              <a:buNone/>
              <a:tabLst>
                <a:tab pos="909638" algn="l"/>
                <a:tab pos="1371600" algn="l"/>
              </a:tabLst>
            </a:pPr>
            <a:r>
              <a:rPr lang="en-US" sz="2600" dirty="0"/>
              <a:t>		and divide…</a:t>
            </a:r>
          </a:p>
          <a:p>
            <a:pPr marL="280988" indent="-280988">
              <a:lnSpc>
                <a:spcPct val="90000"/>
              </a:lnSpc>
              <a:buFont typeface="Wingdings" pitchFamily="1" charset="2"/>
              <a:buNone/>
              <a:tabLst>
                <a:tab pos="909638" algn="l"/>
                <a:tab pos="1371600" algn="l"/>
              </a:tabLst>
            </a:pPr>
            <a:r>
              <a:rPr lang="en-US" sz="2600" dirty="0"/>
              <a:t>			and divide…</a:t>
            </a:r>
          </a:p>
          <a:p>
            <a:pPr marL="280988" indent="-280988">
              <a:lnSpc>
                <a:spcPct val="90000"/>
              </a:lnSpc>
              <a:buFont typeface="Wingdings" pitchFamily="1" charset="2"/>
              <a:buNone/>
              <a:tabLst>
                <a:tab pos="909638" algn="l"/>
                <a:tab pos="1371600" algn="l"/>
              </a:tabLst>
            </a:pPr>
            <a:r>
              <a:rPr lang="en-US" sz="2600" dirty="0"/>
              <a:t>				and divide…</a:t>
            </a:r>
          </a:p>
        </p:txBody>
      </p:sp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4" cstate="print"/>
          <a:srcRect r="66667"/>
          <a:stretch>
            <a:fillRect/>
          </a:stretch>
        </p:blipFill>
        <p:spPr bwMode="auto">
          <a:xfrm>
            <a:off x="0" y="3835400"/>
            <a:ext cx="2971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Getting from there to here…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33334" r="33334"/>
          <a:stretch>
            <a:fillRect/>
          </a:stretch>
        </p:blipFill>
        <p:spPr bwMode="auto">
          <a:xfrm>
            <a:off x="2895600" y="3835400"/>
            <a:ext cx="32766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66667"/>
          <a:stretch>
            <a:fillRect/>
          </a:stretch>
        </p:blipFill>
        <p:spPr bwMode="auto">
          <a:xfrm>
            <a:off x="6172200" y="38100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uiExpand="1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= reduction division</a:t>
            </a:r>
          </a:p>
        </p:txBody>
      </p:sp>
      <p:sp>
        <p:nvSpPr>
          <p:cNvPr id="273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</p:spPr>
        <p:txBody>
          <a:bodyPr/>
          <a:lstStyle/>
          <a:p>
            <a:pPr lvl="1"/>
            <a:r>
              <a:rPr lang="en-US" sz="3200" dirty="0" smtClean="0"/>
              <a:t>special </a:t>
            </a:r>
            <a:r>
              <a:rPr lang="en-US" sz="3200" dirty="0"/>
              <a:t>cell division in sexually reproducing organisms</a:t>
            </a:r>
          </a:p>
          <a:p>
            <a:pPr lvl="1"/>
            <a:r>
              <a:rPr lang="en-US" sz="3200" u="sng" dirty="0">
                <a:solidFill>
                  <a:srgbClr val="CC0000"/>
                </a:solidFill>
              </a:rPr>
              <a:t>reduce number of chromosomes</a:t>
            </a:r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2n </a:t>
            </a:r>
            <a:r>
              <a:rPr lang="en-US" sz="2800" u="sng" dirty="0">
                <a:solidFill>
                  <a:srgbClr val="CC0000"/>
                </a:solidFill>
                <a:sym typeface="Symbol" pitchFamily="48" charset="2"/>
              </a:rPr>
              <a:t> </a:t>
            </a:r>
            <a:r>
              <a:rPr lang="en-US" sz="2800" u="sng" dirty="0">
                <a:solidFill>
                  <a:srgbClr val="CC0000"/>
                </a:solidFill>
              </a:rPr>
              <a:t>1n </a:t>
            </a:r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diploid </a:t>
            </a:r>
            <a:r>
              <a:rPr lang="en-US" sz="2800" u="sng" dirty="0">
                <a:solidFill>
                  <a:srgbClr val="CC0000"/>
                </a:solidFill>
                <a:sym typeface="Symbol" pitchFamily="48" charset="2"/>
              </a:rPr>
              <a:t> haploid </a:t>
            </a:r>
          </a:p>
          <a:p>
            <a:pPr lvl="3"/>
            <a:r>
              <a:rPr lang="en-US" sz="2400" u="sng" dirty="0">
                <a:solidFill>
                  <a:srgbClr val="CC0000"/>
                </a:solidFill>
                <a:sym typeface="Symbol" pitchFamily="48" charset="2"/>
              </a:rPr>
              <a:t>half</a:t>
            </a:r>
            <a:endParaRPr lang="en-US" sz="2400" u="sng" dirty="0">
              <a:solidFill>
                <a:srgbClr val="CC0000"/>
              </a:solidFill>
            </a:endParaRPr>
          </a:p>
          <a:p>
            <a:pPr lvl="1"/>
            <a:r>
              <a:rPr lang="en-US" sz="3200" dirty="0"/>
              <a:t>makes </a:t>
            </a:r>
            <a:r>
              <a:rPr lang="en-US" sz="3200" u="sng" dirty="0">
                <a:solidFill>
                  <a:srgbClr val="CC0000"/>
                </a:solidFill>
              </a:rPr>
              <a:t>gametes</a:t>
            </a:r>
            <a:r>
              <a:rPr lang="en-US" sz="3200" dirty="0"/>
              <a:t> </a:t>
            </a:r>
          </a:p>
          <a:p>
            <a:pPr lvl="2"/>
            <a:r>
              <a:rPr lang="en-US" sz="2800" dirty="0"/>
              <a:t>sperm, eggs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0"/>
            <a:ext cx="2527300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4" cstate="print"/>
          <a:srcRect r="3032"/>
          <a:stretch>
            <a:fillRect/>
          </a:stretch>
        </p:blipFill>
        <p:spPr bwMode="auto">
          <a:xfrm>
            <a:off x="3962400" y="381000"/>
            <a:ext cx="5073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sz="3200" b="1" u="sng" dirty="0"/>
              <a:t>Meiosis &amp; </a:t>
            </a:r>
            <a:r>
              <a:rPr lang="en-US" sz="3200" b="1" u="sng" dirty="0" smtClean="0"/>
              <a:t>Mitosis</a:t>
            </a:r>
            <a:endParaRPr lang="en-US" b="1" u="sng" dirty="0"/>
          </a:p>
        </p:txBody>
      </p:sp>
      <p:sp>
        <p:nvSpPr>
          <p:cNvPr id="439302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5163" y="1371600"/>
            <a:ext cx="3386137" cy="5286375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Meiosis to make gametes</a:t>
            </a: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Mitosis </a:t>
            </a:r>
            <a:r>
              <a:rPr lang="en-US" dirty="0">
                <a:solidFill>
                  <a:srgbClr val="CC0000"/>
                </a:solidFill>
              </a:rPr>
              <a:t>to make copies of </a:t>
            </a:r>
            <a:r>
              <a:rPr lang="en-US" dirty="0" smtClean="0">
                <a:solidFill>
                  <a:srgbClr val="CC0000"/>
                </a:solidFill>
              </a:rPr>
              <a:t>cells: growth, repair, development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57325" y="1716088"/>
            <a:ext cx="6153150" cy="6153150"/>
            <a:chOff x="918" y="1081"/>
            <a:chExt cx="3876" cy="3876"/>
          </a:xfrm>
        </p:grpSpPr>
        <p:sp>
          <p:nvSpPr>
            <p:cNvPr id="516099" name="AutoShape 3"/>
            <p:cNvSpPr>
              <a:spLocks noChangeArrowheads="1"/>
            </p:cNvSpPr>
            <p:nvPr/>
          </p:nvSpPr>
          <p:spPr bwMode="auto">
            <a:xfrm rot="102854">
              <a:off x="918" y="1081"/>
              <a:ext cx="3876" cy="3876"/>
            </a:xfrm>
            <a:custGeom>
              <a:avLst/>
              <a:gdLst>
                <a:gd name="G0" fmla="+- 9414 0 0"/>
                <a:gd name="G1" fmla="+- -11183963 0 0"/>
                <a:gd name="G2" fmla="+- 0 0 -11183963"/>
                <a:gd name="T0" fmla="*/ 0 256 1"/>
                <a:gd name="T1" fmla="*/ 180 256 1"/>
                <a:gd name="G3" fmla="+- -11183963 T0 T1"/>
                <a:gd name="T2" fmla="*/ 0 256 1"/>
                <a:gd name="T3" fmla="*/ 90 256 1"/>
                <a:gd name="G4" fmla="+- -11183963 T2 T3"/>
                <a:gd name="G5" fmla="*/ G4 2 1"/>
                <a:gd name="T4" fmla="*/ 90 256 1"/>
                <a:gd name="T5" fmla="*/ 0 256 1"/>
                <a:gd name="G6" fmla="+- -11183963 T4 T5"/>
                <a:gd name="G7" fmla="*/ G6 2 1"/>
                <a:gd name="G8" fmla="abs -1118396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414"/>
                <a:gd name="G18" fmla="*/ 9414 1 2"/>
                <a:gd name="G19" fmla="+- G18 5400 0"/>
                <a:gd name="G20" fmla="cos G19 -11183963"/>
                <a:gd name="G21" fmla="sin G19 -11183963"/>
                <a:gd name="G22" fmla="+- G20 10800 0"/>
                <a:gd name="G23" fmla="+- G21 10800 0"/>
                <a:gd name="G24" fmla="+- 10800 0 G20"/>
                <a:gd name="G25" fmla="+- 9414 10800 0"/>
                <a:gd name="G26" fmla="?: G9 G17 G25"/>
                <a:gd name="G27" fmla="?: G9 0 21600"/>
                <a:gd name="G28" fmla="cos 10800 -11183963"/>
                <a:gd name="G29" fmla="sin 10800 -11183963"/>
                <a:gd name="G30" fmla="sin 9414 -11183963"/>
                <a:gd name="G31" fmla="+- G28 10800 0"/>
                <a:gd name="G32" fmla="+- G29 10800 0"/>
                <a:gd name="G33" fmla="+- G30 10800 0"/>
                <a:gd name="G34" fmla="?: G4 0 G31"/>
                <a:gd name="G35" fmla="?: -11183963 G34 0"/>
                <a:gd name="G36" fmla="?: G6 G35 G31"/>
                <a:gd name="G37" fmla="+- 21600 0 G36"/>
                <a:gd name="G38" fmla="?: G4 0 G33"/>
                <a:gd name="G39" fmla="?: -1118396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827 w 21600"/>
                <a:gd name="T15" fmla="*/ 9158 h 21600"/>
                <a:gd name="T16" fmla="*/ 10800 w 21600"/>
                <a:gd name="T17" fmla="*/ 1386 h 21600"/>
                <a:gd name="T18" fmla="*/ 20773 w 21600"/>
                <a:gd name="T19" fmla="*/ 915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510" y="9271"/>
                  </a:moveTo>
                  <a:cubicBezTo>
                    <a:pt x="2259" y="4723"/>
                    <a:pt x="6190" y="1385"/>
                    <a:pt x="10800" y="1386"/>
                  </a:cubicBezTo>
                  <a:cubicBezTo>
                    <a:pt x="15409" y="1386"/>
                    <a:pt x="19340" y="4723"/>
                    <a:pt x="20089" y="9271"/>
                  </a:cubicBezTo>
                  <a:lnTo>
                    <a:pt x="21456" y="9046"/>
                  </a:lnTo>
                  <a:cubicBezTo>
                    <a:pt x="20597" y="3828"/>
                    <a:pt x="16087" y="-1"/>
                    <a:pt x="10799" y="0"/>
                  </a:cubicBezTo>
                  <a:cubicBezTo>
                    <a:pt x="5512" y="0"/>
                    <a:pt x="1002" y="3828"/>
                    <a:pt x="143" y="9046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0" name="Freeform 4"/>
            <p:cNvSpPr>
              <a:spLocks/>
            </p:cNvSpPr>
            <p:nvPr/>
          </p:nvSpPr>
          <p:spPr bwMode="auto">
            <a:xfrm>
              <a:off x="4617" y="2601"/>
              <a:ext cx="57" cy="4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436"/>
                </a:cxn>
              </a:cxnLst>
              <a:rect l="0" t="0" r="r" b="b"/>
              <a:pathLst>
                <a:path w="57" h="436">
                  <a:moveTo>
                    <a:pt x="0" y="0"/>
                  </a:moveTo>
                  <a:cubicBezTo>
                    <a:pt x="24" y="181"/>
                    <a:pt x="48" y="363"/>
                    <a:pt x="57" y="436"/>
                  </a:cubicBezTo>
                </a:path>
              </a:pathLst>
            </a:custGeom>
            <a:solidFill>
              <a:srgbClr val="7F7F7F"/>
            </a:solidFill>
            <a:ln w="381000" cap="flat" cmpd="sng">
              <a:solidFill>
                <a:srgbClr val="7F7F7F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Sexual reproduction lifecycle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0963" y="4275138"/>
            <a:ext cx="1485900" cy="1485900"/>
            <a:chOff x="553" y="1260"/>
            <a:chExt cx="936" cy="936"/>
          </a:xfrm>
        </p:grpSpPr>
        <p:sp>
          <p:nvSpPr>
            <p:cNvPr id="516103" name="Oval 7"/>
            <p:cNvSpPr>
              <a:spLocks noChangeArrowheads="1"/>
            </p:cNvSpPr>
            <p:nvPr/>
          </p:nvSpPr>
          <p:spPr bwMode="auto">
            <a:xfrm>
              <a:off x="553" y="126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4" name="Freeform 8"/>
            <p:cNvSpPr>
              <a:spLocks/>
            </p:cNvSpPr>
            <p:nvPr/>
          </p:nvSpPr>
          <p:spPr bwMode="auto">
            <a:xfrm flipV="1">
              <a:off x="732" y="1627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5" name="Freeform 9"/>
            <p:cNvSpPr>
              <a:spLocks/>
            </p:cNvSpPr>
            <p:nvPr/>
          </p:nvSpPr>
          <p:spPr bwMode="auto">
            <a:xfrm flipH="1">
              <a:off x="976" y="1531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06" name="Freeform 10"/>
            <p:cNvSpPr>
              <a:spLocks/>
            </p:cNvSpPr>
            <p:nvPr/>
          </p:nvSpPr>
          <p:spPr bwMode="auto">
            <a:xfrm>
              <a:off x="1164" y="1387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11250" y="4275138"/>
            <a:ext cx="2171700" cy="2413000"/>
            <a:chOff x="1558" y="2800"/>
            <a:chExt cx="1368" cy="152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558" y="2800"/>
              <a:ext cx="1368" cy="1520"/>
              <a:chOff x="1872" y="2640"/>
              <a:chExt cx="1368" cy="1520"/>
            </a:xfrm>
          </p:grpSpPr>
          <p:sp>
            <p:nvSpPr>
              <p:cNvPr id="516109" name="Freeform 13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10" name="Oval 14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11" name="Freeform 15"/>
            <p:cNvSpPr>
              <a:spLocks/>
            </p:cNvSpPr>
            <p:nvPr/>
          </p:nvSpPr>
          <p:spPr bwMode="auto">
            <a:xfrm flipH="1">
              <a:off x="2611" y="2962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2" name="Freeform 16"/>
            <p:cNvSpPr>
              <a:spLocks/>
            </p:cNvSpPr>
            <p:nvPr/>
          </p:nvSpPr>
          <p:spPr bwMode="auto">
            <a:xfrm flipH="1" flipV="1">
              <a:off x="2197" y="3126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3" name="Freeform 17"/>
            <p:cNvSpPr>
              <a:spLocks/>
            </p:cNvSpPr>
            <p:nvPr/>
          </p:nvSpPr>
          <p:spPr bwMode="auto">
            <a:xfrm flipH="1">
              <a:off x="2409" y="3168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856413" y="4275138"/>
            <a:ext cx="2171700" cy="2413000"/>
            <a:chOff x="4319" y="2693"/>
            <a:chExt cx="1368" cy="1520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319" y="2693"/>
              <a:ext cx="1368" cy="1520"/>
              <a:chOff x="1872" y="2640"/>
              <a:chExt cx="1368" cy="1520"/>
            </a:xfrm>
          </p:grpSpPr>
          <p:sp>
            <p:nvSpPr>
              <p:cNvPr id="516116" name="Freeform 20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17" name="Oval 21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18" name="Freeform 22"/>
            <p:cNvSpPr>
              <a:spLocks/>
            </p:cNvSpPr>
            <p:nvPr/>
          </p:nvSpPr>
          <p:spPr bwMode="auto">
            <a:xfrm flipH="1">
              <a:off x="5372" y="2855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19" name="Freeform 23"/>
            <p:cNvSpPr>
              <a:spLocks/>
            </p:cNvSpPr>
            <p:nvPr/>
          </p:nvSpPr>
          <p:spPr bwMode="auto">
            <a:xfrm flipH="1" flipV="1">
              <a:off x="4958" y="3019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0" name="Freeform 24"/>
            <p:cNvSpPr>
              <a:spLocks/>
            </p:cNvSpPr>
            <p:nvPr/>
          </p:nvSpPr>
          <p:spPr bwMode="auto">
            <a:xfrm flipH="1">
              <a:off x="5170" y="3061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076825" y="4275138"/>
            <a:ext cx="2171700" cy="2413000"/>
            <a:chOff x="3198" y="2693"/>
            <a:chExt cx="1368" cy="1520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198" y="2693"/>
              <a:ext cx="1368" cy="1520"/>
              <a:chOff x="1872" y="2640"/>
              <a:chExt cx="1368" cy="1520"/>
            </a:xfrm>
          </p:grpSpPr>
          <p:sp>
            <p:nvSpPr>
              <p:cNvPr id="516123" name="Freeform 27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24" name="Oval 28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25" name="Freeform 29"/>
            <p:cNvSpPr>
              <a:spLocks/>
            </p:cNvSpPr>
            <p:nvPr/>
          </p:nvSpPr>
          <p:spPr bwMode="auto">
            <a:xfrm flipH="1">
              <a:off x="3863" y="2850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6" name="Freeform 30"/>
            <p:cNvSpPr>
              <a:spLocks/>
            </p:cNvSpPr>
            <p:nvPr/>
          </p:nvSpPr>
          <p:spPr bwMode="auto">
            <a:xfrm flipH="1" flipV="1">
              <a:off x="4269" y="2880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27" name="Freeform 31"/>
            <p:cNvSpPr>
              <a:spLocks/>
            </p:cNvSpPr>
            <p:nvPr/>
          </p:nvSpPr>
          <p:spPr bwMode="auto">
            <a:xfrm flipH="1">
              <a:off x="4101" y="3205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789363" y="1257300"/>
            <a:ext cx="1485900" cy="1485900"/>
            <a:chOff x="2411" y="2540"/>
            <a:chExt cx="936" cy="936"/>
          </a:xfrm>
        </p:grpSpPr>
        <p:sp>
          <p:nvSpPr>
            <p:cNvPr id="516129" name="Oval 33"/>
            <p:cNvSpPr>
              <a:spLocks noChangeArrowheads="1"/>
            </p:cNvSpPr>
            <p:nvPr/>
          </p:nvSpPr>
          <p:spPr bwMode="auto">
            <a:xfrm>
              <a:off x="2411" y="2540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0" name="Freeform 34"/>
            <p:cNvSpPr>
              <a:spLocks/>
            </p:cNvSpPr>
            <p:nvPr/>
          </p:nvSpPr>
          <p:spPr bwMode="auto">
            <a:xfrm flipV="1">
              <a:off x="2529" y="2925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1" name="Freeform 35"/>
            <p:cNvSpPr>
              <a:spLocks/>
            </p:cNvSpPr>
            <p:nvPr/>
          </p:nvSpPr>
          <p:spPr bwMode="auto">
            <a:xfrm flipH="1">
              <a:off x="2994" y="2719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2" name="Freeform 36"/>
            <p:cNvSpPr>
              <a:spLocks/>
            </p:cNvSpPr>
            <p:nvPr/>
          </p:nvSpPr>
          <p:spPr bwMode="auto">
            <a:xfrm>
              <a:off x="2836" y="3106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3" name="Freeform 37"/>
            <p:cNvSpPr>
              <a:spLocks/>
            </p:cNvSpPr>
            <p:nvPr/>
          </p:nvSpPr>
          <p:spPr bwMode="auto">
            <a:xfrm flipH="1">
              <a:off x="2675" y="2638"/>
              <a:ext cx="140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4" name="Freeform 38"/>
            <p:cNvSpPr>
              <a:spLocks/>
            </p:cNvSpPr>
            <p:nvPr/>
          </p:nvSpPr>
          <p:spPr bwMode="auto">
            <a:xfrm flipH="1" flipV="1">
              <a:off x="2854" y="2755"/>
              <a:ext cx="83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35" name="Freeform 39"/>
            <p:cNvSpPr>
              <a:spLocks/>
            </p:cNvSpPr>
            <p:nvPr/>
          </p:nvSpPr>
          <p:spPr bwMode="auto">
            <a:xfrm flipH="1">
              <a:off x="3081" y="2806"/>
              <a:ext cx="11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136" name="AutoShape 40"/>
          <p:cNvSpPr>
            <a:spLocks noChangeArrowheads="1"/>
          </p:cNvSpPr>
          <p:nvPr/>
        </p:nvSpPr>
        <p:spPr bwMode="auto">
          <a:xfrm>
            <a:off x="166688" y="2743200"/>
            <a:ext cx="1677987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516137" name="AutoShape 41"/>
          <p:cNvSpPr>
            <a:spLocks noChangeArrowheads="1"/>
          </p:cNvSpPr>
          <p:nvPr/>
        </p:nvSpPr>
        <p:spPr bwMode="auto">
          <a:xfrm>
            <a:off x="5360988" y="1298575"/>
            <a:ext cx="1825625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2 copies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diploid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2n</a:t>
            </a:r>
          </a:p>
        </p:txBody>
      </p:sp>
      <p:sp>
        <p:nvSpPr>
          <p:cNvPr id="516138" name="AutoShape 42"/>
          <p:cNvSpPr>
            <a:spLocks noChangeArrowheads="1"/>
          </p:cNvSpPr>
          <p:nvPr/>
        </p:nvSpPr>
        <p:spPr bwMode="auto">
          <a:xfrm>
            <a:off x="7277100" y="2743200"/>
            <a:ext cx="1677988" cy="1320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 copy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haploid</a:t>
            </a:r>
          </a:p>
          <a:p>
            <a:pPr marL="288925" indent="-288925" algn="l">
              <a:buFont typeface="Wingdings" pitchFamily="48" charset="2"/>
              <a:buChar char="§"/>
            </a:pPr>
            <a:r>
              <a:rPr lang="en-US" sz="2600" b="1">
                <a:solidFill>
                  <a:srgbClr val="0F116A"/>
                </a:solidFill>
              </a:rPr>
              <a:t>1n</a:t>
            </a:r>
          </a:p>
        </p:txBody>
      </p:sp>
      <p:sp>
        <p:nvSpPr>
          <p:cNvPr id="516139" name="AutoShape 43"/>
          <p:cNvSpPr>
            <a:spLocks noChangeArrowheads="1"/>
          </p:cNvSpPr>
          <p:nvPr/>
        </p:nvSpPr>
        <p:spPr bwMode="auto">
          <a:xfrm>
            <a:off x="5862638" y="2998788"/>
            <a:ext cx="1119187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18288" tIns="18288" rIns="18288" bIns="18288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meiosis</a:t>
            </a:r>
          </a:p>
        </p:txBody>
      </p:sp>
      <p:sp>
        <p:nvSpPr>
          <p:cNvPr id="516140" name="AutoShape 44"/>
          <p:cNvSpPr>
            <a:spLocks noChangeArrowheads="1"/>
          </p:cNvSpPr>
          <p:nvPr/>
        </p:nvSpPr>
        <p:spPr bwMode="auto">
          <a:xfrm>
            <a:off x="2108200" y="2998788"/>
            <a:ext cx="1570038" cy="4111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18288" tIns="18288" rIns="18288" bIns="18288" anchor="ctr">
            <a:spAutoFit/>
          </a:bodyPr>
          <a:lstStyle/>
          <a:p>
            <a:pPr algn="l"/>
            <a:r>
              <a:rPr lang="en-US" sz="2200" b="1">
                <a:solidFill>
                  <a:schemeClr val="bg1"/>
                </a:solidFill>
              </a:rPr>
              <a:t>fertilization</a:t>
            </a:r>
          </a:p>
        </p:txBody>
      </p:sp>
      <p:pic>
        <p:nvPicPr>
          <p:cNvPr id="516141" name="Picture 45" descr="penguin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21000" y="5543550"/>
            <a:ext cx="1274763" cy="1295400"/>
          </a:xfrm>
          <a:prstGeom prst="rect">
            <a:avLst/>
          </a:prstGeom>
          <a:noFill/>
        </p:spPr>
      </p:pic>
      <p:sp>
        <p:nvSpPr>
          <p:cNvPr id="516142" name="AutoShape 46"/>
          <p:cNvSpPr>
            <a:spLocks noChangeArrowheads="1"/>
          </p:cNvSpPr>
          <p:nvPr/>
        </p:nvSpPr>
        <p:spPr bwMode="auto">
          <a:xfrm flipH="1">
            <a:off x="3476625" y="3841750"/>
            <a:ext cx="2246313" cy="1223963"/>
          </a:xfrm>
          <a:prstGeom prst="wedgeEllipseCallout">
            <a:avLst>
              <a:gd name="adj1" fmla="val 29505"/>
              <a:gd name="adj2" fmla="val 102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re mixing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things up here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</a:p>
          <a:p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 good thing?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6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6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6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6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36" grpId="0" animBg="1" autoUpdateAnimBg="0"/>
      <p:bldP spid="516137" grpId="0" animBg="1" autoUpdateAnimBg="0"/>
      <p:bldP spid="516138" grpId="0" animBg="1" autoUpdateAnimBg="0"/>
      <p:bldP spid="516139" grpId="0" animBg="1"/>
      <p:bldP spid="516140" grpId="0" animBg="1"/>
      <p:bldP spid="516142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>
            <a:off x="7186613" y="5773738"/>
            <a:ext cx="1374775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mitosis</a:t>
            </a: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7312025" y="5189538"/>
            <a:ext cx="1068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zygote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1114425" y="5105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F116A"/>
          </a:solidFill>
          <a:ln w="9525">
            <a:solidFill>
              <a:srgbClr val="0F11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1" name="AutoShape 5"/>
          <p:cNvSpPr>
            <a:spLocks noChangeArrowheads="1"/>
          </p:cNvSpPr>
          <p:nvPr/>
        </p:nvSpPr>
        <p:spPr bwMode="auto">
          <a:xfrm>
            <a:off x="5484813" y="383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350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Putting it all together…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06650" y="2559050"/>
            <a:ext cx="1485900" cy="1485900"/>
            <a:chOff x="720" y="2880"/>
            <a:chExt cx="936" cy="936"/>
          </a:xfrm>
        </p:grpSpPr>
        <p:sp>
          <p:nvSpPr>
            <p:cNvPr id="521224" name="Oval 8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5" name="Rectangle 9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58950" y="4445000"/>
            <a:ext cx="2171700" cy="2413000"/>
            <a:chOff x="1896" y="2832"/>
            <a:chExt cx="1368" cy="152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21228" name="Freeform 12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29" name="Oval 13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1230" name="Rectangle 14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31" name="AutoShape 15"/>
          <p:cNvSpPr>
            <a:spLocks noChangeArrowheads="1"/>
          </p:cNvSpPr>
          <p:nvPr/>
        </p:nvSpPr>
        <p:spPr bwMode="auto">
          <a:xfrm>
            <a:off x="1114425" y="3149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445000"/>
            <a:ext cx="1485900" cy="1485900"/>
            <a:chOff x="720" y="1392"/>
            <a:chExt cx="936" cy="936"/>
          </a:xfrm>
        </p:grpSpPr>
        <p:sp>
          <p:nvSpPr>
            <p:cNvPr id="521233" name="Oval 17"/>
            <p:cNvSpPr>
              <a:spLocks noChangeArrowheads="1"/>
            </p:cNvSpPr>
            <p:nvPr/>
          </p:nvSpPr>
          <p:spPr bwMode="auto">
            <a:xfrm>
              <a:off x="720" y="1392"/>
              <a:ext cx="936" cy="9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34" name="Rectangle 18"/>
            <p:cNvSpPr>
              <a:spLocks noChangeArrowheads="1"/>
            </p:cNvSpPr>
            <p:nvPr/>
          </p:nvSpPr>
          <p:spPr bwMode="auto">
            <a:xfrm>
              <a:off x="958" y="1642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35" name="Rectangle 19"/>
          <p:cNvSpPr>
            <a:spLocks noChangeArrowheads="1"/>
          </p:cNvSpPr>
          <p:nvPr/>
        </p:nvSpPr>
        <p:spPr bwMode="auto">
          <a:xfrm>
            <a:off x="2825750" y="3944938"/>
            <a:ext cx="68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egg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36" name="Rectangle 20"/>
          <p:cNvSpPr>
            <a:spLocks noChangeArrowheads="1"/>
          </p:cNvSpPr>
          <p:nvPr/>
        </p:nvSpPr>
        <p:spPr bwMode="auto">
          <a:xfrm>
            <a:off x="2655888" y="6096000"/>
            <a:ext cx="1022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sperm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66700" y="2540000"/>
            <a:ext cx="1485900" cy="1485900"/>
            <a:chOff x="720" y="2880"/>
            <a:chExt cx="936" cy="936"/>
          </a:xfrm>
        </p:grpSpPr>
        <p:sp>
          <p:nvSpPr>
            <p:cNvPr id="521238" name="Oval 22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39" name="Rectangle 23"/>
            <p:cNvSpPr>
              <a:spLocks noChangeArrowheads="1"/>
            </p:cNvSpPr>
            <p:nvPr/>
          </p:nvSpPr>
          <p:spPr bwMode="auto">
            <a:xfrm>
              <a:off x="971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40" name="AutoShape 24"/>
          <p:cNvSpPr>
            <a:spLocks noChangeArrowheads="1"/>
          </p:cNvSpPr>
          <p:nvPr/>
        </p:nvSpPr>
        <p:spPr bwMode="auto">
          <a:xfrm>
            <a:off x="1257300" y="3856038"/>
            <a:ext cx="1470025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meiosis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851650" y="2876550"/>
            <a:ext cx="2178050" cy="2178050"/>
            <a:chOff x="4835" y="2064"/>
            <a:chExt cx="936" cy="936"/>
          </a:xfrm>
        </p:grpSpPr>
        <p:sp>
          <p:nvSpPr>
            <p:cNvPr id="521242" name="Oval 26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3" name="Rectangle 27"/>
            <p:cNvSpPr>
              <a:spLocks noChangeArrowheads="1"/>
            </p:cNvSpPr>
            <p:nvPr/>
          </p:nvSpPr>
          <p:spPr bwMode="auto">
            <a:xfrm>
              <a:off x="5160" y="2387"/>
              <a:ext cx="310" cy="288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44" name="AutoShape 28"/>
          <p:cNvSpPr>
            <a:spLocks noChangeArrowheads="1"/>
          </p:cNvSpPr>
          <p:nvPr/>
        </p:nvSpPr>
        <p:spPr bwMode="auto">
          <a:xfrm>
            <a:off x="3665538" y="3911600"/>
            <a:ext cx="604837" cy="304800"/>
          </a:xfrm>
          <a:prstGeom prst="rightArrow">
            <a:avLst>
              <a:gd name="adj1" fmla="val 50000"/>
              <a:gd name="adj2" fmla="val 49609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346575" y="2768600"/>
            <a:ext cx="1485900" cy="1485900"/>
            <a:chOff x="720" y="2880"/>
            <a:chExt cx="936" cy="936"/>
          </a:xfrm>
        </p:grpSpPr>
        <p:sp>
          <p:nvSpPr>
            <p:cNvPr id="521246" name="Oval 30"/>
            <p:cNvSpPr>
              <a:spLocks noChangeArrowheads="1"/>
            </p:cNvSpPr>
            <p:nvPr/>
          </p:nvSpPr>
          <p:spPr bwMode="auto">
            <a:xfrm>
              <a:off x="720" y="2880"/>
              <a:ext cx="936" cy="936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7" name="Rectangle 31"/>
            <p:cNvSpPr>
              <a:spLocks noChangeArrowheads="1"/>
            </p:cNvSpPr>
            <p:nvPr/>
          </p:nvSpPr>
          <p:spPr bwMode="auto">
            <a:xfrm>
              <a:off x="972" y="3136"/>
              <a:ext cx="454" cy="423"/>
            </a:xfrm>
            <a:prstGeom prst="rect">
              <a:avLst/>
            </a:prstGeom>
            <a:solidFill>
              <a:srgbClr val="FF45B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646488" y="3784600"/>
            <a:ext cx="2171700" cy="2413000"/>
            <a:chOff x="1896" y="2832"/>
            <a:chExt cx="1368" cy="1520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96" y="2832"/>
              <a:ext cx="1368" cy="1520"/>
              <a:chOff x="1872" y="2640"/>
              <a:chExt cx="1368" cy="1520"/>
            </a:xfrm>
          </p:grpSpPr>
          <p:sp>
            <p:nvSpPr>
              <p:cNvPr id="521250" name="Freeform 34"/>
              <p:cNvSpPr>
                <a:spLocks/>
              </p:cNvSpPr>
              <p:nvPr/>
            </p:nvSpPr>
            <p:spPr bwMode="auto">
              <a:xfrm>
                <a:off x="1872" y="3264"/>
                <a:ext cx="736" cy="896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51" name="Oval 35"/>
              <p:cNvSpPr>
                <a:spLocks noChangeArrowheads="1"/>
              </p:cNvSpPr>
              <p:nvPr/>
            </p:nvSpPr>
            <p:spPr bwMode="auto">
              <a:xfrm>
                <a:off x="2304" y="2640"/>
                <a:ext cx="936" cy="93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1252" name="Rectangle 36"/>
            <p:cNvSpPr>
              <a:spLocks noChangeArrowheads="1"/>
            </p:cNvSpPr>
            <p:nvPr/>
          </p:nvSpPr>
          <p:spPr bwMode="auto">
            <a:xfrm>
              <a:off x="2570" y="3113"/>
              <a:ext cx="45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23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521253" name="AutoShape 37"/>
          <p:cNvSpPr>
            <a:spLocks noChangeArrowheads="1"/>
          </p:cNvSpPr>
          <p:nvPr/>
        </p:nvSpPr>
        <p:spPr bwMode="auto">
          <a:xfrm>
            <a:off x="4117975" y="5610225"/>
            <a:ext cx="2082800" cy="5080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fertilization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521254" name="AutoShape 38"/>
          <p:cNvSpPr>
            <a:spLocks noChangeArrowheads="1"/>
          </p:cNvSpPr>
          <p:nvPr/>
        </p:nvSpPr>
        <p:spPr bwMode="auto">
          <a:xfrm>
            <a:off x="6659563" y="5572125"/>
            <a:ext cx="2428875" cy="8096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u="sng">
                <a:solidFill>
                  <a:srgbClr val="CC0000"/>
                </a:solidFill>
              </a:rPr>
              <a:t>mitosis &amp;</a:t>
            </a:r>
            <a:br>
              <a:rPr lang="en-US" sz="3000" b="1" u="sng">
                <a:solidFill>
                  <a:srgbClr val="CC0000"/>
                </a:solidFill>
              </a:rPr>
            </a:br>
            <a:r>
              <a:rPr lang="en-US" sz="3000" b="1" u="sng">
                <a:solidFill>
                  <a:srgbClr val="CC0000"/>
                </a:solidFill>
              </a:rPr>
              <a:t>development</a:t>
            </a:r>
          </a:p>
        </p:txBody>
      </p:sp>
      <p:sp>
        <p:nvSpPr>
          <p:cNvPr id="521255" name="Rectangle 3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1013" y="1320800"/>
            <a:ext cx="8534400" cy="508000"/>
          </a:xfrm>
          <a:solidFill>
            <a:srgbClr val="FFEA18"/>
          </a:solidFill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48" charset="2"/>
              <a:buNone/>
            </a:pPr>
            <a:r>
              <a:rPr lang="en-US" sz="2800"/>
              <a:t>meiosis </a:t>
            </a:r>
            <a:r>
              <a:rPr lang="en-US" sz="2800">
                <a:sym typeface="Symbol" pitchFamily="48" charset="2"/>
              </a:rPr>
              <a:t> </a:t>
            </a:r>
            <a:r>
              <a:rPr lang="en-US" sz="2800"/>
              <a:t>fertilization </a:t>
            </a:r>
            <a:r>
              <a:rPr lang="en-US" sz="2800">
                <a:sym typeface="Symbol" pitchFamily="48" charset="2"/>
              </a:rPr>
              <a:t> mitosis + development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780338" y="3006725"/>
            <a:ext cx="1158875" cy="1158875"/>
            <a:chOff x="4835" y="2064"/>
            <a:chExt cx="936" cy="936"/>
          </a:xfrm>
        </p:grpSpPr>
        <p:sp>
          <p:nvSpPr>
            <p:cNvPr id="521257" name="Oval 41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8" name="Rectangle 42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073900" y="3851275"/>
            <a:ext cx="1158875" cy="1158875"/>
            <a:chOff x="4835" y="2064"/>
            <a:chExt cx="936" cy="936"/>
          </a:xfrm>
        </p:grpSpPr>
        <p:sp>
          <p:nvSpPr>
            <p:cNvPr id="521260" name="Oval 44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1" name="Rectangle 45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792913" y="3013075"/>
            <a:ext cx="1158875" cy="1158875"/>
            <a:chOff x="4835" y="2064"/>
            <a:chExt cx="936" cy="936"/>
          </a:xfrm>
        </p:grpSpPr>
        <p:sp>
          <p:nvSpPr>
            <p:cNvPr id="521263" name="Oval 47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4" name="Rectangle 48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7880350" y="3817938"/>
            <a:ext cx="1158875" cy="1158875"/>
            <a:chOff x="4835" y="2064"/>
            <a:chExt cx="936" cy="936"/>
          </a:xfrm>
        </p:grpSpPr>
        <p:sp>
          <p:nvSpPr>
            <p:cNvPr id="521266" name="Oval 50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67" name="Rectangle 51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7256463" y="2633663"/>
            <a:ext cx="1158875" cy="1158875"/>
            <a:chOff x="4835" y="2064"/>
            <a:chExt cx="936" cy="936"/>
          </a:xfrm>
        </p:grpSpPr>
        <p:sp>
          <p:nvSpPr>
            <p:cNvPr id="521269" name="Oval 53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0" name="Rectangle 54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7346950" y="4048125"/>
            <a:ext cx="1158875" cy="1158875"/>
            <a:chOff x="4835" y="2064"/>
            <a:chExt cx="936" cy="936"/>
          </a:xfrm>
        </p:grpSpPr>
        <p:sp>
          <p:nvSpPr>
            <p:cNvPr id="521272" name="Oval 56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3" name="Rectangle 57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6646863" y="3394075"/>
            <a:ext cx="1158875" cy="1158875"/>
            <a:chOff x="4835" y="2064"/>
            <a:chExt cx="936" cy="936"/>
          </a:xfrm>
        </p:grpSpPr>
        <p:sp>
          <p:nvSpPr>
            <p:cNvPr id="521275" name="Oval 59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6" name="Rectangle 60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7985125" y="3257550"/>
            <a:ext cx="1158875" cy="1158875"/>
            <a:chOff x="4835" y="2064"/>
            <a:chExt cx="936" cy="936"/>
          </a:xfrm>
        </p:grpSpPr>
        <p:sp>
          <p:nvSpPr>
            <p:cNvPr id="521278" name="Oval 62"/>
            <p:cNvSpPr>
              <a:spLocks noChangeArrowheads="1"/>
            </p:cNvSpPr>
            <p:nvPr/>
          </p:nvSpPr>
          <p:spPr bwMode="auto">
            <a:xfrm>
              <a:off x="4835" y="206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79" name="Rectangle 63"/>
            <p:cNvSpPr>
              <a:spLocks noChangeArrowheads="1"/>
            </p:cNvSpPr>
            <p:nvPr/>
          </p:nvSpPr>
          <p:spPr bwMode="auto">
            <a:xfrm>
              <a:off x="5023" y="2260"/>
              <a:ext cx="583" cy="543"/>
            </a:xfrm>
            <a:prstGeom prst="rect">
              <a:avLst/>
            </a:prstGeom>
            <a:solidFill>
              <a:srgbClr val="C36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800" b="1">
                  <a:solidFill>
                    <a:srgbClr val="0F116A"/>
                  </a:solidFill>
                </a:rPr>
                <a:t>46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pic>
        <p:nvPicPr>
          <p:cNvPr id="521280" name="Picture 64" descr="f51-20_structure_of_the_c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43"/>
          <a:stretch>
            <a:fillRect/>
          </a:stretch>
        </p:blipFill>
        <p:spPr bwMode="auto">
          <a:xfrm>
            <a:off x="6126163" y="2027238"/>
            <a:ext cx="30178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281" name="Rectangle 65"/>
          <p:cNvSpPr>
            <a:spLocks noChangeArrowheads="1"/>
          </p:cNvSpPr>
          <p:nvPr/>
        </p:nvSpPr>
        <p:spPr bwMode="auto">
          <a:xfrm>
            <a:off x="2509838" y="2082800"/>
            <a:ext cx="1317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gametes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1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1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1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1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21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nimBg="1"/>
      <p:bldP spid="521219" grpId="0" build="p" autoUpdateAnimBg="0" advAuto="0"/>
      <p:bldP spid="521221" grpId="0" animBg="1"/>
      <p:bldP spid="521235" grpId="0" build="p" autoUpdateAnimBg="0" advAuto="0"/>
      <p:bldP spid="521236" grpId="0" build="p" autoUpdateAnimBg="0" advAuto="0"/>
      <p:bldP spid="521240" grpId="0" animBg="1"/>
      <p:bldP spid="521244" grpId="0" animBg="1"/>
      <p:bldP spid="521253" grpId="0" animBg="1"/>
      <p:bldP spid="521254" grpId="0" animBg="1"/>
      <p:bldP spid="521281" grpId="0" build="p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value of meiosis 1</a:t>
            </a:r>
          </a:p>
        </p:txBody>
      </p:sp>
      <p:sp>
        <p:nvSpPr>
          <p:cNvPr id="2877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1752600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Consistency over time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meiosis keeps chromosome number same from generation to generation</a:t>
            </a:r>
            <a:endParaRPr lang="en-US" dirty="0"/>
          </a:p>
        </p:txBody>
      </p:sp>
      <p:sp>
        <p:nvSpPr>
          <p:cNvPr id="287882" name="AutoShape 138"/>
          <p:cNvSpPr>
            <a:spLocks noChangeArrowheads="1"/>
          </p:cNvSpPr>
          <p:nvPr/>
        </p:nvSpPr>
        <p:spPr bwMode="auto">
          <a:xfrm>
            <a:off x="3149600" y="326548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883" name="AutoShape 139"/>
          <p:cNvSpPr>
            <a:spLocks noChangeArrowheads="1"/>
          </p:cNvSpPr>
          <p:nvPr/>
        </p:nvSpPr>
        <p:spPr bwMode="auto">
          <a:xfrm>
            <a:off x="3251200" y="6075363"/>
            <a:ext cx="12223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395788" y="3236913"/>
            <a:ext cx="1311275" cy="1298575"/>
            <a:chOff x="432" y="1392"/>
            <a:chExt cx="818" cy="818"/>
          </a:xfrm>
        </p:grpSpPr>
        <p:sp>
          <p:nvSpPr>
            <p:cNvPr id="287885" name="Oval 141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6" name="Freeform 142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7" name="Freeform 143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8" name="Freeform 144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 flipH="1">
            <a:off x="4038600" y="4456113"/>
            <a:ext cx="1668463" cy="1831975"/>
            <a:chOff x="2096" y="1056"/>
            <a:chExt cx="1041" cy="1154"/>
          </a:xfrm>
        </p:grpSpPr>
        <p:sp>
          <p:nvSpPr>
            <p:cNvPr id="287890" name="Freeform 146"/>
            <p:cNvSpPr>
              <a:spLocks/>
            </p:cNvSpPr>
            <p:nvPr/>
          </p:nvSpPr>
          <p:spPr bwMode="auto">
            <a:xfrm rot="-11541182">
              <a:off x="2592" y="1056"/>
              <a:ext cx="545" cy="663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1" name="Oval 147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2" name="Freeform 148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3" name="Freeform 149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4" name="Freeform 150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243763" y="4006850"/>
            <a:ext cx="1485900" cy="1485900"/>
            <a:chOff x="4608" y="2544"/>
            <a:chExt cx="936" cy="936"/>
          </a:xfrm>
        </p:grpSpPr>
        <p:sp>
          <p:nvSpPr>
            <p:cNvPr id="287896" name="Oval 15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7" name="Freeform 15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8" name="Freeform 15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9" name="Freeform 15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0" name="Freeform 15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1" name="Freeform 15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2" name="Freeform 15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903" name="AutoShape 159"/>
          <p:cNvSpPr>
            <a:spLocks noChangeArrowheads="1"/>
          </p:cNvSpPr>
          <p:nvPr/>
        </p:nvSpPr>
        <p:spPr bwMode="auto">
          <a:xfrm>
            <a:off x="6022975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904" name="AutoShape 160"/>
          <p:cNvSpPr>
            <a:spLocks noChangeArrowheads="1"/>
          </p:cNvSpPr>
          <p:nvPr/>
        </p:nvSpPr>
        <p:spPr bwMode="auto">
          <a:xfrm>
            <a:off x="7367588" y="5572125"/>
            <a:ext cx="12096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287918" name="AutoShape 174"/>
          <p:cNvSpPr>
            <a:spLocks noChangeArrowheads="1"/>
          </p:cNvSpPr>
          <p:nvPr/>
        </p:nvSpPr>
        <p:spPr bwMode="auto">
          <a:xfrm>
            <a:off x="2817813" y="4556125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409575" y="4989513"/>
            <a:ext cx="2092325" cy="1298575"/>
            <a:chOff x="494" y="2133"/>
            <a:chExt cx="1318" cy="818"/>
          </a:xfrm>
        </p:grpSpPr>
        <p:sp>
          <p:nvSpPr>
            <p:cNvPr id="287906" name="Rectangle 162"/>
            <p:cNvSpPr>
              <a:spLocks noChangeArrowheads="1"/>
            </p:cNvSpPr>
            <p:nvPr/>
          </p:nvSpPr>
          <p:spPr bwMode="auto">
            <a:xfrm>
              <a:off x="494" y="2417"/>
              <a:ext cx="418" cy="250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Dad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6" name="Group 186"/>
            <p:cNvGrpSpPr>
              <a:grpSpLocks/>
            </p:cNvGrpSpPr>
            <p:nvPr/>
          </p:nvGrpSpPr>
          <p:grpSpPr bwMode="auto">
            <a:xfrm>
              <a:off x="994" y="2133"/>
              <a:ext cx="818" cy="818"/>
              <a:chOff x="1014" y="2133"/>
              <a:chExt cx="818" cy="818"/>
            </a:xfrm>
          </p:grpSpPr>
          <p:sp>
            <p:nvSpPr>
              <p:cNvPr id="287914" name="Oval 170"/>
              <p:cNvSpPr>
                <a:spLocks noChangeArrowheads="1"/>
              </p:cNvSpPr>
              <p:nvPr/>
            </p:nvSpPr>
            <p:spPr bwMode="auto">
              <a:xfrm flipH="1">
                <a:off x="1014" y="2133"/>
                <a:ext cx="818" cy="81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5" name="Freeform 171"/>
              <p:cNvSpPr>
                <a:spLocks/>
              </p:cNvSpPr>
              <p:nvPr/>
            </p:nvSpPr>
            <p:spPr bwMode="auto">
              <a:xfrm>
                <a:off x="1281" y="2231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6" name="Freeform 172"/>
              <p:cNvSpPr>
                <a:spLocks/>
              </p:cNvSpPr>
              <p:nvPr/>
            </p:nvSpPr>
            <p:spPr bwMode="auto">
              <a:xfrm flipV="1">
                <a:off x="1156" y="2574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7" name="Freeform 173"/>
              <p:cNvSpPr>
                <a:spLocks/>
              </p:cNvSpPr>
              <p:nvPr/>
            </p:nvSpPr>
            <p:spPr bwMode="auto">
              <a:xfrm flipH="1">
                <a:off x="1462" y="2229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9" name="Freeform 175"/>
              <p:cNvSpPr>
                <a:spLocks/>
              </p:cNvSpPr>
              <p:nvPr/>
            </p:nvSpPr>
            <p:spPr bwMode="auto">
              <a:xfrm flipH="1" flipV="1">
                <a:off x="1448" y="2620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0" name="Freeform 176"/>
              <p:cNvSpPr>
                <a:spLocks/>
              </p:cNvSpPr>
              <p:nvPr/>
            </p:nvSpPr>
            <p:spPr bwMode="auto">
              <a:xfrm flipH="1">
                <a:off x="1563" y="2285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1" name="Freeform 177"/>
              <p:cNvSpPr>
                <a:spLocks/>
              </p:cNvSpPr>
              <p:nvPr/>
            </p:nvSpPr>
            <p:spPr bwMode="auto">
              <a:xfrm flipH="1">
                <a:off x="1144" y="2264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312738" y="3236913"/>
            <a:ext cx="2189162" cy="1298575"/>
            <a:chOff x="423" y="3293"/>
            <a:chExt cx="1379" cy="818"/>
          </a:xfrm>
        </p:grpSpPr>
        <p:sp>
          <p:nvSpPr>
            <p:cNvPr id="287905" name="Rectangle 161"/>
            <p:cNvSpPr>
              <a:spLocks noChangeArrowheads="1"/>
            </p:cNvSpPr>
            <p:nvPr/>
          </p:nvSpPr>
          <p:spPr bwMode="auto">
            <a:xfrm>
              <a:off x="423" y="3577"/>
              <a:ext cx="489" cy="250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000" b="1">
                  <a:solidFill>
                    <a:srgbClr val="0F116A"/>
                  </a:solidFill>
                </a:rPr>
                <a:t>Mom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grpSp>
          <p:nvGrpSpPr>
            <p:cNvPr id="8" name="Group 185"/>
            <p:cNvGrpSpPr>
              <a:grpSpLocks/>
            </p:cNvGrpSpPr>
            <p:nvPr/>
          </p:nvGrpSpPr>
          <p:grpSpPr bwMode="auto">
            <a:xfrm>
              <a:off x="984" y="3293"/>
              <a:ext cx="818" cy="818"/>
              <a:chOff x="1000" y="3502"/>
              <a:chExt cx="818" cy="818"/>
            </a:xfrm>
          </p:grpSpPr>
          <p:sp>
            <p:nvSpPr>
              <p:cNvPr id="287922" name="Oval 178"/>
              <p:cNvSpPr>
                <a:spLocks noChangeArrowheads="1"/>
              </p:cNvSpPr>
              <p:nvPr/>
            </p:nvSpPr>
            <p:spPr bwMode="auto">
              <a:xfrm flipH="1">
                <a:off x="1000" y="3502"/>
                <a:ext cx="818" cy="818"/>
              </a:xfrm>
              <a:prstGeom prst="ellipse">
                <a:avLst/>
              </a:prstGeom>
              <a:solidFill>
                <a:srgbClr val="FF45B9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3" name="Freeform 179"/>
              <p:cNvSpPr>
                <a:spLocks/>
              </p:cNvSpPr>
              <p:nvPr/>
            </p:nvSpPr>
            <p:spPr bwMode="auto">
              <a:xfrm>
                <a:off x="1267" y="3600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4" name="Freeform 180"/>
              <p:cNvSpPr>
                <a:spLocks/>
              </p:cNvSpPr>
              <p:nvPr/>
            </p:nvSpPr>
            <p:spPr bwMode="auto">
              <a:xfrm flipV="1">
                <a:off x="1142" y="3943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5" name="Freeform 181"/>
              <p:cNvSpPr>
                <a:spLocks/>
              </p:cNvSpPr>
              <p:nvPr/>
            </p:nvSpPr>
            <p:spPr bwMode="auto">
              <a:xfrm flipH="1">
                <a:off x="1448" y="3580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6" name="Freeform 182"/>
              <p:cNvSpPr>
                <a:spLocks/>
              </p:cNvSpPr>
              <p:nvPr/>
            </p:nvSpPr>
            <p:spPr bwMode="auto">
              <a:xfrm flipH="1" flipV="1">
                <a:off x="1461" y="3989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7" name="Freeform 183"/>
              <p:cNvSpPr>
                <a:spLocks/>
              </p:cNvSpPr>
              <p:nvPr/>
            </p:nvSpPr>
            <p:spPr bwMode="auto">
              <a:xfrm flipH="1">
                <a:off x="1549" y="3645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8" name="Freeform 184"/>
              <p:cNvSpPr>
                <a:spLocks/>
              </p:cNvSpPr>
              <p:nvPr/>
            </p:nvSpPr>
            <p:spPr bwMode="auto">
              <a:xfrm flipH="1">
                <a:off x="1130" y="3633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solidFill>
                <a:srgbClr val="FF45B9"/>
              </a:solidFill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build="p" autoUpdateAnimBg="0"/>
      <p:bldP spid="287882" grpId="0" animBg="1" autoUpdateAnimBg="0"/>
      <p:bldP spid="287883" grpId="0" animBg="1" autoUpdateAnimBg="0"/>
      <p:bldP spid="287903" grpId="0" animBg="1"/>
      <p:bldP spid="287904" grpId="0" animBg="1"/>
      <p:bldP spid="2879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7539" y="783432"/>
            <a:ext cx="8305800" cy="3352800"/>
          </a:xfrm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>
                <a:solidFill>
                  <a:srgbClr val="CC0000"/>
                </a:solidFill>
              </a:rPr>
              <a:t>Meiosis </a:t>
            </a:r>
            <a:r>
              <a:rPr lang="en-US" u="sng" dirty="0">
                <a:solidFill>
                  <a:srgbClr val="CC0000"/>
                </a:solidFill>
              </a:rPr>
              <a:t>introduces genetic variation</a:t>
            </a:r>
            <a:endParaRPr lang="en-US" u="sng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gametes of offspring do not have </a:t>
            </a:r>
            <a:br>
              <a:rPr lang="en-US" dirty="0"/>
            </a:br>
            <a:r>
              <a:rPr lang="en-US" dirty="0"/>
              <a:t>same genes as gametes from parents</a:t>
            </a:r>
          </a:p>
          <a:p>
            <a:pPr lvl="2"/>
            <a:r>
              <a:rPr lang="en-US" dirty="0"/>
              <a:t>new combinations of traits</a:t>
            </a:r>
            <a:endParaRPr lang="en-US" sz="2000" dirty="0"/>
          </a:p>
        </p:txBody>
      </p:sp>
      <p:sp>
        <p:nvSpPr>
          <p:cNvPr id="494654" name="AutoShape 62"/>
          <p:cNvSpPr>
            <a:spLocks noChangeArrowheads="1"/>
          </p:cNvSpPr>
          <p:nvPr/>
        </p:nvSpPr>
        <p:spPr bwMode="auto">
          <a:xfrm>
            <a:off x="323850" y="5126038"/>
            <a:ext cx="13239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Mom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94655" name="AutoShape 63"/>
          <p:cNvSpPr>
            <a:spLocks noChangeArrowheads="1"/>
          </p:cNvSpPr>
          <p:nvPr/>
        </p:nvSpPr>
        <p:spPr bwMode="auto">
          <a:xfrm>
            <a:off x="373063" y="4645025"/>
            <a:ext cx="1222375" cy="3984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from Dad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54013" y="5514975"/>
            <a:ext cx="1298575" cy="1298575"/>
            <a:chOff x="432" y="1392"/>
            <a:chExt cx="818" cy="818"/>
          </a:xfrm>
        </p:grpSpPr>
        <p:sp>
          <p:nvSpPr>
            <p:cNvPr id="494658" name="Oval 66"/>
            <p:cNvSpPr>
              <a:spLocks noChangeArrowheads="1"/>
            </p:cNvSpPr>
            <p:nvPr/>
          </p:nvSpPr>
          <p:spPr bwMode="auto">
            <a:xfrm>
              <a:off x="432" y="1392"/>
              <a:ext cx="818" cy="818"/>
            </a:xfrm>
            <a:prstGeom prst="ellipse">
              <a:avLst/>
            </a:prstGeom>
            <a:solidFill>
              <a:srgbClr val="FF45B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59" name="Freeform 67"/>
            <p:cNvSpPr>
              <a:spLocks/>
            </p:cNvSpPr>
            <p:nvPr/>
          </p:nvSpPr>
          <p:spPr bwMode="auto">
            <a:xfrm flipH="1">
              <a:off x="727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0" name="Freeform 68"/>
            <p:cNvSpPr>
              <a:spLocks/>
            </p:cNvSpPr>
            <p:nvPr/>
          </p:nvSpPr>
          <p:spPr bwMode="auto">
            <a:xfrm flipV="1">
              <a:off x="997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1" name="Freeform 69"/>
            <p:cNvSpPr>
              <a:spLocks/>
            </p:cNvSpPr>
            <p:nvPr/>
          </p:nvSpPr>
          <p:spPr bwMode="auto">
            <a:xfrm>
              <a:off x="576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FF45B9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 flipH="1">
            <a:off x="0" y="2894013"/>
            <a:ext cx="1652588" cy="1831975"/>
            <a:chOff x="2096" y="1056"/>
            <a:chExt cx="1041" cy="1154"/>
          </a:xfrm>
        </p:grpSpPr>
        <p:sp>
          <p:nvSpPr>
            <p:cNvPr id="494663" name="Freeform 71"/>
            <p:cNvSpPr>
              <a:spLocks/>
            </p:cNvSpPr>
            <p:nvPr/>
          </p:nvSpPr>
          <p:spPr bwMode="auto">
            <a:xfrm rot="-11541182">
              <a:off x="2592" y="1056"/>
              <a:ext cx="545" cy="663"/>
            </a:xfrm>
            <a:custGeom>
              <a:avLst/>
              <a:gdLst/>
              <a:ahLst/>
              <a:cxnLst>
                <a:cxn ang="0">
                  <a:pos x="720" y="16"/>
                </a:cxn>
                <a:cxn ang="0">
                  <a:pos x="720" y="64"/>
                </a:cxn>
                <a:cxn ang="0">
                  <a:pos x="672" y="400"/>
                </a:cxn>
                <a:cxn ang="0">
                  <a:pos x="336" y="448"/>
                </a:cxn>
                <a:cxn ang="0">
                  <a:pos x="240" y="832"/>
                </a:cxn>
                <a:cxn ang="0">
                  <a:pos x="0" y="832"/>
                </a:cxn>
              </a:cxnLst>
              <a:rect l="0" t="0" r="r" b="b"/>
              <a:pathLst>
                <a:path w="736" h="896">
                  <a:moveTo>
                    <a:pt x="720" y="16"/>
                  </a:moveTo>
                  <a:cubicBezTo>
                    <a:pt x="724" y="8"/>
                    <a:pt x="728" y="0"/>
                    <a:pt x="720" y="64"/>
                  </a:cubicBezTo>
                  <a:cubicBezTo>
                    <a:pt x="712" y="128"/>
                    <a:pt x="736" y="336"/>
                    <a:pt x="672" y="400"/>
                  </a:cubicBezTo>
                  <a:cubicBezTo>
                    <a:pt x="608" y="464"/>
                    <a:pt x="408" y="376"/>
                    <a:pt x="336" y="448"/>
                  </a:cubicBezTo>
                  <a:cubicBezTo>
                    <a:pt x="264" y="520"/>
                    <a:pt x="296" y="768"/>
                    <a:pt x="240" y="832"/>
                  </a:cubicBezTo>
                  <a:cubicBezTo>
                    <a:pt x="184" y="896"/>
                    <a:pt x="92" y="864"/>
                    <a:pt x="0" y="832"/>
                  </a:cubicBezTo>
                </a:path>
              </a:pathLst>
            </a:custGeom>
            <a:noFill/>
            <a:ln w="762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4" name="Oval 72"/>
            <p:cNvSpPr>
              <a:spLocks noChangeArrowheads="1"/>
            </p:cNvSpPr>
            <p:nvPr/>
          </p:nvSpPr>
          <p:spPr bwMode="auto">
            <a:xfrm>
              <a:off x="2096" y="1392"/>
              <a:ext cx="818" cy="81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F116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5" name="Freeform 73"/>
            <p:cNvSpPr>
              <a:spLocks/>
            </p:cNvSpPr>
            <p:nvPr/>
          </p:nvSpPr>
          <p:spPr bwMode="auto">
            <a:xfrm flipH="1">
              <a:off x="2391" y="1453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6" name="Freeform 74"/>
            <p:cNvSpPr>
              <a:spLocks/>
            </p:cNvSpPr>
            <p:nvPr/>
          </p:nvSpPr>
          <p:spPr bwMode="auto">
            <a:xfrm flipV="1">
              <a:off x="2661" y="1824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67" name="Freeform 75"/>
            <p:cNvSpPr>
              <a:spLocks/>
            </p:cNvSpPr>
            <p:nvPr/>
          </p:nvSpPr>
          <p:spPr bwMode="auto">
            <a:xfrm>
              <a:off x="2240" y="1824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noFill/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5635625" y="3536950"/>
            <a:ext cx="3287713" cy="3317875"/>
            <a:chOff x="3550" y="2228"/>
            <a:chExt cx="2071" cy="2090"/>
          </a:xfrm>
        </p:grpSpPr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3550" y="3118"/>
              <a:ext cx="1096" cy="1200"/>
              <a:chOff x="3550" y="3118"/>
              <a:chExt cx="1096" cy="1200"/>
            </a:xfrm>
          </p:grpSpPr>
          <p:sp>
            <p:nvSpPr>
              <p:cNvPr id="494670" name="Freeform 78"/>
              <p:cNvSpPr>
                <a:spLocks/>
              </p:cNvSpPr>
              <p:nvPr/>
            </p:nvSpPr>
            <p:spPr bwMode="auto">
              <a:xfrm rot="15450201" flipV="1">
                <a:off x="3609" y="3714"/>
                <a:ext cx="545" cy="663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1" name="Oval 79"/>
              <p:cNvSpPr>
                <a:spLocks noChangeArrowheads="1"/>
              </p:cNvSpPr>
              <p:nvPr/>
            </p:nvSpPr>
            <p:spPr bwMode="auto">
              <a:xfrm rot="-10800000">
                <a:off x="3829" y="311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2" name="Freeform 80"/>
              <p:cNvSpPr>
                <a:spLocks/>
              </p:cNvSpPr>
              <p:nvPr/>
            </p:nvSpPr>
            <p:spPr bwMode="auto">
              <a:xfrm rot="10800000" flipH="1">
                <a:off x="4180" y="3230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3" name="Freeform 81"/>
              <p:cNvSpPr>
                <a:spLocks/>
              </p:cNvSpPr>
              <p:nvPr/>
            </p:nvSpPr>
            <p:spPr bwMode="auto">
              <a:xfrm rot="-10800000">
                <a:off x="4352" y="3526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4" name="Freeform 82"/>
              <p:cNvSpPr>
                <a:spLocks/>
              </p:cNvSpPr>
              <p:nvPr/>
            </p:nvSpPr>
            <p:spPr bwMode="auto">
              <a:xfrm rot="10800000" flipV="1">
                <a:off x="4027" y="3427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4487" y="3118"/>
              <a:ext cx="1134" cy="1200"/>
              <a:chOff x="4487" y="3118"/>
              <a:chExt cx="1134" cy="1200"/>
            </a:xfrm>
          </p:grpSpPr>
          <p:sp>
            <p:nvSpPr>
              <p:cNvPr id="494676" name="Freeform 84"/>
              <p:cNvSpPr>
                <a:spLocks/>
              </p:cNvSpPr>
              <p:nvPr/>
            </p:nvSpPr>
            <p:spPr bwMode="auto">
              <a:xfrm rot="15450201" flipV="1">
                <a:off x="4543" y="3717"/>
                <a:ext cx="545" cy="658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7" name="Oval 85"/>
              <p:cNvSpPr>
                <a:spLocks noChangeArrowheads="1"/>
              </p:cNvSpPr>
              <p:nvPr/>
            </p:nvSpPr>
            <p:spPr bwMode="auto">
              <a:xfrm rot="-10800000">
                <a:off x="4810" y="311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8" name="Freeform 86"/>
              <p:cNvSpPr>
                <a:spLocks/>
              </p:cNvSpPr>
              <p:nvPr/>
            </p:nvSpPr>
            <p:spPr bwMode="auto">
              <a:xfrm rot="10800000">
                <a:off x="5143" y="3234"/>
                <a:ext cx="128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79" name="Freeform 87"/>
              <p:cNvSpPr>
                <a:spLocks/>
              </p:cNvSpPr>
              <p:nvPr/>
            </p:nvSpPr>
            <p:spPr bwMode="auto">
              <a:xfrm rot="-10800000">
                <a:off x="5357" y="3506"/>
                <a:ext cx="107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0" name="Freeform 88"/>
              <p:cNvSpPr>
                <a:spLocks/>
              </p:cNvSpPr>
              <p:nvPr/>
            </p:nvSpPr>
            <p:spPr bwMode="auto">
              <a:xfrm rot="10800000" flipV="1">
                <a:off x="4975" y="3516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4487" y="2228"/>
              <a:ext cx="1134" cy="1200"/>
              <a:chOff x="4487" y="2228"/>
              <a:chExt cx="1134" cy="1200"/>
            </a:xfrm>
          </p:grpSpPr>
          <p:sp>
            <p:nvSpPr>
              <p:cNvPr id="494682" name="Freeform 90"/>
              <p:cNvSpPr>
                <a:spLocks/>
              </p:cNvSpPr>
              <p:nvPr/>
            </p:nvSpPr>
            <p:spPr bwMode="auto">
              <a:xfrm rot="15450201" flipV="1">
                <a:off x="4543" y="2827"/>
                <a:ext cx="545" cy="658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3" name="Oval 91"/>
              <p:cNvSpPr>
                <a:spLocks noChangeArrowheads="1"/>
              </p:cNvSpPr>
              <p:nvPr/>
            </p:nvSpPr>
            <p:spPr bwMode="auto">
              <a:xfrm rot="-10800000">
                <a:off x="4810" y="2228"/>
                <a:ext cx="811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4" name="Freeform 92"/>
              <p:cNvSpPr>
                <a:spLocks/>
              </p:cNvSpPr>
              <p:nvPr/>
            </p:nvSpPr>
            <p:spPr bwMode="auto">
              <a:xfrm rot="10800000" flipH="1">
                <a:off x="5136" y="2344"/>
                <a:ext cx="128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5" name="Freeform 93"/>
              <p:cNvSpPr>
                <a:spLocks/>
              </p:cNvSpPr>
              <p:nvPr/>
            </p:nvSpPr>
            <p:spPr bwMode="auto">
              <a:xfrm rot="-10800000">
                <a:off x="4889" y="2526"/>
                <a:ext cx="107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6" name="Freeform 94"/>
              <p:cNvSpPr>
                <a:spLocks/>
              </p:cNvSpPr>
              <p:nvPr/>
            </p:nvSpPr>
            <p:spPr bwMode="auto">
              <a:xfrm rot="10800000" flipV="1">
                <a:off x="5397" y="2701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13"/>
            <p:cNvGrpSpPr>
              <a:grpSpLocks/>
            </p:cNvGrpSpPr>
            <p:nvPr/>
          </p:nvGrpSpPr>
          <p:grpSpPr bwMode="auto">
            <a:xfrm>
              <a:off x="3550" y="2228"/>
              <a:ext cx="1096" cy="1200"/>
              <a:chOff x="3550" y="2228"/>
              <a:chExt cx="1096" cy="1200"/>
            </a:xfrm>
          </p:grpSpPr>
          <p:sp>
            <p:nvSpPr>
              <p:cNvPr id="494688" name="Freeform 96"/>
              <p:cNvSpPr>
                <a:spLocks/>
              </p:cNvSpPr>
              <p:nvPr/>
            </p:nvSpPr>
            <p:spPr bwMode="auto">
              <a:xfrm rot="15450201" flipV="1">
                <a:off x="3609" y="2824"/>
                <a:ext cx="545" cy="663"/>
              </a:xfrm>
              <a:custGeom>
                <a:avLst/>
                <a:gdLst/>
                <a:ahLst/>
                <a:cxnLst>
                  <a:cxn ang="0">
                    <a:pos x="720" y="16"/>
                  </a:cxn>
                  <a:cxn ang="0">
                    <a:pos x="720" y="64"/>
                  </a:cxn>
                  <a:cxn ang="0">
                    <a:pos x="672" y="400"/>
                  </a:cxn>
                  <a:cxn ang="0">
                    <a:pos x="336" y="448"/>
                  </a:cxn>
                  <a:cxn ang="0">
                    <a:pos x="240" y="832"/>
                  </a:cxn>
                  <a:cxn ang="0">
                    <a:pos x="0" y="832"/>
                  </a:cxn>
                </a:cxnLst>
                <a:rect l="0" t="0" r="r" b="b"/>
                <a:pathLst>
                  <a:path w="736" h="896">
                    <a:moveTo>
                      <a:pt x="720" y="16"/>
                    </a:moveTo>
                    <a:cubicBezTo>
                      <a:pt x="724" y="8"/>
                      <a:pt x="728" y="0"/>
                      <a:pt x="720" y="64"/>
                    </a:cubicBezTo>
                    <a:cubicBezTo>
                      <a:pt x="712" y="128"/>
                      <a:pt x="736" y="336"/>
                      <a:pt x="672" y="400"/>
                    </a:cubicBezTo>
                    <a:cubicBezTo>
                      <a:pt x="608" y="464"/>
                      <a:pt x="408" y="376"/>
                      <a:pt x="336" y="448"/>
                    </a:cubicBezTo>
                    <a:cubicBezTo>
                      <a:pt x="264" y="520"/>
                      <a:pt x="296" y="768"/>
                      <a:pt x="240" y="832"/>
                    </a:cubicBezTo>
                    <a:cubicBezTo>
                      <a:pt x="184" y="896"/>
                      <a:pt x="92" y="864"/>
                      <a:pt x="0" y="832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89" name="Oval 97"/>
              <p:cNvSpPr>
                <a:spLocks noChangeArrowheads="1"/>
              </p:cNvSpPr>
              <p:nvPr/>
            </p:nvSpPr>
            <p:spPr bwMode="auto">
              <a:xfrm rot="-10800000">
                <a:off x="3829" y="2228"/>
                <a:ext cx="817" cy="817"/>
              </a:xfrm>
              <a:prstGeom prst="ellipse">
                <a:avLst/>
              </a:prstGeom>
              <a:solidFill>
                <a:srgbClr val="C364FF"/>
              </a:solidFill>
              <a:ln w="9525">
                <a:solidFill>
                  <a:srgbClr val="0F116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0" name="Freeform 98"/>
              <p:cNvSpPr>
                <a:spLocks/>
              </p:cNvSpPr>
              <p:nvPr/>
            </p:nvSpPr>
            <p:spPr bwMode="auto">
              <a:xfrm rot="10800000" flipH="1">
                <a:off x="4180" y="2339"/>
                <a:ext cx="129" cy="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1" name="Freeform 99"/>
              <p:cNvSpPr>
                <a:spLocks/>
              </p:cNvSpPr>
              <p:nvPr/>
            </p:nvSpPr>
            <p:spPr bwMode="auto">
              <a:xfrm rot="-10800000">
                <a:off x="3994" y="2506"/>
                <a:ext cx="108" cy="2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88"/>
                  </a:cxn>
                  <a:cxn ang="0">
                    <a:pos x="48" y="624"/>
                  </a:cxn>
                </a:cxnLst>
                <a:rect l="0" t="0" r="r" b="b"/>
                <a:pathLst>
                  <a:path w="152" h="624">
                    <a:moveTo>
                      <a:pt x="0" y="0"/>
                    </a:moveTo>
                    <a:cubicBezTo>
                      <a:pt x="68" y="92"/>
                      <a:pt x="136" y="184"/>
                      <a:pt x="144" y="288"/>
                    </a:cubicBezTo>
                    <a:cubicBezTo>
                      <a:pt x="152" y="392"/>
                      <a:pt x="64" y="568"/>
                      <a:pt x="48" y="624"/>
                    </a:cubicBezTo>
                  </a:path>
                </a:pathLst>
              </a:custGeom>
              <a:noFill/>
              <a:ln w="76200" cap="flat" cmpd="sng">
                <a:solidFill>
                  <a:srgbClr val="0F11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92" name="Freeform 100"/>
              <p:cNvSpPr>
                <a:spLocks/>
              </p:cNvSpPr>
              <p:nvPr/>
            </p:nvSpPr>
            <p:spPr bwMode="auto">
              <a:xfrm rot="10800000" flipV="1">
                <a:off x="4378" y="2681"/>
                <a:ext cx="75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48" y="288"/>
                  </a:cxn>
                </a:cxnLst>
                <a:rect l="0" t="0" r="r" b="b"/>
                <a:pathLst>
                  <a:path w="104" h="288">
                    <a:moveTo>
                      <a:pt x="0" y="0"/>
                    </a:moveTo>
                    <a:cubicBezTo>
                      <a:pt x="44" y="72"/>
                      <a:pt x="88" y="144"/>
                      <a:pt x="96" y="192"/>
                    </a:cubicBezTo>
                    <a:cubicBezTo>
                      <a:pt x="104" y="240"/>
                      <a:pt x="76" y="264"/>
                      <a:pt x="48" y="288"/>
                    </a:cubicBezTo>
                  </a:path>
                </a:pathLst>
              </a:custGeom>
              <a:noFill/>
              <a:ln w="76200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2855913" y="4249738"/>
            <a:ext cx="1485900" cy="1485900"/>
            <a:chOff x="4608" y="2544"/>
            <a:chExt cx="936" cy="936"/>
          </a:xfrm>
        </p:grpSpPr>
        <p:sp>
          <p:nvSpPr>
            <p:cNvPr id="494694" name="Oval 102"/>
            <p:cNvSpPr>
              <a:spLocks noChangeArrowheads="1"/>
            </p:cNvSpPr>
            <p:nvPr/>
          </p:nvSpPr>
          <p:spPr bwMode="auto">
            <a:xfrm>
              <a:off x="4608" y="2544"/>
              <a:ext cx="936" cy="936"/>
            </a:xfrm>
            <a:prstGeom prst="ellipse">
              <a:avLst/>
            </a:prstGeom>
            <a:solidFill>
              <a:srgbClr val="C364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5" name="Freeform 103"/>
            <p:cNvSpPr>
              <a:spLocks/>
            </p:cNvSpPr>
            <p:nvPr/>
          </p:nvSpPr>
          <p:spPr bwMode="auto">
            <a:xfrm flipH="1">
              <a:off x="4992" y="2640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6" name="Freeform 104"/>
            <p:cNvSpPr>
              <a:spLocks/>
            </p:cNvSpPr>
            <p:nvPr/>
          </p:nvSpPr>
          <p:spPr bwMode="auto">
            <a:xfrm flipV="1">
              <a:off x="5262" y="3011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7" name="Freeform 105"/>
            <p:cNvSpPr>
              <a:spLocks/>
            </p:cNvSpPr>
            <p:nvPr/>
          </p:nvSpPr>
          <p:spPr bwMode="auto">
            <a:xfrm>
              <a:off x="4752" y="2976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0F116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8" name="Freeform 106"/>
            <p:cNvSpPr>
              <a:spLocks/>
            </p:cNvSpPr>
            <p:nvPr/>
          </p:nvSpPr>
          <p:spPr bwMode="auto">
            <a:xfrm flipH="1">
              <a:off x="5136" y="2832"/>
              <a:ext cx="129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699" name="Freeform 107"/>
            <p:cNvSpPr>
              <a:spLocks/>
            </p:cNvSpPr>
            <p:nvPr/>
          </p:nvSpPr>
          <p:spPr bwMode="auto">
            <a:xfrm flipV="1">
              <a:off x="4800" y="2688"/>
              <a:ext cx="75" cy="2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48" y="288"/>
                </a:cxn>
              </a:cxnLst>
              <a:rect l="0" t="0" r="r" b="b"/>
              <a:pathLst>
                <a:path w="104" h="288">
                  <a:moveTo>
                    <a:pt x="0" y="0"/>
                  </a:moveTo>
                  <a:cubicBezTo>
                    <a:pt x="44" y="72"/>
                    <a:pt x="88" y="144"/>
                    <a:pt x="96" y="192"/>
                  </a:cubicBezTo>
                  <a:cubicBezTo>
                    <a:pt x="104" y="240"/>
                    <a:pt x="76" y="264"/>
                    <a:pt x="48" y="288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700" name="Freeform 108"/>
            <p:cNvSpPr>
              <a:spLocks/>
            </p:cNvSpPr>
            <p:nvPr/>
          </p:nvSpPr>
          <p:spPr bwMode="auto">
            <a:xfrm>
              <a:off x="4992" y="3168"/>
              <a:ext cx="108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88"/>
                </a:cxn>
                <a:cxn ang="0">
                  <a:pos x="48" y="624"/>
                </a:cxn>
              </a:cxnLst>
              <a:rect l="0" t="0" r="r" b="b"/>
              <a:pathLst>
                <a:path w="152" h="624">
                  <a:moveTo>
                    <a:pt x="0" y="0"/>
                  </a:moveTo>
                  <a:cubicBezTo>
                    <a:pt x="68" y="92"/>
                    <a:pt x="136" y="184"/>
                    <a:pt x="144" y="288"/>
                  </a:cubicBezTo>
                  <a:cubicBezTo>
                    <a:pt x="152" y="392"/>
                    <a:pt x="64" y="568"/>
                    <a:pt x="48" y="624"/>
                  </a:cubicBezTo>
                </a:path>
              </a:pathLst>
            </a:custGeom>
            <a:solidFill>
              <a:srgbClr val="C364FF"/>
            </a:solidFill>
            <a:ln w="762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656" name="AutoShape 64"/>
          <p:cNvSpPr>
            <a:spLocks noChangeArrowheads="1"/>
          </p:cNvSpPr>
          <p:nvPr/>
        </p:nvSpPr>
        <p:spPr bwMode="auto">
          <a:xfrm>
            <a:off x="4683125" y="6411913"/>
            <a:ext cx="448310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new gametes made by offspring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4710" name="AutoShape 118"/>
          <p:cNvSpPr>
            <a:spLocks noChangeArrowheads="1"/>
          </p:cNvSpPr>
          <p:nvPr/>
        </p:nvSpPr>
        <p:spPr bwMode="auto">
          <a:xfrm>
            <a:off x="1776413" y="4852988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711" name="AutoShape 119"/>
          <p:cNvSpPr>
            <a:spLocks noChangeArrowheads="1"/>
          </p:cNvSpPr>
          <p:nvPr/>
        </p:nvSpPr>
        <p:spPr bwMode="auto">
          <a:xfrm>
            <a:off x="4546600" y="4838700"/>
            <a:ext cx="904875" cy="381000"/>
          </a:xfrm>
          <a:prstGeom prst="rightArrow">
            <a:avLst>
              <a:gd name="adj1" fmla="val 55833"/>
              <a:gd name="adj2" fmla="val 67918"/>
            </a:avLst>
          </a:prstGeom>
          <a:solidFill>
            <a:srgbClr val="FFCC18"/>
          </a:solidFill>
          <a:ln w="9525">
            <a:solidFill>
              <a:srgbClr val="FFCC1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4712" name="AutoShape 120"/>
          <p:cNvSpPr>
            <a:spLocks noChangeArrowheads="1"/>
          </p:cNvSpPr>
          <p:nvPr/>
        </p:nvSpPr>
        <p:spPr bwMode="auto">
          <a:xfrm>
            <a:off x="2965450" y="5815013"/>
            <a:ext cx="1209675" cy="3984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offspring</a:t>
            </a:r>
            <a:endParaRPr lang="en-US" sz="2200" b="1">
              <a:solidFill>
                <a:srgbClr val="0F116A"/>
              </a:solidFill>
            </a:endParaRPr>
          </a:p>
        </p:txBody>
      </p:sp>
      <p:pic>
        <p:nvPicPr>
          <p:cNvPr id="494713" name="Picture 121" descr="penguin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9238" y="958850"/>
            <a:ext cx="1274762" cy="1295400"/>
          </a:xfrm>
          <a:prstGeom prst="rect">
            <a:avLst/>
          </a:prstGeom>
          <a:noFill/>
        </p:spPr>
      </p:pic>
      <p:sp>
        <p:nvSpPr>
          <p:cNvPr id="494714" name="AutoShape 122"/>
          <p:cNvSpPr>
            <a:spLocks noChangeArrowheads="1"/>
          </p:cNvSpPr>
          <p:nvPr/>
        </p:nvSpPr>
        <p:spPr bwMode="auto">
          <a:xfrm>
            <a:off x="5700713" y="284163"/>
            <a:ext cx="1798637" cy="1317625"/>
          </a:xfrm>
          <a:prstGeom prst="wedgeEllipseCallout">
            <a:avLst>
              <a:gd name="adj1" fmla="val 82657"/>
              <a:gd name="adj2" fmla="val 1409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We</a:t>
            </a:r>
            <a:r>
              <a:rPr lang="en-US" sz="1800" b="1">
                <a:solidFill>
                  <a:srgbClr val="0F116A"/>
                </a:solidFill>
                <a:latin typeface="Arial"/>
                <a:ea typeface="ＭＳ Ｐゴシック" pitchFamily="1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re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mixing things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up here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4715" name="AutoShape 123"/>
          <p:cNvSpPr>
            <a:spLocks noChangeArrowheads="1"/>
          </p:cNvSpPr>
          <p:nvPr/>
        </p:nvSpPr>
        <p:spPr bwMode="auto">
          <a:xfrm>
            <a:off x="6697663" y="4638675"/>
            <a:ext cx="1498600" cy="4984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variation</a:t>
            </a:r>
            <a:endParaRPr lang="en-US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4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4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4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  <p:bldP spid="494656" grpId="0" animBg="1"/>
      <p:bldP spid="494710" grpId="0" animBg="1"/>
      <p:bldP spid="494711" grpId="0" animBg="1"/>
      <p:bldP spid="494712" grpId="0" animBg="1"/>
      <p:bldP spid="494714" grpId="0" animBg="1" autoUpdateAnimBg="0"/>
      <p:bldP spid="49471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26326" r="28534" b="5717"/>
          <a:stretch>
            <a:fillRect/>
          </a:stretch>
        </p:blipFill>
        <p:spPr bwMode="auto">
          <a:xfrm>
            <a:off x="1219200" y="0"/>
            <a:ext cx="6966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images.google.com/url?source=imgres&amp;ct=tbn&amp;q=http://genome.wellcome.ac.uk/assets/GEN10000725.jpg&amp;usg=AFQjCNGeUBLqI76UPyQog2b4gjSTLyfkEQ"/>
          <p:cNvPicPr>
            <a:picLocks noChangeAspect="1" noChangeArrowheads="1"/>
          </p:cNvPicPr>
          <p:nvPr/>
        </p:nvPicPr>
        <p:blipFill>
          <a:blip r:embed="rId2" cstate="print"/>
          <a:srcRect l="22369" t="14203" r="25000" b="76522"/>
          <a:stretch>
            <a:fillRect/>
          </a:stretch>
        </p:blipFill>
        <p:spPr bwMode="auto">
          <a:xfrm rot="5400000">
            <a:off x="2173705" y="3922295"/>
            <a:ext cx="4491790" cy="609601"/>
          </a:xfrm>
          <a:prstGeom prst="rect">
            <a:avLst/>
          </a:prstGeom>
          <a:noFill/>
        </p:spPr>
      </p:pic>
      <p:pic>
        <p:nvPicPr>
          <p:cNvPr id="10242" name="Picture 2" descr="freckles00h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5789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3429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47D00"/>
                </a:solidFill>
              </a:rPr>
              <a:t>Why are red hair and freckles usually inherited together?</a:t>
            </a:r>
            <a:endParaRPr lang="en-US" sz="3200" dirty="0">
              <a:solidFill>
                <a:srgbClr val="A47D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71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53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38400" y="30480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62200" y="5105400"/>
            <a:ext cx="178685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images.google.com/url?source=imgres&amp;ct=tbn&amp;q=http://www.gene.affrc.go.jp/images/fig/marker_azuki01.png&amp;usg=AFQjCNFjbMYLhtr8Usfsm9jr4MRLuZiE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" y="0"/>
            <a:ext cx="917067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4191000" cy="2087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And sometimes not?</a:t>
            </a:r>
            <a:endParaRPr lang="en-US" sz="3600" dirty="0"/>
          </a:p>
        </p:txBody>
      </p:sp>
      <p:pic>
        <p:nvPicPr>
          <p:cNvPr id="4" name="Picture 4" descr="http://images.google.com/url?source=imgres&amp;ct=tbn&amp;q=http://z.about.com/d/beauty/1/0/M/v/marcia_cross_red_hair.jpg&amp;usg=AFQjCNF5m4QuJjQW_YbiuVeYrfD5ZmeC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4953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905000"/>
            <a:ext cx="3581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Crossing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5" cstate="print"/>
          <a:srcRect t="23564" b="15709"/>
          <a:stretch>
            <a:fillRect/>
          </a:stretch>
        </p:blipFill>
        <p:spPr bwMode="auto">
          <a:xfrm>
            <a:off x="0" y="5448300"/>
            <a:ext cx="35575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86" name="Picture 6"/>
          <p:cNvPicPr>
            <a:picLocks noChangeAspect="1" noChangeArrowheads="1"/>
          </p:cNvPicPr>
          <p:nvPr/>
        </p:nvPicPr>
        <p:blipFill>
          <a:blip r:embed="rId6" cstate="print"/>
          <a:srcRect t="14546"/>
          <a:stretch>
            <a:fillRect/>
          </a:stretch>
        </p:blipFill>
        <p:spPr bwMode="auto">
          <a:xfrm>
            <a:off x="457200" y="1905000"/>
            <a:ext cx="583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019800" cy="762000"/>
          </a:xfrm>
        </p:spPr>
        <p:txBody>
          <a:bodyPr/>
          <a:lstStyle/>
          <a:p>
            <a:r>
              <a:rPr lang="en-US" dirty="0"/>
              <a:t>Why do cells divide…</a:t>
            </a:r>
          </a:p>
        </p:txBody>
      </p:sp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7" cstate="print"/>
          <a:srcRect r="900" b="2657"/>
          <a:stretch>
            <a:fillRect/>
          </a:stretch>
        </p:blipFill>
        <p:spPr bwMode="auto">
          <a:xfrm>
            <a:off x="6207125" y="371475"/>
            <a:ext cx="2873375" cy="1911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788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581400"/>
            <a:ext cx="2279650" cy="303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8174038" y="1966913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amoeba</a:t>
            </a:r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auto">
          <a:xfrm>
            <a:off x="6707188" y="3602038"/>
            <a:ext cx="917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starfish</a:t>
            </a:r>
          </a:p>
        </p:txBody>
      </p:sp>
      <p:pic>
        <p:nvPicPr>
          <p:cNvPr id="80898" name="Picture 2" descr="http://t2.gstatic.com/images?q=tbn:ANd9GcRAGv6b5fAqsBe_ADyhweEFGXbZ48ZsWGGarHyOz0EsI1zFoxXVB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971800"/>
            <a:ext cx="2143125" cy="2143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743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Reproduction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Growth &amp; Development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486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Repair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8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0" grpId="0" uiExpand="1" build="p" autoUpdateAnimBg="0"/>
      <p:bldP spid="12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images.google.com/url?source=imgres&amp;ct=tbn&amp;q=http://genome.wellcome.ac.uk/assets/GEN10000725.jpg&amp;usg=AFQjCNGeUBLqI76UPyQog2b4gjSTLyfkE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3280" r="23214" b="76138"/>
          <a:stretch>
            <a:fillRect/>
          </a:stretch>
        </p:blipFill>
        <p:spPr bwMode="auto">
          <a:xfrm rot="5400000" flipH="1" flipV="1">
            <a:off x="190499" y="2628901"/>
            <a:ext cx="5334002" cy="114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4419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Brown 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No 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75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724400"/>
            <a:ext cx="838200" cy="76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9200" y="2057400"/>
            <a:ext cx="990600" cy="76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rot="10800000" flipV="1">
            <a:off x="3429000" y="2075766"/>
            <a:ext cx="609600" cy="5783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 rot="10800000">
            <a:off x="3352800" y="4706034"/>
            <a:ext cx="609600" cy="3673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images.google.com/url?source=imgres&amp;ct=tbn&amp;q=http://genome.wellcome.ac.uk/assets/GEN10000725.jpg&amp;usg=AFQjCNGeUBLqI76UPyQog2b4gjSTLyfkEQ"/>
          <p:cNvPicPr>
            <a:picLocks noChangeAspect="1" noChangeArrowheads="1"/>
          </p:cNvPicPr>
          <p:nvPr/>
        </p:nvPicPr>
        <p:blipFill>
          <a:blip r:embed="rId2" cstate="print"/>
          <a:srcRect l="25000" t="3280" r="23214" b="16352"/>
          <a:stretch>
            <a:fillRect/>
          </a:stretch>
        </p:blipFill>
        <p:spPr bwMode="auto">
          <a:xfrm rot="5400000" flipH="1" flipV="1">
            <a:off x="-550124" y="550124"/>
            <a:ext cx="6739048" cy="5638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29400" y="4648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Red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Hair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638800" y="5257800"/>
            <a:ext cx="1143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48400" y="137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No Freckles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5486400" y="1981200"/>
            <a:ext cx="1143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ttp://images.google.com/url?source=imgres&amp;ct=tbn&amp;q=http://z.about.com/d/beauty/1/0/M/v/marcia_cross_red_hair.jpg&amp;usg=AFQjCNF5m4QuJjQW_YbiuVeYrfD5ZmeC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5105400" cy="691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2" grpId="0"/>
      <p:bldP spid="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http://images.google.com/url?source=imgres&amp;ct=tbn&amp;q=http://www.biology.iupui.edu/biocourses/n100/images/11nondisjunction.gif&amp;usg=AFQjCNGAWcowf7Qco24K3OkGVgunuh1A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199"/>
            <a:ext cx="8610600" cy="4495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5029200" cy="1096962"/>
          </a:xfrm>
        </p:spPr>
        <p:txBody>
          <a:bodyPr/>
          <a:lstStyle/>
          <a:p>
            <a:r>
              <a:rPr lang="en-US" dirty="0" smtClean="0"/>
              <a:t>Non-disjunction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525963"/>
          </a:xfrm>
        </p:spPr>
        <p:txBody>
          <a:bodyPr/>
          <a:lstStyle/>
          <a:p>
            <a:r>
              <a:rPr lang="en-US" dirty="0" smtClean="0"/>
              <a:t>Sometimes the chromosomes don’t split properly</a:t>
            </a:r>
          </a:p>
          <a:p>
            <a:r>
              <a:rPr lang="en-US" dirty="0" smtClean="0"/>
              <a:t>Some cells have extras, some with </a:t>
            </a:r>
          </a:p>
          <a:p>
            <a:pPr>
              <a:buNone/>
            </a:pPr>
            <a:r>
              <a:rPr lang="en-US" dirty="0" smtClean="0"/>
              <a:t>    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72400" cy="914400"/>
          </a:xfrm>
        </p:spPr>
        <p:txBody>
          <a:bodyPr/>
          <a:lstStyle/>
          <a:p>
            <a:pPr algn="ctr"/>
            <a:r>
              <a:rPr lang="en-US"/>
              <a:t>Any Questions??</a:t>
            </a:r>
          </a:p>
        </p:txBody>
      </p:sp>
      <p:pic>
        <p:nvPicPr>
          <p:cNvPr id="490505" name="Picture 9" descr="pengui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88" y="2676525"/>
            <a:ext cx="1274762" cy="1295400"/>
          </a:xfrm>
          <a:prstGeom prst="rect">
            <a:avLst/>
          </a:prstGeom>
          <a:noFill/>
        </p:spPr>
      </p:pic>
      <p:sp>
        <p:nvSpPr>
          <p:cNvPr id="490506" name="AutoShape 10"/>
          <p:cNvSpPr>
            <a:spLocks noChangeArrowheads="1"/>
          </p:cNvSpPr>
          <p:nvPr/>
        </p:nvSpPr>
        <p:spPr bwMode="auto">
          <a:xfrm>
            <a:off x="5094288" y="393700"/>
            <a:ext cx="2795587" cy="1503363"/>
          </a:xfrm>
          <a:prstGeom prst="wedgeEllipseCallout">
            <a:avLst>
              <a:gd name="adj1" fmla="val 52213"/>
              <a:gd name="adj2" fmla="val 1089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0507" name="AutoShape 11"/>
          <p:cNvSpPr>
            <a:spLocks noChangeArrowheads="1"/>
          </p:cNvSpPr>
          <p:nvPr/>
        </p:nvSpPr>
        <p:spPr bwMode="auto">
          <a:xfrm>
            <a:off x="5094288" y="4773613"/>
            <a:ext cx="2795587" cy="1503362"/>
          </a:xfrm>
          <a:prstGeom prst="wedgeEllipseCallout">
            <a:avLst>
              <a:gd name="adj1" fmla="val 54940"/>
              <a:gd name="adj2" fmla="val -15686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DIS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pic>
        <p:nvPicPr>
          <p:cNvPr id="490508" name="Picture 12" descr="penguin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0500" y="2676525"/>
            <a:ext cx="1274763" cy="1295400"/>
          </a:xfrm>
          <a:prstGeom prst="rect">
            <a:avLst/>
          </a:prstGeom>
          <a:noFill/>
        </p:spPr>
      </p:pic>
      <p:sp>
        <p:nvSpPr>
          <p:cNvPr id="490510" name="AutoShape 14"/>
          <p:cNvSpPr>
            <a:spLocks noChangeArrowheads="1"/>
          </p:cNvSpPr>
          <p:nvPr/>
        </p:nvSpPr>
        <p:spPr bwMode="auto">
          <a:xfrm>
            <a:off x="1317625" y="4762500"/>
            <a:ext cx="2795588" cy="1503363"/>
          </a:xfrm>
          <a:prstGeom prst="wedgeEllipseCallout">
            <a:avLst>
              <a:gd name="adj1" fmla="val -55509"/>
              <a:gd name="adj2" fmla="val -16774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sp>
        <p:nvSpPr>
          <p:cNvPr id="490511" name="AutoShape 15"/>
          <p:cNvSpPr>
            <a:spLocks noChangeArrowheads="1"/>
          </p:cNvSpPr>
          <p:nvPr/>
        </p:nvSpPr>
        <p:spPr bwMode="auto">
          <a:xfrm>
            <a:off x="1317625" y="393700"/>
            <a:ext cx="2795588" cy="1503363"/>
          </a:xfrm>
          <a:prstGeom prst="wedgeEllipseCallout">
            <a:avLst>
              <a:gd name="adj1" fmla="val -53519"/>
              <a:gd name="adj2" fmla="val 11177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What are the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advantages of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</a:br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asexual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ＭＳ Ｐゴシック" pitchFamily="1" charset="-128"/>
              </a:rPr>
              <a:t> reproduction?</a:t>
            </a:r>
            <a:endParaRPr lang="en-US" sz="1800" b="1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0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6" grpId="0" animBg="1" autoUpdateAnimBg="0"/>
      <p:bldP spid="490507" grpId="0" animBg="1" autoUpdateAnimBg="0"/>
      <p:bldP spid="490510" grpId="0" animBg="1" autoUpdateAnimBg="0"/>
      <p:bldP spid="490511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Gametogenesis</a:t>
            </a:r>
            <a:r>
              <a:rPr lang="en-US" dirty="0" smtClean="0"/>
              <a:t> in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must be copied in order for a cell to divide?</a:t>
            </a:r>
            <a:endParaRPr lang="en-US" dirty="0"/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7270750" y="4343400"/>
            <a:ext cx="187325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animal cell</a:t>
            </a:r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762000" y="4648200"/>
            <a:ext cx="161607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plant cell</a:t>
            </a:r>
          </a:p>
        </p:txBody>
      </p:sp>
      <p:pic>
        <p:nvPicPr>
          <p:cNvPr id="78850" name="Picture 2" descr="http://farm3.static.flickr.com/2494/4117622551_3b55cb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52699"/>
            <a:ext cx="4762500" cy="4305301"/>
          </a:xfrm>
          <a:prstGeom prst="rect">
            <a:avLst/>
          </a:prstGeom>
          <a:noFill/>
        </p:spPr>
      </p:pic>
      <p:pic>
        <p:nvPicPr>
          <p:cNvPr id="437253" name="Picture 5" descr="f5-09_structure_of_a_pl_cb"/>
          <p:cNvPicPr>
            <a:picLocks noChangeAspect="1" noChangeArrowheads="1"/>
          </p:cNvPicPr>
          <p:nvPr/>
        </p:nvPicPr>
        <p:blipFill>
          <a:blip r:embed="rId3" cstate="print"/>
          <a:srcRect l="11250" t="3000" r="11250"/>
          <a:stretch>
            <a:fillRect/>
          </a:stretch>
        </p:blipFill>
        <p:spPr bwMode="auto">
          <a:xfrm>
            <a:off x="0" y="1371600"/>
            <a:ext cx="32146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2" name="Picture 4" descr="f5-08_structure_of_an_a_cb"/>
          <p:cNvPicPr>
            <a:picLocks noChangeAspect="1" noChangeArrowheads="1"/>
          </p:cNvPicPr>
          <p:nvPr/>
        </p:nvPicPr>
        <p:blipFill>
          <a:blip r:embed="rId4" cstate="print"/>
          <a:srcRect l="33749" t="14999" r="22501" b="12000"/>
          <a:stretch>
            <a:fillRect/>
          </a:stretch>
        </p:blipFill>
        <p:spPr bwMode="auto">
          <a:xfrm>
            <a:off x="6632575" y="1066800"/>
            <a:ext cx="2511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 animBg="1"/>
      <p:bldP spid="437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tR4bYTcAqeQ/R-x6IX-MnUI/AAAAAAAAAyg/NGJLGS9i-0Q/s400/d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140" cy="6858000"/>
          </a:xfrm>
          <a:prstGeom prst="rect">
            <a:avLst/>
          </a:prstGeom>
          <a:noFill/>
        </p:spPr>
      </p:pic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2578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Copying DNA</a:t>
            </a:r>
          </a:p>
        </p:txBody>
      </p:sp>
      <p:sp>
        <p:nvSpPr>
          <p:cNvPr id="391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29200" y="0"/>
            <a:ext cx="4114800" cy="4419600"/>
          </a:xfrm>
        </p:spPr>
        <p:txBody>
          <a:bodyPr>
            <a:noAutofit/>
          </a:bodyPr>
          <a:lstStyle/>
          <a:p>
            <a:pPr>
              <a:buClrTx/>
              <a:buNone/>
            </a:pPr>
            <a:r>
              <a:rPr lang="en-US" sz="4400" b="1" dirty="0">
                <a:solidFill>
                  <a:schemeClr val="bg1"/>
                </a:solidFill>
              </a:rPr>
              <a:t>A dividing cell </a:t>
            </a:r>
            <a:r>
              <a:rPr lang="en-US" sz="4400" b="1" u="sng" dirty="0">
                <a:solidFill>
                  <a:schemeClr val="bg1"/>
                </a:solidFill>
              </a:rPr>
              <a:t>duplicates its </a:t>
            </a:r>
            <a:r>
              <a:rPr lang="en-US" sz="4400" b="1" u="sng" dirty="0" smtClean="0">
                <a:solidFill>
                  <a:schemeClr val="bg1"/>
                </a:solidFill>
              </a:rPr>
              <a:t>DNA.</a:t>
            </a:r>
          </a:p>
          <a:p>
            <a:pPr>
              <a:buClrTx/>
              <a:buNone/>
            </a:pPr>
            <a:endParaRPr lang="en-US" sz="4400" b="1" u="sng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en-US" sz="4400" b="1" u="sng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en-US" sz="4400" b="1" u="sng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en-US" sz="4400" b="1" u="sng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r>
              <a:rPr lang="en-US" sz="4400" b="1" u="sng" dirty="0" smtClean="0">
                <a:solidFill>
                  <a:schemeClr val="bg1"/>
                </a:solidFill>
              </a:rPr>
              <a:t>But what is DNA</a:t>
            </a:r>
            <a:r>
              <a:rPr lang="en-US" sz="4400" u="sng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Isn’t a gene, chromosome and DNA all interchangeable?</a:t>
            </a:r>
            <a:endParaRPr lang="en-US" dirty="0"/>
          </a:p>
        </p:txBody>
      </p:sp>
      <p:pic>
        <p:nvPicPr>
          <p:cNvPr id="1028" name="Picture 4" descr="http://www.riversideonline.com/source/images/slideshow/r22_chromoso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noFill/>
        </p:spPr>
      </p:pic>
      <p:sp>
        <p:nvSpPr>
          <p:cNvPr id="1224" name="SMARTInkShape-329"/>
          <p:cNvSpPr/>
          <p:nvPr/>
        </p:nvSpPr>
        <p:spPr>
          <a:xfrm>
            <a:off x="1544638" y="3751684"/>
            <a:ext cx="1019839" cy="462541"/>
          </a:xfrm>
          <a:custGeom>
            <a:avLst/>
            <a:gdLst/>
            <a:ahLst/>
            <a:cxnLst/>
            <a:rect l="0" t="0" r="0" b="0"/>
            <a:pathLst>
              <a:path w="1019839" h="462541">
                <a:moveTo>
                  <a:pt x="169862" y="434554"/>
                </a:moveTo>
                <a:lnTo>
                  <a:pt x="177153" y="433760"/>
                </a:lnTo>
                <a:lnTo>
                  <a:pt x="206541" y="428403"/>
                </a:lnTo>
                <a:lnTo>
                  <a:pt x="234881" y="427704"/>
                </a:lnTo>
                <a:lnTo>
                  <a:pt x="259084" y="425424"/>
                </a:lnTo>
                <a:lnTo>
                  <a:pt x="285716" y="422558"/>
                </a:lnTo>
                <a:lnTo>
                  <a:pt x="313428" y="421285"/>
                </a:lnTo>
                <a:lnTo>
                  <a:pt x="343736" y="420719"/>
                </a:lnTo>
                <a:lnTo>
                  <a:pt x="376521" y="420467"/>
                </a:lnTo>
                <a:lnTo>
                  <a:pt x="394153" y="420400"/>
                </a:lnTo>
                <a:lnTo>
                  <a:pt x="412258" y="420356"/>
                </a:lnTo>
                <a:lnTo>
                  <a:pt x="430678" y="420326"/>
                </a:lnTo>
                <a:lnTo>
                  <a:pt x="449308" y="420306"/>
                </a:lnTo>
                <a:lnTo>
                  <a:pt x="468078" y="420293"/>
                </a:lnTo>
                <a:lnTo>
                  <a:pt x="487735" y="420284"/>
                </a:lnTo>
                <a:lnTo>
                  <a:pt x="507984" y="420278"/>
                </a:lnTo>
                <a:lnTo>
                  <a:pt x="528627" y="420274"/>
                </a:lnTo>
                <a:lnTo>
                  <a:pt x="548738" y="421065"/>
                </a:lnTo>
                <a:lnTo>
                  <a:pt x="568496" y="422386"/>
                </a:lnTo>
                <a:lnTo>
                  <a:pt x="588018" y="424061"/>
                </a:lnTo>
                <a:lnTo>
                  <a:pt x="607383" y="425971"/>
                </a:lnTo>
                <a:lnTo>
                  <a:pt x="626642" y="428038"/>
                </a:lnTo>
                <a:lnTo>
                  <a:pt x="645832" y="430210"/>
                </a:lnTo>
                <a:lnTo>
                  <a:pt x="664976" y="432452"/>
                </a:lnTo>
                <a:lnTo>
                  <a:pt x="684088" y="434740"/>
                </a:lnTo>
                <a:lnTo>
                  <a:pt x="703179" y="437059"/>
                </a:lnTo>
                <a:lnTo>
                  <a:pt x="721463" y="439399"/>
                </a:lnTo>
                <a:lnTo>
                  <a:pt x="756595" y="444115"/>
                </a:lnTo>
                <a:lnTo>
                  <a:pt x="790730" y="446741"/>
                </a:lnTo>
                <a:lnTo>
                  <a:pt x="823628" y="448701"/>
                </a:lnTo>
                <a:lnTo>
                  <a:pt x="854125" y="452219"/>
                </a:lnTo>
                <a:lnTo>
                  <a:pt x="881437" y="456428"/>
                </a:lnTo>
                <a:lnTo>
                  <a:pt x="917009" y="461143"/>
                </a:lnTo>
                <a:lnTo>
                  <a:pt x="951891" y="462540"/>
                </a:lnTo>
                <a:lnTo>
                  <a:pt x="986039" y="460838"/>
                </a:lnTo>
                <a:lnTo>
                  <a:pt x="994967" y="459220"/>
                </a:lnTo>
                <a:lnTo>
                  <a:pt x="1001714" y="455760"/>
                </a:lnTo>
                <a:lnTo>
                  <a:pt x="1011326" y="445566"/>
                </a:lnTo>
                <a:lnTo>
                  <a:pt x="1016127" y="430981"/>
                </a:lnTo>
                <a:lnTo>
                  <a:pt x="1016713" y="400687"/>
                </a:lnTo>
                <a:lnTo>
                  <a:pt x="1013977" y="365781"/>
                </a:lnTo>
                <a:lnTo>
                  <a:pt x="1013166" y="335331"/>
                </a:lnTo>
                <a:lnTo>
                  <a:pt x="1012926" y="306200"/>
                </a:lnTo>
                <a:lnTo>
                  <a:pt x="1014971" y="277460"/>
                </a:lnTo>
                <a:lnTo>
                  <a:pt x="1018488" y="248837"/>
                </a:lnTo>
                <a:lnTo>
                  <a:pt x="1019530" y="218130"/>
                </a:lnTo>
                <a:lnTo>
                  <a:pt x="1019838" y="186014"/>
                </a:lnTo>
                <a:lnTo>
                  <a:pt x="1017813" y="154273"/>
                </a:lnTo>
                <a:lnTo>
                  <a:pt x="1014303" y="121849"/>
                </a:lnTo>
                <a:lnTo>
                  <a:pt x="1013262" y="92134"/>
                </a:lnTo>
                <a:lnTo>
                  <a:pt x="1009119" y="57440"/>
                </a:lnTo>
                <a:lnTo>
                  <a:pt x="1005566" y="22748"/>
                </a:lnTo>
                <a:lnTo>
                  <a:pt x="1002190" y="7054"/>
                </a:lnTo>
                <a:lnTo>
                  <a:pt x="997004" y="2710"/>
                </a:lnTo>
                <a:lnTo>
                  <a:pt x="980657" y="0"/>
                </a:lnTo>
                <a:lnTo>
                  <a:pt x="948439" y="4728"/>
                </a:lnTo>
                <a:lnTo>
                  <a:pt x="920810" y="11041"/>
                </a:lnTo>
                <a:lnTo>
                  <a:pt x="887048" y="17939"/>
                </a:lnTo>
                <a:lnTo>
                  <a:pt x="860880" y="22643"/>
                </a:lnTo>
                <a:lnTo>
                  <a:pt x="833375" y="27380"/>
                </a:lnTo>
                <a:lnTo>
                  <a:pt x="804482" y="32131"/>
                </a:lnTo>
                <a:lnTo>
                  <a:pt x="773119" y="36889"/>
                </a:lnTo>
                <a:lnTo>
                  <a:pt x="740660" y="39532"/>
                </a:lnTo>
                <a:lnTo>
                  <a:pt x="706919" y="41501"/>
                </a:lnTo>
                <a:lnTo>
                  <a:pt x="689031" y="43137"/>
                </a:lnTo>
                <a:lnTo>
                  <a:pt x="670756" y="45022"/>
                </a:lnTo>
                <a:lnTo>
                  <a:pt x="652222" y="46278"/>
                </a:lnTo>
                <a:lnTo>
                  <a:pt x="633517" y="47116"/>
                </a:lnTo>
                <a:lnTo>
                  <a:pt x="614697" y="47674"/>
                </a:lnTo>
                <a:lnTo>
                  <a:pt x="595006" y="48840"/>
                </a:lnTo>
                <a:lnTo>
                  <a:pt x="574735" y="50411"/>
                </a:lnTo>
                <a:lnTo>
                  <a:pt x="554077" y="52252"/>
                </a:lnTo>
                <a:lnTo>
                  <a:pt x="533162" y="53480"/>
                </a:lnTo>
                <a:lnTo>
                  <a:pt x="512074" y="54298"/>
                </a:lnTo>
                <a:lnTo>
                  <a:pt x="490872" y="54843"/>
                </a:lnTo>
                <a:lnTo>
                  <a:pt x="469594" y="55207"/>
                </a:lnTo>
                <a:lnTo>
                  <a:pt x="448265" y="55450"/>
                </a:lnTo>
                <a:lnTo>
                  <a:pt x="426901" y="55612"/>
                </a:lnTo>
                <a:lnTo>
                  <a:pt x="406309" y="55719"/>
                </a:lnTo>
                <a:lnTo>
                  <a:pt x="386231" y="55791"/>
                </a:lnTo>
                <a:lnTo>
                  <a:pt x="366495" y="55839"/>
                </a:lnTo>
                <a:lnTo>
                  <a:pt x="346988" y="55871"/>
                </a:lnTo>
                <a:lnTo>
                  <a:pt x="327634" y="55892"/>
                </a:lnTo>
                <a:lnTo>
                  <a:pt x="308381" y="55906"/>
                </a:lnTo>
                <a:lnTo>
                  <a:pt x="289195" y="55916"/>
                </a:lnTo>
                <a:lnTo>
                  <a:pt x="270055" y="55922"/>
                </a:lnTo>
                <a:lnTo>
                  <a:pt x="250945" y="55926"/>
                </a:lnTo>
                <a:lnTo>
                  <a:pt x="232648" y="55929"/>
                </a:lnTo>
                <a:lnTo>
                  <a:pt x="197503" y="55932"/>
                </a:lnTo>
                <a:lnTo>
                  <a:pt x="163361" y="53817"/>
                </a:lnTo>
                <a:lnTo>
                  <a:pt x="131254" y="51025"/>
                </a:lnTo>
                <a:lnTo>
                  <a:pt x="103755" y="49784"/>
                </a:lnTo>
                <a:lnTo>
                  <a:pt x="69753" y="49085"/>
                </a:lnTo>
                <a:lnTo>
                  <a:pt x="36316" y="48849"/>
                </a:lnTo>
                <a:lnTo>
                  <a:pt x="12331" y="48799"/>
                </a:lnTo>
                <a:lnTo>
                  <a:pt x="6450" y="50911"/>
                </a:lnTo>
                <a:lnTo>
                  <a:pt x="3771" y="52585"/>
                </a:lnTo>
                <a:lnTo>
                  <a:pt x="1984" y="54496"/>
                </a:lnTo>
                <a:lnTo>
                  <a:pt x="0" y="58735"/>
                </a:lnTo>
                <a:lnTo>
                  <a:pt x="1234" y="65381"/>
                </a:lnTo>
                <a:lnTo>
                  <a:pt x="4275" y="78049"/>
                </a:lnTo>
                <a:lnTo>
                  <a:pt x="11090" y="107765"/>
                </a:lnTo>
                <a:lnTo>
                  <a:pt x="17879" y="140374"/>
                </a:lnTo>
                <a:lnTo>
                  <a:pt x="23248" y="173773"/>
                </a:lnTo>
                <a:lnTo>
                  <a:pt x="29671" y="201534"/>
                </a:lnTo>
                <a:lnTo>
                  <a:pt x="36602" y="233660"/>
                </a:lnTo>
                <a:lnTo>
                  <a:pt x="39890" y="268314"/>
                </a:lnTo>
                <a:lnTo>
                  <a:pt x="44657" y="299925"/>
                </a:lnTo>
                <a:lnTo>
                  <a:pt x="47304" y="329400"/>
                </a:lnTo>
                <a:lnTo>
                  <a:pt x="51880" y="358241"/>
                </a:lnTo>
                <a:lnTo>
                  <a:pt x="54835" y="389935"/>
                </a:lnTo>
                <a:lnTo>
                  <a:pt x="55519" y="425051"/>
                </a:lnTo>
                <a:lnTo>
                  <a:pt x="55534" y="428218"/>
                </a:lnTo>
                <a:lnTo>
                  <a:pt x="57666" y="433855"/>
                </a:lnTo>
                <a:lnTo>
                  <a:pt x="62618" y="441561"/>
                </a:lnTo>
                <a:lnTo>
                  <a:pt x="70265" y="441657"/>
                </a:lnTo>
                <a:lnTo>
                  <a:pt x="102557" y="434419"/>
                </a:lnTo>
                <a:lnTo>
                  <a:pt x="137547" y="426913"/>
                </a:lnTo>
                <a:lnTo>
                  <a:pt x="170870" y="420119"/>
                </a:lnTo>
                <a:lnTo>
                  <a:pt x="194916" y="416232"/>
                </a:lnTo>
                <a:lnTo>
                  <a:pt x="221479" y="414504"/>
                </a:lnTo>
                <a:lnTo>
                  <a:pt x="251276" y="411620"/>
                </a:lnTo>
                <a:lnTo>
                  <a:pt x="283040" y="407692"/>
                </a:lnTo>
                <a:lnTo>
                  <a:pt x="315678" y="403301"/>
                </a:lnTo>
                <a:lnTo>
                  <a:pt x="350821" y="400820"/>
                </a:lnTo>
                <a:lnTo>
                  <a:pt x="369083" y="400158"/>
                </a:lnTo>
                <a:lnTo>
                  <a:pt x="404190" y="399423"/>
                </a:lnTo>
                <a:lnTo>
                  <a:pt x="439108" y="398302"/>
                </a:lnTo>
                <a:lnTo>
                  <a:pt x="457309" y="396892"/>
                </a:lnTo>
                <a:lnTo>
                  <a:pt x="475794" y="395159"/>
                </a:lnTo>
                <a:lnTo>
                  <a:pt x="511148" y="393232"/>
                </a:lnTo>
                <a:lnTo>
                  <a:pt x="545382" y="392376"/>
                </a:lnTo>
                <a:lnTo>
                  <a:pt x="579118" y="391995"/>
                </a:lnTo>
                <a:lnTo>
                  <a:pt x="610516" y="393943"/>
                </a:lnTo>
                <a:lnTo>
                  <a:pt x="639552" y="396660"/>
                </a:lnTo>
                <a:lnTo>
                  <a:pt x="665686" y="397869"/>
                </a:lnTo>
                <a:lnTo>
                  <a:pt x="690530" y="398405"/>
                </a:lnTo>
                <a:lnTo>
                  <a:pt x="720480" y="398708"/>
                </a:lnTo>
                <a:lnTo>
                  <a:pt x="752954" y="398824"/>
                </a:lnTo>
                <a:lnTo>
                  <a:pt x="762793" y="3988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SMARTInkShape-330"/>
          <p:cNvSpPr/>
          <p:nvPr/>
        </p:nvSpPr>
        <p:spPr>
          <a:xfrm>
            <a:off x="2271838" y="5947111"/>
            <a:ext cx="1706776" cy="588979"/>
          </a:xfrm>
          <a:custGeom>
            <a:avLst/>
            <a:gdLst/>
            <a:ahLst/>
            <a:cxnLst/>
            <a:rect l="0" t="0" r="0" b="0"/>
            <a:pathLst>
              <a:path w="1706776" h="588979">
                <a:moveTo>
                  <a:pt x="92743" y="489409"/>
                </a:moveTo>
                <a:lnTo>
                  <a:pt x="100328" y="493201"/>
                </a:lnTo>
                <a:lnTo>
                  <a:pt x="133374" y="497149"/>
                </a:lnTo>
                <a:lnTo>
                  <a:pt x="162241" y="504284"/>
                </a:lnTo>
                <a:lnTo>
                  <a:pt x="192181" y="508896"/>
                </a:lnTo>
                <a:lnTo>
                  <a:pt x="221160" y="512380"/>
                </a:lnTo>
                <a:lnTo>
                  <a:pt x="249855" y="518439"/>
                </a:lnTo>
                <a:lnTo>
                  <a:pt x="280583" y="525262"/>
                </a:lnTo>
                <a:lnTo>
                  <a:pt x="312706" y="530194"/>
                </a:lnTo>
                <a:lnTo>
                  <a:pt x="344448" y="533772"/>
                </a:lnTo>
                <a:lnTo>
                  <a:pt x="376873" y="537742"/>
                </a:lnTo>
                <a:lnTo>
                  <a:pt x="408705" y="541036"/>
                </a:lnTo>
                <a:lnTo>
                  <a:pt x="443272" y="544921"/>
                </a:lnTo>
                <a:lnTo>
                  <a:pt x="478649" y="548189"/>
                </a:lnTo>
                <a:lnTo>
                  <a:pt x="514267" y="552068"/>
                </a:lnTo>
                <a:lnTo>
                  <a:pt x="538850" y="553770"/>
                </a:lnTo>
                <a:lnTo>
                  <a:pt x="565650" y="557171"/>
                </a:lnTo>
                <a:lnTo>
                  <a:pt x="591320" y="559212"/>
                </a:lnTo>
                <a:lnTo>
                  <a:pt x="615958" y="560119"/>
                </a:lnTo>
                <a:lnTo>
                  <a:pt x="640137" y="560523"/>
                </a:lnTo>
                <a:lnTo>
                  <a:pt x="664113" y="560702"/>
                </a:lnTo>
                <a:lnTo>
                  <a:pt x="687998" y="560782"/>
                </a:lnTo>
                <a:lnTo>
                  <a:pt x="711843" y="560817"/>
                </a:lnTo>
                <a:lnTo>
                  <a:pt x="735670" y="560833"/>
                </a:lnTo>
                <a:lnTo>
                  <a:pt x="759488" y="560840"/>
                </a:lnTo>
                <a:lnTo>
                  <a:pt x="783303" y="560843"/>
                </a:lnTo>
                <a:lnTo>
                  <a:pt x="809234" y="560844"/>
                </a:lnTo>
                <a:lnTo>
                  <a:pt x="835046" y="560844"/>
                </a:lnTo>
                <a:lnTo>
                  <a:pt x="868222" y="560845"/>
                </a:lnTo>
                <a:lnTo>
                  <a:pt x="903628" y="560845"/>
                </a:lnTo>
                <a:lnTo>
                  <a:pt x="930180" y="560845"/>
                </a:lnTo>
                <a:lnTo>
                  <a:pt x="955739" y="560845"/>
                </a:lnTo>
                <a:lnTo>
                  <a:pt x="980328" y="560052"/>
                </a:lnTo>
                <a:lnTo>
                  <a:pt x="1004486" y="557052"/>
                </a:lnTo>
                <a:lnTo>
                  <a:pt x="1028452" y="555191"/>
                </a:lnTo>
                <a:lnTo>
                  <a:pt x="1052333" y="555156"/>
                </a:lnTo>
                <a:lnTo>
                  <a:pt x="1087296" y="558807"/>
                </a:lnTo>
                <a:lnTo>
                  <a:pt x="1118910" y="560241"/>
                </a:lnTo>
                <a:lnTo>
                  <a:pt x="1153060" y="561461"/>
                </a:lnTo>
                <a:lnTo>
                  <a:pt x="1187520" y="565702"/>
                </a:lnTo>
                <a:lnTo>
                  <a:pt x="1218985" y="567312"/>
                </a:lnTo>
                <a:lnTo>
                  <a:pt x="1252297" y="567788"/>
                </a:lnTo>
                <a:lnTo>
                  <a:pt x="1282629" y="568723"/>
                </a:lnTo>
                <a:lnTo>
                  <a:pt x="1311724" y="572880"/>
                </a:lnTo>
                <a:lnTo>
                  <a:pt x="1340454" y="574465"/>
                </a:lnTo>
                <a:lnTo>
                  <a:pt x="1369074" y="575729"/>
                </a:lnTo>
                <a:lnTo>
                  <a:pt x="1397662" y="579984"/>
                </a:lnTo>
                <a:lnTo>
                  <a:pt x="1426242" y="581597"/>
                </a:lnTo>
                <a:lnTo>
                  <a:pt x="1454024" y="582075"/>
                </a:lnTo>
                <a:lnTo>
                  <a:pt x="1485147" y="582237"/>
                </a:lnTo>
                <a:lnTo>
                  <a:pt x="1514225" y="582269"/>
                </a:lnTo>
                <a:lnTo>
                  <a:pt x="1542900" y="587185"/>
                </a:lnTo>
                <a:lnTo>
                  <a:pt x="1571495" y="588978"/>
                </a:lnTo>
                <a:lnTo>
                  <a:pt x="1592929" y="587172"/>
                </a:lnTo>
                <a:lnTo>
                  <a:pt x="1628022" y="582706"/>
                </a:lnTo>
                <a:lnTo>
                  <a:pt x="1637896" y="581673"/>
                </a:lnTo>
                <a:lnTo>
                  <a:pt x="1651586" y="576630"/>
                </a:lnTo>
                <a:lnTo>
                  <a:pt x="1666320" y="565491"/>
                </a:lnTo>
                <a:lnTo>
                  <a:pt x="1680716" y="548032"/>
                </a:lnTo>
                <a:lnTo>
                  <a:pt x="1684792" y="545159"/>
                </a:lnTo>
                <a:lnTo>
                  <a:pt x="1687509" y="541657"/>
                </a:lnTo>
                <a:lnTo>
                  <a:pt x="1697376" y="514586"/>
                </a:lnTo>
                <a:lnTo>
                  <a:pt x="1699730" y="481817"/>
                </a:lnTo>
                <a:lnTo>
                  <a:pt x="1704926" y="448691"/>
                </a:lnTo>
                <a:lnTo>
                  <a:pt x="1706775" y="416277"/>
                </a:lnTo>
                <a:lnTo>
                  <a:pt x="1704979" y="388894"/>
                </a:lnTo>
                <a:lnTo>
                  <a:pt x="1701053" y="354989"/>
                </a:lnTo>
                <a:lnTo>
                  <a:pt x="1696581" y="328842"/>
                </a:lnTo>
                <a:lnTo>
                  <a:pt x="1694021" y="297194"/>
                </a:lnTo>
                <a:lnTo>
                  <a:pt x="1693263" y="266474"/>
                </a:lnTo>
                <a:lnTo>
                  <a:pt x="1689245" y="237263"/>
                </a:lnTo>
                <a:lnTo>
                  <a:pt x="1686821" y="208499"/>
                </a:lnTo>
                <a:lnTo>
                  <a:pt x="1682310" y="179869"/>
                </a:lnTo>
                <a:lnTo>
                  <a:pt x="1679738" y="151276"/>
                </a:lnTo>
                <a:lnTo>
                  <a:pt x="1673960" y="118081"/>
                </a:lnTo>
                <a:lnTo>
                  <a:pt x="1669879" y="86006"/>
                </a:lnTo>
                <a:lnTo>
                  <a:pt x="1659198" y="50435"/>
                </a:lnTo>
                <a:lnTo>
                  <a:pt x="1650026" y="16208"/>
                </a:lnTo>
                <a:lnTo>
                  <a:pt x="1646617" y="9751"/>
                </a:lnTo>
                <a:lnTo>
                  <a:pt x="1643803" y="7712"/>
                </a:lnTo>
                <a:lnTo>
                  <a:pt x="1633051" y="4841"/>
                </a:lnTo>
                <a:lnTo>
                  <a:pt x="1624485" y="3197"/>
                </a:lnTo>
                <a:lnTo>
                  <a:pt x="1619391" y="0"/>
                </a:lnTo>
                <a:lnTo>
                  <a:pt x="1610247" y="166"/>
                </a:lnTo>
                <a:lnTo>
                  <a:pt x="1576417" y="7222"/>
                </a:lnTo>
                <a:lnTo>
                  <a:pt x="1542631" y="18079"/>
                </a:lnTo>
                <a:lnTo>
                  <a:pt x="1510499" y="27477"/>
                </a:lnTo>
                <a:lnTo>
                  <a:pt x="1478488" y="36976"/>
                </a:lnTo>
                <a:lnTo>
                  <a:pt x="1450895" y="44116"/>
                </a:lnTo>
                <a:lnTo>
                  <a:pt x="1418731" y="51259"/>
                </a:lnTo>
                <a:lnTo>
                  <a:pt x="1387946" y="58402"/>
                </a:lnTo>
                <a:lnTo>
                  <a:pt x="1354041" y="66339"/>
                </a:lnTo>
                <a:lnTo>
                  <a:pt x="1318861" y="77599"/>
                </a:lnTo>
                <a:lnTo>
                  <a:pt x="1295174" y="83602"/>
                </a:lnTo>
                <a:lnTo>
                  <a:pt x="1269301" y="91033"/>
                </a:lnTo>
                <a:lnTo>
                  <a:pt x="1242720" y="98834"/>
                </a:lnTo>
                <a:lnTo>
                  <a:pt x="1217678" y="104946"/>
                </a:lnTo>
                <a:lnTo>
                  <a:pt x="1191201" y="110309"/>
                </a:lnTo>
                <a:lnTo>
                  <a:pt x="1162766" y="115338"/>
                </a:lnTo>
                <a:lnTo>
                  <a:pt x="1131607" y="120219"/>
                </a:lnTo>
                <a:lnTo>
                  <a:pt x="1101354" y="127152"/>
                </a:lnTo>
                <a:lnTo>
                  <a:pt x="1072033" y="134730"/>
                </a:lnTo>
                <a:lnTo>
                  <a:pt x="1043127" y="140744"/>
                </a:lnTo>
                <a:lnTo>
                  <a:pt x="1012288" y="146063"/>
                </a:lnTo>
                <a:lnTo>
                  <a:pt x="980061" y="151073"/>
                </a:lnTo>
                <a:lnTo>
                  <a:pt x="947217" y="155945"/>
                </a:lnTo>
                <a:lnTo>
                  <a:pt x="916216" y="160756"/>
                </a:lnTo>
                <a:lnTo>
                  <a:pt x="885768" y="166334"/>
                </a:lnTo>
                <a:lnTo>
                  <a:pt x="853715" y="174105"/>
                </a:lnTo>
                <a:lnTo>
                  <a:pt x="820949" y="178617"/>
                </a:lnTo>
                <a:lnTo>
                  <a:pt x="787865" y="181416"/>
                </a:lnTo>
                <a:lnTo>
                  <a:pt x="754641" y="185306"/>
                </a:lnTo>
                <a:lnTo>
                  <a:pt x="719237" y="187564"/>
                </a:lnTo>
                <a:lnTo>
                  <a:pt x="700906" y="188166"/>
                </a:lnTo>
                <a:lnTo>
                  <a:pt x="665721" y="190952"/>
                </a:lnTo>
                <a:lnTo>
                  <a:pt x="632356" y="194042"/>
                </a:lnTo>
                <a:lnTo>
                  <a:pt x="601652" y="195415"/>
                </a:lnTo>
                <a:lnTo>
                  <a:pt x="567898" y="198143"/>
                </a:lnTo>
                <a:lnTo>
                  <a:pt x="532523" y="202000"/>
                </a:lnTo>
                <a:lnTo>
                  <a:pt x="498280" y="206361"/>
                </a:lnTo>
                <a:lnTo>
                  <a:pt x="464540" y="208828"/>
                </a:lnTo>
                <a:lnTo>
                  <a:pt x="431818" y="209924"/>
                </a:lnTo>
                <a:lnTo>
                  <a:pt x="401399" y="210412"/>
                </a:lnTo>
                <a:lnTo>
                  <a:pt x="372005" y="210628"/>
                </a:lnTo>
                <a:lnTo>
                  <a:pt x="343066" y="211519"/>
                </a:lnTo>
                <a:lnTo>
                  <a:pt x="314329" y="214559"/>
                </a:lnTo>
                <a:lnTo>
                  <a:pt x="285682" y="216441"/>
                </a:lnTo>
                <a:lnTo>
                  <a:pt x="257075" y="217277"/>
                </a:lnTo>
                <a:lnTo>
                  <a:pt x="228486" y="217648"/>
                </a:lnTo>
                <a:lnTo>
                  <a:pt x="193200" y="217857"/>
                </a:lnTo>
                <a:lnTo>
                  <a:pt x="158844" y="221711"/>
                </a:lnTo>
                <a:lnTo>
                  <a:pt x="127322" y="224088"/>
                </a:lnTo>
                <a:lnTo>
                  <a:pt x="93929" y="224891"/>
                </a:lnTo>
                <a:lnTo>
                  <a:pt x="64403" y="227167"/>
                </a:lnTo>
                <a:lnTo>
                  <a:pt x="31214" y="231788"/>
                </a:lnTo>
                <a:lnTo>
                  <a:pt x="19471" y="232145"/>
                </a:lnTo>
                <a:lnTo>
                  <a:pt x="14405" y="234311"/>
                </a:lnTo>
                <a:lnTo>
                  <a:pt x="9507" y="237125"/>
                </a:lnTo>
                <a:lnTo>
                  <a:pt x="4685" y="238376"/>
                </a:lnTo>
                <a:lnTo>
                  <a:pt x="3081" y="240297"/>
                </a:lnTo>
                <a:lnTo>
                  <a:pt x="825" y="249791"/>
                </a:lnTo>
                <a:lnTo>
                  <a:pt x="0" y="262993"/>
                </a:lnTo>
                <a:lnTo>
                  <a:pt x="12067" y="296941"/>
                </a:lnTo>
                <a:lnTo>
                  <a:pt x="27517" y="330046"/>
                </a:lnTo>
                <a:lnTo>
                  <a:pt x="45404" y="360386"/>
                </a:lnTo>
                <a:lnTo>
                  <a:pt x="66342" y="389308"/>
                </a:lnTo>
                <a:lnTo>
                  <a:pt x="93796" y="424479"/>
                </a:lnTo>
                <a:lnTo>
                  <a:pt x="122350" y="458414"/>
                </a:lnTo>
                <a:lnTo>
                  <a:pt x="142750" y="4965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0" name="SMARTInkShape-Group42"/>
          <p:cNvGrpSpPr/>
          <p:nvPr/>
        </p:nvGrpSpPr>
        <p:grpSpPr>
          <a:xfrm>
            <a:off x="1250156" y="2394577"/>
            <a:ext cx="2035970" cy="940999"/>
            <a:chOff x="1250156" y="2394577"/>
            <a:chExt cx="2035970" cy="940999"/>
          </a:xfrm>
        </p:grpSpPr>
        <p:sp>
          <p:nvSpPr>
            <p:cNvPr id="1226" name="SMARTInkShape-331"/>
            <p:cNvSpPr/>
            <p:nvPr/>
          </p:nvSpPr>
          <p:spPr>
            <a:xfrm>
              <a:off x="1928813" y="3021806"/>
              <a:ext cx="212472" cy="271464"/>
            </a:xfrm>
            <a:custGeom>
              <a:avLst/>
              <a:gdLst/>
              <a:ahLst/>
              <a:cxnLst/>
              <a:rect l="0" t="0" r="0" b="0"/>
              <a:pathLst>
                <a:path w="212472" h="271464">
                  <a:moveTo>
                    <a:pt x="0" y="0"/>
                  </a:moveTo>
                  <a:lnTo>
                    <a:pt x="793" y="25630"/>
                  </a:lnTo>
                  <a:lnTo>
                    <a:pt x="6150" y="57703"/>
                  </a:lnTo>
                  <a:lnTo>
                    <a:pt x="14434" y="86330"/>
                  </a:lnTo>
                  <a:lnTo>
                    <a:pt x="19358" y="116155"/>
                  </a:lnTo>
                  <a:lnTo>
                    <a:pt x="24609" y="145100"/>
                  </a:lnTo>
                  <a:lnTo>
                    <a:pt x="31192" y="177577"/>
                  </a:lnTo>
                  <a:lnTo>
                    <a:pt x="41321" y="212701"/>
                  </a:lnTo>
                  <a:lnTo>
                    <a:pt x="57786" y="240453"/>
                  </a:lnTo>
                  <a:lnTo>
                    <a:pt x="76325" y="261457"/>
                  </a:lnTo>
                  <a:lnTo>
                    <a:pt x="85780" y="267016"/>
                  </a:lnTo>
                  <a:lnTo>
                    <a:pt x="102145" y="270145"/>
                  </a:lnTo>
                  <a:lnTo>
                    <a:pt x="108578" y="270585"/>
                  </a:lnTo>
                  <a:lnTo>
                    <a:pt x="122075" y="266839"/>
                  </a:lnTo>
                  <a:lnTo>
                    <a:pt x="157245" y="246248"/>
                  </a:lnTo>
                  <a:lnTo>
                    <a:pt x="189099" y="213814"/>
                  </a:lnTo>
                  <a:lnTo>
                    <a:pt x="206357" y="178529"/>
                  </a:lnTo>
                  <a:lnTo>
                    <a:pt x="211955" y="157143"/>
                  </a:lnTo>
                  <a:lnTo>
                    <a:pt x="212471" y="142867"/>
                  </a:lnTo>
                  <a:lnTo>
                    <a:pt x="208298" y="123029"/>
                  </a:lnTo>
                  <a:lnTo>
                    <a:pt x="202035" y="111418"/>
                  </a:lnTo>
                  <a:lnTo>
                    <a:pt x="197479" y="105611"/>
                  </a:lnTo>
                  <a:lnTo>
                    <a:pt x="192807" y="102501"/>
                  </a:lnTo>
                  <a:lnTo>
                    <a:pt x="187292" y="101118"/>
                  </a:lnTo>
                  <a:lnTo>
                    <a:pt x="179549" y="100504"/>
                  </a:lnTo>
                  <a:lnTo>
                    <a:pt x="172933" y="102348"/>
                  </a:lnTo>
                  <a:lnTo>
                    <a:pt x="170057" y="103951"/>
                  </a:lnTo>
                  <a:lnTo>
                    <a:pt x="151075" y="126761"/>
                  </a:lnTo>
                  <a:lnTo>
                    <a:pt x="146519" y="135978"/>
                  </a:lnTo>
                  <a:lnTo>
                    <a:pt x="139239" y="165280"/>
                  </a:lnTo>
                  <a:lnTo>
                    <a:pt x="142239" y="200154"/>
                  </a:lnTo>
                  <a:lnTo>
                    <a:pt x="146479" y="217702"/>
                  </a:lnTo>
                  <a:lnTo>
                    <a:pt x="160726" y="237854"/>
                  </a:lnTo>
                  <a:lnTo>
                    <a:pt x="192881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32"/>
            <p:cNvSpPr/>
            <p:nvPr/>
          </p:nvSpPr>
          <p:spPr>
            <a:xfrm>
              <a:off x="1828800" y="3043238"/>
              <a:ext cx="57151" cy="292338"/>
            </a:xfrm>
            <a:custGeom>
              <a:avLst/>
              <a:gdLst/>
              <a:ahLst/>
              <a:cxnLst/>
              <a:rect l="0" t="0" r="0" b="0"/>
              <a:pathLst>
                <a:path w="57151" h="292338">
                  <a:moveTo>
                    <a:pt x="0" y="0"/>
                  </a:moveTo>
                  <a:lnTo>
                    <a:pt x="0" y="3792"/>
                  </a:lnTo>
                  <a:lnTo>
                    <a:pt x="6482" y="27201"/>
                  </a:lnTo>
                  <a:lnTo>
                    <a:pt x="10849" y="61702"/>
                  </a:lnTo>
                  <a:lnTo>
                    <a:pt x="17061" y="92542"/>
                  </a:lnTo>
                  <a:lnTo>
                    <a:pt x="20136" y="123022"/>
                  </a:lnTo>
                  <a:lnTo>
                    <a:pt x="21048" y="155954"/>
                  </a:lnTo>
                  <a:lnTo>
                    <a:pt x="25110" y="187055"/>
                  </a:lnTo>
                  <a:lnTo>
                    <a:pt x="27548" y="216378"/>
                  </a:lnTo>
                  <a:lnTo>
                    <a:pt x="33282" y="248234"/>
                  </a:lnTo>
                  <a:lnTo>
                    <a:pt x="39190" y="275675"/>
                  </a:lnTo>
                  <a:lnTo>
                    <a:pt x="48691" y="291016"/>
                  </a:lnTo>
                  <a:lnTo>
                    <a:pt x="51538" y="292059"/>
                  </a:lnTo>
                  <a:lnTo>
                    <a:pt x="53409" y="292337"/>
                  </a:lnTo>
                  <a:lnTo>
                    <a:pt x="54656" y="291729"/>
                  </a:lnTo>
                  <a:lnTo>
                    <a:pt x="55487" y="290529"/>
                  </a:lnTo>
                  <a:lnTo>
                    <a:pt x="5715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333"/>
            <p:cNvSpPr/>
            <p:nvPr/>
          </p:nvSpPr>
          <p:spPr>
            <a:xfrm>
              <a:off x="1635947" y="3143250"/>
              <a:ext cx="242860" cy="128159"/>
            </a:xfrm>
            <a:custGeom>
              <a:avLst/>
              <a:gdLst/>
              <a:ahLst/>
              <a:cxnLst/>
              <a:rect l="0" t="0" r="0" b="0"/>
              <a:pathLst>
                <a:path w="242860" h="128159">
                  <a:moveTo>
                    <a:pt x="28547" y="0"/>
                  </a:moveTo>
                  <a:lnTo>
                    <a:pt x="28547" y="3792"/>
                  </a:lnTo>
                  <a:lnTo>
                    <a:pt x="14612" y="16301"/>
                  </a:lnTo>
                  <a:lnTo>
                    <a:pt x="13701" y="18011"/>
                  </a:lnTo>
                  <a:lnTo>
                    <a:pt x="14149" y="32133"/>
                  </a:lnTo>
                  <a:lnTo>
                    <a:pt x="8099" y="65599"/>
                  </a:lnTo>
                  <a:lnTo>
                    <a:pt x="1051" y="97328"/>
                  </a:lnTo>
                  <a:lnTo>
                    <a:pt x="0" y="123693"/>
                  </a:lnTo>
                  <a:lnTo>
                    <a:pt x="784" y="125325"/>
                  </a:lnTo>
                  <a:lnTo>
                    <a:pt x="2101" y="126412"/>
                  </a:lnTo>
                  <a:lnTo>
                    <a:pt x="5681" y="127621"/>
                  </a:lnTo>
                  <a:lnTo>
                    <a:pt x="9917" y="128158"/>
                  </a:lnTo>
                  <a:lnTo>
                    <a:pt x="20557" y="124668"/>
                  </a:lnTo>
                  <a:lnTo>
                    <a:pt x="51524" y="105633"/>
                  </a:lnTo>
                  <a:lnTo>
                    <a:pt x="79652" y="89716"/>
                  </a:lnTo>
                  <a:lnTo>
                    <a:pt x="114959" y="73402"/>
                  </a:lnTo>
                  <a:lnTo>
                    <a:pt x="148715" y="62300"/>
                  </a:lnTo>
                  <a:lnTo>
                    <a:pt x="178314" y="52464"/>
                  </a:lnTo>
                  <a:lnTo>
                    <a:pt x="210459" y="40491"/>
                  </a:lnTo>
                  <a:lnTo>
                    <a:pt x="233409" y="36347"/>
                  </a:lnTo>
                  <a:lnTo>
                    <a:pt x="242859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334"/>
            <p:cNvSpPr/>
            <p:nvPr/>
          </p:nvSpPr>
          <p:spPr>
            <a:xfrm>
              <a:off x="3100388" y="2394577"/>
              <a:ext cx="185738" cy="133859"/>
            </a:xfrm>
            <a:custGeom>
              <a:avLst/>
              <a:gdLst/>
              <a:ahLst/>
              <a:cxnLst/>
              <a:rect l="0" t="0" r="0" b="0"/>
              <a:pathLst>
                <a:path w="185738" h="133859">
                  <a:moveTo>
                    <a:pt x="0" y="84304"/>
                  </a:moveTo>
                  <a:lnTo>
                    <a:pt x="31063" y="82188"/>
                  </a:lnTo>
                  <a:lnTo>
                    <a:pt x="63885" y="69831"/>
                  </a:lnTo>
                  <a:lnTo>
                    <a:pt x="92833" y="53596"/>
                  </a:lnTo>
                  <a:lnTo>
                    <a:pt x="105029" y="40810"/>
                  </a:lnTo>
                  <a:lnTo>
                    <a:pt x="111553" y="29084"/>
                  </a:lnTo>
                  <a:lnTo>
                    <a:pt x="113938" y="15502"/>
                  </a:lnTo>
                  <a:lnTo>
                    <a:pt x="114139" y="10598"/>
                  </a:lnTo>
                  <a:lnTo>
                    <a:pt x="112112" y="5773"/>
                  </a:lnTo>
                  <a:lnTo>
                    <a:pt x="110460" y="3375"/>
                  </a:lnTo>
                  <a:lnTo>
                    <a:pt x="107771" y="1777"/>
                  </a:lnTo>
                  <a:lnTo>
                    <a:pt x="100550" y="0"/>
                  </a:lnTo>
                  <a:lnTo>
                    <a:pt x="97196" y="320"/>
                  </a:lnTo>
                  <a:lnTo>
                    <a:pt x="79807" y="8647"/>
                  </a:lnTo>
                  <a:lnTo>
                    <a:pt x="48351" y="32080"/>
                  </a:lnTo>
                  <a:lnTo>
                    <a:pt x="39020" y="45371"/>
                  </a:lnTo>
                  <a:lnTo>
                    <a:pt x="30873" y="68676"/>
                  </a:lnTo>
                  <a:lnTo>
                    <a:pt x="29029" y="85010"/>
                  </a:lnTo>
                  <a:lnTo>
                    <a:pt x="32501" y="97125"/>
                  </a:lnTo>
                  <a:lnTo>
                    <a:pt x="38558" y="110769"/>
                  </a:lnTo>
                  <a:lnTo>
                    <a:pt x="45182" y="118027"/>
                  </a:lnTo>
                  <a:lnTo>
                    <a:pt x="59954" y="126575"/>
                  </a:lnTo>
                  <a:lnTo>
                    <a:pt x="77295" y="132018"/>
                  </a:lnTo>
                  <a:lnTo>
                    <a:pt x="101169" y="133858"/>
                  </a:lnTo>
                  <a:lnTo>
                    <a:pt x="133767" y="128597"/>
                  </a:lnTo>
                  <a:lnTo>
                    <a:pt x="158185" y="123657"/>
                  </a:lnTo>
                  <a:lnTo>
                    <a:pt x="185737" y="112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35"/>
            <p:cNvSpPr/>
            <p:nvPr/>
          </p:nvSpPr>
          <p:spPr>
            <a:xfrm>
              <a:off x="2878931" y="2450306"/>
              <a:ext cx="141862" cy="127143"/>
            </a:xfrm>
            <a:custGeom>
              <a:avLst/>
              <a:gdLst/>
              <a:ahLst/>
              <a:cxnLst/>
              <a:rect l="0" t="0" r="0" b="0"/>
              <a:pathLst>
                <a:path w="141862" h="127143">
                  <a:moveTo>
                    <a:pt x="0" y="42863"/>
                  </a:moveTo>
                  <a:lnTo>
                    <a:pt x="33494" y="76356"/>
                  </a:lnTo>
                  <a:lnTo>
                    <a:pt x="69155" y="108226"/>
                  </a:lnTo>
                  <a:lnTo>
                    <a:pt x="101606" y="125336"/>
                  </a:lnTo>
                  <a:lnTo>
                    <a:pt x="108129" y="127142"/>
                  </a:lnTo>
                  <a:lnTo>
                    <a:pt x="110980" y="126830"/>
                  </a:lnTo>
                  <a:lnTo>
                    <a:pt x="123702" y="122310"/>
                  </a:lnTo>
                  <a:lnTo>
                    <a:pt x="128533" y="117596"/>
                  </a:lnTo>
                  <a:lnTo>
                    <a:pt x="132532" y="111002"/>
                  </a:lnTo>
                  <a:lnTo>
                    <a:pt x="141198" y="83067"/>
                  </a:lnTo>
                  <a:lnTo>
                    <a:pt x="141861" y="54566"/>
                  </a:lnTo>
                  <a:lnTo>
                    <a:pt x="136374" y="19764"/>
                  </a:lnTo>
                  <a:lnTo>
                    <a:pt x="1357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36"/>
            <p:cNvSpPr/>
            <p:nvPr/>
          </p:nvSpPr>
          <p:spPr>
            <a:xfrm>
              <a:off x="2721921" y="2487131"/>
              <a:ext cx="164155" cy="126938"/>
            </a:xfrm>
            <a:custGeom>
              <a:avLst/>
              <a:gdLst/>
              <a:ahLst/>
              <a:cxnLst/>
              <a:rect l="0" t="0" r="0" b="0"/>
              <a:pathLst>
                <a:path w="164155" h="126938">
                  <a:moveTo>
                    <a:pt x="85573" y="20325"/>
                  </a:moveTo>
                  <a:lnTo>
                    <a:pt x="85573" y="16533"/>
                  </a:lnTo>
                  <a:lnTo>
                    <a:pt x="83456" y="12554"/>
                  </a:lnTo>
                  <a:lnTo>
                    <a:pt x="81780" y="10382"/>
                  </a:lnTo>
                  <a:lnTo>
                    <a:pt x="77802" y="7969"/>
                  </a:lnTo>
                  <a:lnTo>
                    <a:pt x="73388" y="6102"/>
                  </a:lnTo>
                  <a:lnTo>
                    <a:pt x="66440" y="1383"/>
                  </a:lnTo>
                  <a:lnTo>
                    <a:pt x="61724" y="0"/>
                  </a:lnTo>
                  <a:lnTo>
                    <a:pt x="50813" y="3014"/>
                  </a:lnTo>
                  <a:lnTo>
                    <a:pt x="37526" y="8934"/>
                  </a:lnTo>
                  <a:lnTo>
                    <a:pt x="30352" y="15527"/>
                  </a:lnTo>
                  <a:lnTo>
                    <a:pt x="5716" y="46656"/>
                  </a:lnTo>
                  <a:lnTo>
                    <a:pt x="1587" y="64640"/>
                  </a:lnTo>
                  <a:lnTo>
                    <a:pt x="0" y="96235"/>
                  </a:lnTo>
                  <a:lnTo>
                    <a:pt x="4149" y="105921"/>
                  </a:lnTo>
                  <a:lnTo>
                    <a:pt x="11285" y="114724"/>
                  </a:lnTo>
                  <a:lnTo>
                    <a:pt x="23433" y="123349"/>
                  </a:lnTo>
                  <a:lnTo>
                    <a:pt x="29645" y="125645"/>
                  </a:lnTo>
                  <a:lnTo>
                    <a:pt x="45189" y="126937"/>
                  </a:lnTo>
                  <a:lnTo>
                    <a:pt x="61084" y="123528"/>
                  </a:lnTo>
                  <a:lnTo>
                    <a:pt x="68868" y="117522"/>
                  </a:lnTo>
                  <a:lnTo>
                    <a:pt x="82873" y="100270"/>
                  </a:lnTo>
                  <a:lnTo>
                    <a:pt x="89447" y="83700"/>
                  </a:lnTo>
                  <a:lnTo>
                    <a:pt x="92286" y="58618"/>
                  </a:lnTo>
                  <a:lnTo>
                    <a:pt x="88797" y="44195"/>
                  </a:lnTo>
                  <a:lnTo>
                    <a:pt x="82736" y="33660"/>
                  </a:lnTo>
                  <a:lnTo>
                    <a:pt x="74370" y="22988"/>
                  </a:lnTo>
                  <a:lnTo>
                    <a:pt x="71692" y="14630"/>
                  </a:lnTo>
                  <a:lnTo>
                    <a:pt x="71556" y="14941"/>
                  </a:lnTo>
                  <a:lnTo>
                    <a:pt x="71406" y="17403"/>
                  </a:lnTo>
                  <a:lnTo>
                    <a:pt x="73455" y="21143"/>
                  </a:lnTo>
                  <a:lnTo>
                    <a:pt x="76219" y="25451"/>
                  </a:lnTo>
                  <a:lnTo>
                    <a:pt x="81930" y="40834"/>
                  </a:lnTo>
                  <a:lnTo>
                    <a:pt x="88187" y="47432"/>
                  </a:lnTo>
                  <a:lnTo>
                    <a:pt x="95466" y="53804"/>
                  </a:lnTo>
                  <a:lnTo>
                    <a:pt x="117293" y="79284"/>
                  </a:lnTo>
                  <a:lnTo>
                    <a:pt x="130249" y="89300"/>
                  </a:lnTo>
                  <a:lnTo>
                    <a:pt x="147226" y="109280"/>
                  </a:lnTo>
                  <a:lnTo>
                    <a:pt x="164154" y="120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37"/>
            <p:cNvSpPr/>
            <p:nvPr/>
          </p:nvSpPr>
          <p:spPr>
            <a:xfrm>
              <a:off x="2407444" y="2400300"/>
              <a:ext cx="250032" cy="250032"/>
            </a:xfrm>
            <a:custGeom>
              <a:avLst/>
              <a:gdLst/>
              <a:ahLst/>
              <a:cxnLst/>
              <a:rect l="0" t="0" r="0" b="0"/>
              <a:pathLst>
                <a:path w="250032" h="250032">
                  <a:moveTo>
                    <a:pt x="0" y="0"/>
                  </a:moveTo>
                  <a:lnTo>
                    <a:pt x="11391" y="12185"/>
                  </a:lnTo>
                  <a:lnTo>
                    <a:pt x="21491" y="31434"/>
                  </a:lnTo>
                  <a:lnTo>
                    <a:pt x="48838" y="66787"/>
                  </a:lnTo>
                  <a:lnTo>
                    <a:pt x="63947" y="95724"/>
                  </a:lnTo>
                  <a:lnTo>
                    <a:pt x="78478" y="127317"/>
                  </a:lnTo>
                  <a:lnTo>
                    <a:pt x="92838" y="156786"/>
                  </a:lnTo>
                  <a:lnTo>
                    <a:pt x="108120" y="191396"/>
                  </a:lnTo>
                  <a:lnTo>
                    <a:pt x="123700" y="225670"/>
                  </a:lnTo>
                  <a:lnTo>
                    <a:pt x="128460" y="242331"/>
                  </a:lnTo>
                  <a:lnTo>
                    <a:pt x="128549" y="238930"/>
                  </a:lnTo>
                  <a:lnTo>
                    <a:pt x="121309" y="209973"/>
                  </a:lnTo>
                  <a:lnTo>
                    <a:pt x="117523" y="187715"/>
                  </a:lnTo>
                  <a:lnTo>
                    <a:pt x="120770" y="156325"/>
                  </a:lnTo>
                  <a:lnTo>
                    <a:pt x="125036" y="139276"/>
                  </a:lnTo>
                  <a:lnTo>
                    <a:pt x="135120" y="124170"/>
                  </a:lnTo>
                  <a:lnTo>
                    <a:pt x="143662" y="118687"/>
                  </a:lnTo>
                  <a:lnTo>
                    <a:pt x="158288" y="115167"/>
                  </a:lnTo>
                  <a:lnTo>
                    <a:pt x="170108" y="114557"/>
                  </a:lnTo>
                  <a:lnTo>
                    <a:pt x="179055" y="118647"/>
                  </a:lnTo>
                  <a:lnTo>
                    <a:pt x="187530" y="125757"/>
                  </a:lnTo>
                  <a:lnTo>
                    <a:pt x="212649" y="159392"/>
                  </a:lnTo>
                  <a:lnTo>
                    <a:pt x="226000" y="192381"/>
                  </a:lnTo>
                  <a:lnTo>
                    <a:pt x="232504" y="209490"/>
                  </a:lnTo>
                  <a:lnTo>
                    <a:pt x="237220" y="231969"/>
                  </a:lnTo>
                  <a:lnTo>
                    <a:pt x="250031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338"/>
            <p:cNvSpPr/>
            <p:nvPr/>
          </p:nvSpPr>
          <p:spPr>
            <a:xfrm>
              <a:off x="2247455" y="2586038"/>
              <a:ext cx="159496" cy="184593"/>
            </a:xfrm>
            <a:custGeom>
              <a:avLst/>
              <a:gdLst/>
              <a:ahLst/>
              <a:cxnLst/>
              <a:rect l="0" t="0" r="0" b="0"/>
              <a:pathLst>
                <a:path w="159496" h="184593">
                  <a:moveTo>
                    <a:pt x="102839" y="0"/>
                  </a:moveTo>
                  <a:lnTo>
                    <a:pt x="79262" y="793"/>
                  </a:lnTo>
                  <a:lnTo>
                    <a:pt x="68689" y="4909"/>
                  </a:lnTo>
                  <a:lnTo>
                    <a:pt x="37811" y="10641"/>
                  </a:lnTo>
                  <a:lnTo>
                    <a:pt x="20689" y="16999"/>
                  </a:lnTo>
                  <a:lnTo>
                    <a:pt x="12617" y="23694"/>
                  </a:lnTo>
                  <a:lnTo>
                    <a:pt x="968" y="37136"/>
                  </a:lnTo>
                  <a:lnTo>
                    <a:pt x="0" y="39838"/>
                  </a:lnTo>
                  <a:lnTo>
                    <a:pt x="148" y="42434"/>
                  </a:lnTo>
                  <a:lnTo>
                    <a:pt x="2430" y="47434"/>
                  </a:lnTo>
                  <a:lnTo>
                    <a:pt x="6090" y="52303"/>
                  </a:lnTo>
                  <a:lnTo>
                    <a:pt x="26313" y="61895"/>
                  </a:lnTo>
                  <a:lnTo>
                    <a:pt x="60247" y="73816"/>
                  </a:lnTo>
                  <a:lnTo>
                    <a:pt x="93514" y="88252"/>
                  </a:lnTo>
                  <a:lnTo>
                    <a:pt x="123839" y="101687"/>
                  </a:lnTo>
                  <a:lnTo>
                    <a:pt x="136779" y="110282"/>
                  </a:lnTo>
                  <a:lnTo>
                    <a:pt x="154365" y="129655"/>
                  </a:lnTo>
                  <a:lnTo>
                    <a:pt x="157489" y="137264"/>
                  </a:lnTo>
                  <a:lnTo>
                    <a:pt x="159495" y="151291"/>
                  </a:lnTo>
                  <a:lnTo>
                    <a:pt x="155536" y="158786"/>
                  </a:lnTo>
                  <a:lnTo>
                    <a:pt x="143852" y="172741"/>
                  </a:lnTo>
                  <a:lnTo>
                    <a:pt x="136677" y="175992"/>
                  </a:lnTo>
                  <a:lnTo>
                    <a:pt x="105110" y="184592"/>
                  </a:lnTo>
                  <a:lnTo>
                    <a:pt x="97763" y="183111"/>
                  </a:lnTo>
                  <a:lnTo>
                    <a:pt x="88551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339"/>
            <p:cNvSpPr/>
            <p:nvPr/>
          </p:nvSpPr>
          <p:spPr>
            <a:xfrm>
              <a:off x="2107406" y="2665164"/>
              <a:ext cx="157164" cy="141177"/>
            </a:xfrm>
            <a:custGeom>
              <a:avLst/>
              <a:gdLst/>
              <a:ahLst/>
              <a:cxnLst/>
              <a:rect l="0" t="0" r="0" b="0"/>
              <a:pathLst>
                <a:path w="157164" h="141177">
                  <a:moveTo>
                    <a:pt x="0" y="28030"/>
                  </a:moveTo>
                  <a:lnTo>
                    <a:pt x="0" y="38672"/>
                  </a:lnTo>
                  <a:lnTo>
                    <a:pt x="9943" y="61883"/>
                  </a:lnTo>
                  <a:lnTo>
                    <a:pt x="37610" y="94735"/>
                  </a:lnTo>
                  <a:lnTo>
                    <a:pt x="65570" y="129014"/>
                  </a:lnTo>
                  <a:lnTo>
                    <a:pt x="70947" y="132443"/>
                  </a:lnTo>
                  <a:lnTo>
                    <a:pt x="75982" y="134760"/>
                  </a:lnTo>
                  <a:lnTo>
                    <a:pt x="84285" y="141176"/>
                  </a:lnTo>
                  <a:lnTo>
                    <a:pt x="84765" y="140767"/>
                  </a:lnTo>
                  <a:lnTo>
                    <a:pt x="85299" y="138196"/>
                  </a:lnTo>
                  <a:lnTo>
                    <a:pt x="83419" y="134407"/>
                  </a:lnTo>
                  <a:lnTo>
                    <a:pt x="81806" y="132285"/>
                  </a:lnTo>
                  <a:lnTo>
                    <a:pt x="80015" y="125695"/>
                  </a:lnTo>
                  <a:lnTo>
                    <a:pt x="73053" y="91490"/>
                  </a:lnTo>
                  <a:lnTo>
                    <a:pt x="67964" y="63584"/>
                  </a:lnTo>
                  <a:lnTo>
                    <a:pt x="58465" y="30814"/>
                  </a:lnTo>
                  <a:lnTo>
                    <a:pt x="57266" y="5664"/>
                  </a:lnTo>
                  <a:lnTo>
                    <a:pt x="58021" y="3594"/>
                  </a:lnTo>
                  <a:lnTo>
                    <a:pt x="59318" y="2214"/>
                  </a:lnTo>
                  <a:lnTo>
                    <a:pt x="62876" y="681"/>
                  </a:lnTo>
                  <a:lnTo>
                    <a:pt x="67104" y="0"/>
                  </a:lnTo>
                  <a:lnTo>
                    <a:pt x="71628" y="1814"/>
                  </a:lnTo>
                  <a:lnTo>
                    <a:pt x="99046" y="27100"/>
                  </a:lnTo>
                  <a:lnTo>
                    <a:pt x="119661" y="59071"/>
                  </a:lnTo>
                  <a:lnTo>
                    <a:pt x="144955" y="87146"/>
                  </a:lnTo>
                  <a:lnTo>
                    <a:pt x="149885" y="90022"/>
                  </a:lnTo>
                  <a:lnTo>
                    <a:pt x="157163" y="92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40"/>
            <p:cNvSpPr/>
            <p:nvPr/>
          </p:nvSpPr>
          <p:spPr>
            <a:xfrm>
              <a:off x="1946880" y="2721858"/>
              <a:ext cx="153384" cy="149465"/>
            </a:xfrm>
            <a:custGeom>
              <a:avLst/>
              <a:gdLst/>
              <a:ahLst/>
              <a:cxnLst/>
              <a:rect l="0" t="0" r="0" b="0"/>
              <a:pathLst>
                <a:path w="153384" h="149465">
                  <a:moveTo>
                    <a:pt x="103376" y="14198"/>
                  </a:moveTo>
                  <a:lnTo>
                    <a:pt x="99584" y="10406"/>
                  </a:lnTo>
                  <a:lnTo>
                    <a:pt x="95605" y="8544"/>
                  </a:lnTo>
                  <a:lnTo>
                    <a:pt x="85428" y="5069"/>
                  </a:lnTo>
                  <a:lnTo>
                    <a:pt x="77937" y="2203"/>
                  </a:lnTo>
                  <a:lnTo>
                    <a:pt x="47551" y="0"/>
                  </a:lnTo>
                  <a:lnTo>
                    <a:pt x="34007" y="3730"/>
                  </a:lnTo>
                  <a:lnTo>
                    <a:pt x="26773" y="9810"/>
                  </a:lnTo>
                  <a:lnTo>
                    <a:pt x="15661" y="26649"/>
                  </a:lnTo>
                  <a:lnTo>
                    <a:pt x="6616" y="50965"/>
                  </a:lnTo>
                  <a:lnTo>
                    <a:pt x="0" y="85774"/>
                  </a:lnTo>
                  <a:lnTo>
                    <a:pt x="1132" y="107108"/>
                  </a:lnTo>
                  <a:lnTo>
                    <a:pt x="8626" y="129153"/>
                  </a:lnTo>
                  <a:lnTo>
                    <a:pt x="13111" y="136198"/>
                  </a:lnTo>
                  <a:lnTo>
                    <a:pt x="23891" y="144626"/>
                  </a:lnTo>
                  <a:lnTo>
                    <a:pt x="37139" y="148358"/>
                  </a:lnTo>
                  <a:lnTo>
                    <a:pt x="47326" y="149464"/>
                  </a:lnTo>
                  <a:lnTo>
                    <a:pt x="54917" y="145489"/>
                  </a:lnTo>
                  <a:lnTo>
                    <a:pt x="79964" y="126619"/>
                  </a:lnTo>
                  <a:lnTo>
                    <a:pt x="91079" y="109077"/>
                  </a:lnTo>
                  <a:lnTo>
                    <a:pt x="94705" y="91258"/>
                  </a:lnTo>
                  <a:lnTo>
                    <a:pt x="96031" y="58977"/>
                  </a:lnTo>
                  <a:lnTo>
                    <a:pt x="95349" y="48387"/>
                  </a:lnTo>
                  <a:lnTo>
                    <a:pt x="90503" y="34294"/>
                  </a:lnTo>
                  <a:lnTo>
                    <a:pt x="83229" y="23204"/>
                  </a:lnTo>
                  <a:lnTo>
                    <a:pt x="80399" y="22169"/>
                  </a:lnTo>
                  <a:lnTo>
                    <a:pt x="75129" y="21390"/>
                  </a:lnTo>
                  <a:lnTo>
                    <a:pt x="74898" y="25149"/>
                  </a:lnTo>
                  <a:lnTo>
                    <a:pt x="76961" y="29119"/>
                  </a:lnTo>
                  <a:lnTo>
                    <a:pt x="95523" y="58952"/>
                  </a:lnTo>
                  <a:lnTo>
                    <a:pt x="129584" y="78324"/>
                  </a:lnTo>
                  <a:lnTo>
                    <a:pt x="132754" y="80761"/>
                  </a:lnTo>
                  <a:lnTo>
                    <a:pt x="140510" y="83469"/>
                  </a:lnTo>
                  <a:lnTo>
                    <a:pt x="153383" y="85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341"/>
            <p:cNvSpPr/>
            <p:nvPr/>
          </p:nvSpPr>
          <p:spPr>
            <a:xfrm>
              <a:off x="1678781" y="2815095"/>
              <a:ext cx="242889" cy="141972"/>
            </a:xfrm>
            <a:custGeom>
              <a:avLst/>
              <a:gdLst/>
              <a:ahLst/>
              <a:cxnLst/>
              <a:rect l="0" t="0" r="0" b="0"/>
              <a:pathLst>
                <a:path w="242889" h="141972">
                  <a:moveTo>
                    <a:pt x="0" y="70980"/>
                  </a:moveTo>
                  <a:lnTo>
                    <a:pt x="3793" y="74772"/>
                  </a:lnTo>
                  <a:lnTo>
                    <a:pt x="5655" y="78751"/>
                  </a:lnTo>
                  <a:lnTo>
                    <a:pt x="6151" y="80923"/>
                  </a:lnTo>
                  <a:lnTo>
                    <a:pt x="17000" y="98622"/>
                  </a:lnTo>
                  <a:lnTo>
                    <a:pt x="23695" y="105226"/>
                  </a:lnTo>
                  <a:lnTo>
                    <a:pt x="31169" y="111600"/>
                  </a:lnTo>
                  <a:lnTo>
                    <a:pt x="44551" y="126511"/>
                  </a:lnTo>
                  <a:lnTo>
                    <a:pt x="62563" y="140912"/>
                  </a:lnTo>
                  <a:lnTo>
                    <a:pt x="65642" y="141748"/>
                  </a:lnTo>
                  <a:lnTo>
                    <a:pt x="67574" y="141971"/>
                  </a:lnTo>
                  <a:lnTo>
                    <a:pt x="68862" y="141326"/>
                  </a:lnTo>
                  <a:lnTo>
                    <a:pt x="69720" y="140103"/>
                  </a:lnTo>
                  <a:lnTo>
                    <a:pt x="70929" y="134588"/>
                  </a:lnTo>
                  <a:lnTo>
                    <a:pt x="71099" y="132435"/>
                  </a:lnTo>
                  <a:lnTo>
                    <a:pt x="69170" y="127927"/>
                  </a:lnTo>
                  <a:lnTo>
                    <a:pt x="61465" y="114773"/>
                  </a:lnTo>
                  <a:lnTo>
                    <a:pt x="53737" y="81371"/>
                  </a:lnTo>
                  <a:lnTo>
                    <a:pt x="51112" y="70266"/>
                  </a:lnTo>
                  <a:lnTo>
                    <a:pt x="52614" y="62461"/>
                  </a:lnTo>
                  <a:lnTo>
                    <a:pt x="56885" y="44154"/>
                  </a:lnTo>
                  <a:lnTo>
                    <a:pt x="57767" y="43571"/>
                  </a:lnTo>
                  <a:lnTo>
                    <a:pt x="64886" y="42635"/>
                  </a:lnTo>
                  <a:lnTo>
                    <a:pt x="67070" y="42558"/>
                  </a:lnTo>
                  <a:lnTo>
                    <a:pt x="77728" y="46243"/>
                  </a:lnTo>
                  <a:lnTo>
                    <a:pt x="104910" y="69145"/>
                  </a:lnTo>
                  <a:lnTo>
                    <a:pt x="122951" y="90366"/>
                  </a:lnTo>
                  <a:lnTo>
                    <a:pt x="130845" y="97059"/>
                  </a:lnTo>
                  <a:lnTo>
                    <a:pt x="138958" y="108958"/>
                  </a:lnTo>
                  <a:lnTo>
                    <a:pt x="141134" y="115111"/>
                  </a:lnTo>
                  <a:lnTo>
                    <a:pt x="142508" y="117069"/>
                  </a:lnTo>
                  <a:lnTo>
                    <a:pt x="144218" y="118375"/>
                  </a:lnTo>
                  <a:lnTo>
                    <a:pt x="149679" y="120833"/>
                  </a:lnTo>
                  <a:lnTo>
                    <a:pt x="150013" y="88872"/>
                  </a:lnTo>
                  <a:lnTo>
                    <a:pt x="147901" y="63137"/>
                  </a:lnTo>
                  <a:lnTo>
                    <a:pt x="143317" y="28683"/>
                  </a:lnTo>
                  <a:lnTo>
                    <a:pt x="142901" y="4756"/>
                  </a:lnTo>
                  <a:lnTo>
                    <a:pt x="143686" y="3018"/>
                  </a:lnTo>
                  <a:lnTo>
                    <a:pt x="145003" y="1860"/>
                  </a:lnTo>
                  <a:lnTo>
                    <a:pt x="148584" y="572"/>
                  </a:lnTo>
                  <a:lnTo>
                    <a:pt x="152821" y="0"/>
                  </a:lnTo>
                  <a:lnTo>
                    <a:pt x="157350" y="1863"/>
                  </a:lnTo>
                  <a:lnTo>
                    <a:pt x="174003" y="12548"/>
                  </a:lnTo>
                  <a:lnTo>
                    <a:pt x="205120" y="47303"/>
                  </a:lnTo>
                  <a:lnTo>
                    <a:pt x="242888" y="852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342"/>
            <p:cNvSpPr/>
            <p:nvPr/>
          </p:nvSpPr>
          <p:spPr>
            <a:xfrm>
              <a:off x="1300163" y="2907667"/>
              <a:ext cx="378619" cy="157003"/>
            </a:xfrm>
            <a:custGeom>
              <a:avLst/>
              <a:gdLst/>
              <a:ahLst/>
              <a:cxnLst/>
              <a:rect l="0" t="0" r="0" b="0"/>
              <a:pathLst>
                <a:path w="378619" h="157003">
                  <a:moveTo>
                    <a:pt x="0" y="157002"/>
                  </a:moveTo>
                  <a:lnTo>
                    <a:pt x="0" y="153210"/>
                  </a:lnTo>
                  <a:lnTo>
                    <a:pt x="2116" y="149231"/>
                  </a:lnTo>
                  <a:lnTo>
                    <a:pt x="26735" y="123210"/>
                  </a:lnTo>
                  <a:lnTo>
                    <a:pt x="56757" y="103731"/>
                  </a:lnTo>
                  <a:lnTo>
                    <a:pt x="84726" y="85391"/>
                  </a:lnTo>
                  <a:lnTo>
                    <a:pt x="116208" y="69550"/>
                  </a:lnTo>
                  <a:lnTo>
                    <a:pt x="148984" y="49975"/>
                  </a:lnTo>
                  <a:lnTo>
                    <a:pt x="163846" y="41965"/>
                  </a:lnTo>
                  <a:lnTo>
                    <a:pt x="196172" y="32609"/>
                  </a:lnTo>
                  <a:lnTo>
                    <a:pt x="200631" y="32005"/>
                  </a:lnTo>
                  <a:lnTo>
                    <a:pt x="207702" y="33450"/>
                  </a:lnTo>
                  <a:lnTo>
                    <a:pt x="216146" y="38726"/>
                  </a:lnTo>
                  <a:lnTo>
                    <a:pt x="217122" y="40845"/>
                  </a:lnTo>
                  <a:lnTo>
                    <a:pt x="216979" y="43051"/>
                  </a:lnTo>
                  <a:lnTo>
                    <a:pt x="216090" y="45316"/>
                  </a:lnTo>
                  <a:lnTo>
                    <a:pt x="217219" y="52066"/>
                  </a:lnTo>
                  <a:lnTo>
                    <a:pt x="218631" y="56088"/>
                  </a:lnTo>
                  <a:lnTo>
                    <a:pt x="218084" y="64791"/>
                  </a:lnTo>
                  <a:lnTo>
                    <a:pt x="215057" y="87105"/>
                  </a:lnTo>
                  <a:lnTo>
                    <a:pt x="218325" y="103660"/>
                  </a:lnTo>
                  <a:lnTo>
                    <a:pt x="224320" y="114826"/>
                  </a:lnTo>
                  <a:lnTo>
                    <a:pt x="238167" y="130659"/>
                  </a:lnTo>
                  <a:lnTo>
                    <a:pt x="245023" y="133388"/>
                  </a:lnTo>
                  <a:lnTo>
                    <a:pt x="249073" y="134115"/>
                  </a:lnTo>
                  <a:lnTo>
                    <a:pt x="255691" y="132807"/>
                  </a:lnTo>
                  <a:lnTo>
                    <a:pt x="262071" y="128786"/>
                  </a:lnTo>
                  <a:lnTo>
                    <a:pt x="287558" y="104228"/>
                  </a:lnTo>
                  <a:lnTo>
                    <a:pt x="299454" y="83371"/>
                  </a:lnTo>
                  <a:lnTo>
                    <a:pt x="312157" y="50280"/>
                  </a:lnTo>
                  <a:lnTo>
                    <a:pt x="314198" y="16534"/>
                  </a:lnTo>
                  <a:lnTo>
                    <a:pt x="312152" y="9111"/>
                  </a:lnTo>
                  <a:lnTo>
                    <a:pt x="307267" y="0"/>
                  </a:lnTo>
                  <a:lnTo>
                    <a:pt x="307188" y="9796"/>
                  </a:lnTo>
                  <a:lnTo>
                    <a:pt x="315250" y="37449"/>
                  </a:lnTo>
                  <a:lnTo>
                    <a:pt x="334124" y="55641"/>
                  </a:lnTo>
                  <a:lnTo>
                    <a:pt x="343232" y="60359"/>
                  </a:lnTo>
                  <a:lnTo>
                    <a:pt x="378618" y="71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43"/>
            <p:cNvSpPr/>
            <p:nvPr/>
          </p:nvSpPr>
          <p:spPr>
            <a:xfrm>
              <a:off x="1357313" y="2836069"/>
              <a:ext cx="121444" cy="250032"/>
            </a:xfrm>
            <a:custGeom>
              <a:avLst/>
              <a:gdLst/>
              <a:ahLst/>
              <a:cxnLst/>
              <a:rect l="0" t="0" r="0" b="0"/>
              <a:pathLst>
                <a:path w="121444" h="250032">
                  <a:moveTo>
                    <a:pt x="0" y="0"/>
                  </a:moveTo>
                  <a:lnTo>
                    <a:pt x="0" y="6151"/>
                  </a:lnTo>
                  <a:lnTo>
                    <a:pt x="14473" y="38168"/>
                  </a:lnTo>
                  <a:lnTo>
                    <a:pt x="27641" y="68570"/>
                  </a:lnTo>
                  <a:lnTo>
                    <a:pt x="37117" y="95811"/>
                  </a:lnTo>
                  <a:lnTo>
                    <a:pt x="48745" y="123991"/>
                  </a:lnTo>
                  <a:lnTo>
                    <a:pt x="58451" y="152449"/>
                  </a:lnTo>
                  <a:lnTo>
                    <a:pt x="74546" y="184806"/>
                  </a:lnTo>
                  <a:lnTo>
                    <a:pt x="97726" y="217541"/>
                  </a:lnTo>
                  <a:lnTo>
                    <a:pt x="121443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44"/>
            <p:cNvSpPr/>
            <p:nvPr/>
          </p:nvSpPr>
          <p:spPr>
            <a:xfrm>
              <a:off x="1250156" y="2878931"/>
              <a:ext cx="107158" cy="213760"/>
            </a:xfrm>
            <a:custGeom>
              <a:avLst/>
              <a:gdLst/>
              <a:ahLst/>
              <a:cxnLst/>
              <a:rect l="0" t="0" r="0" b="0"/>
              <a:pathLst>
                <a:path w="107158" h="213760">
                  <a:moveTo>
                    <a:pt x="0" y="0"/>
                  </a:moveTo>
                  <a:lnTo>
                    <a:pt x="0" y="3793"/>
                  </a:lnTo>
                  <a:lnTo>
                    <a:pt x="10642" y="34491"/>
                  </a:lnTo>
                  <a:lnTo>
                    <a:pt x="21579" y="65073"/>
                  </a:lnTo>
                  <a:lnTo>
                    <a:pt x="30986" y="93023"/>
                  </a:lnTo>
                  <a:lnTo>
                    <a:pt x="45397" y="126384"/>
                  </a:lnTo>
                  <a:lnTo>
                    <a:pt x="58827" y="156728"/>
                  </a:lnTo>
                  <a:lnTo>
                    <a:pt x="78101" y="192216"/>
                  </a:lnTo>
                  <a:lnTo>
                    <a:pt x="83924" y="201317"/>
                  </a:lnTo>
                  <a:lnTo>
                    <a:pt x="97581" y="212445"/>
                  </a:lnTo>
                  <a:lnTo>
                    <a:pt x="101048" y="213483"/>
                  </a:lnTo>
                  <a:lnTo>
                    <a:pt x="103084" y="213759"/>
                  </a:lnTo>
                  <a:lnTo>
                    <a:pt x="104442" y="213150"/>
                  </a:lnTo>
                  <a:lnTo>
                    <a:pt x="105347" y="211950"/>
                  </a:lnTo>
                  <a:lnTo>
                    <a:pt x="107157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1" name="SMARTInkShape-345"/>
          <p:cNvSpPr/>
          <p:nvPr/>
        </p:nvSpPr>
        <p:spPr>
          <a:xfrm>
            <a:off x="2218629" y="3164681"/>
            <a:ext cx="181672" cy="292858"/>
          </a:xfrm>
          <a:custGeom>
            <a:avLst/>
            <a:gdLst/>
            <a:ahLst/>
            <a:cxnLst/>
            <a:rect l="0" t="0" r="0" b="0"/>
            <a:pathLst>
              <a:path w="181672" h="292858">
                <a:moveTo>
                  <a:pt x="117377" y="0"/>
                </a:moveTo>
                <a:lnTo>
                  <a:pt x="83317" y="34061"/>
                </a:lnTo>
                <a:lnTo>
                  <a:pt x="61552" y="69561"/>
                </a:lnTo>
                <a:lnTo>
                  <a:pt x="38440" y="99642"/>
                </a:lnTo>
                <a:lnTo>
                  <a:pt x="19881" y="128514"/>
                </a:lnTo>
                <a:lnTo>
                  <a:pt x="8337" y="160940"/>
                </a:lnTo>
                <a:lnTo>
                  <a:pt x="0" y="187307"/>
                </a:lnTo>
                <a:lnTo>
                  <a:pt x="2515" y="221663"/>
                </a:lnTo>
                <a:lnTo>
                  <a:pt x="7061" y="233719"/>
                </a:lnTo>
                <a:lnTo>
                  <a:pt x="10495" y="239157"/>
                </a:lnTo>
                <a:lnTo>
                  <a:pt x="11991" y="244369"/>
                </a:lnTo>
                <a:lnTo>
                  <a:pt x="11537" y="254394"/>
                </a:lnTo>
                <a:lnTo>
                  <a:pt x="13480" y="258496"/>
                </a:lnTo>
                <a:lnTo>
                  <a:pt x="26797" y="268062"/>
                </a:lnTo>
                <a:lnTo>
                  <a:pt x="61954" y="283279"/>
                </a:lnTo>
                <a:lnTo>
                  <a:pt x="94641" y="290760"/>
                </a:lnTo>
                <a:lnTo>
                  <a:pt x="124263" y="292472"/>
                </a:lnTo>
                <a:lnTo>
                  <a:pt x="157418" y="292857"/>
                </a:lnTo>
                <a:lnTo>
                  <a:pt x="165071" y="290761"/>
                </a:lnTo>
                <a:lnTo>
                  <a:pt x="173842" y="287235"/>
                </a:lnTo>
                <a:lnTo>
                  <a:pt x="181671" y="285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1" name="SMARTInkShape-Group44"/>
          <p:cNvGrpSpPr/>
          <p:nvPr/>
        </p:nvGrpSpPr>
        <p:grpSpPr>
          <a:xfrm>
            <a:off x="2408961" y="3050381"/>
            <a:ext cx="1476851" cy="399881"/>
            <a:chOff x="2408961" y="3050381"/>
            <a:chExt cx="1476851" cy="399881"/>
          </a:xfrm>
        </p:grpSpPr>
        <p:sp>
          <p:nvSpPr>
            <p:cNvPr id="1242" name="SMARTInkShape-346"/>
            <p:cNvSpPr/>
            <p:nvPr/>
          </p:nvSpPr>
          <p:spPr>
            <a:xfrm>
              <a:off x="3700463" y="3050381"/>
              <a:ext cx="185349" cy="371476"/>
            </a:xfrm>
            <a:custGeom>
              <a:avLst/>
              <a:gdLst/>
              <a:ahLst/>
              <a:cxnLst/>
              <a:rect l="0" t="0" r="0" b="0"/>
              <a:pathLst>
                <a:path w="185349" h="371476">
                  <a:moveTo>
                    <a:pt x="0" y="0"/>
                  </a:moveTo>
                  <a:lnTo>
                    <a:pt x="15541" y="9888"/>
                  </a:lnTo>
                  <a:lnTo>
                    <a:pt x="45339" y="38284"/>
                  </a:lnTo>
                  <a:lnTo>
                    <a:pt x="77630" y="66388"/>
                  </a:lnTo>
                  <a:lnTo>
                    <a:pt x="104404" y="96488"/>
                  </a:lnTo>
                  <a:lnTo>
                    <a:pt x="127772" y="126662"/>
                  </a:lnTo>
                  <a:lnTo>
                    <a:pt x="148983" y="160384"/>
                  </a:lnTo>
                  <a:lnTo>
                    <a:pt x="165675" y="194718"/>
                  </a:lnTo>
                  <a:lnTo>
                    <a:pt x="179087" y="226146"/>
                  </a:lnTo>
                  <a:lnTo>
                    <a:pt x="183767" y="258653"/>
                  </a:lnTo>
                  <a:lnTo>
                    <a:pt x="185348" y="293892"/>
                  </a:lnTo>
                  <a:lnTo>
                    <a:pt x="183977" y="310800"/>
                  </a:lnTo>
                  <a:lnTo>
                    <a:pt x="165828" y="343534"/>
                  </a:lnTo>
                  <a:lnTo>
                    <a:pt x="135731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347"/>
            <p:cNvSpPr/>
            <p:nvPr/>
          </p:nvSpPr>
          <p:spPr>
            <a:xfrm>
              <a:off x="3579563" y="3194275"/>
              <a:ext cx="134343" cy="154787"/>
            </a:xfrm>
            <a:custGeom>
              <a:avLst/>
              <a:gdLst/>
              <a:ahLst/>
              <a:cxnLst/>
              <a:rect l="0" t="0" r="0" b="0"/>
              <a:pathLst>
                <a:path w="134343" h="154787">
                  <a:moveTo>
                    <a:pt x="106612" y="13269"/>
                  </a:moveTo>
                  <a:lnTo>
                    <a:pt x="100461" y="7118"/>
                  </a:lnTo>
                  <a:lnTo>
                    <a:pt x="93961" y="5527"/>
                  </a:lnTo>
                  <a:lnTo>
                    <a:pt x="86547" y="1274"/>
                  </a:lnTo>
                  <a:lnTo>
                    <a:pt x="78909" y="0"/>
                  </a:lnTo>
                  <a:lnTo>
                    <a:pt x="45560" y="5222"/>
                  </a:lnTo>
                  <a:lnTo>
                    <a:pt x="12206" y="17463"/>
                  </a:lnTo>
                  <a:lnTo>
                    <a:pt x="5652" y="19102"/>
                  </a:lnTo>
                  <a:lnTo>
                    <a:pt x="3587" y="20332"/>
                  </a:lnTo>
                  <a:lnTo>
                    <a:pt x="2209" y="21947"/>
                  </a:lnTo>
                  <a:lnTo>
                    <a:pt x="680" y="25857"/>
                  </a:lnTo>
                  <a:lnTo>
                    <a:pt x="0" y="30241"/>
                  </a:lnTo>
                  <a:lnTo>
                    <a:pt x="1814" y="34835"/>
                  </a:lnTo>
                  <a:lnTo>
                    <a:pt x="9447" y="44252"/>
                  </a:lnTo>
                  <a:lnTo>
                    <a:pt x="20055" y="51377"/>
                  </a:lnTo>
                  <a:lnTo>
                    <a:pt x="53831" y="63276"/>
                  </a:lnTo>
                  <a:lnTo>
                    <a:pt x="84963" y="75182"/>
                  </a:lnTo>
                  <a:lnTo>
                    <a:pt x="115909" y="90263"/>
                  </a:lnTo>
                  <a:lnTo>
                    <a:pt x="128770" y="101522"/>
                  </a:lnTo>
                  <a:lnTo>
                    <a:pt x="132335" y="107526"/>
                  </a:lnTo>
                  <a:lnTo>
                    <a:pt x="134342" y="119161"/>
                  </a:lnTo>
                  <a:lnTo>
                    <a:pt x="131144" y="132662"/>
                  </a:lnTo>
                  <a:lnTo>
                    <a:pt x="128523" y="135727"/>
                  </a:lnTo>
                  <a:lnTo>
                    <a:pt x="96313" y="153088"/>
                  </a:lnTo>
                  <a:lnTo>
                    <a:pt x="87219" y="154786"/>
                  </a:lnTo>
                  <a:lnTo>
                    <a:pt x="77884" y="153423"/>
                  </a:lnTo>
                  <a:lnTo>
                    <a:pt x="44691" y="145466"/>
                  </a:lnTo>
                  <a:lnTo>
                    <a:pt x="35175" y="141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348"/>
            <p:cNvSpPr/>
            <p:nvPr/>
          </p:nvSpPr>
          <p:spPr>
            <a:xfrm>
              <a:off x="3436144" y="3193256"/>
              <a:ext cx="64295" cy="128465"/>
            </a:xfrm>
            <a:custGeom>
              <a:avLst/>
              <a:gdLst/>
              <a:ahLst/>
              <a:cxnLst/>
              <a:rect l="0" t="0" r="0" b="0"/>
              <a:pathLst>
                <a:path w="64295" h="128465">
                  <a:moveTo>
                    <a:pt x="0" y="92869"/>
                  </a:moveTo>
                  <a:lnTo>
                    <a:pt x="0" y="96661"/>
                  </a:lnTo>
                  <a:lnTo>
                    <a:pt x="2116" y="100640"/>
                  </a:lnTo>
                  <a:lnTo>
                    <a:pt x="4909" y="105054"/>
                  </a:lnTo>
                  <a:lnTo>
                    <a:pt x="7275" y="112002"/>
                  </a:lnTo>
                  <a:lnTo>
                    <a:pt x="11857" y="119087"/>
                  </a:lnTo>
                  <a:lnTo>
                    <a:pt x="13207" y="123836"/>
                  </a:lnTo>
                  <a:lnTo>
                    <a:pt x="14361" y="125420"/>
                  </a:lnTo>
                  <a:lnTo>
                    <a:pt x="15924" y="126476"/>
                  </a:lnTo>
                  <a:lnTo>
                    <a:pt x="21109" y="128464"/>
                  </a:lnTo>
                  <a:lnTo>
                    <a:pt x="25221" y="94794"/>
                  </a:lnTo>
                  <a:lnTo>
                    <a:pt x="29172" y="61886"/>
                  </a:lnTo>
                  <a:lnTo>
                    <a:pt x="40920" y="28574"/>
                  </a:lnTo>
                  <a:lnTo>
                    <a:pt x="41567" y="23812"/>
                  </a:lnTo>
                  <a:lnTo>
                    <a:pt x="43586" y="19843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349"/>
            <p:cNvSpPr/>
            <p:nvPr/>
          </p:nvSpPr>
          <p:spPr>
            <a:xfrm>
              <a:off x="3278981" y="3157538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350"/>
            <p:cNvSpPr/>
            <p:nvPr/>
          </p:nvSpPr>
          <p:spPr>
            <a:xfrm>
              <a:off x="3336131" y="3257550"/>
              <a:ext cx="50008" cy="92870"/>
            </a:xfrm>
            <a:custGeom>
              <a:avLst/>
              <a:gdLst/>
              <a:ahLst/>
              <a:cxnLst/>
              <a:rect l="0" t="0" r="0" b="0"/>
              <a:pathLst>
                <a:path w="50008" h="92870">
                  <a:moveTo>
                    <a:pt x="0" y="0"/>
                  </a:moveTo>
                  <a:lnTo>
                    <a:pt x="0" y="9943"/>
                  </a:lnTo>
                  <a:lnTo>
                    <a:pt x="2117" y="14473"/>
                  </a:lnTo>
                  <a:lnTo>
                    <a:pt x="19927" y="46324"/>
                  </a:lnTo>
                  <a:lnTo>
                    <a:pt x="42426" y="79646"/>
                  </a:lnTo>
                  <a:lnTo>
                    <a:pt x="50007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SMARTInkShape-351"/>
            <p:cNvSpPr/>
            <p:nvPr/>
          </p:nvSpPr>
          <p:spPr>
            <a:xfrm>
              <a:off x="3157690" y="3251817"/>
              <a:ext cx="128436" cy="91332"/>
            </a:xfrm>
            <a:custGeom>
              <a:avLst/>
              <a:gdLst/>
              <a:ahLst/>
              <a:cxnLst/>
              <a:rect l="0" t="0" r="0" b="0"/>
              <a:pathLst>
                <a:path w="128436" h="91332">
                  <a:moveTo>
                    <a:pt x="78429" y="41452"/>
                  </a:moveTo>
                  <a:lnTo>
                    <a:pt x="84580" y="41452"/>
                  </a:lnTo>
                  <a:lnTo>
                    <a:pt x="84911" y="40658"/>
                  </a:lnTo>
                  <a:lnTo>
                    <a:pt x="85278" y="37660"/>
                  </a:lnTo>
                  <a:lnTo>
                    <a:pt x="87558" y="33681"/>
                  </a:lnTo>
                  <a:lnTo>
                    <a:pt x="90424" y="29267"/>
                  </a:lnTo>
                  <a:lnTo>
                    <a:pt x="91697" y="24659"/>
                  </a:lnTo>
                  <a:lnTo>
                    <a:pt x="91243" y="22319"/>
                  </a:lnTo>
                  <a:lnTo>
                    <a:pt x="86928" y="12860"/>
                  </a:lnTo>
                  <a:lnTo>
                    <a:pt x="86476" y="10485"/>
                  </a:lnTo>
                  <a:lnTo>
                    <a:pt x="81741" y="5728"/>
                  </a:lnTo>
                  <a:lnTo>
                    <a:pt x="74345" y="1762"/>
                  </a:lnTo>
                  <a:lnTo>
                    <a:pt x="65766" y="0"/>
                  </a:lnTo>
                  <a:lnTo>
                    <a:pt x="56661" y="1333"/>
                  </a:lnTo>
                  <a:lnTo>
                    <a:pt x="33934" y="10857"/>
                  </a:lnTo>
                  <a:lnTo>
                    <a:pt x="5725" y="35710"/>
                  </a:lnTo>
                  <a:lnTo>
                    <a:pt x="2460" y="43133"/>
                  </a:lnTo>
                  <a:lnTo>
                    <a:pt x="0" y="71095"/>
                  </a:lnTo>
                  <a:lnTo>
                    <a:pt x="2032" y="76587"/>
                  </a:lnTo>
                  <a:lnTo>
                    <a:pt x="9804" y="86580"/>
                  </a:lnTo>
                  <a:lnTo>
                    <a:pt x="14327" y="89290"/>
                  </a:lnTo>
                  <a:lnTo>
                    <a:pt x="23452" y="90816"/>
                  </a:lnTo>
                  <a:lnTo>
                    <a:pt x="40758" y="91331"/>
                  </a:lnTo>
                  <a:lnTo>
                    <a:pt x="47928" y="89285"/>
                  </a:lnTo>
                  <a:lnTo>
                    <a:pt x="58544" y="81554"/>
                  </a:lnTo>
                  <a:lnTo>
                    <a:pt x="75310" y="65048"/>
                  </a:lnTo>
                  <a:lnTo>
                    <a:pt x="89477" y="39636"/>
                  </a:lnTo>
                  <a:lnTo>
                    <a:pt x="92076" y="27746"/>
                  </a:lnTo>
                  <a:lnTo>
                    <a:pt x="92713" y="13003"/>
                  </a:lnTo>
                  <a:lnTo>
                    <a:pt x="92715" y="16707"/>
                  </a:lnTo>
                  <a:lnTo>
                    <a:pt x="94832" y="20664"/>
                  </a:lnTo>
                  <a:lnTo>
                    <a:pt x="97626" y="25069"/>
                  </a:lnTo>
                  <a:lnTo>
                    <a:pt x="99198" y="32805"/>
                  </a:lnTo>
                  <a:lnTo>
                    <a:pt x="100458" y="44005"/>
                  </a:lnTo>
                  <a:lnTo>
                    <a:pt x="114322" y="68408"/>
                  </a:lnTo>
                  <a:lnTo>
                    <a:pt x="128435" y="84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352"/>
            <p:cNvSpPr/>
            <p:nvPr/>
          </p:nvSpPr>
          <p:spPr>
            <a:xfrm>
              <a:off x="2953721" y="3251253"/>
              <a:ext cx="135991" cy="199009"/>
            </a:xfrm>
            <a:custGeom>
              <a:avLst/>
              <a:gdLst/>
              <a:ahLst/>
              <a:cxnLst/>
              <a:rect l="0" t="0" r="0" b="0"/>
              <a:pathLst>
                <a:path w="135991" h="199009">
                  <a:moveTo>
                    <a:pt x="3792" y="92022"/>
                  </a:moveTo>
                  <a:lnTo>
                    <a:pt x="7584" y="99607"/>
                  </a:lnTo>
                  <a:lnTo>
                    <a:pt x="11533" y="132653"/>
                  </a:lnTo>
                  <a:lnTo>
                    <a:pt x="14640" y="144211"/>
                  </a:lnTo>
                  <a:lnTo>
                    <a:pt x="12317" y="157286"/>
                  </a:lnTo>
                  <a:lnTo>
                    <a:pt x="6318" y="175918"/>
                  </a:lnTo>
                  <a:lnTo>
                    <a:pt x="3804" y="199008"/>
                  </a:lnTo>
                  <a:lnTo>
                    <a:pt x="3795" y="195335"/>
                  </a:lnTo>
                  <a:lnTo>
                    <a:pt x="0" y="185428"/>
                  </a:lnTo>
                  <a:lnTo>
                    <a:pt x="470" y="180486"/>
                  </a:lnTo>
                  <a:lnTo>
                    <a:pt x="9243" y="148592"/>
                  </a:lnTo>
                  <a:lnTo>
                    <a:pt x="5692" y="115573"/>
                  </a:lnTo>
                  <a:lnTo>
                    <a:pt x="4167" y="85297"/>
                  </a:lnTo>
                  <a:lnTo>
                    <a:pt x="4635" y="50008"/>
                  </a:lnTo>
                  <a:lnTo>
                    <a:pt x="13741" y="23391"/>
                  </a:lnTo>
                  <a:lnTo>
                    <a:pt x="24379" y="8805"/>
                  </a:lnTo>
                  <a:lnTo>
                    <a:pt x="33050" y="3443"/>
                  </a:lnTo>
                  <a:lnTo>
                    <a:pt x="51551" y="0"/>
                  </a:lnTo>
                  <a:lnTo>
                    <a:pt x="83796" y="9170"/>
                  </a:lnTo>
                  <a:lnTo>
                    <a:pt x="100433" y="19760"/>
                  </a:lnTo>
                  <a:lnTo>
                    <a:pt x="123760" y="46915"/>
                  </a:lnTo>
                  <a:lnTo>
                    <a:pt x="128548" y="56364"/>
                  </a:lnTo>
                  <a:lnTo>
                    <a:pt x="135990" y="80124"/>
                  </a:lnTo>
                  <a:lnTo>
                    <a:pt x="133008" y="94406"/>
                  </a:lnTo>
                  <a:lnTo>
                    <a:pt x="124889" y="111337"/>
                  </a:lnTo>
                  <a:lnTo>
                    <a:pt x="119525" y="117275"/>
                  </a:lnTo>
                  <a:lnTo>
                    <a:pt x="111849" y="122560"/>
                  </a:lnTo>
                  <a:lnTo>
                    <a:pt x="94811" y="126206"/>
                  </a:lnTo>
                  <a:lnTo>
                    <a:pt x="73423" y="126644"/>
                  </a:lnTo>
                  <a:lnTo>
                    <a:pt x="38123" y="121021"/>
                  </a:lnTo>
                  <a:lnTo>
                    <a:pt x="32367" y="120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353"/>
            <p:cNvSpPr/>
            <p:nvPr/>
          </p:nvSpPr>
          <p:spPr>
            <a:xfrm>
              <a:off x="2657475" y="3214713"/>
              <a:ext cx="156645" cy="185560"/>
            </a:xfrm>
            <a:custGeom>
              <a:avLst/>
              <a:gdLst/>
              <a:ahLst/>
              <a:cxnLst/>
              <a:rect l="0" t="0" r="0" b="0"/>
              <a:pathLst>
                <a:path w="156645" h="185560">
                  <a:moveTo>
                    <a:pt x="0" y="7118"/>
                  </a:moveTo>
                  <a:lnTo>
                    <a:pt x="3792" y="3326"/>
                  </a:lnTo>
                  <a:lnTo>
                    <a:pt x="9887" y="1464"/>
                  </a:lnTo>
                  <a:lnTo>
                    <a:pt x="44910" y="0"/>
                  </a:lnTo>
                  <a:lnTo>
                    <a:pt x="61108" y="3775"/>
                  </a:lnTo>
                  <a:lnTo>
                    <a:pt x="83502" y="14449"/>
                  </a:lnTo>
                  <a:lnTo>
                    <a:pt x="86625" y="16768"/>
                  </a:lnTo>
                  <a:lnTo>
                    <a:pt x="88706" y="19901"/>
                  </a:lnTo>
                  <a:lnTo>
                    <a:pt x="91635" y="31896"/>
                  </a:lnTo>
                  <a:lnTo>
                    <a:pt x="91710" y="45504"/>
                  </a:lnTo>
                  <a:lnTo>
                    <a:pt x="87057" y="58797"/>
                  </a:lnTo>
                  <a:lnTo>
                    <a:pt x="64276" y="92348"/>
                  </a:lnTo>
                  <a:lnTo>
                    <a:pt x="59523" y="96592"/>
                  </a:lnTo>
                  <a:lnTo>
                    <a:pt x="54765" y="98478"/>
                  </a:lnTo>
                  <a:lnTo>
                    <a:pt x="35930" y="99975"/>
                  </a:lnTo>
                  <a:lnTo>
                    <a:pt x="39574" y="96191"/>
                  </a:lnTo>
                  <a:lnTo>
                    <a:pt x="43517" y="94331"/>
                  </a:lnTo>
                  <a:lnTo>
                    <a:pt x="78784" y="86180"/>
                  </a:lnTo>
                  <a:lnTo>
                    <a:pt x="88990" y="86707"/>
                  </a:lnTo>
                  <a:lnTo>
                    <a:pt x="118082" y="95671"/>
                  </a:lnTo>
                  <a:lnTo>
                    <a:pt x="151258" y="116667"/>
                  </a:lnTo>
                  <a:lnTo>
                    <a:pt x="154538" y="121423"/>
                  </a:lnTo>
                  <a:lnTo>
                    <a:pt x="155996" y="126977"/>
                  </a:lnTo>
                  <a:lnTo>
                    <a:pt x="156644" y="134737"/>
                  </a:lnTo>
                  <a:lnTo>
                    <a:pt x="153217" y="148030"/>
                  </a:lnTo>
                  <a:lnTo>
                    <a:pt x="147174" y="158231"/>
                  </a:lnTo>
                  <a:lnTo>
                    <a:pt x="132318" y="173698"/>
                  </a:lnTo>
                  <a:lnTo>
                    <a:pt x="123366" y="179843"/>
                  </a:lnTo>
                  <a:lnTo>
                    <a:pt x="109401" y="183973"/>
                  </a:lnTo>
                  <a:lnTo>
                    <a:pt x="80950" y="185559"/>
                  </a:lnTo>
                  <a:lnTo>
                    <a:pt x="57001" y="179979"/>
                  </a:lnTo>
                  <a:lnTo>
                    <a:pt x="27184" y="166577"/>
                  </a:lnTo>
                  <a:lnTo>
                    <a:pt x="14288" y="1571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354"/>
            <p:cNvSpPr/>
            <p:nvPr/>
          </p:nvSpPr>
          <p:spPr>
            <a:xfrm>
              <a:off x="2408961" y="3215107"/>
              <a:ext cx="177078" cy="184675"/>
            </a:xfrm>
            <a:custGeom>
              <a:avLst/>
              <a:gdLst/>
              <a:ahLst/>
              <a:cxnLst/>
              <a:rect l="0" t="0" r="0" b="0"/>
              <a:pathLst>
                <a:path w="177078" h="184675">
                  <a:moveTo>
                    <a:pt x="48489" y="49587"/>
                  </a:moveTo>
                  <a:lnTo>
                    <a:pt x="48489" y="26436"/>
                  </a:lnTo>
                  <a:lnTo>
                    <a:pt x="50606" y="21306"/>
                  </a:lnTo>
                  <a:lnTo>
                    <a:pt x="58432" y="11545"/>
                  </a:lnTo>
                  <a:lnTo>
                    <a:pt x="69074" y="4360"/>
                  </a:lnTo>
                  <a:lnTo>
                    <a:pt x="82281" y="997"/>
                  </a:lnTo>
                  <a:lnTo>
                    <a:pt x="92456" y="0"/>
                  </a:lnTo>
                  <a:lnTo>
                    <a:pt x="104291" y="3497"/>
                  </a:lnTo>
                  <a:lnTo>
                    <a:pt x="114059" y="9561"/>
                  </a:lnTo>
                  <a:lnTo>
                    <a:pt x="124471" y="24424"/>
                  </a:lnTo>
                  <a:lnTo>
                    <a:pt x="130974" y="38780"/>
                  </a:lnTo>
                  <a:lnTo>
                    <a:pt x="133930" y="73558"/>
                  </a:lnTo>
                  <a:lnTo>
                    <a:pt x="132041" y="100095"/>
                  </a:lnTo>
                  <a:lnTo>
                    <a:pt x="119736" y="134728"/>
                  </a:lnTo>
                  <a:lnTo>
                    <a:pt x="110610" y="149426"/>
                  </a:lnTo>
                  <a:lnTo>
                    <a:pt x="97851" y="161719"/>
                  </a:lnTo>
                  <a:lnTo>
                    <a:pt x="65120" y="180429"/>
                  </a:lnTo>
                  <a:lnTo>
                    <a:pt x="37803" y="184674"/>
                  </a:lnTo>
                  <a:lnTo>
                    <a:pt x="30246" y="184238"/>
                  </a:lnTo>
                  <a:lnTo>
                    <a:pt x="8810" y="178017"/>
                  </a:lnTo>
                  <a:lnTo>
                    <a:pt x="3602" y="174665"/>
                  </a:lnTo>
                  <a:lnTo>
                    <a:pt x="758" y="170529"/>
                  </a:lnTo>
                  <a:lnTo>
                    <a:pt x="0" y="168315"/>
                  </a:lnTo>
                  <a:lnTo>
                    <a:pt x="288" y="166045"/>
                  </a:lnTo>
                  <a:lnTo>
                    <a:pt x="2725" y="161407"/>
                  </a:lnTo>
                  <a:lnTo>
                    <a:pt x="8559" y="154333"/>
                  </a:lnTo>
                  <a:lnTo>
                    <a:pt x="32287" y="140072"/>
                  </a:lnTo>
                  <a:lnTo>
                    <a:pt x="55872" y="136252"/>
                  </a:lnTo>
                  <a:lnTo>
                    <a:pt x="87195" y="135394"/>
                  </a:lnTo>
                  <a:lnTo>
                    <a:pt x="105730" y="136130"/>
                  </a:lnTo>
                  <a:lnTo>
                    <a:pt x="131531" y="145258"/>
                  </a:lnTo>
                  <a:lnTo>
                    <a:pt x="164266" y="170606"/>
                  </a:lnTo>
                  <a:lnTo>
                    <a:pt x="177077" y="178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4" name="SMARTInkShape-Group45"/>
          <p:cNvGrpSpPr/>
          <p:nvPr/>
        </p:nvGrpSpPr>
        <p:grpSpPr>
          <a:xfrm>
            <a:off x="4414838" y="2679460"/>
            <a:ext cx="1371601" cy="563804"/>
            <a:chOff x="4414838" y="2679460"/>
            <a:chExt cx="1371601" cy="563804"/>
          </a:xfrm>
        </p:grpSpPr>
        <p:sp>
          <p:nvSpPr>
            <p:cNvPr id="1252" name="SMARTInkShape-355"/>
            <p:cNvSpPr/>
            <p:nvPr/>
          </p:nvSpPr>
          <p:spPr>
            <a:xfrm>
              <a:off x="5579270" y="3164681"/>
              <a:ext cx="92869" cy="14289"/>
            </a:xfrm>
            <a:custGeom>
              <a:avLst/>
              <a:gdLst/>
              <a:ahLst/>
              <a:cxnLst/>
              <a:rect l="0" t="0" r="0" b="0"/>
              <a:pathLst>
                <a:path w="92869" h="14289">
                  <a:moveTo>
                    <a:pt x="0" y="0"/>
                  </a:moveTo>
                  <a:lnTo>
                    <a:pt x="33489" y="2117"/>
                  </a:lnTo>
                  <a:lnTo>
                    <a:pt x="63852" y="9943"/>
                  </a:lnTo>
                  <a:lnTo>
                    <a:pt x="92868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356"/>
            <p:cNvSpPr/>
            <p:nvPr/>
          </p:nvSpPr>
          <p:spPr>
            <a:xfrm>
              <a:off x="5565010" y="2979802"/>
              <a:ext cx="221429" cy="263462"/>
            </a:xfrm>
            <a:custGeom>
              <a:avLst/>
              <a:gdLst/>
              <a:ahLst/>
              <a:cxnLst/>
              <a:rect l="0" t="0" r="0" b="0"/>
              <a:pathLst>
                <a:path w="221429" h="263462">
                  <a:moveTo>
                    <a:pt x="28545" y="70579"/>
                  </a:moveTo>
                  <a:lnTo>
                    <a:pt x="23636" y="103181"/>
                  </a:lnTo>
                  <a:lnTo>
                    <a:pt x="15895" y="135354"/>
                  </a:lnTo>
                  <a:lnTo>
                    <a:pt x="9085" y="169040"/>
                  </a:lnTo>
                  <a:lnTo>
                    <a:pt x="5582" y="189447"/>
                  </a:lnTo>
                  <a:lnTo>
                    <a:pt x="1079" y="210564"/>
                  </a:lnTo>
                  <a:lnTo>
                    <a:pt x="0" y="227187"/>
                  </a:lnTo>
                  <a:lnTo>
                    <a:pt x="3772" y="223785"/>
                  </a:lnTo>
                  <a:lnTo>
                    <a:pt x="5630" y="217781"/>
                  </a:lnTo>
                  <a:lnTo>
                    <a:pt x="14756" y="184005"/>
                  </a:lnTo>
                  <a:lnTo>
                    <a:pt x="23882" y="148547"/>
                  </a:lnTo>
                  <a:lnTo>
                    <a:pt x="30957" y="118728"/>
                  </a:lnTo>
                  <a:lnTo>
                    <a:pt x="38080" y="89784"/>
                  </a:lnTo>
                  <a:lnTo>
                    <a:pt x="45217" y="61100"/>
                  </a:lnTo>
                  <a:lnTo>
                    <a:pt x="57122" y="28977"/>
                  </a:lnTo>
                  <a:lnTo>
                    <a:pt x="62148" y="13803"/>
                  </a:lnTo>
                  <a:lnTo>
                    <a:pt x="62854" y="8916"/>
                  </a:lnTo>
                  <a:lnTo>
                    <a:pt x="64118" y="5658"/>
                  </a:lnTo>
                  <a:lnTo>
                    <a:pt x="65754" y="3486"/>
                  </a:lnTo>
                  <a:lnTo>
                    <a:pt x="70292" y="0"/>
                  </a:lnTo>
                  <a:lnTo>
                    <a:pt x="73029" y="1640"/>
                  </a:lnTo>
                  <a:lnTo>
                    <a:pt x="81254" y="9160"/>
                  </a:lnTo>
                  <a:lnTo>
                    <a:pt x="99042" y="42884"/>
                  </a:lnTo>
                  <a:lnTo>
                    <a:pt x="112026" y="76456"/>
                  </a:lnTo>
                  <a:lnTo>
                    <a:pt x="124543" y="105041"/>
                  </a:lnTo>
                  <a:lnTo>
                    <a:pt x="138305" y="137499"/>
                  </a:lnTo>
                  <a:lnTo>
                    <a:pt x="153230" y="167577"/>
                  </a:lnTo>
                  <a:lnTo>
                    <a:pt x="171588" y="195804"/>
                  </a:lnTo>
                  <a:lnTo>
                    <a:pt x="192415" y="227077"/>
                  </a:lnTo>
                  <a:lnTo>
                    <a:pt x="221428" y="263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357"/>
            <p:cNvSpPr/>
            <p:nvPr/>
          </p:nvSpPr>
          <p:spPr>
            <a:xfrm>
              <a:off x="5293520" y="3043827"/>
              <a:ext cx="207033" cy="189591"/>
            </a:xfrm>
            <a:custGeom>
              <a:avLst/>
              <a:gdLst/>
              <a:ahLst/>
              <a:cxnLst/>
              <a:rect l="0" t="0" r="0" b="0"/>
              <a:pathLst>
                <a:path w="207033" h="189591">
                  <a:moveTo>
                    <a:pt x="0" y="49417"/>
                  </a:moveTo>
                  <a:lnTo>
                    <a:pt x="12183" y="84384"/>
                  </a:lnTo>
                  <a:lnTo>
                    <a:pt x="26217" y="120017"/>
                  </a:lnTo>
                  <a:lnTo>
                    <a:pt x="38102" y="152670"/>
                  </a:lnTo>
                  <a:lnTo>
                    <a:pt x="48330" y="187999"/>
                  </a:lnTo>
                  <a:lnTo>
                    <a:pt x="48888" y="189430"/>
                  </a:lnTo>
                  <a:lnTo>
                    <a:pt x="49260" y="189590"/>
                  </a:lnTo>
                  <a:lnTo>
                    <a:pt x="49674" y="187651"/>
                  </a:lnTo>
                  <a:lnTo>
                    <a:pt x="43825" y="161689"/>
                  </a:lnTo>
                  <a:lnTo>
                    <a:pt x="42258" y="133948"/>
                  </a:lnTo>
                  <a:lnTo>
                    <a:pt x="35128" y="98717"/>
                  </a:lnTo>
                  <a:lnTo>
                    <a:pt x="28399" y="70639"/>
                  </a:lnTo>
                  <a:lnTo>
                    <a:pt x="19014" y="36499"/>
                  </a:lnTo>
                  <a:lnTo>
                    <a:pt x="14409" y="1399"/>
                  </a:lnTo>
                  <a:lnTo>
                    <a:pt x="15162" y="736"/>
                  </a:lnTo>
                  <a:lnTo>
                    <a:pt x="18115" y="0"/>
                  </a:lnTo>
                  <a:lnTo>
                    <a:pt x="20014" y="1391"/>
                  </a:lnTo>
                  <a:lnTo>
                    <a:pt x="37891" y="32614"/>
                  </a:lnTo>
                  <a:lnTo>
                    <a:pt x="52766" y="55815"/>
                  </a:lnTo>
                  <a:lnTo>
                    <a:pt x="75333" y="84988"/>
                  </a:lnTo>
                  <a:lnTo>
                    <a:pt x="100781" y="113681"/>
                  </a:lnTo>
                  <a:lnTo>
                    <a:pt x="132039" y="145633"/>
                  </a:lnTo>
                  <a:lnTo>
                    <a:pt x="162643" y="162903"/>
                  </a:lnTo>
                  <a:lnTo>
                    <a:pt x="173091" y="167324"/>
                  </a:lnTo>
                  <a:lnTo>
                    <a:pt x="183026" y="169289"/>
                  </a:lnTo>
                  <a:lnTo>
                    <a:pt x="190617" y="168045"/>
                  </a:lnTo>
                  <a:lnTo>
                    <a:pt x="199353" y="162883"/>
                  </a:lnTo>
                  <a:lnTo>
                    <a:pt x="201958" y="160779"/>
                  </a:lnTo>
                  <a:lnTo>
                    <a:pt x="204852" y="154209"/>
                  </a:lnTo>
                  <a:lnTo>
                    <a:pt x="207032" y="119305"/>
                  </a:lnTo>
                  <a:lnTo>
                    <a:pt x="205034" y="84931"/>
                  </a:lnTo>
                  <a:lnTo>
                    <a:pt x="197221" y="52728"/>
                  </a:lnTo>
                  <a:lnTo>
                    <a:pt x="183919" y="18968"/>
                  </a:lnTo>
                  <a:lnTo>
                    <a:pt x="178593" y="6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358"/>
            <p:cNvSpPr/>
            <p:nvPr/>
          </p:nvSpPr>
          <p:spPr>
            <a:xfrm>
              <a:off x="4986338" y="3007813"/>
              <a:ext cx="265866" cy="195533"/>
            </a:xfrm>
            <a:custGeom>
              <a:avLst/>
              <a:gdLst/>
              <a:ahLst/>
              <a:cxnLst/>
              <a:rect l="0" t="0" r="0" b="0"/>
              <a:pathLst>
                <a:path w="265866" h="195533">
                  <a:moveTo>
                    <a:pt x="0" y="6850"/>
                  </a:moveTo>
                  <a:lnTo>
                    <a:pt x="3792" y="3057"/>
                  </a:lnTo>
                  <a:lnTo>
                    <a:pt x="7770" y="1195"/>
                  </a:lnTo>
                  <a:lnTo>
                    <a:pt x="16792" y="0"/>
                  </a:lnTo>
                  <a:lnTo>
                    <a:pt x="51904" y="7515"/>
                  </a:lnTo>
                  <a:lnTo>
                    <a:pt x="81260" y="14191"/>
                  </a:lnTo>
                  <a:lnTo>
                    <a:pt x="115093" y="25429"/>
                  </a:lnTo>
                  <a:lnTo>
                    <a:pt x="150254" y="43840"/>
                  </a:lnTo>
                  <a:lnTo>
                    <a:pt x="185808" y="64376"/>
                  </a:lnTo>
                  <a:lnTo>
                    <a:pt x="217243" y="85542"/>
                  </a:lnTo>
                  <a:lnTo>
                    <a:pt x="249199" y="114028"/>
                  </a:lnTo>
                  <a:lnTo>
                    <a:pt x="263631" y="135443"/>
                  </a:lnTo>
                  <a:lnTo>
                    <a:pt x="265865" y="147611"/>
                  </a:lnTo>
                  <a:lnTo>
                    <a:pt x="262659" y="163386"/>
                  </a:lnTo>
                  <a:lnTo>
                    <a:pt x="258025" y="173259"/>
                  </a:lnTo>
                  <a:lnTo>
                    <a:pt x="250673" y="182938"/>
                  </a:lnTo>
                  <a:lnTo>
                    <a:pt x="237881" y="188299"/>
                  </a:lnTo>
                  <a:lnTo>
                    <a:pt x="203798" y="195532"/>
                  </a:lnTo>
                  <a:lnTo>
                    <a:pt x="172127" y="194694"/>
                  </a:lnTo>
                  <a:lnTo>
                    <a:pt x="147145" y="193524"/>
                  </a:lnTo>
                  <a:lnTo>
                    <a:pt x="112422" y="192710"/>
                  </a:lnTo>
                  <a:lnTo>
                    <a:pt x="107157" y="192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359"/>
            <p:cNvSpPr/>
            <p:nvPr/>
          </p:nvSpPr>
          <p:spPr>
            <a:xfrm>
              <a:off x="5057775" y="3036094"/>
              <a:ext cx="28576" cy="157163"/>
            </a:xfrm>
            <a:custGeom>
              <a:avLst/>
              <a:gdLst/>
              <a:ahLst/>
              <a:cxnLst/>
              <a:rect l="0" t="0" r="0" b="0"/>
              <a:pathLst>
                <a:path w="28576" h="157163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4910" y="12185"/>
                  </a:lnTo>
                  <a:lnTo>
                    <a:pt x="6152" y="16792"/>
                  </a:lnTo>
                  <a:lnTo>
                    <a:pt x="9130" y="42016"/>
                  </a:lnTo>
                  <a:lnTo>
                    <a:pt x="12759" y="59016"/>
                  </a:lnTo>
                  <a:lnTo>
                    <a:pt x="14880" y="92320"/>
                  </a:lnTo>
                  <a:lnTo>
                    <a:pt x="20751" y="123567"/>
                  </a:lnTo>
                  <a:lnTo>
                    <a:pt x="22023" y="138036"/>
                  </a:lnTo>
                  <a:lnTo>
                    <a:pt x="28575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360"/>
            <p:cNvSpPr/>
            <p:nvPr/>
          </p:nvSpPr>
          <p:spPr>
            <a:xfrm>
              <a:off x="4707731" y="3128963"/>
              <a:ext cx="71439" cy="14288"/>
            </a:xfrm>
            <a:custGeom>
              <a:avLst/>
              <a:gdLst/>
              <a:ahLst/>
              <a:cxnLst/>
              <a:rect l="0" t="0" r="0" b="0"/>
              <a:pathLst>
                <a:path w="71439" h="14288">
                  <a:moveTo>
                    <a:pt x="0" y="14287"/>
                  </a:moveTo>
                  <a:lnTo>
                    <a:pt x="3792" y="14287"/>
                  </a:lnTo>
                  <a:lnTo>
                    <a:pt x="4910" y="13493"/>
                  </a:lnTo>
                  <a:lnTo>
                    <a:pt x="5655" y="12170"/>
                  </a:lnTo>
                  <a:lnTo>
                    <a:pt x="6151" y="10495"/>
                  </a:lnTo>
                  <a:lnTo>
                    <a:pt x="7276" y="9378"/>
                  </a:lnTo>
                  <a:lnTo>
                    <a:pt x="10642" y="8136"/>
                  </a:lnTo>
                  <a:lnTo>
                    <a:pt x="35004" y="5157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361"/>
            <p:cNvSpPr/>
            <p:nvPr/>
          </p:nvSpPr>
          <p:spPr>
            <a:xfrm>
              <a:off x="4737315" y="2978944"/>
              <a:ext cx="56142" cy="228601"/>
            </a:xfrm>
            <a:custGeom>
              <a:avLst/>
              <a:gdLst/>
              <a:ahLst/>
              <a:cxnLst/>
              <a:rect l="0" t="0" r="0" b="0"/>
              <a:pathLst>
                <a:path w="56142" h="228601">
                  <a:moveTo>
                    <a:pt x="27566" y="228600"/>
                  </a:moveTo>
                  <a:lnTo>
                    <a:pt x="21415" y="216298"/>
                  </a:lnTo>
                  <a:lnTo>
                    <a:pt x="16717" y="184657"/>
                  </a:lnTo>
                  <a:lnTo>
                    <a:pt x="11615" y="149876"/>
                  </a:lnTo>
                  <a:lnTo>
                    <a:pt x="6063" y="114281"/>
                  </a:lnTo>
                  <a:lnTo>
                    <a:pt x="79" y="78579"/>
                  </a:lnTo>
                  <a:lnTo>
                    <a:pt x="0" y="50799"/>
                  </a:lnTo>
                  <a:lnTo>
                    <a:pt x="4758" y="35071"/>
                  </a:lnTo>
                  <a:lnTo>
                    <a:pt x="15792" y="19592"/>
                  </a:lnTo>
                  <a:lnTo>
                    <a:pt x="26635" y="12066"/>
                  </a:lnTo>
                  <a:lnTo>
                    <a:pt x="561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362"/>
            <p:cNvSpPr/>
            <p:nvPr/>
          </p:nvSpPr>
          <p:spPr>
            <a:xfrm>
              <a:off x="4486752" y="3086100"/>
              <a:ext cx="155252" cy="120212"/>
            </a:xfrm>
            <a:custGeom>
              <a:avLst/>
              <a:gdLst/>
              <a:ahLst/>
              <a:cxnLst/>
              <a:rect l="0" t="0" r="0" b="0"/>
              <a:pathLst>
                <a:path w="155252" h="120212">
                  <a:moveTo>
                    <a:pt x="78104" y="7144"/>
                  </a:moveTo>
                  <a:lnTo>
                    <a:pt x="50590" y="21695"/>
                  </a:lnTo>
                  <a:lnTo>
                    <a:pt x="17200" y="50300"/>
                  </a:lnTo>
                  <a:lnTo>
                    <a:pt x="3144" y="73064"/>
                  </a:lnTo>
                  <a:lnTo>
                    <a:pt x="596" y="83208"/>
                  </a:lnTo>
                  <a:lnTo>
                    <a:pt x="0" y="91486"/>
                  </a:lnTo>
                  <a:lnTo>
                    <a:pt x="3456" y="105071"/>
                  </a:lnTo>
                  <a:lnTo>
                    <a:pt x="5320" y="108147"/>
                  </a:lnTo>
                  <a:lnTo>
                    <a:pt x="9508" y="111566"/>
                  </a:lnTo>
                  <a:lnTo>
                    <a:pt x="29277" y="118670"/>
                  </a:lnTo>
                  <a:lnTo>
                    <a:pt x="39470" y="120211"/>
                  </a:lnTo>
                  <a:lnTo>
                    <a:pt x="69561" y="115497"/>
                  </a:lnTo>
                  <a:lnTo>
                    <a:pt x="99259" y="104806"/>
                  </a:lnTo>
                  <a:lnTo>
                    <a:pt x="134424" y="87944"/>
                  </a:lnTo>
                  <a:lnTo>
                    <a:pt x="145733" y="79832"/>
                  </a:lnTo>
                  <a:lnTo>
                    <a:pt x="151818" y="70935"/>
                  </a:lnTo>
                  <a:lnTo>
                    <a:pt x="155243" y="57001"/>
                  </a:lnTo>
                  <a:lnTo>
                    <a:pt x="155251" y="47559"/>
                  </a:lnTo>
                  <a:lnTo>
                    <a:pt x="152608" y="38071"/>
                  </a:lnTo>
                  <a:lnTo>
                    <a:pt x="146671" y="30679"/>
                  </a:lnTo>
                  <a:lnTo>
                    <a:pt x="118598" y="8818"/>
                  </a:lnTo>
                  <a:lnTo>
                    <a:pt x="105627" y="3919"/>
                  </a:lnTo>
                  <a:lnTo>
                    <a:pt x="781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363"/>
            <p:cNvSpPr/>
            <p:nvPr/>
          </p:nvSpPr>
          <p:spPr>
            <a:xfrm>
              <a:off x="5140644" y="2679460"/>
              <a:ext cx="308267" cy="255061"/>
            </a:xfrm>
            <a:custGeom>
              <a:avLst/>
              <a:gdLst/>
              <a:ahLst/>
              <a:cxnLst/>
              <a:rect l="0" t="0" r="0" b="0"/>
              <a:pathLst>
                <a:path w="308267" h="255061">
                  <a:moveTo>
                    <a:pt x="95726" y="178040"/>
                  </a:moveTo>
                  <a:lnTo>
                    <a:pt x="99517" y="174248"/>
                  </a:lnTo>
                  <a:lnTo>
                    <a:pt x="101379" y="170269"/>
                  </a:lnTo>
                  <a:lnTo>
                    <a:pt x="102574" y="161247"/>
                  </a:lnTo>
                  <a:lnTo>
                    <a:pt x="97107" y="142003"/>
                  </a:lnTo>
                  <a:lnTo>
                    <a:pt x="92899" y="134771"/>
                  </a:lnTo>
                  <a:lnTo>
                    <a:pt x="82276" y="126238"/>
                  </a:lnTo>
                  <a:lnTo>
                    <a:pt x="73608" y="123267"/>
                  </a:lnTo>
                  <a:lnTo>
                    <a:pt x="55108" y="121359"/>
                  </a:lnTo>
                  <a:lnTo>
                    <a:pt x="40916" y="124822"/>
                  </a:lnTo>
                  <a:lnTo>
                    <a:pt x="26657" y="134667"/>
                  </a:lnTo>
                  <a:lnTo>
                    <a:pt x="16170" y="147638"/>
                  </a:lnTo>
                  <a:lnTo>
                    <a:pt x="598" y="181858"/>
                  </a:lnTo>
                  <a:lnTo>
                    <a:pt x="0" y="191908"/>
                  </a:lnTo>
                  <a:lnTo>
                    <a:pt x="4722" y="226520"/>
                  </a:lnTo>
                  <a:lnTo>
                    <a:pt x="6481" y="231791"/>
                  </a:lnTo>
                  <a:lnTo>
                    <a:pt x="14786" y="239765"/>
                  </a:lnTo>
                  <a:lnTo>
                    <a:pt x="35736" y="253108"/>
                  </a:lnTo>
                  <a:lnTo>
                    <a:pt x="44192" y="255060"/>
                  </a:lnTo>
                  <a:lnTo>
                    <a:pt x="53242" y="253811"/>
                  </a:lnTo>
                  <a:lnTo>
                    <a:pt x="71987" y="246541"/>
                  </a:lnTo>
                  <a:lnTo>
                    <a:pt x="86222" y="235996"/>
                  </a:lnTo>
                  <a:lnTo>
                    <a:pt x="96701" y="219025"/>
                  </a:lnTo>
                  <a:lnTo>
                    <a:pt x="107353" y="191163"/>
                  </a:lnTo>
                  <a:lnTo>
                    <a:pt x="114985" y="158025"/>
                  </a:lnTo>
                  <a:lnTo>
                    <a:pt x="114396" y="133481"/>
                  </a:lnTo>
                  <a:lnTo>
                    <a:pt x="111311" y="106100"/>
                  </a:lnTo>
                  <a:lnTo>
                    <a:pt x="106476" y="72196"/>
                  </a:lnTo>
                  <a:lnTo>
                    <a:pt x="97084" y="43362"/>
                  </a:lnTo>
                  <a:lnTo>
                    <a:pt x="74721" y="8908"/>
                  </a:lnTo>
                  <a:lnTo>
                    <a:pt x="69721" y="3651"/>
                  </a:lnTo>
                  <a:lnTo>
                    <a:pt x="61442" y="0"/>
                  </a:lnTo>
                  <a:lnTo>
                    <a:pt x="60644" y="3926"/>
                  </a:lnTo>
                  <a:lnTo>
                    <a:pt x="60132" y="19381"/>
                  </a:lnTo>
                  <a:lnTo>
                    <a:pt x="66168" y="50941"/>
                  </a:lnTo>
                  <a:lnTo>
                    <a:pt x="73453" y="78322"/>
                  </a:lnTo>
                  <a:lnTo>
                    <a:pt x="87238" y="108777"/>
                  </a:lnTo>
                  <a:lnTo>
                    <a:pt x="101633" y="141340"/>
                  </a:lnTo>
                  <a:lnTo>
                    <a:pt x="130105" y="172256"/>
                  </a:lnTo>
                  <a:lnTo>
                    <a:pt x="141167" y="184201"/>
                  </a:lnTo>
                  <a:lnTo>
                    <a:pt x="176767" y="208639"/>
                  </a:lnTo>
                  <a:lnTo>
                    <a:pt x="196466" y="216916"/>
                  </a:lnTo>
                  <a:lnTo>
                    <a:pt x="231552" y="220378"/>
                  </a:lnTo>
                  <a:lnTo>
                    <a:pt x="261532" y="213063"/>
                  </a:lnTo>
                  <a:lnTo>
                    <a:pt x="273399" y="207893"/>
                  </a:lnTo>
                  <a:lnTo>
                    <a:pt x="297779" y="182497"/>
                  </a:lnTo>
                  <a:lnTo>
                    <a:pt x="306053" y="168424"/>
                  </a:lnTo>
                  <a:lnTo>
                    <a:pt x="308266" y="158950"/>
                  </a:lnTo>
                  <a:lnTo>
                    <a:pt x="305720" y="137106"/>
                  </a:lnTo>
                  <a:lnTo>
                    <a:pt x="299939" y="121902"/>
                  </a:lnTo>
                  <a:lnTo>
                    <a:pt x="295495" y="117371"/>
                  </a:lnTo>
                  <a:lnTo>
                    <a:pt x="290874" y="115357"/>
                  </a:lnTo>
                  <a:lnTo>
                    <a:pt x="286174" y="114462"/>
                  </a:lnTo>
                  <a:lnTo>
                    <a:pt x="275273" y="117751"/>
                  </a:lnTo>
                  <a:lnTo>
                    <a:pt x="268658" y="123728"/>
                  </a:lnTo>
                  <a:lnTo>
                    <a:pt x="263865" y="131677"/>
                  </a:lnTo>
                  <a:lnTo>
                    <a:pt x="256252" y="159895"/>
                  </a:lnTo>
                  <a:lnTo>
                    <a:pt x="260146" y="180601"/>
                  </a:lnTo>
                  <a:lnTo>
                    <a:pt x="271048" y="213883"/>
                  </a:lnTo>
                  <a:lnTo>
                    <a:pt x="274319" y="2280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364"/>
            <p:cNvSpPr/>
            <p:nvPr/>
          </p:nvSpPr>
          <p:spPr>
            <a:xfrm>
              <a:off x="4940560" y="2808574"/>
              <a:ext cx="124361" cy="118829"/>
            </a:xfrm>
            <a:custGeom>
              <a:avLst/>
              <a:gdLst/>
              <a:ahLst/>
              <a:cxnLst/>
              <a:rect l="0" t="0" r="0" b="0"/>
              <a:pathLst>
                <a:path w="124361" h="118829">
                  <a:moveTo>
                    <a:pt x="88640" y="13207"/>
                  </a:moveTo>
                  <a:lnTo>
                    <a:pt x="84848" y="13207"/>
                  </a:lnTo>
                  <a:lnTo>
                    <a:pt x="80869" y="11091"/>
                  </a:lnTo>
                  <a:lnTo>
                    <a:pt x="67149" y="2565"/>
                  </a:lnTo>
                  <a:lnTo>
                    <a:pt x="54579" y="0"/>
                  </a:lnTo>
                  <a:lnTo>
                    <a:pt x="47574" y="1516"/>
                  </a:lnTo>
                  <a:lnTo>
                    <a:pt x="32815" y="8958"/>
                  </a:lnTo>
                  <a:lnTo>
                    <a:pt x="19271" y="23325"/>
                  </a:lnTo>
                  <a:lnTo>
                    <a:pt x="924" y="53532"/>
                  </a:lnTo>
                  <a:lnTo>
                    <a:pt x="0" y="58346"/>
                  </a:lnTo>
                  <a:lnTo>
                    <a:pt x="3348" y="87017"/>
                  </a:lnTo>
                  <a:lnTo>
                    <a:pt x="6547" y="96547"/>
                  </a:lnTo>
                  <a:lnTo>
                    <a:pt x="12731" y="103958"/>
                  </a:lnTo>
                  <a:lnTo>
                    <a:pt x="29314" y="116910"/>
                  </a:lnTo>
                  <a:lnTo>
                    <a:pt x="37402" y="118828"/>
                  </a:lnTo>
                  <a:lnTo>
                    <a:pt x="46288" y="117564"/>
                  </a:lnTo>
                  <a:lnTo>
                    <a:pt x="64929" y="110286"/>
                  </a:lnTo>
                  <a:lnTo>
                    <a:pt x="79144" y="99739"/>
                  </a:lnTo>
                  <a:lnTo>
                    <a:pt x="89619" y="86559"/>
                  </a:lnTo>
                  <a:lnTo>
                    <a:pt x="93044" y="77294"/>
                  </a:lnTo>
                  <a:lnTo>
                    <a:pt x="95243" y="54618"/>
                  </a:lnTo>
                  <a:lnTo>
                    <a:pt x="91831" y="38001"/>
                  </a:lnTo>
                  <a:lnTo>
                    <a:pt x="85793" y="26815"/>
                  </a:lnTo>
                  <a:lnTo>
                    <a:pt x="71931" y="10975"/>
                  </a:lnTo>
                  <a:lnTo>
                    <a:pt x="67191" y="8247"/>
                  </a:lnTo>
                  <a:lnTo>
                    <a:pt x="61473" y="6495"/>
                  </a:lnTo>
                  <a:lnTo>
                    <a:pt x="61003" y="7145"/>
                  </a:lnTo>
                  <a:lnTo>
                    <a:pt x="60187" y="16044"/>
                  </a:lnTo>
                  <a:lnTo>
                    <a:pt x="70019" y="39859"/>
                  </a:lnTo>
                  <a:lnTo>
                    <a:pt x="97675" y="72765"/>
                  </a:lnTo>
                  <a:lnTo>
                    <a:pt x="107633" y="86240"/>
                  </a:lnTo>
                  <a:lnTo>
                    <a:pt x="124360" y="98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365"/>
            <p:cNvSpPr/>
            <p:nvPr/>
          </p:nvSpPr>
          <p:spPr>
            <a:xfrm>
              <a:off x="4607719" y="2814800"/>
              <a:ext cx="257176" cy="119835"/>
            </a:xfrm>
            <a:custGeom>
              <a:avLst/>
              <a:gdLst/>
              <a:ahLst/>
              <a:cxnLst/>
              <a:rect l="0" t="0" r="0" b="0"/>
              <a:pathLst>
                <a:path w="257176" h="119835">
                  <a:moveTo>
                    <a:pt x="0" y="28413"/>
                  </a:moveTo>
                  <a:lnTo>
                    <a:pt x="3792" y="28413"/>
                  </a:lnTo>
                  <a:lnTo>
                    <a:pt x="4909" y="29206"/>
                  </a:lnTo>
                  <a:lnTo>
                    <a:pt x="5654" y="30529"/>
                  </a:lnTo>
                  <a:lnTo>
                    <a:pt x="6151" y="32205"/>
                  </a:lnTo>
                  <a:lnTo>
                    <a:pt x="5688" y="34116"/>
                  </a:lnTo>
                  <a:lnTo>
                    <a:pt x="3057" y="38355"/>
                  </a:lnTo>
                  <a:lnTo>
                    <a:pt x="2831" y="41391"/>
                  </a:lnTo>
                  <a:lnTo>
                    <a:pt x="6929" y="76172"/>
                  </a:lnTo>
                  <a:lnTo>
                    <a:pt x="10872" y="90365"/>
                  </a:lnTo>
                  <a:lnTo>
                    <a:pt x="19316" y="103680"/>
                  </a:lnTo>
                  <a:lnTo>
                    <a:pt x="25479" y="111480"/>
                  </a:lnTo>
                  <a:lnTo>
                    <a:pt x="28167" y="119834"/>
                  </a:lnTo>
                  <a:lnTo>
                    <a:pt x="28303" y="119523"/>
                  </a:lnTo>
                  <a:lnTo>
                    <a:pt x="28574" y="88523"/>
                  </a:lnTo>
                  <a:lnTo>
                    <a:pt x="28575" y="55180"/>
                  </a:lnTo>
                  <a:lnTo>
                    <a:pt x="29369" y="30991"/>
                  </a:lnTo>
                  <a:lnTo>
                    <a:pt x="34278" y="19034"/>
                  </a:lnTo>
                  <a:lnTo>
                    <a:pt x="38518" y="12867"/>
                  </a:lnTo>
                  <a:lnTo>
                    <a:pt x="43048" y="9597"/>
                  </a:lnTo>
                  <a:lnTo>
                    <a:pt x="50061" y="7756"/>
                  </a:lnTo>
                  <a:lnTo>
                    <a:pt x="52424" y="7498"/>
                  </a:lnTo>
                  <a:lnTo>
                    <a:pt x="63334" y="10927"/>
                  </a:lnTo>
                  <a:lnTo>
                    <a:pt x="93365" y="30590"/>
                  </a:lnTo>
                  <a:lnTo>
                    <a:pt x="105187" y="43345"/>
                  </a:lnTo>
                  <a:lnTo>
                    <a:pt x="127502" y="76075"/>
                  </a:lnTo>
                  <a:lnTo>
                    <a:pt x="132073" y="85579"/>
                  </a:lnTo>
                  <a:lnTo>
                    <a:pt x="134899" y="94301"/>
                  </a:lnTo>
                  <a:lnTo>
                    <a:pt x="141064" y="106368"/>
                  </a:lnTo>
                  <a:lnTo>
                    <a:pt x="142769" y="113683"/>
                  </a:lnTo>
                  <a:lnTo>
                    <a:pt x="142874" y="80342"/>
                  </a:lnTo>
                  <a:lnTo>
                    <a:pt x="142875" y="48392"/>
                  </a:lnTo>
                  <a:lnTo>
                    <a:pt x="146667" y="31775"/>
                  </a:lnTo>
                  <a:lnTo>
                    <a:pt x="157348" y="9227"/>
                  </a:lnTo>
                  <a:lnTo>
                    <a:pt x="159668" y="6097"/>
                  </a:lnTo>
                  <a:lnTo>
                    <a:pt x="162801" y="4011"/>
                  </a:lnTo>
                  <a:lnTo>
                    <a:pt x="174796" y="1074"/>
                  </a:lnTo>
                  <a:lnTo>
                    <a:pt x="193978" y="0"/>
                  </a:lnTo>
                  <a:lnTo>
                    <a:pt x="201571" y="4143"/>
                  </a:lnTo>
                  <a:lnTo>
                    <a:pt x="218338" y="19308"/>
                  </a:lnTo>
                  <a:lnTo>
                    <a:pt x="235700" y="52124"/>
                  </a:lnTo>
                  <a:lnTo>
                    <a:pt x="253565" y="86556"/>
                  </a:lnTo>
                  <a:lnTo>
                    <a:pt x="257175" y="927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366"/>
            <p:cNvSpPr/>
            <p:nvPr/>
          </p:nvSpPr>
          <p:spPr>
            <a:xfrm>
              <a:off x="4414838" y="2943225"/>
              <a:ext cx="64294" cy="1"/>
            </a:xfrm>
            <a:custGeom>
              <a:avLst/>
              <a:gdLst/>
              <a:ahLst/>
              <a:cxnLst/>
              <a:rect l="0" t="0" r="0" b="0"/>
              <a:pathLst>
                <a:path w="64294" h="1">
                  <a:moveTo>
                    <a:pt x="0" y="0"/>
                  </a:moveTo>
                  <a:lnTo>
                    <a:pt x="31921" y="0"/>
                  </a:lnTo>
                  <a:lnTo>
                    <a:pt x="642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5" name="SMARTInkShape-367"/>
          <p:cNvSpPr/>
          <p:nvPr/>
        </p:nvSpPr>
        <p:spPr>
          <a:xfrm>
            <a:off x="3386138" y="1743075"/>
            <a:ext cx="178594" cy="100014"/>
          </a:xfrm>
          <a:custGeom>
            <a:avLst/>
            <a:gdLst/>
            <a:ahLst/>
            <a:cxnLst/>
            <a:rect l="0" t="0" r="0" b="0"/>
            <a:pathLst>
              <a:path w="178594" h="100014">
                <a:moveTo>
                  <a:pt x="178593" y="100013"/>
                </a:moveTo>
                <a:lnTo>
                  <a:pt x="178593" y="96220"/>
                </a:lnTo>
                <a:lnTo>
                  <a:pt x="177800" y="95103"/>
                </a:lnTo>
                <a:lnTo>
                  <a:pt x="176477" y="94358"/>
                </a:lnTo>
                <a:lnTo>
                  <a:pt x="172442" y="93163"/>
                </a:lnTo>
                <a:lnTo>
                  <a:pt x="167951" y="89164"/>
                </a:lnTo>
                <a:lnTo>
                  <a:pt x="165926" y="85137"/>
                </a:lnTo>
                <a:lnTo>
                  <a:pt x="165386" y="82952"/>
                </a:lnTo>
                <a:lnTo>
                  <a:pt x="160833" y="76084"/>
                </a:lnTo>
                <a:lnTo>
                  <a:pt x="144398" y="59524"/>
                </a:lnTo>
                <a:lnTo>
                  <a:pt x="132390" y="53179"/>
                </a:lnTo>
                <a:lnTo>
                  <a:pt x="116227" y="48516"/>
                </a:lnTo>
                <a:lnTo>
                  <a:pt x="86216" y="30653"/>
                </a:lnTo>
                <a:lnTo>
                  <a:pt x="51949" y="16272"/>
                </a:lnTo>
                <a:lnTo>
                  <a:pt x="37072" y="10887"/>
                </a:lnTo>
                <a:lnTo>
                  <a:pt x="21923" y="1982"/>
                </a:lnTo>
                <a:lnTo>
                  <a:pt x="7186" y="174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3" name="SMARTInkShape-Group47"/>
          <p:cNvGrpSpPr/>
          <p:nvPr/>
        </p:nvGrpSpPr>
        <p:grpSpPr>
          <a:xfrm>
            <a:off x="2771775" y="1321594"/>
            <a:ext cx="1143001" cy="364171"/>
            <a:chOff x="2771775" y="1321594"/>
            <a:chExt cx="1143001" cy="364171"/>
          </a:xfrm>
        </p:grpSpPr>
        <p:sp>
          <p:nvSpPr>
            <p:cNvPr id="1266" name="SMARTInkShape-368"/>
            <p:cNvSpPr/>
            <p:nvPr/>
          </p:nvSpPr>
          <p:spPr>
            <a:xfrm>
              <a:off x="3821906" y="1464469"/>
              <a:ext cx="92870" cy="35720"/>
            </a:xfrm>
            <a:custGeom>
              <a:avLst/>
              <a:gdLst/>
              <a:ahLst/>
              <a:cxnLst/>
              <a:rect l="0" t="0" r="0" b="0"/>
              <a:pathLst>
                <a:path w="92870" h="35720">
                  <a:moveTo>
                    <a:pt x="0" y="35719"/>
                  </a:moveTo>
                  <a:lnTo>
                    <a:pt x="0" y="31926"/>
                  </a:lnTo>
                  <a:lnTo>
                    <a:pt x="2117" y="27948"/>
                  </a:lnTo>
                  <a:lnTo>
                    <a:pt x="3792" y="25776"/>
                  </a:lnTo>
                  <a:lnTo>
                    <a:pt x="7771" y="23362"/>
                  </a:lnTo>
                  <a:lnTo>
                    <a:pt x="39145" y="11713"/>
                  </a:lnTo>
                  <a:lnTo>
                    <a:pt x="61076" y="3470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369"/>
            <p:cNvSpPr/>
            <p:nvPr/>
          </p:nvSpPr>
          <p:spPr>
            <a:xfrm>
              <a:off x="3802208" y="1321594"/>
              <a:ext cx="91137" cy="207170"/>
            </a:xfrm>
            <a:custGeom>
              <a:avLst/>
              <a:gdLst/>
              <a:ahLst/>
              <a:cxnLst/>
              <a:rect l="0" t="0" r="0" b="0"/>
              <a:pathLst>
                <a:path w="91137" h="207170">
                  <a:moveTo>
                    <a:pt x="55417" y="207169"/>
                  </a:moveTo>
                  <a:lnTo>
                    <a:pt x="55417" y="201018"/>
                  </a:lnTo>
                  <a:lnTo>
                    <a:pt x="36047" y="178550"/>
                  </a:lnTo>
                  <a:lnTo>
                    <a:pt x="24163" y="148187"/>
                  </a:lnTo>
                  <a:lnTo>
                    <a:pt x="10147" y="113146"/>
                  </a:lnTo>
                  <a:lnTo>
                    <a:pt x="380" y="84083"/>
                  </a:lnTo>
                  <a:lnTo>
                    <a:pt x="0" y="71501"/>
                  </a:lnTo>
                  <a:lnTo>
                    <a:pt x="6223" y="50489"/>
                  </a:lnTo>
                  <a:lnTo>
                    <a:pt x="15096" y="31051"/>
                  </a:lnTo>
                  <a:lnTo>
                    <a:pt x="21886" y="23590"/>
                  </a:lnTo>
                  <a:lnTo>
                    <a:pt x="36751" y="14927"/>
                  </a:lnTo>
                  <a:lnTo>
                    <a:pt x="69320" y="2173"/>
                  </a:lnTo>
                  <a:lnTo>
                    <a:pt x="911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370"/>
            <p:cNvSpPr/>
            <p:nvPr/>
          </p:nvSpPr>
          <p:spPr>
            <a:xfrm>
              <a:off x="3622004" y="1435894"/>
              <a:ext cx="105206" cy="128428"/>
            </a:xfrm>
            <a:custGeom>
              <a:avLst/>
              <a:gdLst/>
              <a:ahLst/>
              <a:cxnLst/>
              <a:rect l="0" t="0" r="0" b="0"/>
              <a:pathLst>
                <a:path w="105206" h="128428">
                  <a:moveTo>
                    <a:pt x="42740" y="14287"/>
                  </a:moveTo>
                  <a:lnTo>
                    <a:pt x="29739" y="27287"/>
                  </a:lnTo>
                  <a:lnTo>
                    <a:pt x="16343" y="57779"/>
                  </a:lnTo>
                  <a:lnTo>
                    <a:pt x="1982" y="92766"/>
                  </a:lnTo>
                  <a:lnTo>
                    <a:pt x="0" y="122408"/>
                  </a:lnTo>
                  <a:lnTo>
                    <a:pt x="1547" y="124468"/>
                  </a:lnTo>
                  <a:lnTo>
                    <a:pt x="7498" y="126756"/>
                  </a:lnTo>
                  <a:lnTo>
                    <a:pt x="33466" y="128427"/>
                  </a:lnTo>
                  <a:lnTo>
                    <a:pt x="42851" y="124282"/>
                  </a:lnTo>
                  <a:lnTo>
                    <a:pt x="76083" y="101149"/>
                  </a:lnTo>
                  <a:lnTo>
                    <a:pt x="97774" y="69225"/>
                  </a:lnTo>
                  <a:lnTo>
                    <a:pt x="102918" y="60929"/>
                  </a:lnTo>
                  <a:lnTo>
                    <a:pt x="105205" y="51950"/>
                  </a:lnTo>
                  <a:lnTo>
                    <a:pt x="104104" y="42668"/>
                  </a:lnTo>
                  <a:lnTo>
                    <a:pt x="100969" y="34045"/>
                  </a:lnTo>
                  <a:lnTo>
                    <a:pt x="90193" y="15664"/>
                  </a:lnTo>
                  <a:lnTo>
                    <a:pt x="87075" y="12824"/>
                  </a:lnTo>
                  <a:lnTo>
                    <a:pt x="64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371"/>
            <p:cNvSpPr/>
            <p:nvPr/>
          </p:nvSpPr>
          <p:spPr>
            <a:xfrm>
              <a:off x="3393281" y="1446148"/>
              <a:ext cx="121445" cy="139766"/>
            </a:xfrm>
            <a:custGeom>
              <a:avLst/>
              <a:gdLst/>
              <a:ahLst/>
              <a:cxnLst/>
              <a:rect l="0" t="0" r="0" b="0"/>
              <a:pathLst>
                <a:path w="121445" h="139766">
                  <a:moveTo>
                    <a:pt x="0" y="46896"/>
                  </a:moveTo>
                  <a:lnTo>
                    <a:pt x="3792" y="46896"/>
                  </a:lnTo>
                  <a:lnTo>
                    <a:pt x="7771" y="49012"/>
                  </a:lnTo>
                  <a:lnTo>
                    <a:pt x="12185" y="51805"/>
                  </a:lnTo>
                  <a:lnTo>
                    <a:pt x="19927" y="53378"/>
                  </a:lnTo>
                  <a:lnTo>
                    <a:pt x="32715" y="53050"/>
                  </a:lnTo>
                  <a:lnTo>
                    <a:pt x="60395" y="46747"/>
                  </a:lnTo>
                  <a:lnTo>
                    <a:pt x="71138" y="39252"/>
                  </a:lnTo>
                  <a:lnTo>
                    <a:pt x="80903" y="30128"/>
                  </a:lnTo>
                  <a:lnTo>
                    <a:pt x="83582" y="25421"/>
                  </a:lnTo>
                  <a:lnTo>
                    <a:pt x="85302" y="15931"/>
                  </a:lnTo>
                  <a:lnTo>
                    <a:pt x="85600" y="8793"/>
                  </a:lnTo>
                  <a:lnTo>
                    <a:pt x="84848" y="7207"/>
                  </a:lnTo>
                  <a:lnTo>
                    <a:pt x="83553" y="6149"/>
                  </a:lnTo>
                  <a:lnTo>
                    <a:pt x="79997" y="4974"/>
                  </a:lnTo>
                  <a:lnTo>
                    <a:pt x="75771" y="4451"/>
                  </a:lnTo>
                  <a:lnTo>
                    <a:pt x="71247" y="2102"/>
                  </a:lnTo>
                  <a:lnTo>
                    <a:pt x="68929" y="365"/>
                  </a:lnTo>
                  <a:lnTo>
                    <a:pt x="66590" y="0"/>
                  </a:lnTo>
                  <a:lnTo>
                    <a:pt x="64237" y="551"/>
                  </a:lnTo>
                  <a:lnTo>
                    <a:pt x="59506" y="2485"/>
                  </a:lnTo>
                  <a:lnTo>
                    <a:pt x="52380" y="4368"/>
                  </a:lnTo>
                  <a:lnTo>
                    <a:pt x="47622" y="7622"/>
                  </a:lnTo>
                  <a:lnTo>
                    <a:pt x="33337" y="26959"/>
                  </a:lnTo>
                  <a:lnTo>
                    <a:pt x="30692" y="36447"/>
                  </a:lnTo>
                  <a:lnTo>
                    <a:pt x="28761" y="68037"/>
                  </a:lnTo>
                  <a:lnTo>
                    <a:pt x="29452" y="77723"/>
                  </a:lnTo>
                  <a:lnTo>
                    <a:pt x="37399" y="109065"/>
                  </a:lnTo>
                  <a:lnTo>
                    <a:pt x="39220" y="112155"/>
                  </a:lnTo>
                  <a:lnTo>
                    <a:pt x="49368" y="120295"/>
                  </a:lnTo>
                  <a:lnTo>
                    <a:pt x="76155" y="136565"/>
                  </a:lnTo>
                  <a:lnTo>
                    <a:pt x="97939" y="139343"/>
                  </a:lnTo>
                  <a:lnTo>
                    <a:pt x="121444" y="139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372"/>
            <p:cNvSpPr/>
            <p:nvPr/>
          </p:nvSpPr>
          <p:spPr>
            <a:xfrm>
              <a:off x="3214885" y="1386049"/>
              <a:ext cx="135535" cy="227985"/>
            </a:xfrm>
            <a:custGeom>
              <a:avLst/>
              <a:gdLst/>
              <a:ahLst/>
              <a:cxnLst/>
              <a:rect l="0" t="0" r="0" b="0"/>
              <a:pathLst>
                <a:path w="135535" h="227985">
                  <a:moveTo>
                    <a:pt x="71240" y="106995"/>
                  </a:moveTo>
                  <a:lnTo>
                    <a:pt x="64390" y="100145"/>
                  </a:lnTo>
                  <a:lnTo>
                    <a:pt x="50387" y="99877"/>
                  </a:lnTo>
                  <a:lnTo>
                    <a:pt x="43980" y="101979"/>
                  </a:lnTo>
                  <a:lnTo>
                    <a:pt x="30138" y="112831"/>
                  </a:lnTo>
                  <a:lnTo>
                    <a:pt x="15614" y="129109"/>
                  </a:lnTo>
                  <a:lnTo>
                    <a:pt x="3178" y="152328"/>
                  </a:lnTo>
                  <a:lnTo>
                    <a:pt x="0" y="185581"/>
                  </a:lnTo>
                  <a:lnTo>
                    <a:pt x="684" y="195103"/>
                  </a:lnTo>
                  <a:lnTo>
                    <a:pt x="3634" y="204627"/>
                  </a:lnTo>
                  <a:lnTo>
                    <a:pt x="9707" y="212035"/>
                  </a:lnTo>
                  <a:lnTo>
                    <a:pt x="26542" y="223258"/>
                  </a:lnTo>
                  <a:lnTo>
                    <a:pt x="36653" y="226904"/>
                  </a:lnTo>
                  <a:lnTo>
                    <a:pt x="48468" y="227984"/>
                  </a:lnTo>
                  <a:lnTo>
                    <a:pt x="62023" y="224511"/>
                  </a:lnTo>
                  <a:lnTo>
                    <a:pt x="69260" y="218491"/>
                  </a:lnTo>
                  <a:lnTo>
                    <a:pt x="87793" y="193944"/>
                  </a:lnTo>
                  <a:lnTo>
                    <a:pt x="96617" y="170913"/>
                  </a:lnTo>
                  <a:lnTo>
                    <a:pt x="99394" y="141566"/>
                  </a:lnTo>
                  <a:lnTo>
                    <a:pt x="91989" y="106844"/>
                  </a:lnTo>
                  <a:lnTo>
                    <a:pt x="80675" y="76166"/>
                  </a:lnTo>
                  <a:lnTo>
                    <a:pt x="72801" y="57114"/>
                  </a:lnTo>
                  <a:lnTo>
                    <a:pt x="53643" y="26252"/>
                  </a:lnTo>
                  <a:lnTo>
                    <a:pt x="48450" y="9142"/>
                  </a:lnTo>
                  <a:lnTo>
                    <a:pt x="42765" y="0"/>
                  </a:lnTo>
                  <a:lnTo>
                    <a:pt x="46487" y="3679"/>
                  </a:lnTo>
                  <a:lnTo>
                    <a:pt x="48332" y="9747"/>
                  </a:lnTo>
                  <a:lnTo>
                    <a:pt x="51488" y="22089"/>
                  </a:lnTo>
                  <a:lnTo>
                    <a:pt x="64244" y="52033"/>
                  </a:lnTo>
                  <a:lnTo>
                    <a:pt x="69718" y="64311"/>
                  </a:lnTo>
                  <a:lnTo>
                    <a:pt x="86924" y="93828"/>
                  </a:lnTo>
                  <a:lnTo>
                    <a:pt x="105339" y="126457"/>
                  </a:lnTo>
                  <a:lnTo>
                    <a:pt x="119446" y="151185"/>
                  </a:lnTo>
                  <a:lnTo>
                    <a:pt x="130061" y="160746"/>
                  </a:lnTo>
                  <a:lnTo>
                    <a:pt x="135534" y="171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373"/>
            <p:cNvSpPr/>
            <p:nvPr/>
          </p:nvSpPr>
          <p:spPr>
            <a:xfrm>
              <a:off x="3057925" y="1507651"/>
              <a:ext cx="113901" cy="120966"/>
            </a:xfrm>
            <a:custGeom>
              <a:avLst/>
              <a:gdLst/>
              <a:ahLst/>
              <a:cxnLst/>
              <a:rect l="0" t="0" r="0" b="0"/>
              <a:pathLst>
                <a:path w="113901" h="120966">
                  <a:moveTo>
                    <a:pt x="56750" y="13968"/>
                  </a:moveTo>
                  <a:lnTo>
                    <a:pt x="56750" y="10175"/>
                  </a:lnTo>
                  <a:lnTo>
                    <a:pt x="55956" y="9058"/>
                  </a:lnTo>
                  <a:lnTo>
                    <a:pt x="54633" y="8313"/>
                  </a:lnTo>
                  <a:lnTo>
                    <a:pt x="52958" y="7817"/>
                  </a:lnTo>
                  <a:lnTo>
                    <a:pt x="51840" y="6692"/>
                  </a:lnTo>
                  <a:lnTo>
                    <a:pt x="50599" y="3326"/>
                  </a:lnTo>
                  <a:lnTo>
                    <a:pt x="49474" y="2111"/>
                  </a:lnTo>
                  <a:lnTo>
                    <a:pt x="46108" y="760"/>
                  </a:lnTo>
                  <a:lnTo>
                    <a:pt x="39750" y="0"/>
                  </a:lnTo>
                  <a:lnTo>
                    <a:pt x="35172" y="1939"/>
                  </a:lnTo>
                  <a:lnTo>
                    <a:pt x="21972" y="9651"/>
                  </a:lnTo>
                  <a:lnTo>
                    <a:pt x="19277" y="12678"/>
                  </a:lnTo>
                  <a:lnTo>
                    <a:pt x="4155" y="47441"/>
                  </a:lnTo>
                  <a:lnTo>
                    <a:pt x="0" y="78250"/>
                  </a:lnTo>
                  <a:lnTo>
                    <a:pt x="3511" y="90870"/>
                  </a:lnTo>
                  <a:lnTo>
                    <a:pt x="12611" y="115012"/>
                  </a:lnTo>
                  <a:lnTo>
                    <a:pt x="14624" y="117049"/>
                  </a:lnTo>
                  <a:lnTo>
                    <a:pt x="21094" y="119313"/>
                  </a:lnTo>
                  <a:lnTo>
                    <a:pt x="37497" y="120965"/>
                  </a:lnTo>
                  <a:lnTo>
                    <a:pt x="48576" y="117285"/>
                  </a:lnTo>
                  <a:lnTo>
                    <a:pt x="60839" y="108930"/>
                  </a:lnTo>
                  <a:lnTo>
                    <a:pt x="68457" y="101195"/>
                  </a:lnTo>
                  <a:lnTo>
                    <a:pt x="74947" y="89995"/>
                  </a:lnTo>
                  <a:lnTo>
                    <a:pt x="77223" y="80504"/>
                  </a:lnTo>
                  <a:lnTo>
                    <a:pt x="78055" y="62672"/>
                  </a:lnTo>
                  <a:lnTo>
                    <a:pt x="69357" y="30228"/>
                  </a:lnTo>
                  <a:lnTo>
                    <a:pt x="57838" y="15119"/>
                  </a:lnTo>
                  <a:lnTo>
                    <a:pt x="57475" y="15529"/>
                  </a:lnTo>
                  <a:lnTo>
                    <a:pt x="56778" y="30790"/>
                  </a:lnTo>
                  <a:lnTo>
                    <a:pt x="58879" y="35467"/>
                  </a:lnTo>
                  <a:lnTo>
                    <a:pt x="80354" y="67768"/>
                  </a:lnTo>
                  <a:lnTo>
                    <a:pt x="101703" y="100467"/>
                  </a:lnTo>
                  <a:lnTo>
                    <a:pt x="106627" y="104005"/>
                  </a:lnTo>
                  <a:lnTo>
                    <a:pt x="113900" y="106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374"/>
            <p:cNvSpPr/>
            <p:nvPr/>
          </p:nvSpPr>
          <p:spPr>
            <a:xfrm>
              <a:off x="2771775" y="1529281"/>
              <a:ext cx="235745" cy="156484"/>
            </a:xfrm>
            <a:custGeom>
              <a:avLst/>
              <a:gdLst/>
              <a:ahLst/>
              <a:cxnLst/>
              <a:rect l="0" t="0" r="0" b="0"/>
              <a:pathLst>
                <a:path w="235745" h="156484">
                  <a:moveTo>
                    <a:pt x="0" y="42344"/>
                  </a:moveTo>
                  <a:lnTo>
                    <a:pt x="3792" y="46136"/>
                  </a:lnTo>
                  <a:lnTo>
                    <a:pt x="5654" y="50115"/>
                  </a:lnTo>
                  <a:lnTo>
                    <a:pt x="14361" y="81541"/>
                  </a:lnTo>
                  <a:lnTo>
                    <a:pt x="25615" y="115527"/>
                  </a:lnTo>
                  <a:lnTo>
                    <a:pt x="31978" y="139892"/>
                  </a:lnTo>
                  <a:lnTo>
                    <a:pt x="42747" y="156483"/>
                  </a:lnTo>
                  <a:lnTo>
                    <a:pt x="42828" y="152804"/>
                  </a:lnTo>
                  <a:lnTo>
                    <a:pt x="40731" y="148852"/>
                  </a:lnTo>
                  <a:lnTo>
                    <a:pt x="39060" y="146687"/>
                  </a:lnTo>
                  <a:lnTo>
                    <a:pt x="37204" y="140048"/>
                  </a:lnTo>
                  <a:lnTo>
                    <a:pt x="35585" y="132599"/>
                  </a:lnTo>
                  <a:lnTo>
                    <a:pt x="31005" y="123150"/>
                  </a:lnTo>
                  <a:lnTo>
                    <a:pt x="28670" y="87489"/>
                  </a:lnTo>
                  <a:lnTo>
                    <a:pt x="29387" y="68518"/>
                  </a:lnTo>
                  <a:lnTo>
                    <a:pt x="43049" y="35199"/>
                  </a:lnTo>
                  <a:lnTo>
                    <a:pt x="47945" y="23029"/>
                  </a:lnTo>
                  <a:lnTo>
                    <a:pt x="48632" y="19942"/>
                  </a:lnTo>
                  <a:lnTo>
                    <a:pt x="49884" y="17885"/>
                  </a:lnTo>
                  <a:lnTo>
                    <a:pt x="51512" y="16513"/>
                  </a:lnTo>
                  <a:lnTo>
                    <a:pt x="53392" y="15598"/>
                  </a:lnTo>
                  <a:lnTo>
                    <a:pt x="72914" y="13930"/>
                  </a:lnTo>
                  <a:lnTo>
                    <a:pt x="84487" y="17609"/>
                  </a:lnTo>
                  <a:lnTo>
                    <a:pt x="91260" y="23678"/>
                  </a:lnTo>
                  <a:lnTo>
                    <a:pt x="107015" y="46193"/>
                  </a:lnTo>
                  <a:lnTo>
                    <a:pt x="123953" y="76982"/>
                  </a:lnTo>
                  <a:lnTo>
                    <a:pt x="133169" y="91196"/>
                  </a:lnTo>
                  <a:lnTo>
                    <a:pt x="135718" y="106508"/>
                  </a:lnTo>
                  <a:lnTo>
                    <a:pt x="135731" y="72146"/>
                  </a:lnTo>
                  <a:lnTo>
                    <a:pt x="136525" y="49113"/>
                  </a:lnTo>
                  <a:lnTo>
                    <a:pt x="146373" y="15236"/>
                  </a:lnTo>
                  <a:lnTo>
                    <a:pt x="152731" y="5384"/>
                  </a:lnTo>
                  <a:lnTo>
                    <a:pt x="157310" y="2105"/>
                  </a:lnTo>
                  <a:lnTo>
                    <a:pt x="164350" y="259"/>
                  </a:lnTo>
                  <a:lnTo>
                    <a:pt x="166717" y="0"/>
                  </a:lnTo>
                  <a:lnTo>
                    <a:pt x="171463" y="1828"/>
                  </a:lnTo>
                  <a:lnTo>
                    <a:pt x="184770" y="13262"/>
                  </a:lnTo>
                  <a:lnTo>
                    <a:pt x="204592" y="44835"/>
                  </a:lnTo>
                  <a:lnTo>
                    <a:pt x="221445" y="80186"/>
                  </a:lnTo>
                  <a:lnTo>
                    <a:pt x="230089" y="113341"/>
                  </a:lnTo>
                  <a:lnTo>
                    <a:pt x="235744" y="128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5" name="SMARTInkShape-Group48"/>
          <p:cNvGrpSpPr/>
          <p:nvPr/>
        </p:nvGrpSpPr>
        <p:grpSpPr>
          <a:xfrm>
            <a:off x="3607594" y="1357447"/>
            <a:ext cx="1355796" cy="399905"/>
            <a:chOff x="3607594" y="1357447"/>
            <a:chExt cx="1355796" cy="399905"/>
          </a:xfrm>
        </p:grpSpPr>
        <p:sp>
          <p:nvSpPr>
            <p:cNvPr id="1274" name="SMARTInkShape-375"/>
            <p:cNvSpPr/>
            <p:nvPr/>
          </p:nvSpPr>
          <p:spPr>
            <a:xfrm>
              <a:off x="4823833" y="1401168"/>
              <a:ext cx="139557" cy="156171"/>
            </a:xfrm>
            <a:custGeom>
              <a:avLst/>
              <a:gdLst/>
              <a:ahLst/>
              <a:cxnLst/>
              <a:rect l="0" t="0" r="0" b="0"/>
              <a:pathLst>
                <a:path w="139557" h="156171">
                  <a:moveTo>
                    <a:pt x="76780" y="6151"/>
                  </a:moveTo>
                  <a:lnTo>
                    <a:pt x="70629" y="0"/>
                  </a:lnTo>
                  <a:lnTo>
                    <a:pt x="49837" y="9037"/>
                  </a:lnTo>
                  <a:lnTo>
                    <a:pt x="14553" y="29976"/>
                  </a:lnTo>
                  <a:lnTo>
                    <a:pt x="2252" y="34581"/>
                  </a:lnTo>
                  <a:lnTo>
                    <a:pt x="901" y="36217"/>
                  </a:lnTo>
                  <a:lnTo>
                    <a:pt x="0" y="38101"/>
                  </a:lnTo>
                  <a:lnTo>
                    <a:pt x="193" y="39357"/>
                  </a:lnTo>
                  <a:lnTo>
                    <a:pt x="1116" y="40195"/>
                  </a:lnTo>
                  <a:lnTo>
                    <a:pt x="2524" y="40753"/>
                  </a:lnTo>
                  <a:lnTo>
                    <a:pt x="3464" y="41919"/>
                  </a:lnTo>
                  <a:lnTo>
                    <a:pt x="4507" y="45331"/>
                  </a:lnTo>
                  <a:lnTo>
                    <a:pt x="6373" y="46558"/>
                  </a:lnTo>
                  <a:lnTo>
                    <a:pt x="20774" y="48528"/>
                  </a:lnTo>
                  <a:lnTo>
                    <a:pt x="29663" y="49592"/>
                  </a:lnTo>
                  <a:lnTo>
                    <a:pt x="62684" y="60386"/>
                  </a:lnTo>
                  <a:lnTo>
                    <a:pt x="97372" y="68748"/>
                  </a:lnTo>
                  <a:lnTo>
                    <a:pt x="127955" y="87140"/>
                  </a:lnTo>
                  <a:lnTo>
                    <a:pt x="135952" y="94265"/>
                  </a:lnTo>
                  <a:lnTo>
                    <a:pt x="138797" y="99023"/>
                  </a:lnTo>
                  <a:lnTo>
                    <a:pt x="139556" y="101403"/>
                  </a:lnTo>
                  <a:lnTo>
                    <a:pt x="139268" y="103784"/>
                  </a:lnTo>
                  <a:lnTo>
                    <a:pt x="136832" y="108545"/>
                  </a:lnTo>
                  <a:lnTo>
                    <a:pt x="116656" y="130417"/>
                  </a:lnTo>
                  <a:lnTo>
                    <a:pt x="81744" y="153177"/>
                  </a:lnTo>
                  <a:lnTo>
                    <a:pt x="76780" y="156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376"/>
            <p:cNvSpPr/>
            <p:nvPr/>
          </p:nvSpPr>
          <p:spPr>
            <a:xfrm>
              <a:off x="4700588" y="1407414"/>
              <a:ext cx="85726" cy="120222"/>
            </a:xfrm>
            <a:custGeom>
              <a:avLst/>
              <a:gdLst/>
              <a:ahLst/>
              <a:cxnLst/>
              <a:rect l="0" t="0" r="0" b="0"/>
              <a:pathLst>
                <a:path w="85726" h="120222">
                  <a:moveTo>
                    <a:pt x="0" y="49911"/>
                  </a:moveTo>
                  <a:lnTo>
                    <a:pt x="0" y="43760"/>
                  </a:lnTo>
                  <a:lnTo>
                    <a:pt x="3792" y="39269"/>
                  </a:lnTo>
                  <a:lnTo>
                    <a:pt x="7770" y="37244"/>
                  </a:lnTo>
                  <a:lnTo>
                    <a:pt x="40947" y="26847"/>
                  </a:lnTo>
                  <a:lnTo>
                    <a:pt x="56981" y="16166"/>
                  </a:lnTo>
                  <a:lnTo>
                    <a:pt x="61837" y="14276"/>
                  </a:lnTo>
                  <a:lnTo>
                    <a:pt x="74808" y="3585"/>
                  </a:lnTo>
                  <a:lnTo>
                    <a:pt x="75272" y="2358"/>
                  </a:lnTo>
                  <a:lnTo>
                    <a:pt x="74788" y="1540"/>
                  </a:lnTo>
                  <a:lnTo>
                    <a:pt x="72132" y="632"/>
                  </a:lnTo>
                  <a:lnTo>
                    <a:pt x="61690" y="0"/>
                  </a:lnTo>
                  <a:lnTo>
                    <a:pt x="57051" y="2064"/>
                  </a:lnTo>
                  <a:lnTo>
                    <a:pt x="34324" y="16700"/>
                  </a:lnTo>
                  <a:lnTo>
                    <a:pt x="19136" y="40815"/>
                  </a:lnTo>
                  <a:lnTo>
                    <a:pt x="9271" y="62138"/>
                  </a:lnTo>
                  <a:lnTo>
                    <a:pt x="8562" y="65206"/>
                  </a:lnTo>
                  <a:lnTo>
                    <a:pt x="9890" y="72849"/>
                  </a:lnTo>
                  <a:lnTo>
                    <a:pt x="12984" y="86076"/>
                  </a:lnTo>
                  <a:lnTo>
                    <a:pt x="13418" y="90690"/>
                  </a:lnTo>
                  <a:lnTo>
                    <a:pt x="15295" y="94559"/>
                  </a:lnTo>
                  <a:lnTo>
                    <a:pt x="21614" y="100976"/>
                  </a:lnTo>
                  <a:lnTo>
                    <a:pt x="37812" y="110769"/>
                  </a:lnTo>
                  <a:lnTo>
                    <a:pt x="46834" y="113980"/>
                  </a:lnTo>
                  <a:lnTo>
                    <a:pt x="55328" y="118813"/>
                  </a:lnTo>
                  <a:lnTo>
                    <a:pt x="63219" y="120221"/>
                  </a:lnTo>
                  <a:lnTo>
                    <a:pt x="69901" y="118731"/>
                  </a:lnTo>
                  <a:lnTo>
                    <a:pt x="75517" y="116216"/>
                  </a:lnTo>
                  <a:lnTo>
                    <a:pt x="85725" y="114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377"/>
            <p:cNvSpPr/>
            <p:nvPr/>
          </p:nvSpPr>
          <p:spPr>
            <a:xfrm>
              <a:off x="4558138" y="1357447"/>
              <a:ext cx="85301" cy="170890"/>
            </a:xfrm>
            <a:custGeom>
              <a:avLst/>
              <a:gdLst/>
              <a:ahLst/>
              <a:cxnLst/>
              <a:rect l="0" t="0" r="0" b="0"/>
              <a:pathLst>
                <a:path w="85301" h="170890">
                  <a:moveTo>
                    <a:pt x="56725" y="64159"/>
                  </a:moveTo>
                  <a:lnTo>
                    <a:pt x="60840" y="64159"/>
                  </a:lnTo>
                  <a:lnTo>
                    <a:pt x="53139" y="64159"/>
                  </a:lnTo>
                  <a:lnTo>
                    <a:pt x="49046" y="66276"/>
                  </a:lnTo>
                  <a:lnTo>
                    <a:pt x="14299" y="92751"/>
                  </a:lnTo>
                  <a:lnTo>
                    <a:pt x="9294" y="98298"/>
                  </a:lnTo>
                  <a:lnTo>
                    <a:pt x="2807" y="110346"/>
                  </a:lnTo>
                  <a:lnTo>
                    <a:pt x="0" y="129547"/>
                  </a:lnTo>
                  <a:lnTo>
                    <a:pt x="6875" y="153909"/>
                  </a:lnTo>
                  <a:lnTo>
                    <a:pt x="10227" y="159082"/>
                  </a:lnTo>
                  <a:lnTo>
                    <a:pt x="20370" y="166456"/>
                  </a:lnTo>
                  <a:lnTo>
                    <a:pt x="29637" y="169876"/>
                  </a:lnTo>
                  <a:lnTo>
                    <a:pt x="41202" y="170889"/>
                  </a:lnTo>
                  <a:lnTo>
                    <a:pt x="47973" y="169009"/>
                  </a:lnTo>
                  <a:lnTo>
                    <a:pt x="58788" y="161335"/>
                  </a:lnTo>
                  <a:lnTo>
                    <a:pt x="66155" y="154512"/>
                  </a:lnTo>
                  <a:lnTo>
                    <a:pt x="68854" y="147708"/>
                  </a:lnTo>
                  <a:lnTo>
                    <a:pt x="77036" y="116419"/>
                  </a:lnTo>
                  <a:lnTo>
                    <a:pt x="74032" y="102221"/>
                  </a:lnTo>
                  <a:lnTo>
                    <a:pt x="61334" y="67530"/>
                  </a:lnTo>
                  <a:lnTo>
                    <a:pt x="51677" y="42858"/>
                  </a:lnTo>
                  <a:lnTo>
                    <a:pt x="48085" y="28479"/>
                  </a:lnTo>
                  <a:lnTo>
                    <a:pt x="43552" y="13191"/>
                  </a:lnTo>
                  <a:lnTo>
                    <a:pt x="42446" y="0"/>
                  </a:lnTo>
                  <a:lnTo>
                    <a:pt x="43231" y="17762"/>
                  </a:lnTo>
                  <a:lnTo>
                    <a:pt x="51256" y="52060"/>
                  </a:lnTo>
                  <a:lnTo>
                    <a:pt x="61708" y="85085"/>
                  </a:lnTo>
                  <a:lnTo>
                    <a:pt x="75794" y="116293"/>
                  </a:lnTo>
                  <a:lnTo>
                    <a:pt x="83186" y="133430"/>
                  </a:lnTo>
                  <a:lnTo>
                    <a:pt x="85300" y="142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378"/>
            <p:cNvSpPr/>
            <p:nvPr/>
          </p:nvSpPr>
          <p:spPr>
            <a:xfrm>
              <a:off x="4350544" y="1457422"/>
              <a:ext cx="157163" cy="85629"/>
            </a:xfrm>
            <a:custGeom>
              <a:avLst/>
              <a:gdLst/>
              <a:ahLst/>
              <a:cxnLst/>
              <a:rect l="0" t="0" r="0" b="0"/>
              <a:pathLst>
                <a:path w="157163" h="85629">
                  <a:moveTo>
                    <a:pt x="0" y="21334"/>
                  </a:moveTo>
                  <a:lnTo>
                    <a:pt x="12185" y="9943"/>
                  </a:lnTo>
                  <a:lnTo>
                    <a:pt x="36362" y="1562"/>
                  </a:lnTo>
                  <a:lnTo>
                    <a:pt x="71452" y="0"/>
                  </a:lnTo>
                  <a:lnTo>
                    <a:pt x="88579" y="716"/>
                  </a:lnTo>
                  <a:lnTo>
                    <a:pt x="120074" y="10546"/>
                  </a:lnTo>
                  <a:lnTo>
                    <a:pt x="122912" y="13348"/>
                  </a:lnTo>
                  <a:lnTo>
                    <a:pt x="136026" y="35224"/>
                  </a:lnTo>
                  <a:lnTo>
                    <a:pt x="145314" y="48861"/>
                  </a:lnTo>
                  <a:lnTo>
                    <a:pt x="156832" y="77047"/>
                  </a:lnTo>
                  <a:lnTo>
                    <a:pt x="157162" y="85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379"/>
            <p:cNvSpPr/>
            <p:nvPr/>
          </p:nvSpPr>
          <p:spPr>
            <a:xfrm>
              <a:off x="4350544" y="1393031"/>
              <a:ext cx="78582" cy="142876"/>
            </a:xfrm>
            <a:custGeom>
              <a:avLst/>
              <a:gdLst/>
              <a:ahLst/>
              <a:cxnLst/>
              <a:rect l="0" t="0" r="0" b="0"/>
              <a:pathLst>
                <a:path w="78582" h="142876">
                  <a:moveTo>
                    <a:pt x="0" y="0"/>
                  </a:moveTo>
                  <a:lnTo>
                    <a:pt x="794" y="11407"/>
                  </a:lnTo>
                  <a:lnTo>
                    <a:pt x="8819" y="42973"/>
                  </a:lnTo>
                  <a:lnTo>
                    <a:pt x="23911" y="76207"/>
                  </a:lnTo>
                  <a:lnTo>
                    <a:pt x="30735" y="83611"/>
                  </a:lnTo>
                  <a:lnTo>
                    <a:pt x="34777" y="86697"/>
                  </a:lnTo>
                  <a:lnTo>
                    <a:pt x="39269" y="94359"/>
                  </a:lnTo>
                  <a:lnTo>
                    <a:pt x="42059" y="102263"/>
                  </a:lnTo>
                  <a:lnTo>
                    <a:pt x="52434" y="115920"/>
                  </a:lnTo>
                  <a:lnTo>
                    <a:pt x="68435" y="131829"/>
                  </a:lnTo>
                  <a:lnTo>
                    <a:pt x="75222" y="135369"/>
                  </a:lnTo>
                  <a:lnTo>
                    <a:pt x="78581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380"/>
            <p:cNvSpPr/>
            <p:nvPr/>
          </p:nvSpPr>
          <p:spPr>
            <a:xfrm>
              <a:off x="4250565" y="1485900"/>
              <a:ext cx="85359" cy="134302"/>
            </a:xfrm>
            <a:custGeom>
              <a:avLst/>
              <a:gdLst/>
              <a:ahLst/>
              <a:cxnLst/>
              <a:rect l="0" t="0" r="0" b="0"/>
              <a:pathLst>
                <a:path w="85359" h="134302">
                  <a:moveTo>
                    <a:pt x="21398" y="0"/>
                  </a:moveTo>
                  <a:lnTo>
                    <a:pt x="21398" y="3792"/>
                  </a:lnTo>
                  <a:lnTo>
                    <a:pt x="19281" y="7771"/>
                  </a:lnTo>
                  <a:lnTo>
                    <a:pt x="16488" y="12185"/>
                  </a:lnTo>
                  <a:lnTo>
                    <a:pt x="2921" y="46324"/>
                  </a:lnTo>
                  <a:lnTo>
                    <a:pt x="226" y="81119"/>
                  </a:lnTo>
                  <a:lnTo>
                    <a:pt x="0" y="107050"/>
                  </a:lnTo>
                  <a:lnTo>
                    <a:pt x="2098" y="113194"/>
                  </a:lnTo>
                  <a:lnTo>
                    <a:pt x="9913" y="123607"/>
                  </a:lnTo>
                  <a:lnTo>
                    <a:pt x="20552" y="130904"/>
                  </a:lnTo>
                  <a:lnTo>
                    <a:pt x="29966" y="134301"/>
                  </a:lnTo>
                  <a:lnTo>
                    <a:pt x="32666" y="133984"/>
                  </a:lnTo>
                  <a:lnTo>
                    <a:pt x="37783" y="131515"/>
                  </a:lnTo>
                  <a:lnTo>
                    <a:pt x="65641" y="111871"/>
                  </a:lnTo>
                  <a:lnTo>
                    <a:pt x="73489" y="100969"/>
                  </a:lnTo>
                  <a:lnTo>
                    <a:pt x="83161" y="75455"/>
                  </a:lnTo>
                  <a:lnTo>
                    <a:pt x="85358" y="56082"/>
                  </a:lnTo>
                  <a:lnTo>
                    <a:pt x="81800" y="44222"/>
                  </a:lnTo>
                  <a:lnTo>
                    <a:pt x="75719" y="34446"/>
                  </a:lnTo>
                  <a:lnTo>
                    <a:pt x="71205" y="31184"/>
                  </a:lnTo>
                  <a:lnTo>
                    <a:pt x="49328" y="23150"/>
                  </a:lnTo>
                  <a:lnTo>
                    <a:pt x="35685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381"/>
            <p:cNvSpPr/>
            <p:nvPr/>
          </p:nvSpPr>
          <p:spPr>
            <a:xfrm>
              <a:off x="4129088" y="1503477"/>
              <a:ext cx="92869" cy="125172"/>
            </a:xfrm>
            <a:custGeom>
              <a:avLst/>
              <a:gdLst/>
              <a:ahLst/>
              <a:cxnLst/>
              <a:rect l="0" t="0" r="0" b="0"/>
              <a:pathLst>
                <a:path w="92869" h="125172">
                  <a:moveTo>
                    <a:pt x="0" y="68148"/>
                  </a:moveTo>
                  <a:lnTo>
                    <a:pt x="0" y="64356"/>
                  </a:lnTo>
                  <a:lnTo>
                    <a:pt x="793" y="63238"/>
                  </a:lnTo>
                  <a:lnTo>
                    <a:pt x="2116" y="62494"/>
                  </a:lnTo>
                  <a:lnTo>
                    <a:pt x="6150" y="61298"/>
                  </a:lnTo>
                  <a:lnTo>
                    <a:pt x="39838" y="34788"/>
                  </a:lnTo>
                  <a:lnTo>
                    <a:pt x="60516" y="14767"/>
                  </a:lnTo>
                  <a:lnTo>
                    <a:pt x="62615" y="10557"/>
                  </a:lnTo>
                  <a:lnTo>
                    <a:pt x="63174" y="8322"/>
                  </a:lnTo>
                  <a:lnTo>
                    <a:pt x="62753" y="6833"/>
                  </a:lnTo>
                  <a:lnTo>
                    <a:pt x="61679" y="5840"/>
                  </a:lnTo>
                  <a:lnTo>
                    <a:pt x="60169" y="5178"/>
                  </a:lnTo>
                  <a:lnTo>
                    <a:pt x="59163" y="3943"/>
                  </a:lnTo>
                  <a:lnTo>
                    <a:pt x="58044" y="454"/>
                  </a:lnTo>
                  <a:lnTo>
                    <a:pt x="56952" y="0"/>
                  </a:lnTo>
                  <a:lnTo>
                    <a:pt x="55431" y="491"/>
                  </a:lnTo>
                  <a:lnTo>
                    <a:pt x="51623" y="2360"/>
                  </a:lnTo>
                  <a:lnTo>
                    <a:pt x="45017" y="4205"/>
                  </a:lnTo>
                  <a:lnTo>
                    <a:pt x="40380" y="7450"/>
                  </a:lnTo>
                  <a:lnTo>
                    <a:pt x="37790" y="11538"/>
                  </a:lnTo>
                  <a:lnTo>
                    <a:pt x="35845" y="16000"/>
                  </a:lnTo>
                  <a:lnTo>
                    <a:pt x="24408" y="34979"/>
                  </a:lnTo>
                  <a:lnTo>
                    <a:pt x="22313" y="44473"/>
                  </a:lnTo>
                  <a:lnTo>
                    <a:pt x="21465" y="80152"/>
                  </a:lnTo>
                  <a:lnTo>
                    <a:pt x="28708" y="107694"/>
                  </a:lnTo>
                  <a:lnTo>
                    <a:pt x="38431" y="120412"/>
                  </a:lnTo>
                  <a:lnTo>
                    <a:pt x="43009" y="123127"/>
                  </a:lnTo>
                  <a:lnTo>
                    <a:pt x="52416" y="124869"/>
                  </a:lnTo>
                  <a:lnTo>
                    <a:pt x="63332" y="125171"/>
                  </a:lnTo>
                  <a:lnTo>
                    <a:pt x="69951" y="123125"/>
                  </a:lnTo>
                  <a:lnTo>
                    <a:pt x="75539" y="120363"/>
                  </a:lnTo>
                  <a:lnTo>
                    <a:pt x="83148" y="118015"/>
                  </a:lnTo>
                  <a:lnTo>
                    <a:pt x="92868" y="111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382"/>
            <p:cNvSpPr/>
            <p:nvPr/>
          </p:nvSpPr>
          <p:spPr>
            <a:xfrm>
              <a:off x="4021931" y="1493044"/>
              <a:ext cx="85726" cy="178595"/>
            </a:xfrm>
            <a:custGeom>
              <a:avLst/>
              <a:gdLst/>
              <a:ahLst/>
              <a:cxnLst/>
              <a:rect l="0" t="0" r="0" b="0"/>
              <a:pathLst>
                <a:path w="85726" h="178595">
                  <a:moveTo>
                    <a:pt x="0" y="0"/>
                  </a:moveTo>
                  <a:lnTo>
                    <a:pt x="0" y="9943"/>
                  </a:lnTo>
                  <a:lnTo>
                    <a:pt x="14473" y="45181"/>
                  </a:lnTo>
                  <a:lnTo>
                    <a:pt x="26218" y="78886"/>
                  </a:lnTo>
                  <a:lnTo>
                    <a:pt x="34139" y="99309"/>
                  </a:lnTo>
                  <a:lnTo>
                    <a:pt x="51396" y="129592"/>
                  </a:lnTo>
                  <a:lnTo>
                    <a:pt x="66588" y="157803"/>
                  </a:lnTo>
                  <a:lnTo>
                    <a:pt x="85725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383"/>
            <p:cNvSpPr/>
            <p:nvPr/>
          </p:nvSpPr>
          <p:spPr>
            <a:xfrm>
              <a:off x="3943483" y="1571625"/>
              <a:ext cx="99881" cy="127468"/>
            </a:xfrm>
            <a:custGeom>
              <a:avLst/>
              <a:gdLst/>
              <a:ahLst/>
              <a:cxnLst/>
              <a:rect l="0" t="0" r="0" b="0"/>
              <a:pathLst>
                <a:path w="99881" h="127468">
                  <a:moveTo>
                    <a:pt x="42730" y="0"/>
                  </a:moveTo>
                  <a:lnTo>
                    <a:pt x="15900" y="32484"/>
                  </a:lnTo>
                  <a:lnTo>
                    <a:pt x="4974" y="48397"/>
                  </a:lnTo>
                  <a:lnTo>
                    <a:pt x="1380" y="62141"/>
                  </a:lnTo>
                  <a:lnTo>
                    <a:pt x="0" y="90508"/>
                  </a:lnTo>
                  <a:lnTo>
                    <a:pt x="2043" y="97905"/>
                  </a:lnTo>
                  <a:lnTo>
                    <a:pt x="3699" y="100989"/>
                  </a:lnTo>
                  <a:lnTo>
                    <a:pt x="17883" y="114115"/>
                  </a:lnTo>
                  <a:lnTo>
                    <a:pt x="19021" y="116558"/>
                  </a:lnTo>
                  <a:lnTo>
                    <a:pt x="21368" y="118187"/>
                  </a:lnTo>
                  <a:lnTo>
                    <a:pt x="51032" y="127467"/>
                  </a:lnTo>
                  <a:lnTo>
                    <a:pt x="58590" y="125973"/>
                  </a:lnTo>
                  <a:lnTo>
                    <a:pt x="71771" y="122786"/>
                  </a:lnTo>
                  <a:lnTo>
                    <a:pt x="80243" y="121246"/>
                  </a:lnTo>
                  <a:lnTo>
                    <a:pt x="86654" y="117916"/>
                  </a:lnTo>
                  <a:lnTo>
                    <a:pt x="99880" y="100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384"/>
            <p:cNvSpPr/>
            <p:nvPr/>
          </p:nvSpPr>
          <p:spPr>
            <a:xfrm>
              <a:off x="3800475" y="1615613"/>
              <a:ext cx="121445" cy="98470"/>
            </a:xfrm>
            <a:custGeom>
              <a:avLst/>
              <a:gdLst/>
              <a:ahLst/>
              <a:cxnLst/>
              <a:rect l="0" t="0" r="0" b="0"/>
              <a:pathLst>
                <a:path w="121445" h="98470">
                  <a:moveTo>
                    <a:pt x="0" y="48881"/>
                  </a:moveTo>
                  <a:lnTo>
                    <a:pt x="0" y="58824"/>
                  </a:lnTo>
                  <a:lnTo>
                    <a:pt x="2117" y="63354"/>
                  </a:lnTo>
                  <a:lnTo>
                    <a:pt x="23849" y="86984"/>
                  </a:lnTo>
                  <a:lnTo>
                    <a:pt x="38254" y="95713"/>
                  </a:lnTo>
                  <a:lnTo>
                    <a:pt x="49566" y="98260"/>
                  </a:lnTo>
                  <a:lnTo>
                    <a:pt x="52094" y="98469"/>
                  </a:lnTo>
                  <a:lnTo>
                    <a:pt x="57020" y="96585"/>
                  </a:lnTo>
                  <a:lnTo>
                    <a:pt x="73811" y="82084"/>
                  </a:lnTo>
                  <a:lnTo>
                    <a:pt x="76461" y="77396"/>
                  </a:lnTo>
                  <a:lnTo>
                    <a:pt x="85229" y="43666"/>
                  </a:lnTo>
                  <a:lnTo>
                    <a:pt x="85627" y="28801"/>
                  </a:lnTo>
                  <a:lnTo>
                    <a:pt x="83565" y="21965"/>
                  </a:lnTo>
                  <a:lnTo>
                    <a:pt x="72294" y="6230"/>
                  </a:lnTo>
                  <a:lnTo>
                    <a:pt x="71550" y="0"/>
                  </a:lnTo>
                  <a:lnTo>
                    <a:pt x="71438" y="15883"/>
                  </a:lnTo>
                  <a:lnTo>
                    <a:pt x="75230" y="26580"/>
                  </a:lnTo>
                  <a:lnTo>
                    <a:pt x="97656" y="60069"/>
                  </a:lnTo>
                  <a:lnTo>
                    <a:pt x="102405" y="65230"/>
                  </a:lnTo>
                  <a:lnTo>
                    <a:pt x="109278" y="68053"/>
                  </a:lnTo>
                  <a:lnTo>
                    <a:pt x="121444" y="70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385"/>
            <p:cNvSpPr/>
            <p:nvPr/>
          </p:nvSpPr>
          <p:spPr>
            <a:xfrm>
              <a:off x="3607594" y="1664494"/>
              <a:ext cx="171451" cy="92858"/>
            </a:xfrm>
            <a:custGeom>
              <a:avLst/>
              <a:gdLst/>
              <a:ahLst/>
              <a:cxnLst/>
              <a:rect l="0" t="0" r="0" b="0"/>
              <a:pathLst>
                <a:path w="171451" h="92858">
                  <a:moveTo>
                    <a:pt x="0" y="0"/>
                  </a:moveTo>
                  <a:lnTo>
                    <a:pt x="0" y="9943"/>
                  </a:lnTo>
                  <a:lnTo>
                    <a:pt x="2116" y="14473"/>
                  </a:lnTo>
                  <a:lnTo>
                    <a:pt x="23849" y="48046"/>
                  </a:lnTo>
                  <a:lnTo>
                    <a:pt x="39689" y="73711"/>
                  </a:lnTo>
                  <a:lnTo>
                    <a:pt x="42716" y="82606"/>
                  </a:lnTo>
                  <a:lnTo>
                    <a:pt x="49675" y="92422"/>
                  </a:lnTo>
                  <a:lnTo>
                    <a:pt x="54056" y="92780"/>
                  </a:lnTo>
                  <a:lnTo>
                    <a:pt x="50696" y="92857"/>
                  </a:lnTo>
                  <a:lnTo>
                    <a:pt x="50210" y="89073"/>
                  </a:lnTo>
                  <a:lnTo>
                    <a:pt x="50011" y="62868"/>
                  </a:lnTo>
                  <a:lnTo>
                    <a:pt x="58825" y="30543"/>
                  </a:lnTo>
                  <a:lnTo>
                    <a:pt x="67006" y="19438"/>
                  </a:lnTo>
                  <a:lnTo>
                    <a:pt x="89845" y="3198"/>
                  </a:lnTo>
                  <a:lnTo>
                    <a:pt x="94964" y="1421"/>
                  </a:lnTo>
                  <a:lnTo>
                    <a:pt x="102002" y="2748"/>
                  </a:lnTo>
                  <a:lnTo>
                    <a:pt x="115663" y="6275"/>
                  </a:lnTo>
                  <a:lnTo>
                    <a:pt x="120991" y="10991"/>
                  </a:lnTo>
                  <a:lnTo>
                    <a:pt x="126799" y="17585"/>
                  </a:lnTo>
                  <a:lnTo>
                    <a:pt x="146957" y="34003"/>
                  </a:lnTo>
                  <a:lnTo>
                    <a:pt x="161775" y="55231"/>
                  </a:lnTo>
                  <a:lnTo>
                    <a:pt x="163181" y="59736"/>
                  </a:lnTo>
                  <a:lnTo>
                    <a:pt x="164350" y="61256"/>
                  </a:lnTo>
                  <a:lnTo>
                    <a:pt x="171450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7" name="SMARTInkShape-Group49"/>
          <p:cNvGrpSpPr/>
          <p:nvPr/>
        </p:nvGrpSpPr>
        <p:grpSpPr>
          <a:xfrm>
            <a:off x="6816139" y="1078755"/>
            <a:ext cx="1792081" cy="1821579"/>
            <a:chOff x="6816139" y="1078755"/>
            <a:chExt cx="1792081" cy="1821579"/>
          </a:xfrm>
        </p:grpSpPr>
        <p:sp>
          <p:nvSpPr>
            <p:cNvPr id="1286" name="SMARTInkShape-386"/>
            <p:cNvSpPr/>
            <p:nvPr/>
          </p:nvSpPr>
          <p:spPr>
            <a:xfrm>
              <a:off x="8165306" y="1235869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387"/>
            <p:cNvSpPr/>
            <p:nvPr/>
          </p:nvSpPr>
          <p:spPr>
            <a:xfrm>
              <a:off x="8322524" y="1078755"/>
              <a:ext cx="285696" cy="249849"/>
            </a:xfrm>
            <a:custGeom>
              <a:avLst/>
              <a:gdLst/>
              <a:ahLst/>
              <a:cxnLst/>
              <a:rect l="0" t="0" r="0" b="0"/>
              <a:pathLst>
                <a:path w="285696" h="249849">
                  <a:moveTo>
                    <a:pt x="71382" y="121395"/>
                  </a:moveTo>
                  <a:lnTo>
                    <a:pt x="65231" y="121395"/>
                  </a:lnTo>
                  <a:lnTo>
                    <a:pt x="54383" y="131338"/>
                  </a:lnTo>
                  <a:lnTo>
                    <a:pt x="35650" y="164460"/>
                  </a:lnTo>
                  <a:lnTo>
                    <a:pt x="31689" y="173872"/>
                  </a:lnTo>
                  <a:lnTo>
                    <a:pt x="28705" y="207125"/>
                  </a:lnTo>
                  <a:lnTo>
                    <a:pt x="29338" y="230139"/>
                  </a:lnTo>
                  <a:lnTo>
                    <a:pt x="32323" y="236665"/>
                  </a:lnTo>
                  <a:lnTo>
                    <a:pt x="38466" y="244802"/>
                  </a:lnTo>
                  <a:lnTo>
                    <a:pt x="45111" y="247680"/>
                  </a:lnTo>
                  <a:lnTo>
                    <a:pt x="72487" y="249848"/>
                  </a:lnTo>
                  <a:lnTo>
                    <a:pt x="77959" y="247806"/>
                  </a:lnTo>
                  <a:lnTo>
                    <a:pt x="95267" y="236996"/>
                  </a:lnTo>
                  <a:lnTo>
                    <a:pt x="109178" y="216189"/>
                  </a:lnTo>
                  <a:lnTo>
                    <a:pt x="117592" y="188030"/>
                  </a:lnTo>
                  <a:lnTo>
                    <a:pt x="117585" y="178527"/>
                  </a:lnTo>
                  <a:lnTo>
                    <a:pt x="112422" y="147852"/>
                  </a:lnTo>
                  <a:lnTo>
                    <a:pt x="107878" y="135535"/>
                  </a:lnTo>
                  <a:lnTo>
                    <a:pt x="87526" y="109783"/>
                  </a:lnTo>
                  <a:lnTo>
                    <a:pt x="53279" y="80940"/>
                  </a:lnTo>
                  <a:lnTo>
                    <a:pt x="38325" y="70426"/>
                  </a:lnTo>
                  <a:lnTo>
                    <a:pt x="3141" y="58832"/>
                  </a:lnTo>
                  <a:lnTo>
                    <a:pt x="576" y="57443"/>
                  </a:lnTo>
                  <a:lnTo>
                    <a:pt x="225" y="59370"/>
                  </a:lnTo>
                  <a:lnTo>
                    <a:pt x="0" y="63282"/>
                  </a:lnTo>
                  <a:lnTo>
                    <a:pt x="27586" y="98729"/>
                  </a:lnTo>
                  <a:lnTo>
                    <a:pt x="41359" y="116065"/>
                  </a:lnTo>
                  <a:lnTo>
                    <a:pt x="72133" y="130532"/>
                  </a:lnTo>
                  <a:lnTo>
                    <a:pt x="105083" y="140659"/>
                  </a:lnTo>
                  <a:lnTo>
                    <a:pt x="116523" y="141069"/>
                  </a:lnTo>
                  <a:lnTo>
                    <a:pt x="150263" y="136549"/>
                  </a:lnTo>
                  <a:lnTo>
                    <a:pt x="162267" y="131834"/>
                  </a:lnTo>
                  <a:lnTo>
                    <a:pt x="187009" y="116273"/>
                  </a:lnTo>
                  <a:lnTo>
                    <a:pt x="215511" y="80807"/>
                  </a:lnTo>
                  <a:lnTo>
                    <a:pt x="230827" y="48537"/>
                  </a:lnTo>
                  <a:lnTo>
                    <a:pt x="235048" y="21823"/>
                  </a:lnTo>
                  <a:lnTo>
                    <a:pt x="234610" y="12847"/>
                  </a:lnTo>
                  <a:lnTo>
                    <a:pt x="231770" y="6212"/>
                  </a:lnTo>
                  <a:lnTo>
                    <a:pt x="229901" y="4125"/>
                  </a:lnTo>
                  <a:lnTo>
                    <a:pt x="225708" y="1806"/>
                  </a:lnTo>
                  <a:lnTo>
                    <a:pt x="214198" y="196"/>
                  </a:lnTo>
                  <a:lnTo>
                    <a:pt x="204721" y="0"/>
                  </a:lnTo>
                  <a:lnTo>
                    <a:pt x="199964" y="2089"/>
                  </a:lnTo>
                  <a:lnTo>
                    <a:pt x="197585" y="3758"/>
                  </a:lnTo>
                  <a:lnTo>
                    <a:pt x="195999" y="6458"/>
                  </a:lnTo>
                  <a:lnTo>
                    <a:pt x="193453" y="20081"/>
                  </a:lnTo>
                  <a:lnTo>
                    <a:pt x="193244" y="22896"/>
                  </a:lnTo>
                  <a:lnTo>
                    <a:pt x="198612" y="38821"/>
                  </a:lnTo>
                  <a:lnTo>
                    <a:pt x="207316" y="55137"/>
                  </a:lnTo>
                  <a:lnTo>
                    <a:pt x="212760" y="60991"/>
                  </a:lnTo>
                  <a:lnTo>
                    <a:pt x="240907" y="82019"/>
                  </a:lnTo>
                  <a:lnTo>
                    <a:pt x="265539" y="91613"/>
                  </a:lnTo>
                  <a:lnTo>
                    <a:pt x="285695" y="92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388"/>
            <p:cNvSpPr/>
            <p:nvPr/>
          </p:nvSpPr>
          <p:spPr>
            <a:xfrm>
              <a:off x="8154046" y="1301617"/>
              <a:ext cx="182711" cy="91415"/>
            </a:xfrm>
            <a:custGeom>
              <a:avLst/>
              <a:gdLst/>
              <a:ahLst/>
              <a:cxnLst/>
              <a:rect l="0" t="0" r="0" b="0"/>
              <a:pathLst>
                <a:path w="182711" h="91415">
                  <a:moveTo>
                    <a:pt x="4117" y="91414"/>
                  </a:moveTo>
                  <a:lnTo>
                    <a:pt x="324" y="87622"/>
                  </a:lnTo>
                  <a:lnTo>
                    <a:pt x="0" y="85711"/>
                  </a:lnTo>
                  <a:lnTo>
                    <a:pt x="579" y="83643"/>
                  </a:lnTo>
                  <a:lnTo>
                    <a:pt x="2544" y="79229"/>
                  </a:lnTo>
                  <a:lnTo>
                    <a:pt x="7702" y="63773"/>
                  </a:lnTo>
                  <a:lnTo>
                    <a:pt x="30834" y="30368"/>
                  </a:lnTo>
                  <a:lnTo>
                    <a:pt x="65082" y="10946"/>
                  </a:lnTo>
                  <a:lnTo>
                    <a:pt x="84891" y="1818"/>
                  </a:lnTo>
                  <a:lnTo>
                    <a:pt x="94521" y="0"/>
                  </a:lnTo>
                  <a:lnTo>
                    <a:pt x="104092" y="1309"/>
                  </a:lnTo>
                  <a:lnTo>
                    <a:pt x="127143" y="10815"/>
                  </a:lnTo>
                  <a:lnTo>
                    <a:pt x="160782" y="34270"/>
                  </a:lnTo>
                  <a:lnTo>
                    <a:pt x="173119" y="45378"/>
                  </a:lnTo>
                  <a:lnTo>
                    <a:pt x="182710" y="48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389"/>
            <p:cNvSpPr/>
            <p:nvPr/>
          </p:nvSpPr>
          <p:spPr>
            <a:xfrm>
              <a:off x="8129588" y="1257300"/>
              <a:ext cx="150019" cy="142876"/>
            </a:xfrm>
            <a:custGeom>
              <a:avLst/>
              <a:gdLst/>
              <a:ahLst/>
              <a:cxnLst/>
              <a:rect l="0" t="0" r="0" b="0"/>
              <a:pathLst>
                <a:path w="150019" h="142876">
                  <a:moveTo>
                    <a:pt x="0" y="0"/>
                  </a:moveTo>
                  <a:lnTo>
                    <a:pt x="0" y="6151"/>
                  </a:lnTo>
                  <a:lnTo>
                    <a:pt x="16792" y="40703"/>
                  </a:lnTo>
                  <a:lnTo>
                    <a:pt x="44736" y="73832"/>
                  </a:lnTo>
                  <a:lnTo>
                    <a:pt x="51103" y="83350"/>
                  </a:lnTo>
                  <a:lnTo>
                    <a:pt x="60812" y="90755"/>
                  </a:lnTo>
                  <a:lnTo>
                    <a:pt x="71477" y="97485"/>
                  </a:lnTo>
                  <a:lnTo>
                    <a:pt x="91276" y="115564"/>
                  </a:lnTo>
                  <a:lnTo>
                    <a:pt x="124649" y="132491"/>
                  </a:lnTo>
                  <a:lnTo>
                    <a:pt x="150018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390"/>
            <p:cNvSpPr/>
            <p:nvPr/>
          </p:nvSpPr>
          <p:spPr>
            <a:xfrm>
              <a:off x="8086725" y="1400175"/>
              <a:ext cx="98810" cy="92735"/>
            </a:xfrm>
            <a:custGeom>
              <a:avLst/>
              <a:gdLst/>
              <a:ahLst/>
              <a:cxnLst/>
              <a:rect l="0" t="0" r="0" b="0"/>
              <a:pathLst>
                <a:path w="98810" h="92735">
                  <a:moveTo>
                    <a:pt x="7144" y="0"/>
                  </a:moveTo>
                  <a:lnTo>
                    <a:pt x="7144" y="3792"/>
                  </a:lnTo>
                  <a:lnTo>
                    <a:pt x="6350" y="4910"/>
                  </a:lnTo>
                  <a:lnTo>
                    <a:pt x="5027" y="5654"/>
                  </a:lnTo>
                  <a:lnTo>
                    <a:pt x="3351" y="6151"/>
                  </a:lnTo>
                  <a:lnTo>
                    <a:pt x="2234" y="7276"/>
                  </a:lnTo>
                  <a:lnTo>
                    <a:pt x="993" y="10642"/>
                  </a:lnTo>
                  <a:lnTo>
                    <a:pt x="26" y="41627"/>
                  </a:lnTo>
                  <a:lnTo>
                    <a:pt x="5708" y="59758"/>
                  </a:lnTo>
                  <a:lnTo>
                    <a:pt x="14474" y="76509"/>
                  </a:lnTo>
                  <a:lnTo>
                    <a:pt x="23849" y="87697"/>
                  </a:lnTo>
                  <a:lnTo>
                    <a:pt x="30708" y="90570"/>
                  </a:lnTo>
                  <a:lnTo>
                    <a:pt x="52094" y="92734"/>
                  </a:lnTo>
                  <a:lnTo>
                    <a:pt x="57020" y="90692"/>
                  </a:lnTo>
                  <a:lnTo>
                    <a:pt x="66649" y="82914"/>
                  </a:lnTo>
                  <a:lnTo>
                    <a:pt x="80694" y="65727"/>
                  </a:lnTo>
                  <a:lnTo>
                    <a:pt x="84752" y="62868"/>
                  </a:lnTo>
                  <a:lnTo>
                    <a:pt x="87458" y="59374"/>
                  </a:lnTo>
                  <a:lnTo>
                    <a:pt x="98206" y="34081"/>
                  </a:lnTo>
                  <a:lnTo>
                    <a:pt x="98809" y="29864"/>
                  </a:lnTo>
                  <a:lnTo>
                    <a:pt x="97361" y="23063"/>
                  </a:lnTo>
                  <a:lnTo>
                    <a:pt x="94866" y="16600"/>
                  </a:lnTo>
                  <a:lnTo>
                    <a:pt x="93756" y="8436"/>
                  </a:lnTo>
                  <a:lnTo>
                    <a:pt x="91873" y="5624"/>
                  </a:lnTo>
                  <a:lnTo>
                    <a:pt x="89029" y="3749"/>
                  </a:lnTo>
                  <a:lnTo>
                    <a:pt x="77443" y="1111"/>
                  </a:lnTo>
                  <a:lnTo>
                    <a:pt x="47789" y="97"/>
                  </a:lnTo>
                  <a:lnTo>
                    <a:pt x="12230" y="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391"/>
            <p:cNvSpPr/>
            <p:nvPr/>
          </p:nvSpPr>
          <p:spPr>
            <a:xfrm>
              <a:off x="7972425" y="1443459"/>
              <a:ext cx="135732" cy="113745"/>
            </a:xfrm>
            <a:custGeom>
              <a:avLst/>
              <a:gdLst/>
              <a:ahLst/>
              <a:cxnLst/>
              <a:rect l="0" t="0" r="0" b="0"/>
              <a:pathLst>
                <a:path w="135732" h="113745">
                  <a:moveTo>
                    <a:pt x="0" y="106735"/>
                  </a:moveTo>
                  <a:lnTo>
                    <a:pt x="0" y="102942"/>
                  </a:lnTo>
                  <a:lnTo>
                    <a:pt x="2117" y="98964"/>
                  </a:lnTo>
                  <a:lnTo>
                    <a:pt x="3793" y="96792"/>
                  </a:lnTo>
                  <a:lnTo>
                    <a:pt x="7771" y="94378"/>
                  </a:lnTo>
                  <a:lnTo>
                    <a:pt x="9943" y="93735"/>
                  </a:lnTo>
                  <a:lnTo>
                    <a:pt x="14474" y="88786"/>
                  </a:lnTo>
                  <a:lnTo>
                    <a:pt x="27012" y="68946"/>
                  </a:lnTo>
                  <a:lnTo>
                    <a:pt x="41378" y="55144"/>
                  </a:lnTo>
                  <a:lnTo>
                    <a:pt x="62139" y="21596"/>
                  </a:lnTo>
                  <a:lnTo>
                    <a:pt x="64129" y="16508"/>
                  </a:lnTo>
                  <a:lnTo>
                    <a:pt x="67660" y="11600"/>
                  </a:lnTo>
                  <a:lnTo>
                    <a:pt x="68125" y="9181"/>
                  </a:lnTo>
                  <a:lnTo>
                    <a:pt x="67642" y="6774"/>
                  </a:lnTo>
                  <a:lnTo>
                    <a:pt x="64956" y="1000"/>
                  </a:lnTo>
                  <a:lnTo>
                    <a:pt x="63941" y="526"/>
                  </a:lnTo>
                  <a:lnTo>
                    <a:pt x="60697" y="0"/>
                  </a:lnTo>
                  <a:lnTo>
                    <a:pt x="50617" y="3496"/>
                  </a:lnTo>
                  <a:lnTo>
                    <a:pt x="41367" y="9559"/>
                  </a:lnTo>
                  <a:lnTo>
                    <a:pt x="15811" y="42645"/>
                  </a:lnTo>
                  <a:lnTo>
                    <a:pt x="10996" y="52056"/>
                  </a:lnTo>
                  <a:lnTo>
                    <a:pt x="7651" y="75790"/>
                  </a:lnTo>
                  <a:lnTo>
                    <a:pt x="8038" y="94037"/>
                  </a:lnTo>
                  <a:lnTo>
                    <a:pt x="10981" y="100562"/>
                  </a:lnTo>
                  <a:lnTo>
                    <a:pt x="20893" y="108698"/>
                  </a:lnTo>
                  <a:lnTo>
                    <a:pt x="30091" y="112344"/>
                  </a:lnTo>
                  <a:lnTo>
                    <a:pt x="55111" y="113744"/>
                  </a:lnTo>
                  <a:lnTo>
                    <a:pt x="84281" y="106090"/>
                  </a:lnTo>
                  <a:lnTo>
                    <a:pt x="118977" y="90028"/>
                  </a:lnTo>
                  <a:lnTo>
                    <a:pt x="135731" y="7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392"/>
            <p:cNvSpPr/>
            <p:nvPr/>
          </p:nvSpPr>
          <p:spPr>
            <a:xfrm>
              <a:off x="7858125" y="1457325"/>
              <a:ext cx="135732" cy="142876"/>
            </a:xfrm>
            <a:custGeom>
              <a:avLst/>
              <a:gdLst/>
              <a:ahLst/>
              <a:cxnLst/>
              <a:rect l="0" t="0" r="0" b="0"/>
              <a:pathLst>
                <a:path w="135732" h="142876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3603" y="38479"/>
                  </a:lnTo>
                  <a:lnTo>
                    <a:pt x="50197" y="71053"/>
                  </a:lnTo>
                  <a:lnTo>
                    <a:pt x="76481" y="103516"/>
                  </a:lnTo>
                  <a:lnTo>
                    <a:pt x="95914" y="123493"/>
                  </a:lnTo>
                  <a:lnTo>
                    <a:pt x="118180" y="139462"/>
                  </a:lnTo>
                  <a:lnTo>
                    <a:pt x="127060" y="142426"/>
                  </a:lnTo>
                  <a:lnTo>
                    <a:pt x="135731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393"/>
            <p:cNvSpPr/>
            <p:nvPr/>
          </p:nvSpPr>
          <p:spPr>
            <a:xfrm>
              <a:off x="7837687" y="1593056"/>
              <a:ext cx="120452" cy="85298"/>
            </a:xfrm>
            <a:custGeom>
              <a:avLst/>
              <a:gdLst/>
              <a:ahLst/>
              <a:cxnLst/>
              <a:rect l="0" t="0" r="0" b="0"/>
              <a:pathLst>
                <a:path w="120452" h="85298">
                  <a:moveTo>
                    <a:pt x="6151" y="0"/>
                  </a:moveTo>
                  <a:lnTo>
                    <a:pt x="2358" y="3793"/>
                  </a:lnTo>
                  <a:lnTo>
                    <a:pt x="496" y="7771"/>
                  </a:lnTo>
                  <a:lnTo>
                    <a:pt x="0" y="9943"/>
                  </a:lnTo>
                  <a:lnTo>
                    <a:pt x="7864" y="37411"/>
                  </a:lnTo>
                  <a:lnTo>
                    <a:pt x="20588" y="62326"/>
                  </a:lnTo>
                  <a:lnTo>
                    <a:pt x="37115" y="80847"/>
                  </a:lnTo>
                  <a:lnTo>
                    <a:pt x="43990" y="83557"/>
                  </a:lnTo>
                  <a:lnTo>
                    <a:pt x="57546" y="85297"/>
                  </a:lnTo>
                  <a:lnTo>
                    <a:pt x="62859" y="83418"/>
                  </a:lnTo>
                  <a:lnTo>
                    <a:pt x="97747" y="61873"/>
                  </a:lnTo>
                  <a:lnTo>
                    <a:pt x="104539" y="55016"/>
                  </a:lnTo>
                  <a:lnTo>
                    <a:pt x="117062" y="33850"/>
                  </a:lnTo>
                  <a:lnTo>
                    <a:pt x="120451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394"/>
            <p:cNvSpPr/>
            <p:nvPr/>
          </p:nvSpPr>
          <p:spPr>
            <a:xfrm>
              <a:off x="7729538" y="1650653"/>
              <a:ext cx="128588" cy="85153"/>
            </a:xfrm>
            <a:custGeom>
              <a:avLst/>
              <a:gdLst/>
              <a:ahLst/>
              <a:cxnLst/>
              <a:rect l="0" t="0" r="0" b="0"/>
              <a:pathLst>
                <a:path w="128588" h="85153">
                  <a:moveTo>
                    <a:pt x="0" y="28128"/>
                  </a:moveTo>
                  <a:lnTo>
                    <a:pt x="0" y="34279"/>
                  </a:lnTo>
                  <a:lnTo>
                    <a:pt x="4909" y="40779"/>
                  </a:lnTo>
                  <a:lnTo>
                    <a:pt x="10641" y="55831"/>
                  </a:lnTo>
                  <a:lnTo>
                    <a:pt x="16900" y="62401"/>
                  </a:lnTo>
                  <a:lnTo>
                    <a:pt x="45213" y="82047"/>
                  </a:lnTo>
                  <a:lnTo>
                    <a:pt x="56791" y="84995"/>
                  </a:lnTo>
                  <a:lnTo>
                    <a:pt x="60430" y="85152"/>
                  </a:lnTo>
                  <a:lnTo>
                    <a:pt x="61718" y="84400"/>
                  </a:lnTo>
                  <a:lnTo>
                    <a:pt x="62576" y="83106"/>
                  </a:lnTo>
                  <a:lnTo>
                    <a:pt x="64324" y="79550"/>
                  </a:lnTo>
                  <a:lnTo>
                    <a:pt x="67747" y="75324"/>
                  </a:lnTo>
                  <a:lnTo>
                    <a:pt x="68183" y="72292"/>
                  </a:lnTo>
                  <a:lnTo>
                    <a:pt x="62474" y="47867"/>
                  </a:lnTo>
                  <a:lnTo>
                    <a:pt x="58201" y="33968"/>
                  </a:lnTo>
                  <a:lnTo>
                    <a:pt x="57461" y="22274"/>
                  </a:lnTo>
                  <a:lnTo>
                    <a:pt x="55770" y="18669"/>
                  </a:lnTo>
                  <a:lnTo>
                    <a:pt x="45882" y="7180"/>
                  </a:lnTo>
                  <a:lnTo>
                    <a:pt x="44875" y="4638"/>
                  </a:lnTo>
                  <a:lnTo>
                    <a:pt x="43410" y="2943"/>
                  </a:lnTo>
                  <a:lnTo>
                    <a:pt x="36888" y="0"/>
                  </a:lnTo>
                  <a:lnTo>
                    <a:pt x="46390" y="10207"/>
                  </a:lnTo>
                  <a:lnTo>
                    <a:pt x="76206" y="39247"/>
                  </a:lnTo>
                  <a:lnTo>
                    <a:pt x="83345" y="41477"/>
                  </a:lnTo>
                  <a:lnTo>
                    <a:pt x="99042" y="42292"/>
                  </a:lnTo>
                  <a:lnTo>
                    <a:pt x="105667" y="40244"/>
                  </a:lnTo>
                  <a:lnTo>
                    <a:pt x="112050" y="37482"/>
                  </a:lnTo>
                  <a:lnTo>
                    <a:pt x="122981" y="35133"/>
                  </a:lnTo>
                  <a:lnTo>
                    <a:pt x="124850" y="33592"/>
                  </a:lnTo>
                  <a:lnTo>
                    <a:pt x="128587" y="28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395"/>
            <p:cNvSpPr/>
            <p:nvPr/>
          </p:nvSpPr>
          <p:spPr>
            <a:xfrm>
              <a:off x="7643813" y="1728817"/>
              <a:ext cx="107157" cy="99531"/>
            </a:xfrm>
            <a:custGeom>
              <a:avLst/>
              <a:gdLst/>
              <a:ahLst/>
              <a:cxnLst/>
              <a:rect l="0" t="0" r="0" b="0"/>
              <a:pathLst>
                <a:path w="107157" h="99531">
                  <a:moveTo>
                    <a:pt x="0" y="28546"/>
                  </a:moveTo>
                  <a:lnTo>
                    <a:pt x="0" y="41546"/>
                  </a:lnTo>
                  <a:lnTo>
                    <a:pt x="12979" y="67128"/>
                  </a:lnTo>
                  <a:lnTo>
                    <a:pt x="42419" y="99530"/>
                  </a:lnTo>
                  <a:lnTo>
                    <a:pt x="42730" y="96056"/>
                  </a:lnTo>
                  <a:lnTo>
                    <a:pt x="40687" y="92152"/>
                  </a:lnTo>
                  <a:lnTo>
                    <a:pt x="37927" y="87772"/>
                  </a:lnTo>
                  <a:lnTo>
                    <a:pt x="28500" y="54452"/>
                  </a:lnTo>
                  <a:lnTo>
                    <a:pt x="22156" y="31049"/>
                  </a:lnTo>
                  <a:lnTo>
                    <a:pt x="20852" y="19145"/>
                  </a:lnTo>
                  <a:lnTo>
                    <a:pt x="15308" y="8855"/>
                  </a:lnTo>
                  <a:lnTo>
                    <a:pt x="15761" y="7481"/>
                  </a:lnTo>
                  <a:lnTo>
                    <a:pt x="20527" y="1116"/>
                  </a:lnTo>
                  <a:lnTo>
                    <a:pt x="23146" y="480"/>
                  </a:lnTo>
                  <a:lnTo>
                    <a:pt x="38199" y="0"/>
                  </a:lnTo>
                  <a:lnTo>
                    <a:pt x="42906" y="2100"/>
                  </a:lnTo>
                  <a:lnTo>
                    <a:pt x="66823" y="19897"/>
                  </a:lnTo>
                  <a:lnTo>
                    <a:pt x="75538" y="30305"/>
                  </a:lnTo>
                  <a:lnTo>
                    <a:pt x="100000" y="47952"/>
                  </a:lnTo>
                  <a:lnTo>
                    <a:pt x="107156" y="49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396"/>
            <p:cNvSpPr/>
            <p:nvPr/>
          </p:nvSpPr>
          <p:spPr>
            <a:xfrm>
              <a:off x="6816139" y="1728788"/>
              <a:ext cx="1017438" cy="1171546"/>
            </a:xfrm>
            <a:custGeom>
              <a:avLst/>
              <a:gdLst/>
              <a:ahLst/>
              <a:cxnLst/>
              <a:rect l="0" t="0" r="0" b="0"/>
              <a:pathLst>
                <a:path w="1017438" h="1171546">
                  <a:moveTo>
                    <a:pt x="413336" y="292893"/>
                  </a:moveTo>
                  <a:lnTo>
                    <a:pt x="413336" y="299743"/>
                  </a:lnTo>
                  <a:lnTo>
                    <a:pt x="407185" y="306162"/>
                  </a:lnTo>
                  <a:lnTo>
                    <a:pt x="406487" y="310671"/>
                  </a:lnTo>
                  <a:lnTo>
                    <a:pt x="406218" y="323947"/>
                  </a:lnTo>
                  <a:lnTo>
                    <a:pt x="404087" y="328655"/>
                  </a:lnTo>
                  <a:lnTo>
                    <a:pt x="401288" y="333394"/>
                  </a:lnTo>
                  <a:lnTo>
                    <a:pt x="389193" y="362368"/>
                  </a:lnTo>
                  <a:lnTo>
                    <a:pt x="375457" y="380163"/>
                  </a:lnTo>
                  <a:lnTo>
                    <a:pt x="368719" y="388830"/>
                  </a:lnTo>
                  <a:lnTo>
                    <a:pt x="351286" y="424542"/>
                  </a:lnTo>
                  <a:lnTo>
                    <a:pt x="339754" y="443046"/>
                  </a:lnTo>
                  <a:lnTo>
                    <a:pt x="318378" y="476257"/>
                  </a:lnTo>
                  <a:lnTo>
                    <a:pt x="294953" y="509587"/>
                  </a:lnTo>
                  <a:lnTo>
                    <a:pt x="275528" y="542925"/>
                  </a:lnTo>
                  <a:lnTo>
                    <a:pt x="251609" y="574543"/>
                  </a:lnTo>
                  <a:lnTo>
                    <a:pt x="234754" y="607257"/>
                  </a:lnTo>
                  <a:lnTo>
                    <a:pt x="218339" y="637913"/>
                  </a:lnTo>
                  <a:lnTo>
                    <a:pt x="197348" y="671071"/>
                  </a:lnTo>
                  <a:lnTo>
                    <a:pt x="189548" y="681635"/>
                  </a:lnTo>
                  <a:lnTo>
                    <a:pt x="172249" y="716870"/>
                  </a:lnTo>
                  <a:lnTo>
                    <a:pt x="151285" y="751753"/>
                  </a:lnTo>
                  <a:lnTo>
                    <a:pt x="122413" y="785770"/>
                  </a:lnTo>
                  <a:lnTo>
                    <a:pt x="100096" y="819147"/>
                  </a:lnTo>
                  <a:lnTo>
                    <a:pt x="80164" y="851693"/>
                  </a:lnTo>
                  <a:lnTo>
                    <a:pt x="54769" y="883737"/>
                  </a:lnTo>
                  <a:lnTo>
                    <a:pt x="29972" y="919216"/>
                  </a:lnTo>
                  <a:lnTo>
                    <a:pt x="11797" y="944320"/>
                  </a:lnTo>
                  <a:lnTo>
                    <a:pt x="9912" y="946253"/>
                  </a:lnTo>
                  <a:lnTo>
                    <a:pt x="7817" y="950517"/>
                  </a:lnTo>
                  <a:lnTo>
                    <a:pt x="5414" y="962702"/>
                  </a:lnTo>
                  <a:lnTo>
                    <a:pt x="0" y="970227"/>
                  </a:lnTo>
                  <a:lnTo>
                    <a:pt x="460" y="971462"/>
                  </a:lnTo>
                  <a:lnTo>
                    <a:pt x="4106" y="976992"/>
                  </a:lnTo>
                  <a:lnTo>
                    <a:pt x="5874" y="984515"/>
                  </a:lnTo>
                  <a:lnTo>
                    <a:pt x="10999" y="991279"/>
                  </a:lnTo>
                  <a:lnTo>
                    <a:pt x="13402" y="997945"/>
                  </a:lnTo>
                  <a:lnTo>
                    <a:pt x="44251" y="1031081"/>
                  </a:lnTo>
                  <a:lnTo>
                    <a:pt x="68055" y="1066750"/>
                  </a:lnTo>
                  <a:lnTo>
                    <a:pt x="79961" y="1080767"/>
                  </a:lnTo>
                  <a:lnTo>
                    <a:pt x="103112" y="1098531"/>
                  </a:lnTo>
                  <a:lnTo>
                    <a:pt x="111515" y="1109803"/>
                  </a:lnTo>
                  <a:lnTo>
                    <a:pt x="145772" y="1134210"/>
                  </a:lnTo>
                  <a:lnTo>
                    <a:pt x="153524" y="1144717"/>
                  </a:lnTo>
                  <a:lnTo>
                    <a:pt x="175205" y="1161393"/>
                  </a:lnTo>
                  <a:lnTo>
                    <a:pt x="184734" y="1165948"/>
                  </a:lnTo>
                  <a:lnTo>
                    <a:pt x="187116" y="1167823"/>
                  </a:lnTo>
                  <a:lnTo>
                    <a:pt x="193996" y="1169907"/>
                  </a:lnTo>
                  <a:lnTo>
                    <a:pt x="218956" y="1171545"/>
                  </a:lnTo>
                  <a:lnTo>
                    <a:pt x="228029" y="1165916"/>
                  </a:lnTo>
                  <a:lnTo>
                    <a:pt x="239561" y="1163833"/>
                  </a:lnTo>
                  <a:lnTo>
                    <a:pt x="256177" y="1152086"/>
                  </a:lnTo>
                  <a:lnTo>
                    <a:pt x="258557" y="1151438"/>
                  </a:lnTo>
                  <a:lnTo>
                    <a:pt x="263318" y="1146485"/>
                  </a:lnTo>
                  <a:lnTo>
                    <a:pt x="268874" y="1139786"/>
                  </a:lnTo>
                  <a:lnTo>
                    <a:pt x="301368" y="1111143"/>
                  </a:lnTo>
                  <a:lnTo>
                    <a:pt x="328095" y="1078653"/>
                  </a:lnTo>
                  <a:lnTo>
                    <a:pt x="357184" y="1045365"/>
                  </a:lnTo>
                  <a:lnTo>
                    <a:pt x="374317" y="1031227"/>
                  </a:lnTo>
                  <a:lnTo>
                    <a:pt x="391456" y="1018512"/>
                  </a:lnTo>
                  <a:lnTo>
                    <a:pt x="426456" y="985798"/>
                  </a:lnTo>
                  <a:lnTo>
                    <a:pt x="460893" y="952497"/>
                  </a:lnTo>
                  <a:lnTo>
                    <a:pt x="495681" y="920132"/>
                  </a:lnTo>
                  <a:lnTo>
                    <a:pt x="528959" y="888500"/>
                  </a:lnTo>
                  <a:lnTo>
                    <a:pt x="564464" y="853506"/>
                  </a:lnTo>
                  <a:lnTo>
                    <a:pt x="597103" y="826692"/>
                  </a:lnTo>
                  <a:lnTo>
                    <a:pt x="627535" y="798398"/>
                  </a:lnTo>
                  <a:lnTo>
                    <a:pt x="657306" y="770203"/>
                  </a:lnTo>
                  <a:lnTo>
                    <a:pt x="686430" y="743403"/>
                  </a:lnTo>
                  <a:lnTo>
                    <a:pt x="719938" y="714287"/>
                  </a:lnTo>
                  <a:lnTo>
                    <a:pt x="750113" y="684691"/>
                  </a:lnTo>
                  <a:lnTo>
                    <a:pt x="782829" y="657706"/>
                  </a:lnTo>
                  <a:lnTo>
                    <a:pt x="813272" y="633475"/>
                  </a:lnTo>
                  <a:lnTo>
                    <a:pt x="848959" y="597962"/>
                  </a:lnTo>
                  <a:lnTo>
                    <a:pt x="865466" y="580134"/>
                  </a:lnTo>
                  <a:lnTo>
                    <a:pt x="900782" y="550199"/>
                  </a:lnTo>
                  <a:lnTo>
                    <a:pt x="934349" y="523621"/>
                  </a:lnTo>
                  <a:lnTo>
                    <a:pt x="957785" y="509073"/>
                  </a:lnTo>
                  <a:lnTo>
                    <a:pt x="972025" y="494463"/>
                  </a:lnTo>
                  <a:lnTo>
                    <a:pt x="1005678" y="471527"/>
                  </a:lnTo>
                  <a:lnTo>
                    <a:pt x="1009974" y="466742"/>
                  </a:lnTo>
                  <a:lnTo>
                    <a:pt x="1013902" y="457348"/>
                  </a:lnTo>
                  <a:lnTo>
                    <a:pt x="1017069" y="453826"/>
                  </a:lnTo>
                  <a:lnTo>
                    <a:pt x="1017437" y="452569"/>
                  </a:lnTo>
                  <a:lnTo>
                    <a:pt x="1016889" y="451731"/>
                  </a:lnTo>
                  <a:lnTo>
                    <a:pt x="1015729" y="451173"/>
                  </a:lnTo>
                  <a:lnTo>
                    <a:pt x="1014957" y="450007"/>
                  </a:lnTo>
                  <a:lnTo>
                    <a:pt x="1013614" y="444003"/>
                  </a:lnTo>
                  <a:lnTo>
                    <a:pt x="1008542" y="437424"/>
                  </a:lnTo>
                  <a:lnTo>
                    <a:pt x="1006148" y="430791"/>
                  </a:lnTo>
                  <a:lnTo>
                    <a:pt x="996414" y="419071"/>
                  </a:lnTo>
                  <a:lnTo>
                    <a:pt x="973573" y="401635"/>
                  </a:lnTo>
                  <a:lnTo>
                    <a:pt x="965183" y="390377"/>
                  </a:lnTo>
                  <a:lnTo>
                    <a:pt x="940124" y="368349"/>
                  </a:lnTo>
                  <a:lnTo>
                    <a:pt x="918596" y="335712"/>
                  </a:lnTo>
                  <a:lnTo>
                    <a:pt x="897451" y="305060"/>
                  </a:lnTo>
                  <a:lnTo>
                    <a:pt x="879990" y="271977"/>
                  </a:lnTo>
                  <a:lnTo>
                    <a:pt x="862099" y="241857"/>
                  </a:lnTo>
                  <a:lnTo>
                    <a:pt x="850397" y="213566"/>
                  </a:lnTo>
                  <a:lnTo>
                    <a:pt x="829647" y="177946"/>
                  </a:lnTo>
                  <a:lnTo>
                    <a:pt x="813559" y="143445"/>
                  </a:lnTo>
                  <a:lnTo>
                    <a:pt x="796728" y="109570"/>
                  </a:lnTo>
                  <a:lnTo>
                    <a:pt x="779158" y="76537"/>
                  </a:lnTo>
                  <a:lnTo>
                    <a:pt x="753880" y="41562"/>
                  </a:lnTo>
                  <a:lnTo>
                    <a:pt x="732129" y="18764"/>
                  </a:lnTo>
                  <a:lnTo>
                    <a:pt x="727530" y="16277"/>
                  </a:lnTo>
                  <a:lnTo>
                    <a:pt x="722840" y="14377"/>
                  </a:lnTo>
                  <a:lnTo>
                    <a:pt x="707346" y="1090"/>
                  </a:lnTo>
                  <a:lnTo>
                    <a:pt x="699409" y="28"/>
                  </a:lnTo>
                  <a:lnTo>
                    <a:pt x="685819" y="0"/>
                  </a:lnTo>
                  <a:lnTo>
                    <a:pt x="685478" y="793"/>
                  </a:lnTo>
                  <a:lnTo>
                    <a:pt x="685101" y="3792"/>
                  </a:lnTo>
                  <a:lnTo>
                    <a:pt x="682816" y="7770"/>
                  </a:lnTo>
                  <a:lnTo>
                    <a:pt x="653831" y="41895"/>
                  </a:lnTo>
                  <a:lnTo>
                    <a:pt x="625973" y="69817"/>
                  </a:lnTo>
                  <a:lnTo>
                    <a:pt x="594213" y="97954"/>
                  </a:lnTo>
                  <a:lnTo>
                    <a:pt x="562540" y="131781"/>
                  </a:lnTo>
                  <a:lnTo>
                    <a:pt x="532536" y="166820"/>
                  </a:lnTo>
                  <a:lnTo>
                    <a:pt x="508604" y="200355"/>
                  </a:lnTo>
                  <a:lnTo>
                    <a:pt x="479122" y="230133"/>
                  </a:lnTo>
                  <a:lnTo>
                    <a:pt x="449104" y="264520"/>
                  </a:lnTo>
                  <a:lnTo>
                    <a:pt x="419389" y="300064"/>
                  </a:lnTo>
                  <a:lnTo>
                    <a:pt x="392388" y="335759"/>
                  </a:lnTo>
                  <a:lnTo>
                    <a:pt x="368156" y="366565"/>
                  </a:lnTo>
                  <a:lnTo>
                    <a:pt x="344288" y="400344"/>
                  </a:lnTo>
                  <a:lnTo>
                    <a:pt x="320468" y="430153"/>
                  </a:lnTo>
                  <a:lnTo>
                    <a:pt x="290923" y="464985"/>
                  </a:lnTo>
                  <a:lnTo>
                    <a:pt x="287493" y="470714"/>
                  </a:lnTo>
                  <a:lnTo>
                    <a:pt x="284749" y="478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0" name="SMARTInkShape-Group50"/>
          <p:cNvGrpSpPr/>
          <p:nvPr/>
        </p:nvGrpSpPr>
        <p:grpSpPr>
          <a:xfrm>
            <a:off x="7965921" y="1850392"/>
            <a:ext cx="256205" cy="235546"/>
            <a:chOff x="7965921" y="1850392"/>
            <a:chExt cx="256205" cy="235546"/>
          </a:xfrm>
        </p:grpSpPr>
        <p:sp>
          <p:nvSpPr>
            <p:cNvPr id="1298" name="SMARTInkShape-397"/>
            <p:cNvSpPr/>
            <p:nvPr/>
          </p:nvSpPr>
          <p:spPr>
            <a:xfrm>
              <a:off x="8179594" y="1914525"/>
              <a:ext cx="42532" cy="157164"/>
            </a:xfrm>
            <a:custGeom>
              <a:avLst/>
              <a:gdLst/>
              <a:ahLst/>
              <a:cxnLst/>
              <a:rect l="0" t="0" r="0" b="0"/>
              <a:pathLst>
                <a:path w="42532" h="157164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947" y="7276"/>
                  </a:lnTo>
                  <a:lnTo>
                    <a:pt x="7057" y="10642"/>
                  </a:lnTo>
                  <a:lnTo>
                    <a:pt x="21613" y="43092"/>
                  </a:lnTo>
                  <a:lnTo>
                    <a:pt x="32568" y="66705"/>
                  </a:lnTo>
                  <a:lnTo>
                    <a:pt x="39097" y="98076"/>
                  </a:lnTo>
                  <a:lnTo>
                    <a:pt x="42531" y="126611"/>
                  </a:lnTo>
                  <a:lnTo>
                    <a:pt x="35719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398"/>
            <p:cNvSpPr/>
            <p:nvPr/>
          </p:nvSpPr>
          <p:spPr>
            <a:xfrm>
              <a:off x="7965921" y="1850392"/>
              <a:ext cx="127825" cy="235546"/>
            </a:xfrm>
            <a:custGeom>
              <a:avLst/>
              <a:gdLst/>
              <a:ahLst/>
              <a:cxnLst/>
              <a:rect l="0" t="0" r="0" b="0"/>
              <a:pathLst>
                <a:path w="127825" h="235546">
                  <a:moveTo>
                    <a:pt x="27935" y="92708"/>
                  </a:moveTo>
                  <a:lnTo>
                    <a:pt x="27935" y="109501"/>
                  </a:lnTo>
                  <a:lnTo>
                    <a:pt x="30052" y="114194"/>
                  </a:lnTo>
                  <a:lnTo>
                    <a:pt x="48520" y="144547"/>
                  </a:lnTo>
                  <a:lnTo>
                    <a:pt x="69544" y="179587"/>
                  </a:lnTo>
                  <a:lnTo>
                    <a:pt x="97741" y="212336"/>
                  </a:lnTo>
                  <a:lnTo>
                    <a:pt x="118359" y="232337"/>
                  </a:lnTo>
                  <a:lnTo>
                    <a:pt x="127824" y="235545"/>
                  </a:lnTo>
                  <a:lnTo>
                    <a:pt x="120161" y="225690"/>
                  </a:lnTo>
                  <a:lnTo>
                    <a:pt x="99356" y="192208"/>
                  </a:lnTo>
                  <a:lnTo>
                    <a:pt x="93809" y="183761"/>
                  </a:lnTo>
                  <a:lnTo>
                    <a:pt x="79430" y="169755"/>
                  </a:lnTo>
                  <a:lnTo>
                    <a:pt x="64917" y="151936"/>
                  </a:lnTo>
                  <a:lnTo>
                    <a:pt x="44192" y="134041"/>
                  </a:lnTo>
                  <a:lnTo>
                    <a:pt x="14141" y="98322"/>
                  </a:lnTo>
                  <a:lnTo>
                    <a:pt x="4220" y="76707"/>
                  </a:lnTo>
                  <a:lnTo>
                    <a:pt x="0" y="50247"/>
                  </a:lnTo>
                  <a:lnTo>
                    <a:pt x="438" y="40499"/>
                  </a:lnTo>
                  <a:lnTo>
                    <a:pt x="9340" y="16532"/>
                  </a:lnTo>
                  <a:lnTo>
                    <a:pt x="16164" y="6020"/>
                  </a:lnTo>
                  <a:lnTo>
                    <a:pt x="20851" y="2586"/>
                  </a:lnTo>
                  <a:lnTo>
                    <a:pt x="27953" y="653"/>
                  </a:lnTo>
                  <a:lnTo>
                    <a:pt x="37463" y="0"/>
                  </a:lnTo>
                  <a:lnTo>
                    <a:pt x="61691" y="9796"/>
                  </a:lnTo>
                  <a:lnTo>
                    <a:pt x="68867" y="16436"/>
                  </a:lnTo>
                  <a:lnTo>
                    <a:pt x="75496" y="23884"/>
                  </a:lnTo>
                  <a:lnTo>
                    <a:pt x="90570" y="37250"/>
                  </a:lnTo>
                  <a:lnTo>
                    <a:pt x="110420" y="66449"/>
                  </a:lnTo>
                  <a:lnTo>
                    <a:pt x="112701" y="76108"/>
                  </a:lnTo>
                  <a:lnTo>
                    <a:pt x="113623" y="105703"/>
                  </a:lnTo>
                  <a:lnTo>
                    <a:pt x="111527" y="112506"/>
                  </a:lnTo>
                  <a:lnTo>
                    <a:pt x="108743" y="118176"/>
                  </a:lnTo>
                  <a:lnTo>
                    <a:pt x="106382" y="125830"/>
                  </a:lnTo>
                  <a:lnTo>
                    <a:pt x="100453" y="134131"/>
                  </a:lnTo>
                  <a:lnTo>
                    <a:pt x="97736" y="134931"/>
                  </a:lnTo>
                  <a:lnTo>
                    <a:pt x="92229" y="135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0" name="SMARTInkShape-Group51"/>
          <p:cNvGrpSpPr/>
          <p:nvPr/>
        </p:nvGrpSpPr>
        <p:grpSpPr>
          <a:xfrm>
            <a:off x="8159626" y="1179157"/>
            <a:ext cx="912938" cy="778232"/>
            <a:chOff x="8159626" y="1179157"/>
            <a:chExt cx="912938" cy="778232"/>
          </a:xfrm>
        </p:grpSpPr>
        <p:sp>
          <p:nvSpPr>
            <p:cNvPr id="1301" name="SMARTInkShape-399"/>
            <p:cNvSpPr/>
            <p:nvPr/>
          </p:nvSpPr>
          <p:spPr>
            <a:xfrm>
              <a:off x="8866778" y="1179157"/>
              <a:ext cx="205786" cy="192018"/>
            </a:xfrm>
            <a:custGeom>
              <a:avLst/>
              <a:gdLst/>
              <a:ahLst/>
              <a:cxnLst/>
              <a:rect l="0" t="0" r="0" b="0"/>
              <a:pathLst>
                <a:path w="205786" h="192018">
                  <a:moveTo>
                    <a:pt x="34335" y="70999"/>
                  </a:moveTo>
                  <a:lnTo>
                    <a:pt x="30542" y="74792"/>
                  </a:lnTo>
                  <a:lnTo>
                    <a:pt x="26564" y="76653"/>
                  </a:lnTo>
                  <a:lnTo>
                    <a:pt x="24392" y="77150"/>
                  </a:lnTo>
                  <a:lnTo>
                    <a:pt x="22943" y="78275"/>
                  </a:lnTo>
                  <a:lnTo>
                    <a:pt x="21334" y="81641"/>
                  </a:lnTo>
                  <a:lnTo>
                    <a:pt x="20111" y="82856"/>
                  </a:lnTo>
                  <a:lnTo>
                    <a:pt x="10217" y="88759"/>
                  </a:lnTo>
                  <a:lnTo>
                    <a:pt x="0" y="98259"/>
                  </a:lnTo>
                  <a:lnTo>
                    <a:pt x="333" y="99491"/>
                  </a:lnTo>
                  <a:lnTo>
                    <a:pt x="4887" y="105610"/>
                  </a:lnTo>
                  <a:lnTo>
                    <a:pt x="7489" y="106225"/>
                  </a:lnTo>
                  <a:lnTo>
                    <a:pt x="22803" y="107447"/>
                  </a:lnTo>
                  <a:lnTo>
                    <a:pt x="32152" y="111608"/>
                  </a:lnTo>
                  <a:lnTo>
                    <a:pt x="67773" y="119925"/>
                  </a:lnTo>
                  <a:lnTo>
                    <a:pt x="85948" y="121586"/>
                  </a:lnTo>
                  <a:lnTo>
                    <a:pt x="95312" y="126645"/>
                  </a:lnTo>
                  <a:lnTo>
                    <a:pt x="100594" y="130920"/>
                  </a:lnTo>
                  <a:lnTo>
                    <a:pt x="103471" y="137583"/>
                  </a:lnTo>
                  <a:lnTo>
                    <a:pt x="105637" y="162614"/>
                  </a:lnTo>
                  <a:lnTo>
                    <a:pt x="103595" y="169396"/>
                  </a:lnTo>
                  <a:lnTo>
                    <a:pt x="100836" y="175056"/>
                  </a:lnTo>
                  <a:lnTo>
                    <a:pt x="98489" y="182705"/>
                  </a:lnTo>
                  <a:lnTo>
                    <a:pt x="95127" y="187586"/>
                  </a:lnTo>
                  <a:lnTo>
                    <a:pt x="90987" y="190284"/>
                  </a:lnTo>
                  <a:lnTo>
                    <a:pt x="81861" y="192017"/>
                  </a:lnTo>
                  <a:lnTo>
                    <a:pt x="80307" y="191365"/>
                  </a:lnTo>
                  <a:lnTo>
                    <a:pt x="79270" y="190137"/>
                  </a:lnTo>
                  <a:lnTo>
                    <a:pt x="78579" y="188524"/>
                  </a:lnTo>
                  <a:lnTo>
                    <a:pt x="77251" y="156479"/>
                  </a:lnTo>
                  <a:lnTo>
                    <a:pt x="78015" y="147090"/>
                  </a:lnTo>
                  <a:lnTo>
                    <a:pt x="89384" y="112118"/>
                  </a:lnTo>
                  <a:lnTo>
                    <a:pt x="98683" y="79445"/>
                  </a:lnTo>
                  <a:lnTo>
                    <a:pt x="109748" y="47505"/>
                  </a:lnTo>
                  <a:lnTo>
                    <a:pt x="114407" y="24819"/>
                  </a:lnTo>
                  <a:lnTo>
                    <a:pt x="118384" y="14983"/>
                  </a:lnTo>
                  <a:lnTo>
                    <a:pt x="118943" y="12224"/>
                  </a:lnTo>
                  <a:lnTo>
                    <a:pt x="118522" y="9591"/>
                  </a:lnTo>
                  <a:lnTo>
                    <a:pt x="113811" y="1039"/>
                  </a:lnTo>
                  <a:lnTo>
                    <a:pt x="111197" y="218"/>
                  </a:lnTo>
                  <a:lnTo>
                    <a:pt x="109389" y="0"/>
                  </a:lnTo>
                  <a:lnTo>
                    <a:pt x="105263" y="1873"/>
                  </a:lnTo>
                  <a:lnTo>
                    <a:pt x="103051" y="3484"/>
                  </a:lnTo>
                  <a:lnTo>
                    <a:pt x="96146" y="13336"/>
                  </a:lnTo>
                  <a:lnTo>
                    <a:pt x="88101" y="34056"/>
                  </a:lnTo>
                  <a:lnTo>
                    <a:pt x="88129" y="42938"/>
                  </a:lnTo>
                  <a:lnTo>
                    <a:pt x="90787" y="51384"/>
                  </a:lnTo>
                  <a:lnTo>
                    <a:pt x="98961" y="63273"/>
                  </a:lnTo>
                  <a:lnTo>
                    <a:pt x="108219" y="73266"/>
                  </a:lnTo>
                  <a:lnTo>
                    <a:pt x="112945" y="75975"/>
                  </a:lnTo>
                  <a:lnTo>
                    <a:pt x="115317" y="76698"/>
                  </a:lnTo>
                  <a:lnTo>
                    <a:pt x="122185" y="75384"/>
                  </a:lnTo>
                  <a:lnTo>
                    <a:pt x="134976" y="72298"/>
                  </a:lnTo>
                  <a:lnTo>
                    <a:pt x="139530" y="71865"/>
                  </a:lnTo>
                  <a:lnTo>
                    <a:pt x="148821" y="67151"/>
                  </a:lnTo>
                  <a:lnTo>
                    <a:pt x="181983" y="47380"/>
                  </a:lnTo>
                  <a:lnTo>
                    <a:pt x="205785" y="281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400"/>
            <p:cNvSpPr/>
            <p:nvPr/>
          </p:nvSpPr>
          <p:spPr>
            <a:xfrm>
              <a:off x="8823551" y="1314450"/>
              <a:ext cx="98994" cy="105917"/>
            </a:xfrm>
            <a:custGeom>
              <a:avLst/>
              <a:gdLst/>
              <a:ahLst/>
              <a:cxnLst/>
              <a:rect l="0" t="0" r="0" b="0"/>
              <a:pathLst>
                <a:path w="98994" h="105917">
                  <a:moveTo>
                    <a:pt x="13268" y="0"/>
                  </a:moveTo>
                  <a:lnTo>
                    <a:pt x="7117" y="6151"/>
                  </a:lnTo>
                  <a:lnTo>
                    <a:pt x="0" y="33854"/>
                  </a:lnTo>
                  <a:lnTo>
                    <a:pt x="6315" y="66705"/>
                  </a:lnTo>
                  <a:lnTo>
                    <a:pt x="19102" y="97191"/>
                  </a:lnTo>
                  <a:lnTo>
                    <a:pt x="26447" y="105916"/>
                  </a:lnTo>
                  <a:lnTo>
                    <a:pt x="27610" y="105535"/>
                  </a:lnTo>
                  <a:lnTo>
                    <a:pt x="38168" y="96482"/>
                  </a:lnTo>
                  <a:lnTo>
                    <a:pt x="40210" y="90241"/>
                  </a:lnTo>
                  <a:lnTo>
                    <a:pt x="43475" y="77803"/>
                  </a:lnTo>
                  <a:lnTo>
                    <a:pt x="47897" y="63170"/>
                  </a:lnTo>
                  <a:lnTo>
                    <a:pt x="48664" y="51349"/>
                  </a:lnTo>
                  <a:lnTo>
                    <a:pt x="46726" y="44517"/>
                  </a:lnTo>
                  <a:lnTo>
                    <a:pt x="42808" y="37457"/>
                  </a:lnTo>
                  <a:lnTo>
                    <a:pt x="41868" y="28915"/>
                  </a:lnTo>
                  <a:lnTo>
                    <a:pt x="41844" y="45376"/>
                  </a:lnTo>
                  <a:lnTo>
                    <a:pt x="43960" y="50065"/>
                  </a:lnTo>
                  <a:lnTo>
                    <a:pt x="45636" y="52427"/>
                  </a:lnTo>
                  <a:lnTo>
                    <a:pt x="49614" y="55051"/>
                  </a:lnTo>
                  <a:lnTo>
                    <a:pt x="54027" y="57011"/>
                  </a:lnTo>
                  <a:lnTo>
                    <a:pt x="70434" y="69452"/>
                  </a:lnTo>
                  <a:lnTo>
                    <a:pt x="82326" y="71176"/>
                  </a:lnTo>
                  <a:lnTo>
                    <a:pt x="98993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401"/>
            <p:cNvSpPr/>
            <p:nvPr/>
          </p:nvSpPr>
          <p:spPr>
            <a:xfrm>
              <a:off x="8641124" y="1300620"/>
              <a:ext cx="194621" cy="242431"/>
            </a:xfrm>
            <a:custGeom>
              <a:avLst/>
              <a:gdLst/>
              <a:ahLst/>
              <a:cxnLst/>
              <a:rect l="0" t="0" r="0" b="0"/>
              <a:pathLst>
                <a:path w="194621" h="242431">
                  <a:moveTo>
                    <a:pt x="45676" y="120986"/>
                  </a:moveTo>
                  <a:lnTo>
                    <a:pt x="49469" y="120986"/>
                  </a:lnTo>
                  <a:lnTo>
                    <a:pt x="50586" y="121780"/>
                  </a:lnTo>
                  <a:lnTo>
                    <a:pt x="51331" y="123103"/>
                  </a:lnTo>
                  <a:lnTo>
                    <a:pt x="51827" y="124779"/>
                  </a:lnTo>
                  <a:lnTo>
                    <a:pt x="52952" y="125896"/>
                  </a:lnTo>
                  <a:lnTo>
                    <a:pt x="59120" y="129056"/>
                  </a:lnTo>
                  <a:lnTo>
                    <a:pt x="69856" y="139340"/>
                  </a:lnTo>
                  <a:lnTo>
                    <a:pt x="96192" y="171091"/>
                  </a:lnTo>
                  <a:lnTo>
                    <a:pt x="128099" y="204187"/>
                  </a:lnTo>
                  <a:lnTo>
                    <a:pt x="157461" y="239898"/>
                  </a:lnTo>
                  <a:lnTo>
                    <a:pt x="159967" y="242421"/>
                  </a:lnTo>
                  <a:lnTo>
                    <a:pt x="166825" y="242430"/>
                  </a:lnTo>
                  <a:lnTo>
                    <a:pt x="160262" y="242430"/>
                  </a:lnTo>
                  <a:lnTo>
                    <a:pt x="160061" y="238638"/>
                  </a:lnTo>
                  <a:lnTo>
                    <a:pt x="157897" y="234659"/>
                  </a:lnTo>
                  <a:lnTo>
                    <a:pt x="148589" y="223297"/>
                  </a:lnTo>
                  <a:lnTo>
                    <a:pt x="146978" y="218581"/>
                  </a:lnTo>
                  <a:lnTo>
                    <a:pt x="142028" y="213839"/>
                  </a:lnTo>
                  <a:lnTo>
                    <a:pt x="107446" y="189895"/>
                  </a:lnTo>
                  <a:lnTo>
                    <a:pt x="72126" y="163352"/>
                  </a:lnTo>
                  <a:lnTo>
                    <a:pt x="36856" y="140884"/>
                  </a:lnTo>
                  <a:lnTo>
                    <a:pt x="25087" y="132211"/>
                  </a:lnTo>
                  <a:lnTo>
                    <a:pt x="11064" y="113708"/>
                  </a:lnTo>
                  <a:lnTo>
                    <a:pt x="651" y="94766"/>
                  </a:lnTo>
                  <a:lnTo>
                    <a:pt x="0" y="83139"/>
                  </a:lnTo>
                  <a:lnTo>
                    <a:pt x="6050" y="56272"/>
                  </a:lnTo>
                  <a:lnTo>
                    <a:pt x="16384" y="38929"/>
                  </a:lnTo>
                  <a:lnTo>
                    <a:pt x="43245" y="10084"/>
                  </a:lnTo>
                  <a:lnTo>
                    <a:pt x="55892" y="3019"/>
                  </a:lnTo>
                  <a:lnTo>
                    <a:pt x="75312" y="0"/>
                  </a:lnTo>
                  <a:lnTo>
                    <a:pt x="80808" y="1863"/>
                  </a:lnTo>
                  <a:lnTo>
                    <a:pt x="90804" y="9526"/>
                  </a:lnTo>
                  <a:lnTo>
                    <a:pt x="98029" y="20139"/>
                  </a:lnTo>
                  <a:lnTo>
                    <a:pt x="101405" y="37131"/>
                  </a:lnTo>
                  <a:lnTo>
                    <a:pt x="102702" y="68345"/>
                  </a:lnTo>
                  <a:lnTo>
                    <a:pt x="95543" y="101128"/>
                  </a:lnTo>
                  <a:lnTo>
                    <a:pt x="88464" y="117531"/>
                  </a:lnTo>
                  <a:lnTo>
                    <a:pt x="86901" y="118683"/>
                  </a:lnTo>
                  <a:lnTo>
                    <a:pt x="82482" y="120531"/>
                  </a:lnTo>
                  <a:lnTo>
                    <a:pt x="91434" y="111003"/>
                  </a:lnTo>
                  <a:lnTo>
                    <a:pt x="115195" y="97134"/>
                  </a:lnTo>
                  <a:lnTo>
                    <a:pt x="129157" y="93810"/>
                  </a:lnTo>
                  <a:lnTo>
                    <a:pt x="143348" y="92826"/>
                  </a:lnTo>
                  <a:lnTo>
                    <a:pt x="157606" y="96326"/>
                  </a:lnTo>
                  <a:lnTo>
                    <a:pt x="170944" y="104621"/>
                  </a:lnTo>
                  <a:lnTo>
                    <a:pt x="178748" y="112345"/>
                  </a:lnTo>
                  <a:lnTo>
                    <a:pt x="190896" y="133322"/>
                  </a:lnTo>
                  <a:lnTo>
                    <a:pt x="194273" y="147307"/>
                  </a:lnTo>
                  <a:lnTo>
                    <a:pt x="194620" y="167049"/>
                  </a:lnTo>
                  <a:lnTo>
                    <a:pt x="183485" y="201289"/>
                  </a:lnTo>
                  <a:lnTo>
                    <a:pt x="171843" y="221882"/>
                  </a:lnTo>
                  <a:lnTo>
                    <a:pt x="164727" y="230080"/>
                  </a:lnTo>
                  <a:lnTo>
                    <a:pt x="159971" y="232972"/>
                  </a:lnTo>
                  <a:lnTo>
                    <a:pt x="157592" y="233744"/>
                  </a:lnTo>
                  <a:lnTo>
                    <a:pt x="156005" y="235052"/>
                  </a:lnTo>
                  <a:lnTo>
                    <a:pt x="152832" y="242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402"/>
            <p:cNvSpPr/>
            <p:nvPr/>
          </p:nvSpPr>
          <p:spPr>
            <a:xfrm>
              <a:off x="8704115" y="1535906"/>
              <a:ext cx="39836" cy="114301"/>
            </a:xfrm>
            <a:custGeom>
              <a:avLst/>
              <a:gdLst/>
              <a:ahLst/>
              <a:cxnLst/>
              <a:rect l="0" t="0" r="0" b="0"/>
              <a:pathLst>
                <a:path w="39836" h="114301">
                  <a:moveTo>
                    <a:pt x="4116" y="0"/>
                  </a:moveTo>
                  <a:lnTo>
                    <a:pt x="323" y="0"/>
                  </a:lnTo>
                  <a:lnTo>
                    <a:pt x="0" y="1588"/>
                  </a:lnTo>
                  <a:lnTo>
                    <a:pt x="6141" y="31685"/>
                  </a:lnTo>
                  <a:lnTo>
                    <a:pt x="12927" y="63940"/>
                  </a:lnTo>
                  <a:lnTo>
                    <a:pt x="28026" y="97611"/>
                  </a:lnTo>
                  <a:lnTo>
                    <a:pt x="32281" y="112469"/>
                  </a:lnTo>
                  <a:lnTo>
                    <a:pt x="33211" y="113080"/>
                  </a:lnTo>
                  <a:lnTo>
                    <a:pt x="3983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403"/>
            <p:cNvSpPr/>
            <p:nvPr/>
          </p:nvSpPr>
          <p:spPr>
            <a:xfrm>
              <a:off x="8593931" y="1564481"/>
              <a:ext cx="35604" cy="85718"/>
            </a:xfrm>
            <a:custGeom>
              <a:avLst/>
              <a:gdLst/>
              <a:ahLst/>
              <a:cxnLst/>
              <a:rect l="0" t="0" r="0" b="0"/>
              <a:pathLst>
                <a:path w="35604" h="85718">
                  <a:moveTo>
                    <a:pt x="0" y="64294"/>
                  </a:moveTo>
                  <a:lnTo>
                    <a:pt x="0" y="68086"/>
                  </a:lnTo>
                  <a:lnTo>
                    <a:pt x="794" y="69204"/>
                  </a:lnTo>
                  <a:lnTo>
                    <a:pt x="2117" y="69948"/>
                  </a:lnTo>
                  <a:lnTo>
                    <a:pt x="3793" y="70445"/>
                  </a:lnTo>
                  <a:lnTo>
                    <a:pt x="4910" y="71570"/>
                  </a:lnTo>
                  <a:lnTo>
                    <a:pt x="6151" y="74936"/>
                  </a:lnTo>
                  <a:lnTo>
                    <a:pt x="7276" y="76151"/>
                  </a:lnTo>
                  <a:lnTo>
                    <a:pt x="21350" y="85000"/>
                  </a:lnTo>
                  <a:lnTo>
                    <a:pt x="35327" y="85717"/>
                  </a:lnTo>
                  <a:lnTo>
                    <a:pt x="35603" y="81931"/>
                  </a:lnTo>
                  <a:lnTo>
                    <a:pt x="33551" y="77953"/>
                  </a:lnTo>
                  <a:lnTo>
                    <a:pt x="30787" y="73540"/>
                  </a:lnTo>
                  <a:lnTo>
                    <a:pt x="29230" y="65799"/>
                  </a:lnTo>
                  <a:lnTo>
                    <a:pt x="27839" y="45105"/>
                  </a:lnTo>
                  <a:lnTo>
                    <a:pt x="22432" y="2727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404"/>
            <p:cNvSpPr/>
            <p:nvPr/>
          </p:nvSpPr>
          <p:spPr>
            <a:xfrm>
              <a:off x="8508535" y="1650206"/>
              <a:ext cx="113972" cy="99853"/>
            </a:xfrm>
            <a:custGeom>
              <a:avLst/>
              <a:gdLst/>
              <a:ahLst/>
              <a:cxnLst/>
              <a:rect l="0" t="0" r="0" b="0"/>
              <a:pathLst>
                <a:path w="113972" h="99853">
                  <a:moveTo>
                    <a:pt x="35390" y="0"/>
                  </a:moveTo>
                  <a:lnTo>
                    <a:pt x="23088" y="0"/>
                  </a:lnTo>
                  <a:lnTo>
                    <a:pt x="17899" y="3793"/>
                  </a:lnTo>
                  <a:lnTo>
                    <a:pt x="11333" y="13736"/>
                  </a:lnTo>
                  <a:lnTo>
                    <a:pt x="2170" y="45351"/>
                  </a:lnTo>
                  <a:lnTo>
                    <a:pt x="0" y="69071"/>
                  </a:lnTo>
                  <a:lnTo>
                    <a:pt x="5851" y="93840"/>
                  </a:lnTo>
                  <a:lnTo>
                    <a:pt x="6966" y="95898"/>
                  </a:lnTo>
                  <a:lnTo>
                    <a:pt x="8503" y="97270"/>
                  </a:lnTo>
                  <a:lnTo>
                    <a:pt x="10322" y="98184"/>
                  </a:lnTo>
                  <a:lnTo>
                    <a:pt x="25941" y="99852"/>
                  </a:lnTo>
                  <a:lnTo>
                    <a:pt x="29338" y="97825"/>
                  </a:lnTo>
                  <a:lnTo>
                    <a:pt x="48284" y="83416"/>
                  </a:lnTo>
                  <a:lnTo>
                    <a:pt x="53027" y="75174"/>
                  </a:lnTo>
                  <a:lnTo>
                    <a:pt x="62824" y="41853"/>
                  </a:lnTo>
                  <a:lnTo>
                    <a:pt x="63865" y="20164"/>
                  </a:lnTo>
                  <a:lnTo>
                    <a:pt x="61804" y="14782"/>
                  </a:lnTo>
                  <a:lnTo>
                    <a:pt x="60144" y="12236"/>
                  </a:lnTo>
                  <a:lnTo>
                    <a:pt x="58242" y="10539"/>
                  </a:lnTo>
                  <a:lnTo>
                    <a:pt x="42656" y="751"/>
                  </a:lnTo>
                  <a:lnTo>
                    <a:pt x="36504" y="99"/>
                  </a:lnTo>
                  <a:lnTo>
                    <a:pt x="36133" y="860"/>
                  </a:lnTo>
                  <a:lnTo>
                    <a:pt x="35720" y="3822"/>
                  </a:lnTo>
                  <a:lnTo>
                    <a:pt x="37653" y="7784"/>
                  </a:lnTo>
                  <a:lnTo>
                    <a:pt x="45362" y="16795"/>
                  </a:lnTo>
                  <a:lnTo>
                    <a:pt x="49876" y="19371"/>
                  </a:lnTo>
                  <a:lnTo>
                    <a:pt x="54528" y="21309"/>
                  </a:lnTo>
                  <a:lnTo>
                    <a:pt x="61610" y="26070"/>
                  </a:lnTo>
                  <a:lnTo>
                    <a:pt x="69529" y="27833"/>
                  </a:lnTo>
                  <a:lnTo>
                    <a:pt x="86785" y="28477"/>
                  </a:lnTo>
                  <a:lnTo>
                    <a:pt x="98420" y="24754"/>
                  </a:lnTo>
                  <a:lnTo>
                    <a:pt x="113971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405"/>
            <p:cNvSpPr/>
            <p:nvPr/>
          </p:nvSpPr>
          <p:spPr>
            <a:xfrm>
              <a:off x="8432932" y="1700609"/>
              <a:ext cx="117014" cy="178198"/>
            </a:xfrm>
            <a:custGeom>
              <a:avLst/>
              <a:gdLst/>
              <a:ahLst/>
              <a:cxnLst/>
              <a:rect l="0" t="0" r="0" b="0"/>
              <a:pathLst>
                <a:path w="117014" h="178198">
                  <a:moveTo>
                    <a:pt x="53843" y="28179"/>
                  </a:moveTo>
                  <a:lnTo>
                    <a:pt x="50050" y="20594"/>
                  </a:lnTo>
                  <a:lnTo>
                    <a:pt x="48139" y="18360"/>
                  </a:lnTo>
                  <a:lnTo>
                    <a:pt x="25252" y="1612"/>
                  </a:lnTo>
                  <a:lnTo>
                    <a:pt x="15740" y="0"/>
                  </a:lnTo>
                  <a:lnTo>
                    <a:pt x="10979" y="1897"/>
                  </a:lnTo>
                  <a:lnTo>
                    <a:pt x="8598" y="3513"/>
                  </a:lnTo>
                  <a:lnTo>
                    <a:pt x="7011" y="5385"/>
                  </a:lnTo>
                  <a:lnTo>
                    <a:pt x="463" y="16407"/>
                  </a:lnTo>
                  <a:lnTo>
                    <a:pt x="0" y="19537"/>
                  </a:lnTo>
                  <a:lnTo>
                    <a:pt x="4500" y="51944"/>
                  </a:lnTo>
                  <a:lnTo>
                    <a:pt x="12648" y="70899"/>
                  </a:lnTo>
                  <a:lnTo>
                    <a:pt x="14473" y="73327"/>
                  </a:lnTo>
                  <a:lnTo>
                    <a:pt x="18618" y="76026"/>
                  </a:lnTo>
                  <a:lnTo>
                    <a:pt x="23954" y="77758"/>
                  </a:lnTo>
                  <a:lnTo>
                    <a:pt x="26800" y="75878"/>
                  </a:lnTo>
                  <a:lnTo>
                    <a:pt x="28671" y="74266"/>
                  </a:lnTo>
                  <a:lnTo>
                    <a:pt x="30749" y="70358"/>
                  </a:lnTo>
                  <a:lnTo>
                    <a:pt x="31303" y="68204"/>
                  </a:lnTo>
                  <a:lnTo>
                    <a:pt x="37102" y="58251"/>
                  </a:lnTo>
                  <a:lnTo>
                    <a:pt x="39543" y="23190"/>
                  </a:lnTo>
                  <a:lnTo>
                    <a:pt x="39556" y="14223"/>
                  </a:lnTo>
                  <a:lnTo>
                    <a:pt x="50197" y="24542"/>
                  </a:lnTo>
                  <a:lnTo>
                    <a:pt x="72912" y="59899"/>
                  </a:lnTo>
                  <a:lnTo>
                    <a:pt x="80836" y="72855"/>
                  </a:lnTo>
                  <a:lnTo>
                    <a:pt x="92092" y="83661"/>
                  </a:lnTo>
                  <a:lnTo>
                    <a:pt x="107622" y="110915"/>
                  </a:lnTo>
                  <a:lnTo>
                    <a:pt x="112444" y="126425"/>
                  </a:lnTo>
                  <a:lnTo>
                    <a:pt x="114342" y="129395"/>
                  </a:lnTo>
                  <a:lnTo>
                    <a:pt x="117013" y="141159"/>
                  </a:lnTo>
                  <a:lnTo>
                    <a:pt x="114011" y="154699"/>
                  </a:lnTo>
                  <a:lnTo>
                    <a:pt x="103894" y="174762"/>
                  </a:lnTo>
                  <a:lnTo>
                    <a:pt x="102292" y="175907"/>
                  </a:lnTo>
                  <a:lnTo>
                    <a:pt x="98395" y="177179"/>
                  </a:lnTo>
                  <a:lnTo>
                    <a:pt x="82418" y="1781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406"/>
            <p:cNvSpPr/>
            <p:nvPr/>
          </p:nvSpPr>
          <p:spPr>
            <a:xfrm>
              <a:off x="8336756" y="1772068"/>
              <a:ext cx="100014" cy="70984"/>
            </a:xfrm>
            <a:custGeom>
              <a:avLst/>
              <a:gdLst/>
              <a:ahLst/>
              <a:cxnLst/>
              <a:rect l="0" t="0" r="0" b="0"/>
              <a:pathLst>
                <a:path w="100014" h="70984">
                  <a:moveTo>
                    <a:pt x="0" y="28157"/>
                  </a:moveTo>
                  <a:lnTo>
                    <a:pt x="0" y="31949"/>
                  </a:lnTo>
                  <a:lnTo>
                    <a:pt x="2117" y="35928"/>
                  </a:lnTo>
                  <a:lnTo>
                    <a:pt x="23911" y="59204"/>
                  </a:lnTo>
                  <a:lnTo>
                    <a:pt x="38266" y="67862"/>
                  </a:lnTo>
                  <a:lnTo>
                    <a:pt x="49569" y="70396"/>
                  </a:lnTo>
                  <a:lnTo>
                    <a:pt x="62858" y="70983"/>
                  </a:lnTo>
                  <a:lnTo>
                    <a:pt x="63337" y="70202"/>
                  </a:lnTo>
                  <a:lnTo>
                    <a:pt x="71132" y="40321"/>
                  </a:lnTo>
                  <a:lnTo>
                    <a:pt x="69185" y="35415"/>
                  </a:lnTo>
                  <a:lnTo>
                    <a:pt x="66468" y="30589"/>
                  </a:lnTo>
                  <a:lnTo>
                    <a:pt x="64144" y="23410"/>
                  </a:lnTo>
                  <a:lnTo>
                    <a:pt x="59575" y="16255"/>
                  </a:lnTo>
                  <a:lnTo>
                    <a:pt x="57869" y="9108"/>
                  </a:lnTo>
                  <a:lnTo>
                    <a:pt x="57178" y="0"/>
                  </a:lnTo>
                  <a:lnTo>
                    <a:pt x="57151" y="10235"/>
                  </a:lnTo>
                  <a:lnTo>
                    <a:pt x="59267" y="14371"/>
                  </a:lnTo>
                  <a:lnTo>
                    <a:pt x="67093" y="23494"/>
                  </a:lnTo>
                  <a:lnTo>
                    <a:pt x="71624" y="26084"/>
                  </a:lnTo>
                  <a:lnTo>
                    <a:pt x="80753" y="27543"/>
                  </a:lnTo>
                  <a:lnTo>
                    <a:pt x="100013" y="28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407"/>
            <p:cNvSpPr/>
            <p:nvPr/>
          </p:nvSpPr>
          <p:spPr>
            <a:xfrm>
              <a:off x="8159626" y="1743369"/>
              <a:ext cx="204170" cy="214020"/>
            </a:xfrm>
            <a:custGeom>
              <a:avLst/>
              <a:gdLst/>
              <a:ahLst/>
              <a:cxnLst/>
              <a:rect l="0" t="0" r="0" b="0"/>
              <a:pathLst>
                <a:path w="204170" h="214020">
                  <a:moveTo>
                    <a:pt x="91405" y="6850"/>
                  </a:moveTo>
                  <a:lnTo>
                    <a:pt x="70372" y="368"/>
                  </a:lnTo>
                  <a:lnTo>
                    <a:pt x="63272" y="0"/>
                  </a:lnTo>
                  <a:lnTo>
                    <a:pt x="56941" y="1953"/>
                  </a:lnTo>
                  <a:lnTo>
                    <a:pt x="26867" y="24547"/>
                  </a:lnTo>
                  <a:lnTo>
                    <a:pt x="3475" y="55508"/>
                  </a:lnTo>
                  <a:lnTo>
                    <a:pt x="0" y="65276"/>
                  </a:lnTo>
                  <a:lnTo>
                    <a:pt x="1304" y="72769"/>
                  </a:lnTo>
                  <a:lnTo>
                    <a:pt x="4816" y="82930"/>
                  </a:lnTo>
                  <a:lnTo>
                    <a:pt x="15547" y="95154"/>
                  </a:lnTo>
                  <a:lnTo>
                    <a:pt x="20120" y="97690"/>
                  </a:lnTo>
                  <a:lnTo>
                    <a:pt x="29273" y="99118"/>
                  </a:lnTo>
                  <a:lnTo>
                    <a:pt x="64367" y="99683"/>
                  </a:lnTo>
                  <a:lnTo>
                    <a:pt x="93097" y="101831"/>
                  </a:lnTo>
                  <a:lnTo>
                    <a:pt x="126553" y="111903"/>
                  </a:lnTo>
                  <a:lnTo>
                    <a:pt x="157821" y="125937"/>
                  </a:lnTo>
                  <a:lnTo>
                    <a:pt x="177079" y="137559"/>
                  </a:lnTo>
                  <a:lnTo>
                    <a:pt x="200522" y="158956"/>
                  </a:lnTo>
                  <a:lnTo>
                    <a:pt x="203402" y="163882"/>
                  </a:lnTo>
                  <a:lnTo>
                    <a:pt x="204169" y="166306"/>
                  </a:lnTo>
                  <a:lnTo>
                    <a:pt x="202906" y="173234"/>
                  </a:lnTo>
                  <a:lnTo>
                    <a:pt x="199420" y="186824"/>
                  </a:lnTo>
                  <a:lnTo>
                    <a:pt x="197546" y="189539"/>
                  </a:lnTo>
                  <a:lnTo>
                    <a:pt x="171149" y="209230"/>
                  </a:lnTo>
                  <a:lnTo>
                    <a:pt x="148168" y="213073"/>
                  </a:lnTo>
                  <a:lnTo>
                    <a:pt x="127124" y="214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5" name="SMARTInkShape-Group52"/>
          <p:cNvGrpSpPr/>
          <p:nvPr/>
        </p:nvGrpSpPr>
        <p:grpSpPr>
          <a:xfrm>
            <a:off x="5639803" y="3834041"/>
            <a:ext cx="1311067" cy="1140827"/>
            <a:chOff x="5639803" y="3834041"/>
            <a:chExt cx="1311067" cy="1140827"/>
          </a:xfrm>
        </p:grpSpPr>
        <p:sp>
          <p:nvSpPr>
            <p:cNvPr id="1311" name="SMARTInkShape-408"/>
            <p:cNvSpPr/>
            <p:nvPr/>
          </p:nvSpPr>
          <p:spPr>
            <a:xfrm>
              <a:off x="6786563" y="4121944"/>
              <a:ext cx="78582" cy="42863"/>
            </a:xfrm>
            <a:custGeom>
              <a:avLst/>
              <a:gdLst/>
              <a:ahLst/>
              <a:cxnLst/>
              <a:rect l="0" t="0" r="0" b="0"/>
              <a:pathLst>
                <a:path w="78582" h="42863">
                  <a:moveTo>
                    <a:pt x="0" y="42862"/>
                  </a:moveTo>
                  <a:lnTo>
                    <a:pt x="0" y="39070"/>
                  </a:lnTo>
                  <a:lnTo>
                    <a:pt x="4233" y="35091"/>
                  </a:lnTo>
                  <a:lnTo>
                    <a:pt x="37791" y="14952"/>
                  </a:lnTo>
                  <a:lnTo>
                    <a:pt x="58999" y="3777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409"/>
            <p:cNvSpPr/>
            <p:nvPr/>
          </p:nvSpPr>
          <p:spPr>
            <a:xfrm>
              <a:off x="6707981" y="4022513"/>
              <a:ext cx="242889" cy="270452"/>
            </a:xfrm>
            <a:custGeom>
              <a:avLst/>
              <a:gdLst/>
              <a:ahLst/>
              <a:cxnLst/>
              <a:rect l="0" t="0" r="0" b="0"/>
              <a:pathLst>
                <a:path w="242889" h="270452">
                  <a:moveTo>
                    <a:pt x="0" y="192300"/>
                  </a:moveTo>
                  <a:lnTo>
                    <a:pt x="6498" y="198003"/>
                  </a:lnTo>
                  <a:lnTo>
                    <a:pt x="16301" y="204484"/>
                  </a:lnTo>
                  <a:lnTo>
                    <a:pt x="43476" y="239361"/>
                  </a:lnTo>
                  <a:lnTo>
                    <a:pt x="78133" y="270451"/>
                  </a:lnTo>
                  <a:lnTo>
                    <a:pt x="78449" y="266961"/>
                  </a:lnTo>
                  <a:lnTo>
                    <a:pt x="76406" y="263053"/>
                  </a:lnTo>
                  <a:lnTo>
                    <a:pt x="72852" y="257083"/>
                  </a:lnTo>
                  <a:lnTo>
                    <a:pt x="57994" y="227142"/>
                  </a:lnTo>
                  <a:lnTo>
                    <a:pt x="45087" y="192773"/>
                  </a:lnTo>
                  <a:lnTo>
                    <a:pt x="33380" y="160866"/>
                  </a:lnTo>
                  <a:lnTo>
                    <a:pt x="24531" y="130951"/>
                  </a:lnTo>
                  <a:lnTo>
                    <a:pt x="16881" y="101979"/>
                  </a:lnTo>
                  <a:lnTo>
                    <a:pt x="9588" y="74080"/>
                  </a:lnTo>
                  <a:lnTo>
                    <a:pt x="2130" y="42918"/>
                  </a:lnTo>
                  <a:lnTo>
                    <a:pt x="421" y="17624"/>
                  </a:lnTo>
                  <a:lnTo>
                    <a:pt x="2304" y="9362"/>
                  </a:lnTo>
                  <a:lnTo>
                    <a:pt x="3918" y="6047"/>
                  </a:lnTo>
                  <a:lnTo>
                    <a:pt x="5787" y="3838"/>
                  </a:lnTo>
                  <a:lnTo>
                    <a:pt x="9980" y="1382"/>
                  </a:lnTo>
                  <a:lnTo>
                    <a:pt x="20597" y="0"/>
                  </a:lnTo>
                  <a:lnTo>
                    <a:pt x="33796" y="3383"/>
                  </a:lnTo>
                  <a:lnTo>
                    <a:pt x="64982" y="21685"/>
                  </a:lnTo>
                  <a:lnTo>
                    <a:pt x="100103" y="49681"/>
                  </a:lnTo>
                  <a:lnTo>
                    <a:pt x="131951" y="79131"/>
                  </a:lnTo>
                  <a:lnTo>
                    <a:pt x="164749" y="111751"/>
                  </a:lnTo>
                  <a:lnTo>
                    <a:pt x="183753" y="129539"/>
                  </a:lnTo>
                  <a:lnTo>
                    <a:pt x="212021" y="163232"/>
                  </a:lnTo>
                  <a:lnTo>
                    <a:pt x="242888" y="199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410"/>
            <p:cNvSpPr/>
            <p:nvPr/>
          </p:nvSpPr>
          <p:spPr>
            <a:xfrm>
              <a:off x="6457950" y="4221956"/>
              <a:ext cx="255630" cy="256722"/>
            </a:xfrm>
            <a:custGeom>
              <a:avLst/>
              <a:gdLst/>
              <a:ahLst/>
              <a:cxnLst/>
              <a:rect l="0" t="0" r="0" b="0"/>
              <a:pathLst>
                <a:path w="255630" h="256722">
                  <a:moveTo>
                    <a:pt x="0" y="157163"/>
                  </a:moveTo>
                  <a:lnTo>
                    <a:pt x="32422" y="187468"/>
                  </a:lnTo>
                  <a:lnTo>
                    <a:pt x="64801" y="209778"/>
                  </a:lnTo>
                  <a:lnTo>
                    <a:pt x="100079" y="233393"/>
                  </a:lnTo>
                  <a:lnTo>
                    <a:pt x="128219" y="254874"/>
                  </a:lnTo>
                  <a:lnTo>
                    <a:pt x="134247" y="256721"/>
                  </a:lnTo>
                  <a:lnTo>
                    <a:pt x="134742" y="256078"/>
                  </a:lnTo>
                  <a:lnTo>
                    <a:pt x="135292" y="253248"/>
                  </a:lnTo>
                  <a:lnTo>
                    <a:pt x="133419" y="249344"/>
                  </a:lnTo>
                  <a:lnTo>
                    <a:pt x="112123" y="214109"/>
                  </a:lnTo>
                  <a:lnTo>
                    <a:pt x="79880" y="185720"/>
                  </a:lnTo>
                  <a:lnTo>
                    <a:pt x="45320" y="152399"/>
                  </a:lnTo>
                  <a:lnTo>
                    <a:pt x="9968" y="123972"/>
                  </a:lnTo>
                  <a:lnTo>
                    <a:pt x="4188" y="118401"/>
                  </a:lnTo>
                  <a:lnTo>
                    <a:pt x="3586" y="117034"/>
                  </a:lnTo>
                  <a:lnTo>
                    <a:pt x="3978" y="116123"/>
                  </a:lnTo>
                  <a:lnTo>
                    <a:pt x="6517" y="114660"/>
                  </a:lnTo>
                  <a:lnTo>
                    <a:pt x="31480" y="128788"/>
                  </a:lnTo>
                  <a:lnTo>
                    <a:pt x="65470" y="140520"/>
                  </a:lnTo>
                  <a:lnTo>
                    <a:pt x="98599" y="150024"/>
                  </a:lnTo>
                  <a:lnTo>
                    <a:pt x="132100" y="159545"/>
                  </a:lnTo>
                  <a:lnTo>
                    <a:pt x="163588" y="164160"/>
                  </a:lnTo>
                  <a:lnTo>
                    <a:pt x="192739" y="169775"/>
                  </a:lnTo>
                  <a:lnTo>
                    <a:pt x="222878" y="170436"/>
                  </a:lnTo>
                  <a:lnTo>
                    <a:pt x="246625" y="164155"/>
                  </a:lnTo>
                  <a:lnTo>
                    <a:pt x="251957" y="160800"/>
                  </a:lnTo>
                  <a:lnTo>
                    <a:pt x="253697" y="158000"/>
                  </a:lnTo>
                  <a:lnTo>
                    <a:pt x="255629" y="150655"/>
                  </a:lnTo>
                  <a:lnTo>
                    <a:pt x="254371" y="142100"/>
                  </a:lnTo>
                  <a:lnTo>
                    <a:pt x="247096" y="123672"/>
                  </a:lnTo>
                  <a:lnTo>
                    <a:pt x="227164" y="91445"/>
                  </a:lnTo>
                  <a:lnTo>
                    <a:pt x="195921" y="56032"/>
                  </a:lnTo>
                  <a:lnTo>
                    <a:pt x="160594" y="24132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411"/>
            <p:cNvSpPr/>
            <p:nvPr/>
          </p:nvSpPr>
          <p:spPr>
            <a:xfrm>
              <a:off x="6179345" y="4429295"/>
              <a:ext cx="305183" cy="178425"/>
            </a:xfrm>
            <a:custGeom>
              <a:avLst/>
              <a:gdLst/>
              <a:ahLst/>
              <a:cxnLst/>
              <a:rect l="0" t="0" r="0" b="0"/>
              <a:pathLst>
                <a:path w="305183" h="178425">
                  <a:moveTo>
                    <a:pt x="0" y="106986"/>
                  </a:moveTo>
                  <a:lnTo>
                    <a:pt x="20126" y="74502"/>
                  </a:lnTo>
                  <a:lnTo>
                    <a:pt x="47607" y="41722"/>
                  </a:lnTo>
                  <a:lnTo>
                    <a:pt x="81898" y="17718"/>
                  </a:lnTo>
                  <a:lnTo>
                    <a:pt x="113607" y="6365"/>
                  </a:lnTo>
                  <a:lnTo>
                    <a:pt x="148137" y="1766"/>
                  </a:lnTo>
                  <a:lnTo>
                    <a:pt x="179711" y="404"/>
                  </a:lnTo>
                  <a:lnTo>
                    <a:pt x="212967" y="0"/>
                  </a:lnTo>
                  <a:lnTo>
                    <a:pt x="244164" y="3673"/>
                  </a:lnTo>
                  <a:lnTo>
                    <a:pt x="269723" y="13580"/>
                  </a:lnTo>
                  <a:lnTo>
                    <a:pt x="288585" y="26570"/>
                  </a:lnTo>
                  <a:lnTo>
                    <a:pt x="300435" y="40473"/>
                  </a:lnTo>
                  <a:lnTo>
                    <a:pt x="304183" y="49908"/>
                  </a:lnTo>
                  <a:lnTo>
                    <a:pt x="305182" y="54647"/>
                  </a:lnTo>
                  <a:lnTo>
                    <a:pt x="296173" y="84271"/>
                  </a:lnTo>
                  <a:lnTo>
                    <a:pt x="283810" y="113876"/>
                  </a:lnTo>
                  <a:lnTo>
                    <a:pt x="261681" y="144112"/>
                  </a:lnTo>
                  <a:lnTo>
                    <a:pt x="242836" y="161827"/>
                  </a:lnTo>
                  <a:lnTo>
                    <a:pt x="214310" y="178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412"/>
            <p:cNvSpPr/>
            <p:nvPr/>
          </p:nvSpPr>
          <p:spPr>
            <a:xfrm>
              <a:off x="6229350" y="4514850"/>
              <a:ext cx="164306" cy="121445"/>
            </a:xfrm>
            <a:custGeom>
              <a:avLst/>
              <a:gdLst/>
              <a:ahLst/>
              <a:cxnLst/>
              <a:rect l="0" t="0" r="0" b="0"/>
              <a:pathLst>
                <a:path w="164306" h="121445">
                  <a:moveTo>
                    <a:pt x="0" y="0"/>
                  </a:moveTo>
                  <a:lnTo>
                    <a:pt x="3792" y="0"/>
                  </a:lnTo>
                  <a:lnTo>
                    <a:pt x="13735" y="3792"/>
                  </a:lnTo>
                  <a:lnTo>
                    <a:pt x="44572" y="24836"/>
                  </a:lnTo>
                  <a:lnTo>
                    <a:pt x="78806" y="51552"/>
                  </a:lnTo>
                  <a:lnTo>
                    <a:pt x="108676" y="78158"/>
                  </a:lnTo>
                  <a:lnTo>
                    <a:pt x="142381" y="107119"/>
                  </a:lnTo>
                  <a:lnTo>
                    <a:pt x="151387" y="115077"/>
                  </a:lnTo>
                  <a:lnTo>
                    <a:pt x="164305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413"/>
            <p:cNvSpPr/>
            <p:nvPr/>
          </p:nvSpPr>
          <p:spPr>
            <a:xfrm>
              <a:off x="6007895" y="4714875"/>
              <a:ext cx="85726" cy="135732"/>
            </a:xfrm>
            <a:custGeom>
              <a:avLst/>
              <a:gdLst/>
              <a:ahLst/>
              <a:cxnLst/>
              <a:rect l="0" t="0" r="0" b="0"/>
              <a:pathLst>
                <a:path w="85726" h="135732">
                  <a:moveTo>
                    <a:pt x="0" y="135731"/>
                  </a:moveTo>
                  <a:lnTo>
                    <a:pt x="0" y="124354"/>
                  </a:lnTo>
                  <a:lnTo>
                    <a:pt x="15540" y="90194"/>
                  </a:lnTo>
                  <a:lnTo>
                    <a:pt x="33584" y="58033"/>
                  </a:lnTo>
                  <a:lnTo>
                    <a:pt x="53229" y="2954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414"/>
            <p:cNvSpPr/>
            <p:nvPr/>
          </p:nvSpPr>
          <p:spPr>
            <a:xfrm>
              <a:off x="5965186" y="4614863"/>
              <a:ext cx="141728" cy="228601"/>
            </a:xfrm>
            <a:custGeom>
              <a:avLst/>
              <a:gdLst/>
              <a:ahLst/>
              <a:cxnLst/>
              <a:rect l="0" t="0" r="0" b="0"/>
              <a:pathLst>
                <a:path w="141728" h="228601">
                  <a:moveTo>
                    <a:pt x="135577" y="228600"/>
                  </a:moveTo>
                  <a:lnTo>
                    <a:pt x="141727" y="228600"/>
                  </a:lnTo>
                  <a:lnTo>
                    <a:pt x="138634" y="228600"/>
                  </a:lnTo>
                  <a:lnTo>
                    <a:pt x="137615" y="227806"/>
                  </a:lnTo>
                  <a:lnTo>
                    <a:pt x="136482" y="224807"/>
                  </a:lnTo>
                  <a:lnTo>
                    <a:pt x="135387" y="223690"/>
                  </a:lnTo>
                  <a:lnTo>
                    <a:pt x="101093" y="204689"/>
                  </a:lnTo>
                  <a:lnTo>
                    <a:pt x="68040" y="175928"/>
                  </a:lnTo>
                  <a:lnTo>
                    <a:pt x="34633" y="147612"/>
                  </a:lnTo>
                  <a:lnTo>
                    <a:pt x="8703" y="114298"/>
                  </a:lnTo>
                  <a:lnTo>
                    <a:pt x="3781" y="103980"/>
                  </a:lnTo>
                  <a:lnTo>
                    <a:pt x="191" y="70511"/>
                  </a:lnTo>
                  <a:lnTo>
                    <a:pt x="0" y="63617"/>
                  </a:lnTo>
                  <a:lnTo>
                    <a:pt x="3683" y="51481"/>
                  </a:lnTo>
                  <a:lnTo>
                    <a:pt x="13594" y="37831"/>
                  </a:lnTo>
                  <a:lnTo>
                    <a:pt x="26585" y="27525"/>
                  </a:lnTo>
                  <a:lnTo>
                    <a:pt x="57694" y="14462"/>
                  </a:lnTo>
                  <a:lnTo>
                    <a:pt x="78634" y="9312"/>
                  </a:lnTo>
                  <a:lnTo>
                    <a:pt x="97803" y="5669"/>
                  </a:lnTo>
                  <a:lnTo>
                    <a:pt x="1284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415"/>
            <p:cNvSpPr/>
            <p:nvPr/>
          </p:nvSpPr>
          <p:spPr>
            <a:xfrm>
              <a:off x="5808250" y="4801447"/>
              <a:ext cx="156325" cy="173421"/>
            </a:xfrm>
            <a:custGeom>
              <a:avLst/>
              <a:gdLst/>
              <a:ahLst/>
              <a:cxnLst/>
              <a:rect l="0" t="0" r="0" b="0"/>
              <a:pathLst>
                <a:path w="156325" h="173421">
                  <a:moveTo>
                    <a:pt x="13905" y="42016"/>
                  </a:moveTo>
                  <a:lnTo>
                    <a:pt x="1550" y="75548"/>
                  </a:lnTo>
                  <a:lnTo>
                    <a:pt x="0" y="94412"/>
                  </a:lnTo>
                  <a:lnTo>
                    <a:pt x="7440" y="128055"/>
                  </a:lnTo>
                  <a:lnTo>
                    <a:pt x="16421" y="152585"/>
                  </a:lnTo>
                  <a:lnTo>
                    <a:pt x="23226" y="160743"/>
                  </a:lnTo>
                  <a:lnTo>
                    <a:pt x="40529" y="172448"/>
                  </a:lnTo>
                  <a:lnTo>
                    <a:pt x="45149" y="173420"/>
                  </a:lnTo>
                  <a:lnTo>
                    <a:pt x="54515" y="172384"/>
                  </a:lnTo>
                  <a:lnTo>
                    <a:pt x="68713" y="167338"/>
                  </a:lnTo>
                  <a:lnTo>
                    <a:pt x="101046" y="140121"/>
                  </a:lnTo>
                  <a:lnTo>
                    <a:pt x="127766" y="106058"/>
                  </a:lnTo>
                  <a:lnTo>
                    <a:pt x="146257" y="70557"/>
                  </a:lnTo>
                  <a:lnTo>
                    <a:pt x="155239" y="38660"/>
                  </a:lnTo>
                  <a:lnTo>
                    <a:pt x="156324" y="23383"/>
                  </a:lnTo>
                  <a:lnTo>
                    <a:pt x="152345" y="13626"/>
                  </a:lnTo>
                  <a:lnTo>
                    <a:pt x="149062" y="8802"/>
                  </a:lnTo>
                  <a:lnTo>
                    <a:pt x="145284" y="5586"/>
                  </a:lnTo>
                  <a:lnTo>
                    <a:pt x="136855" y="2012"/>
                  </a:lnTo>
                  <a:lnTo>
                    <a:pt x="123184" y="0"/>
                  </a:lnTo>
                  <a:lnTo>
                    <a:pt x="91826" y="7035"/>
                  </a:lnTo>
                  <a:lnTo>
                    <a:pt x="57476" y="18300"/>
                  </a:lnTo>
                  <a:lnTo>
                    <a:pt x="34774" y="26330"/>
                  </a:lnTo>
                  <a:lnTo>
                    <a:pt x="21050" y="27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416"/>
            <p:cNvSpPr/>
            <p:nvPr/>
          </p:nvSpPr>
          <p:spPr>
            <a:xfrm>
              <a:off x="6461535" y="3834041"/>
              <a:ext cx="346460" cy="315519"/>
            </a:xfrm>
            <a:custGeom>
              <a:avLst/>
              <a:gdLst/>
              <a:ahLst/>
              <a:cxnLst/>
              <a:rect l="0" t="0" r="0" b="0"/>
              <a:pathLst>
                <a:path w="346460" h="315519">
                  <a:moveTo>
                    <a:pt x="24990" y="166459"/>
                  </a:moveTo>
                  <a:lnTo>
                    <a:pt x="24990" y="170251"/>
                  </a:lnTo>
                  <a:lnTo>
                    <a:pt x="14348" y="202384"/>
                  </a:lnTo>
                  <a:lnTo>
                    <a:pt x="9066" y="237924"/>
                  </a:lnTo>
                  <a:lnTo>
                    <a:pt x="6800" y="252196"/>
                  </a:lnTo>
                  <a:lnTo>
                    <a:pt x="10032" y="287904"/>
                  </a:lnTo>
                  <a:lnTo>
                    <a:pt x="14638" y="300074"/>
                  </a:lnTo>
                  <a:lnTo>
                    <a:pt x="21182" y="309187"/>
                  </a:lnTo>
                  <a:lnTo>
                    <a:pt x="26738" y="313238"/>
                  </a:lnTo>
                  <a:lnTo>
                    <a:pt x="38119" y="315518"/>
                  </a:lnTo>
                  <a:lnTo>
                    <a:pt x="46965" y="311818"/>
                  </a:lnTo>
                  <a:lnTo>
                    <a:pt x="69511" y="296961"/>
                  </a:lnTo>
                  <a:lnTo>
                    <a:pt x="75999" y="289018"/>
                  </a:lnTo>
                  <a:lnTo>
                    <a:pt x="91544" y="255447"/>
                  </a:lnTo>
                  <a:lnTo>
                    <a:pt x="102150" y="229860"/>
                  </a:lnTo>
                  <a:lnTo>
                    <a:pt x="100823" y="222154"/>
                  </a:lnTo>
                  <a:lnTo>
                    <a:pt x="95613" y="211007"/>
                  </a:lnTo>
                  <a:lnTo>
                    <a:pt x="93504" y="208064"/>
                  </a:lnTo>
                  <a:lnTo>
                    <a:pt x="90509" y="206102"/>
                  </a:lnTo>
                  <a:lnTo>
                    <a:pt x="60502" y="196753"/>
                  </a:lnTo>
                  <a:lnTo>
                    <a:pt x="51092" y="196592"/>
                  </a:lnTo>
                  <a:lnTo>
                    <a:pt x="27359" y="201286"/>
                  </a:lnTo>
                  <a:lnTo>
                    <a:pt x="6380" y="195949"/>
                  </a:lnTo>
                  <a:lnTo>
                    <a:pt x="602" y="191513"/>
                  </a:lnTo>
                  <a:lnTo>
                    <a:pt x="0" y="189511"/>
                  </a:lnTo>
                  <a:lnTo>
                    <a:pt x="393" y="187384"/>
                  </a:lnTo>
                  <a:lnTo>
                    <a:pt x="2152" y="182109"/>
                  </a:lnTo>
                  <a:lnTo>
                    <a:pt x="3935" y="171008"/>
                  </a:lnTo>
                  <a:lnTo>
                    <a:pt x="17239" y="149635"/>
                  </a:lnTo>
                  <a:lnTo>
                    <a:pt x="44196" y="125180"/>
                  </a:lnTo>
                  <a:lnTo>
                    <a:pt x="62166" y="115247"/>
                  </a:lnTo>
                  <a:lnTo>
                    <a:pt x="94503" y="110091"/>
                  </a:lnTo>
                  <a:lnTo>
                    <a:pt x="125689" y="110206"/>
                  </a:lnTo>
                  <a:lnTo>
                    <a:pt x="157019" y="119266"/>
                  </a:lnTo>
                  <a:lnTo>
                    <a:pt x="190806" y="135528"/>
                  </a:lnTo>
                  <a:lnTo>
                    <a:pt x="200239" y="141860"/>
                  </a:lnTo>
                  <a:lnTo>
                    <a:pt x="210593" y="144991"/>
                  </a:lnTo>
                  <a:lnTo>
                    <a:pt x="196249" y="128436"/>
                  </a:lnTo>
                  <a:lnTo>
                    <a:pt x="193931" y="124442"/>
                  </a:lnTo>
                  <a:lnTo>
                    <a:pt x="187790" y="94192"/>
                  </a:lnTo>
                  <a:lnTo>
                    <a:pt x="183266" y="66283"/>
                  </a:lnTo>
                  <a:lnTo>
                    <a:pt x="188075" y="38633"/>
                  </a:lnTo>
                  <a:lnTo>
                    <a:pt x="195197" y="22134"/>
                  </a:lnTo>
                  <a:lnTo>
                    <a:pt x="202767" y="12092"/>
                  </a:lnTo>
                  <a:lnTo>
                    <a:pt x="217773" y="4453"/>
                  </a:lnTo>
                  <a:lnTo>
                    <a:pt x="236083" y="0"/>
                  </a:lnTo>
                  <a:lnTo>
                    <a:pt x="258987" y="1956"/>
                  </a:lnTo>
                  <a:lnTo>
                    <a:pt x="270805" y="5505"/>
                  </a:lnTo>
                  <a:lnTo>
                    <a:pt x="301054" y="25058"/>
                  </a:lnTo>
                  <a:lnTo>
                    <a:pt x="333749" y="56338"/>
                  </a:lnTo>
                  <a:lnTo>
                    <a:pt x="346459" y="73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417"/>
            <p:cNvSpPr/>
            <p:nvPr/>
          </p:nvSpPr>
          <p:spPr>
            <a:xfrm>
              <a:off x="6129338" y="4129629"/>
              <a:ext cx="257176" cy="113760"/>
            </a:xfrm>
            <a:custGeom>
              <a:avLst/>
              <a:gdLst/>
              <a:ahLst/>
              <a:cxnLst/>
              <a:rect l="0" t="0" r="0" b="0"/>
              <a:pathLst>
                <a:path w="257176" h="113760">
                  <a:moveTo>
                    <a:pt x="0" y="113759"/>
                  </a:moveTo>
                  <a:lnTo>
                    <a:pt x="0" y="109966"/>
                  </a:lnTo>
                  <a:lnTo>
                    <a:pt x="793" y="108849"/>
                  </a:lnTo>
                  <a:lnTo>
                    <a:pt x="2116" y="108104"/>
                  </a:lnTo>
                  <a:lnTo>
                    <a:pt x="3792" y="107608"/>
                  </a:lnTo>
                  <a:lnTo>
                    <a:pt x="7770" y="102823"/>
                  </a:lnTo>
                  <a:lnTo>
                    <a:pt x="12979" y="96198"/>
                  </a:lnTo>
                  <a:lnTo>
                    <a:pt x="45181" y="76010"/>
                  </a:lnTo>
                  <a:lnTo>
                    <a:pt x="78886" y="53960"/>
                  </a:lnTo>
                  <a:lnTo>
                    <a:pt x="114340" y="30379"/>
                  </a:lnTo>
                  <a:lnTo>
                    <a:pt x="147908" y="8714"/>
                  </a:lnTo>
                  <a:lnTo>
                    <a:pt x="158605" y="3572"/>
                  </a:lnTo>
                  <a:lnTo>
                    <a:pt x="183233" y="0"/>
                  </a:lnTo>
                  <a:lnTo>
                    <a:pt x="197607" y="3411"/>
                  </a:lnTo>
                  <a:lnTo>
                    <a:pt x="207152" y="11534"/>
                  </a:lnTo>
                  <a:lnTo>
                    <a:pt x="217218" y="25262"/>
                  </a:lnTo>
                  <a:lnTo>
                    <a:pt x="232682" y="60733"/>
                  </a:lnTo>
                  <a:lnTo>
                    <a:pt x="237256" y="76267"/>
                  </a:lnTo>
                  <a:lnTo>
                    <a:pt x="257175" y="99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418"/>
            <p:cNvSpPr/>
            <p:nvPr/>
          </p:nvSpPr>
          <p:spPr>
            <a:xfrm>
              <a:off x="6107905" y="4121944"/>
              <a:ext cx="178596" cy="192882"/>
            </a:xfrm>
            <a:custGeom>
              <a:avLst/>
              <a:gdLst/>
              <a:ahLst/>
              <a:cxnLst/>
              <a:rect l="0" t="0" r="0" b="0"/>
              <a:pathLst>
                <a:path w="178596" h="192882">
                  <a:moveTo>
                    <a:pt x="0" y="0"/>
                  </a:moveTo>
                  <a:lnTo>
                    <a:pt x="0" y="3792"/>
                  </a:lnTo>
                  <a:lnTo>
                    <a:pt x="2118" y="7771"/>
                  </a:lnTo>
                  <a:lnTo>
                    <a:pt x="25631" y="39197"/>
                  </a:lnTo>
                  <a:lnTo>
                    <a:pt x="53912" y="71895"/>
                  </a:lnTo>
                  <a:lnTo>
                    <a:pt x="86241" y="107216"/>
                  </a:lnTo>
                  <a:lnTo>
                    <a:pt x="116603" y="137179"/>
                  </a:lnTo>
                  <a:lnTo>
                    <a:pt x="139098" y="156978"/>
                  </a:lnTo>
                  <a:lnTo>
                    <a:pt x="159195" y="179363"/>
                  </a:lnTo>
                  <a:lnTo>
                    <a:pt x="178595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419"/>
            <p:cNvSpPr/>
            <p:nvPr/>
          </p:nvSpPr>
          <p:spPr>
            <a:xfrm>
              <a:off x="5993645" y="4282458"/>
              <a:ext cx="164269" cy="138876"/>
            </a:xfrm>
            <a:custGeom>
              <a:avLst/>
              <a:gdLst/>
              <a:ahLst/>
              <a:cxnLst/>
              <a:rect l="0" t="0" r="0" b="0"/>
              <a:pathLst>
                <a:path w="164269" h="138876">
                  <a:moveTo>
                    <a:pt x="7105" y="3792"/>
                  </a:moveTo>
                  <a:lnTo>
                    <a:pt x="7105" y="0"/>
                  </a:lnTo>
                  <a:lnTo>
                    <a:pt x="6311" y="470"/>
                  </a:lnTo>
                  <a:lnTo>
                    <a:pt x="953" y="9244"/>
                  </a:lnTo>
                  <a:lnTo>
                    <a:pt x="0" y="41933"/>
                  </a:lnTo>
                  <a:lnTo>
                    <a:pt x="2090" y="61660"/>
                  </a:lnTo>
                  <a:lnTo>
                    <a:pt x="8032" y="95962"/>
                  </a:lnTo>
                  <a:lnTo>
                    <a:pt x="14396" y="107198"/>
                  </a:lnTo>
                  <a:lnTo>
                    <a:pt x="36872" y="127079"/>
                  </a:lnTo>
                  <a:lnTo>
                    <a:pt x="52437" y="134601"/>
                  </a:lnTo>
                  <a:lnTo>
                    <a:pt x="78241" y="138875"/>
                  </a:lnTo>
                  <a:lnTo>
                    <a:pt x="107225" y="138644"/>
                  </a:lnTo>
                  <a:lnTo>
                    <a:pt x="118013" y="135693"/>
                  </a:lnTo>
                  <a:lnTo>
                    <a:pt x="151509" y="113907"/>
                  </a:lnTo>
                  <a:lnTo>
                    <a:pt x="164268" y="103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420"/>
            <p:cNvSpPr/>
            <p:nvPr/>
          </p:nvSpPr>
          <p:spPr>
            <a:xfrm>
              <a:off x="5815013" y="4351170"/>
              <a:ext cx="142876" cy="155002"/>
            </a:xfrm>
            <a:custGeom>
              <a:avLst/>
              <a:gdLst/>
              <a:ahLst/>
              <a:cxnLst/>
              <a:rect l="0" t="0" r="0" b="0"/>
              <a:pathLst>
                <a:path w="142876" h="155002">
                  <a:moveTo>
                    <a:pt x="0" y="99386"/>
                  </a:moveTo>
                  <a:lnTo>
                    <a:pt x="9942" y="99386"/>
                  </a:lnTo>
                  <a:lnTo>
                    <a:pt x="14472" y="97270"/>
                  </a:lnTo>
                  <a:lnTo>
                    <a:pt x="16792" y="95594"/>
                  </a:lnTo>
                  <a:lnTo>
                    <a:pt x="50196" y="84602"/>
                  </a:lnTo>
                  <a:lnTo>
                    <a:pt x="62233" y="79925"/>
                  </a:lnTo>
                  <a:lnTo>
                    <a:pt x="65301" y="79268"/>
                  </a:lnTo>
                  <a:lnTo>
                    <a:pt x="70827" y="74305"/>
                  </a:lnTo>
                  <a:lnTo>
                    <a:pt x="75134" y="67601"/>
                  </a:lnTo>
                  <a:lnTo>
                    <a:pt x="77049" y="61976"/>
                  </a:lnTo>
                  <a:lnTo>
                    <a:pt x="78491" y="31679"/>
                  </a:lnTo>
                  <a:lnTo>
                    <a:pt x="77761" y="14237"/>
                  </a:lnTo>
                  <a:lnTo>
                    <a:pt x="74776" y="6509"/>
                  </a:lnTo>
                  <a:lnTo>
                    <a:pt x="72869" y="4130"/>
                  </a:lnTo>
                  <a:lnTo>
                    <a:pt x="68634" y="1488"/>
                  </a:lnTo>
                  <a:lnTo>
                    <a:pt x="61787" y="0"/>
                  </a:lnTo>
                  <a:lnTo>
                    <a:pt x="57094" y="1769"/>
                  </a:lnTo>
                  <a:lnTo>
                    <a:pt x="54731" y="3352"/>
                  </a:lnTo>
                  <a:lnTo>
                    <a:pt x="45235" y="17299"/>
                  </a:lnTo>
                  <a:lnTo>
                    <a:pt x="31750" y="45521"/>
                  </a:lnTo>
                  <a:lnTo>
                    <a:pt x="28853" y="79684"/>
                  </a:lnTo>
                  <a:lnTo>
                    <a:pt x="29450" y="94430"/>
                  </a:lnTo>
                  <a:lnTo>
                    <a:pt x="43053" y="127950"/>
                  </a:lnTo>
                  <a:lnTo>
                    <a:pt x="45370" y="132716"/>
                  </a:lnTo>
                  <a:lnTo>
                    <a:pt x="54295" y="140129"/>
                  </a:lnTo>
                  <a:lnTo>
                    <a:pt x="80586" y="153082"/>
                  </a:lnTo>
                  <a:lnTo>
                    <a:pt x="90320" y="155001"/>
                  </a:lnTo>
                  <a:lnTo>
                    <a:pt x="99938" y="153737"/>
                  </a:lnTo>
                  <a:lnTo>
                    <a:pt x="116394" y="150680"/>
                  </a:lnTo>
                  <a:lnTo>
                    <a:pt x="127930" y="149171"/>
                  </a:lnTo>
                  <a:lnTo>
                    <a:pt x="142875" y="142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421"/>
            <p:cNvSpPr/>
            <p:nvPr/>
          </p:nvSpPr>
          <p:spPr>
            <a:xfrm>
              <a:off x="5639803" y="4414838"/>
              <a:ext cx="145118" cy="241742"/>
            </a:xfrm>
            <a:custGeom>
              <a:avLst/>
              <a:gdLst/>
              <a:ahLst/>
              <a:cxnLst/>
              <a:rect l="0" t="0" r="0" b="0"/>
              <a:pathLst>
                <a:path w="145118" h="241742">
                  <a:moveTo>
                    <a:pt x="110917" y="0"/>
                  </a:moveTo>
                  <a:lnTo>
                    <a:pt x="97181" y="0"/>
                  </a:lnTo>
                  <a:lnTo>
                    <a:pt x="94615" y="793"/>
                  </a:lnTo>
                  <a:lnTo>
                    <a:pt x="92904" y="2116"/>
                  </a:lnTo>
                  <a:lnTo>
                    <a:pt x="91765" y="3792"/>
                  </a:lnTo>
                  <a:lnTo>
                    <a:pt x="60627" y="23602"/>
                  </a:lnTo>
                  <a:lnTo>
                    <a:pt x="29280" y="52340"/>
                  </a:lnTo>
                  <a:lnTo>
                    <a:pt x="16260" y="61986"/>
                  </a:lnTo>
                  <a:lnTo>
                    <a:pt x="7816" y="73752"/>
                  </a:lnTo>
                  <a:lnTo>
                    <a:pt x="2444" y="85241"/>
                  </a:lnTo>
                  <a:lnTo>
                    <a:pt x="502" y="87784"/>
                  </a:lnTo>
                  <a:lnTo>
                    <a:pt x="0" y="89479"/>
                  </a:lnTo>
                  <a:lnTo>
                    <a:pt x="459" y="90608"/>
                  </a:lnTo>
                  <a:lnTo>
                    <a:pt x="1560" y="91362"/>
                  </a:lnTo>
                  <a:lnTo>
                    <a:pt x="2293" y="92657"/>
                  </a:lnTo>
                  <a:lnTo>
                    <a:pt x="3108" y="96214"/>
                  </a:lnTo>
                  <a:lnTo>
                    <a:pt x="4119" y="97480"/>
                  </a:lnTo>
                  <a:lnTo>
                    <a:pt x="17439" y="103471"/>
                  </a:lnTo>
                  <a:lnTo>
                    <a:pt x="49901" y="111850"/>
                  </a:lnTo>
                  <a:lnTo>
                    <a:pt x="84863" y="119788"/>
                  </a:lnTo>
                  <a:lnTo>
                    <a:pt x="102932" y="127214"/>
                  </a:lnTo>
                  <a:lnTo>
                    <a:pt x="130530" y="151706"/>
                  </a:lnTo>
                  <a:lnTo>
                    <a:pt x="141513" y="169402"/>
                  </a:lnTo>
                  <a:lnTo>
                    <a:pt x="145117" y="183455"/>
                  </a:lnTo>
                  <a:lnTo>
                    <a:pt x="143843" y="192925"/>
                  </a:lnTo>
                  <a:lnTo>
                    <a:pt x="138664" y="205065"/>
                  </a:lnTo>
                  <a:lnTo>
                    <a:pt x="116623" y="229865"/>
                  </a:lnTo>
                  <a:lnTo>
                    <a:pt x="109219" y="233131"/>
                  </a:lnTo>
                  <a:lnTo>
                    <a:pt x="81271" y="241741"/>
                  </a:lnTo>
                  <a:lnTo>
                    <a:pt x="78453" y="241329"/>
                  </a:lnTo>
                  <a:lnTo>
                    <a:pt x="68052" y="235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6" name="SMARTInkShape-422"/>
          <p:cNvSpPr/>
          <p:nvPr/>
        </p:nvSpPr>
        <p:spPr>
          <a:xfrm>
            <a:off x="7086601" y="4543425"/>
            <a:ext cx="1164431" cy="1078679"/>
          </a:xfrm>
          <a:custGeom>
            <a:avLst/>
            <a:gdLst/>
            <a:ahLst/>
            <a:cxnLst/>
            <a:rect l="0" t="0" r="0" b="0"/>
            <a:pathLst>
              <a:path w="1164431" h="1078679">
                <a:moveTo>
                  <a:pt x="271462" y="28575"/>
                </a:moveTo>
                <a:lnTo>
                  <a:pt x="264405" y="28575"/>
                </a:lnTo>
                <a:lnTo>
                  <a:pt x="271170" y="21725"/>
                </a:lnTo>
                <a:lnTo>
                  <a:pt x="305706" y="21432"/>
                </a:lnTo>
                <a:lnTo>
                  <a:pt x="308579" y="21432"/>
                </a:lnTo>
                <a:lnTo>
                  <a:pt x="313887" y="23548"/>
                </a:lnTo>
                <a:lnTo>
                  <a:pt x="316414" y="25224"/>
                </a:lnTo>
                <a:lnTo>
                  <a:pt x="334227" y="30250"/>
                </a:lnTo>
                <a:lnTo>
                  <a:pt x="337118" y="32073"/>
                </a:lnTo>
                <a:lnTo>
                  <a:pt x="348771" y="34639"/>
                </a:lnTo>
                <a:lnTo>
                  <a:pt x="366137" y="36299"/>
                </a:lnTo>
                <a:lnTo>
                  <a:pt x="380150" y="41331"/>
                </a:lnTo>
                <a:lnTo>
                  <a:pt x="412045" y="42773"/>
                </a:lnTo>
                <a:lnTo>
                  <a:pt x="431023" y="43638"/>
                </a:lnTo>
                <a:lnTo>
                  <a:pt x="464491" y="49343"/>
                </a:lnTo>
                <a:lnTo>
                  <a:pt x="495103" y="50742"/>
                </a:lnTo>
                <a:lnTo>
                  <a:pt x="528766" y="56483"/>
                </a:lnTo>
                <a:lnTo>
                  <a:pt x="558090" y="59135"/>
                </a:lnTo>
                <a:lnTo>
                  <a:pt x="593633" y="63274"/>
                </a:lnTo>
                <a:lnTo>
                  <a:pt x="628741" y="64160"/>
                </a:lnTo>
                <a:lnTo>
                  <a:pt x="659470" y="64276"/>
                </a:lnTo>
                <a:lnTo>
                  <a:pt x="689447" y="64291"/>
                </a:lnTo>
                <a:lnTo>
                  <a:pt x="719881" y="69948"/>
                </a:lnTo>
                <a:lnTo>
                  <a:pt x="750818" y="71241"/>
                </a:lnTo>
                <a:lnTo>
                  <a:pt x="785907" y="71412"/>
                </a:lnTo>
                <a:lnTo>
                  <a:pt x="821543" y="69317"/>
                </a:lnTo>
                <a:lnTo>
                  <a:pt x="856457" y="64955"/>
                </a:lnTo>
                <a:lnTo>
                  <a:pt x="886817" y="60589"/>
                </a:lnTo>
                <a:lnTo>
                  <a:pt x="916019" y="51949"/>
                </a:lnTo>
                <a:lnTo>
                  <a:pt x="950331" y="45353"/>
                </a:lnTo>
                <a:lnTo>
                  <a:pt x="982072" y="39398"/>
                </a:lnTo>
                <a:lnTo>
                  <a:pt x="1012740" y="36203"/>
                </a:lnTo>
                <a:lnTo>
                  <a:pt x="1030321" y="33746"/>
                </a:lnTo>
                <a:lnTo>
                  <a:pt x="1063933" y="21258"/>
                </a:lnTo>
                <a:lnTo>
                  <a:pt x="1073727" y="17386"/>
                </a:lnTo>
                <a:lnTo>
                  <a:pt x="1107268" y="8815"/>
                </a:lnTo>
                <a:lnTo>
                  <a:pt x="1133195" y="6415"/>
                </a:lnTo>
                <a:lnTo>
                  <a:pt x="1142944" y="1502"/>
                </a:lnTo>
                <a:lnTo>
                  <a:pt x="1160954" y="8"/>
                </a:lnTo>
                <a:lnTo>
                  <a:pt x="1162113" y="799"/>
                </a:lnTo>
                <a:lnTo>
                  <a:pt x="1162885" y="2120"/>
                </a:lnTo>
                <a:lnTo>
                  <a:pt x="1164227" y="7276"/>
                </a:lnTo>
                <a:lnTo>
                  <a:pt x="1164428" y="40929"/>
                </a:lnTo>
                <a:lnTo>
                  <a:pt x="1164430" y="72888"/>
                </a:lnTo>
                <a:lnTo>
                  <a:pt x="1158279" y="108276"/>
                </a:lnTo>
                <a:lnTo>
                  <a:pt x="1151223" y="143966"/>
                </a:lnTo>
                <a:lnTo>
                  <a:pt x="1144087" y="179683"/>
                </a:lnTo>
                <a:lnTo>
                  <a:pt x="1143142" y="214456"/>
                </a:lnTo>
                <a:lnTo>
                  <a:pt x="1142224" y="250050"/>
                </a:lnTo>
                <a:lnTo>
                  <a:pt x="1136851" y="285753"/>
                </a:lnTo>
                <a:lnTo>
                  <a:pt x="1133870" y="319353"/>
                </a:lnTo>
                <a:lnTo>
                  <a:pt x="1130240" y="337246"/>
                </a:lnTo>
                <a:lnTo>
                  <a:pt x="1128913" y="371671"/>
                </a:lnTo>
                <a:lnTo>
                  <a:pt x="1124946" y="407219"/>
                </a:lnTo>
                <a:lnTo>
                  <a:pt x="1119896" y="442916"/>
                </a:lnTo>
                <a:lnTo>
                  <a:pt x="1115505" y="475280"/>
                </a:lnTo>
                <a:lnTo>
                  <a:pt x="1109728" y="506545"/>
                </a:lnTo>
                <a:lnTo>
                  <a:pt x="1105647" y="535650"/>
                </a:lnTo>
                <a:lnTo>
                  <a:pt x="1101225" y="568123"/>
                </a:lnTo>
                <a:lnTo>
                  <a:pt x="1099557" y="599408"/>
                </a:lnTo>
                <a:lnTo>
                  <a:pt x="1094524" y="628518"/>
                </a:lnTo>
                <a:lnTo>
                  <a:pt x="1093295" y="657199"/>
                </a:lnTo>
                <a:lnTo>
                  <a:pt x="1088143" y="685795"/>
                </a:lnTo>
                <a:lnTo>
                  <a:pt x="1086302" y="714374"/>
                </a:lnTo>
                <a:lnTo>
                  <a:pt x="1083867" y="733689"/>
                </a:lnTo>
                <a:lnTo>
                  <a:pt x="1080235" y="751583"/>
                </a:lnTo>
                <a:lnTo>
                  <a:pt x="1073997" y="785215"/>
                </a:lnTo>
                <a:lnTo>
                  <a:pt x="1071882" y="815406"/>
                </a:lnTo>
                <a:lnTo>
                  <a:pt x="1065949" y="844586"/>
                </a:lnTo>
                <a:lnTo>
                  <a:pt x="1064619" y="878101"/>
                </a:lnTo>
                <a:lnTo>
                  <a:pt x="1062341" y="901644"/>
                </a:lnTo>
                <a:lnTo>
                  <a:pt x="1057941" y="935239"/>
                </a:lnTo>
                <a:lnTo>
                  <a:pt x="1056538" y="966526"/>
                </a:lnTo>
                <a:lnTo>
                  <a:pt x="1050575" y="994456"/>
                </a:lnTo>
                <a:lnTo>
                  <a:pt x="1049395" y="1016195"/>
                </a:lnTo>
                <a:lnTo>
                  <a:pt x="1044488" y="1030228"/>
                </a:lnTo>
                <a:lnTo>
                  <a:pt x="1042390" y="1047011"/>
                </a:lnTo>
                <a:lnTo>
                  <a:pt x="1037371" y="1057129"/>
                </a:lnTo>
                <a:lnTo>
                  <a:pt x="1036144" y="1062979"/>
                </a:lnTo>
                <a:lnTo>
                  <a:pt x="1022637" y="1077615"/>
                </a:lnTo>
                <a:lnTo>
                  <a:pt x="1018083" y="1078383"/>
                </a:lnTo>
                <a:lnTo>
                  <a:pt x="1004791" y="1078678"/>
                </a:lnTo>
                <a:lnTo>
                  <a:pt x="1000081" y="1076577"/>
                </a:lnTo>
                <a:lnTo>
                  <a:pt x="995342" y="1073791"/>
                </a:lnTo>
                <a:lnTo>
                  <a:pt x="985833" y="1072003"/>
                </a:lnTo>
                <a:lnTo>
                  <a:pt x="963017" y="1071588"/>
                </a:lnTo>
                <a:lnTo>
                  <a:pt x="957703" y="1069457"/>
                </a:lnTo>
                <a:lnTo>
                  <a:pt x="955175" y="1067778"/>
                </a:lnTo>
                <a:lnTo>
                  <a:pt x="944031" y="1065414"/>
                </a:lnTo>
                <a:lnTo>
                  <a:pt x="930953" y="1063822"/>
                </a:lnTo>
                <a:lnTo>
                  <a:pt x="913906" y="1058804"/>
                </a:lnTo>
                <a:lnTo>
                  <a:pt x="891315" y="1056683"/>
                </a:lnTo>
                <a:lnTo>
                  <a:pt x="877178" y="1051661"/>
                </a:lnTo>
                <a:lnTo>
                  <a:pt x="842896" y="1050221"/>
                </a:lnTo>
                <a:lnTo>
                  <a:pt x="811862" y="1050930"/>
                </a:lnTo>
                <a:lnTo>
                  <a:pt x="779302" y="1056613"/>
                </a:lnTo>
                <a:lnTo>
                  <a:pt x="766773" y="1056285"/>
                </a:lnTo>
                <a:lnTo>
                  <a:pt x="733948" y="1050776"/>
                </a:lnTo>
                <a:lnTo>
                  <a:pt x="700117" y="1050169"/>
                </a:lnTo>
                <a:lnTo>
                  <a:pt x="671369" y="1049342"/>
                </a:lnTo>
                <a:lnTo>
                  <a:pt x="635924" y="1043429"/>
                </a:lnTo>
                <a:lnTo>
                  <a:pt x="602463" y="1043013"/>
                </a:lnTo>
                <a:lnTo>
                  <a:pt x="570088" y="1036839"/>
                </a:lnTo>
                <a:lnTo>
                  <a:pt x="543365" y="1033859"/>
                </a:lnTo>
                <a:lnTo>
                  <a:pt x="528767" y="1030229"/>
                </a:lnTo>
                <a:lnTo>
                  <a:pt x="500073" y="1026718"/>
                </a:lnTo>
                <a:lnTo>
                  <a:pt x="485777" y="1023086"/>
                </a:lnTo>
                <a:lnTo>
                  <a:pt x="450079" y="1015495"/>
                </a:lnTo>
                <a:lnTo>
                  <a:pt x="417504" y="1014508"/>
                </a:lnTo>
                <a:lnTo>
                  <a:pt x="383426" y="1014418"/>
                </a:lnTo>
                <a:lnTo>
                  <a:pt x="350046" y="1014413"/>
                </a:lnTo>
                <a:lnTo>
                  <a:pt x="333640" y="1012296"/>
                </a:lnTo>
                <a:lnTo>
                  <a:pt x="300478" y="1007710"/>
                </a:lnTo>
                <a:lnTo>
                  <a:pt x="276282" y="1008121"/>
                </a:lnTo>
                <a:lnTo>
                  <a:pt x="242890" y="1013975"/>
                </a:lnTo>
                <a:lnTo>
                  <a:pt x="219075" y="1015149"/>
                </a:lnTo>
                <a:lnTo>
                  <a:pt x="187677" y="1020556"/>
                </a:lnTo>
                <a:lnTo>
                  <a:pt x="152987" y="1021469"/>
                </a:lnTo>
                <a:lnTo>
                  <a:pt x="119890" y="1028033"/>
                </a:lnTo>
                <a:lnTo>
                  <a:pt x="88057" y="1028683"/>
                </a:lnTo>
                <a:lnTo>
                  <a:pt x="53264" y="1028699"/>
                </a:lnTo>
                <a:lnTo>
                  <a:pt x="18057" y="1028700"/>
                </a:lnTo>
                <a:lnTo>
                  <a:pt x="16800" y="1027906"/>
                </a:lnTo>
                <a:lnTo>
                  <a:pt x="15962" y="1026583"/>
                </a:lnTo>
                <a:lnTo>
                  <a:pt x="15404" y="1024908"/>
                </a:lnTo>
                <a:lnTo>
                  <a:pt x="14238" y="1023790"/>
                </a:lnTo>
                <a:lnTo>
                  <a:pt x="10825" y="1022548"/>
                </a:lnTo>
                <a:lnTo>
                  <a:pt x="9598" y="1021424"/>
                </a:lnTo>
                <a:lnTo>
                  <a:pt x="8233" y="1018058"/>
                </a:lnTo>
                <a:lnTo>
                  <a:pt x="6564" y="1004520"/>
                </a:lnTo>
                <a:lnTo>
                  <a:pt x="2297" y="995166"/>
                </a:lnTo>
                <a:lnTo>
                  <a:pt x="201" y="964033"/>
                </a:lnTo>
                <a:lnTo>
                  <a:pt x="25" y="934685"/>
                </a:lnTo>
                <a:lnTo>
                  <a:pt x="4" y="906236"/>
                </a:lnTo>
                <a:lnTo>
                  <a:pt x="0" y="872982"/>
                </a:lnTo>
                <a:lnTo>
                  <a:pt x="3792" y="839457"/>
                </a:lnTo>
                <a:lnTo>
                  <a:pt x="6150" y="811673"/>
                </a:lnTo>
                <a:lnTo>
                  <a:pt x="6848" y="783332"/>
                </a:lnTo>
                <a:lnTo>
                  <a:pt x="7056" y="754827"/>
                </a:lnTo>
                <a:lnTo>
                  <a:pt x="10909" y="726273"/>
                </a:lnTo>
                <a:lnTo>
                  <a:pt x="13286" y="697704"/>
                </a:lnTo>
                <a:lnTo>
                  <a:pt x="13990" y="665338"/>
                </a:lnTo>
                <a:lnTo>
                  <a:pt x="17991" y="630613"/>
                </a:lnTo>
                <a:lnTo>
                  <a:pt x="20411" y="598981"/>
                </a:lnTo>
                <a:lnTo>
                  <a:pt x="21129" y="565708"/>
                </a:lnTo>
                <a:lnTo>
                  <a:pt x="21340" y="530713"/>
                </a:lnTo>
                <a:lnTo>
                  <a:pt x="21404" y="495209"/>
                </a:lnTo>
                <a:lnTo>
                  <a:pt x="25215" y="459555"/>
                </a:lnTo>
                <a:lnTo>
                  <a:pt x="27579" y="427647"/>
                </a:lnTo>
                <a:lnTo>
                  <a:pt x="28279" y="394291"/>
                </a:lnTo>
                <a:lnTo>
                  <a:pt x="32278" y="359274"/>
                </a:lnTo>
                <a:lnTo>
                  <a:pt x="34698" y="327555"/>
                </a:lnTo>
                <a:lnTo>
                  <a:pt x="35416" y="294256"/>
                </a:lnTo>
                <a:lnTo>
                  <a:pt x="39421" y="263047"/>
                </a:lnTo>
                <a:lnTo>
                  <a:pt x="41841" y="233691"/>
                </a:lnTo>
                <a:lnTo>
                  <a:pt x="48363" y="200237"/>
                </a:lnTo>
                <a:lnTo>
                  <a:pt x="55179" y="165995"/>
                </a:lnTo>
                <a:lnTo>
                  <a:pt x="60552" y="136065"/>
                </a:lnTo>
                <a:lnTo>
                  <a:pt x="65917" y="105711"/>
                </a:lnTo>
                <a:lnTo>
                  <a:pt x="73068" y="71938"/>
                </a:lnTo>
                <a:lnTo>
                  <a:pt x="79064" y="59415"/>
                </a:lnTo>
                <a:lnTo>
                  <a:pt x="82764" y="53394"/>
                </a:lnTo>
                <a:lnTo>
                  <a:pt x="85641" y="45542"/>
                </a:lnTo>
                <a:lnTo>
                  <a:pt x="95551" y="33377"/>
                </a:lnTo>
                <a:lnTo>
                  <a:pt x="100146" y="30709"/>
                </a:lnTo>
                <a:lnTo>
                  <a:pt x="104834" y="28730"/>
                </a:lnTo>
                <a:lnTo>
                  <a:pt x="119860" y="17267"/>
                </a:lnTo>
                <a:lnTo>
                  <a:pt x="134242" y="12759"/>
                </a:lnTo>
                <a:lnTo>
                  <a:pt x="137119" y="10887"/>
                </a:lnTo>
                <a:lnTo>
                  <a:pt x="170158" y="1090"/>
                </a:lnTo>
                <a:lnTo>
                  <a:pt x="202469" y="64"/>
                </a:lnTo>
                <a:lnTo>
                  <a:pt x="235747" y="4"/>
                </a:lnTo>
                <a:lnTo>
                  <a:pt x="266435" y="0"/>
                </a:lnTo>
                <a:lnTo>
                  <a:pt x="301712" y="2117"/>
                </a:lnTo>
                <a:lnTo>
                  <a:pt x="337392" y="6702"/>
                </a:lnTo>
                <a:lnTo>
                  <a:pt x="371689" y="7086"/>
                </a:lnTo>
                <a:lnTo>
                  <a:pt x="403429" y="7136"/>
                </a:lnTo>
                <a:lnTo>
                  <a:pt x="434201" y="12052"/>
                </a:lnTo>
                <a:lnTo>
                  <a:pt x="464033" y="13846"/>
                </a:lnTo>
                <a:lnTo>
                  <a:pt x="492857" y="14200"/>
                </a:lnTo>
                <a:lnTo>
                  <a:pt x="521480" y="14270"/>
                </a:lnTo>
                <a:lnTo>
                  <a:pt x="550065" y="14284"/>
                </a:lnTo>
                <a:lnTo>
                  <a:pt x="571498" y="16403"/>
                </a:lnTo>
                <a:lnTo>
                  <a:pt x="600074" y="20438"/>
                </a:lnTo>
                <a:lnTo>
                  <a:pt x="629443" y="22029"/>
                </a:lnTo>
                <a:lnTo>
                  <a:pt x="660762" y="27047"/>
                </a:lnTo>
                <a:lnTo>
                  <a:pt x="685799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6" name="SMARTInkShape-Group54"/>
          <p:cNvGrpSpPr/>
          <p:nvPr/>
        </p:nvGrpSpPr>
        <p:grpSpPr>
          <a:xfrm>
            <a:off x="8125692" y="3404844"/>
            <a:ext cx="882131" cy="1159889"/>
            <a:chOff x="8125692" y="3404844"/>
            <a:chExt cx="882131" cy="1159889"/>
          </a:xfrm>
        </p:grpSpPr>
        <p:sp>
          <p:nvSpPr>
            <p:cNvPr id="1327" name="SMARTInkShape-423"/>
            <p:cNvSpPr/>
            <p:nvPr/>
          </p:nvSpPr>
          <p:spPr>
            <a:xfrm>
              <a:off x="8658225" y="3986213"/>
              <a:ext cx="200026" cy="192882"/>
            </a:xfrm>
            <a:custGeom>
              <a:avLst/>
              <a:gdLst/>
              <a:ahLst/>
              <a:cxnLst/>
              <a:rect l="0" t="0" r="0" b="0"/>
              <a:pathLst>
                <a:path w="200026" h="192882">
                  <a:moveTo>
                    <a:pt x="0" y="0"/>
                  </a:moveTo>
                  <a:lnTo>
                    <a:pt x="3793" y="3792"/>
                  </a:lnTo>
                  <a:lnTo>
                    <a:pt x="7771" y="5654"/>
                  </a:lnTo>
                  <a:lnTo>
                    <a:pt x="9943" y="6150"/>
                  </a:lnTo>
                  <a:lnTo>
                    <a:pt x="45181" y="36051"/>
                  </a:lnTo>
                  <a:lnTo>
                    <a:pt x="64981" y="54338"/>
                  </a:lnTo>
                  <a:lnTo>
                    <a:pt x="93005" y="85169"/>
                  </a:lnTo>
                  <a:lnTo>
                    <a:pt x="128605" y="119253"/>
                  </a:lnTo>
                  <a:lnTo>
                    <a:pt x="163681" y="149826"/>
                  </a:lnTo>
                  <a:lnTo>
                    <a:pt x="192679" y="185105"/>
                  </a:lnTo>
                  <a:lnTo>
                    <a:pt x="200025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424"/>
            <p:cNvSpPr/>
            <p:nvPr/>
          </p:nvSpPr>
          <p:spPr>
            <a:xfrm>
              <a:off x="8644874" y="4182418"/>
              <a:ext cx="170515" cy="139120"/>
            </a:xfrm>
            <a:custGeom>
              <a:avLst/>
              <a:gdLst/>
              <a:ahLst/>
              <a:cxnLst/>
              <a:rect l="0" t="0" r="0" b="0"/>
              <a:pathLst>
                <a:path w="170515" h="139120">
                  <a:moveTo>
                    <a:pt x="63357" y="18107"/>
                  </a:moveTo>
                  <a:lnTo>
                    <a:pt x="59564" y="18107"/>
                  </a:lnTo>
                  <a:lnTo>
                    <a:pt x="36622" y="11956"/>
                  </a:lnTo>
                  <a:lnTo>
                    <a:pt x="29514" y="13521"/>
                  </a:lnTo>
                  <a:lnTo>
                    <a:pt x="26508" y="15050"/>
                  </a:lnTo>
                  <a:lnTo>
                    <a:pt x="21051" y="20982"/>
                  </a:lnTo>
                  <a:lnTo>
                    <a:pt x="4546" y="43092"/>
                  </a:lnTo>
                  <a:lnTo>
                    <a:pt x="146" y="66699"/>
                  </a:lnTo>
                  <a:lnTo>
                    <a:pt x="0" y="96649"/>
                  </a:lnTo>
                  <a:lnTo>
                    <a:pt x="4809" y="111846"/>
                  </a:lnTo>
                  <a:lnTo>
                    <a:pt x="9025" y="118771"/>
                  </a:lnTo>
                  <a:lnTo>
                    <a:pt x="29065" y="134636"/>
                  </a:lnTo>
                  <a:lnTo>
                    <a:pt x="36474" y="137366"/>
                  </a:lnTo>
                  <a:lnTo>
                    <a:pt x="54166" y="139119"/>
                  </a:lnTo>
                  <a:lnTo>
                    <a:pt x="61389" y="137242"/>
                  </a:lnTo>
                  <a:lnTo>
                    <a:pt x="86061" y="122747"/>
                  </a:lnTo>
                  <a:lnTo>
                    <a:pt x="89323" y="115943"/>
                  </a:lnTo>
                  <a:lnTo>
                    <a:pt x="91566" y="108421"/>
                  </a:lnTo>
                  <a:lnTo>
                    <a:pt x="95209" y="102432"/>
                  </a:lnTo>
                  <a:lnTo>
                    <a:pt x="95704" y="98930"/>
                  </a:lnTo>
                  <a:lnTo>
                    <a:pt x="90106" y="67966"/>
                  </a:lnTo>
                  <a:lnTo>
                    <a:pt x="74876" y="35256"/>
                  </a:lnTo>
                  <a:lnTo>
                    <a:pt x="50026" y="4025"/>
                  </a:lnTo>
                  <a:lnTo>
                    <a:pt x="49353" y="0"/>
                  </a:lnTo>
                  <a:lnTo>
                    <a:pt x="49196" y="1593"/>
                  </a:lnTo>
                  <a:lnTo>
                    <a:pt x="49947" y="2335"/>
                  </a:lnTo>
                  <a:lnTo>
                    <a:pt x="54798" y="4174"/>
                  </a:lnTo>
                  <a:lnTo>
                    <a:pt x="59024" y="7416"/>
                  </a:lnTo>
                  <a:lnTo>
                    <a:pt x="65665" y="9387"/>
                  </a:lnTo>
                  <a:lnTo>
                    <a:pt x="73114" y="11057"/>
                  </a:lnTo>
                  <a:lnTo>
                    <a:pt x="82564" y="17253"/>
                  </a:lnTo>
                  <a:lnTo>
                    <a:pt x="104173" y="33879"/>
                  </a:lnTo>
                  <a:lnTo>
                    <a:pt x="138768" y="51392"/>
                  </a:lnTo>
                  <a:lnTo>
                    <a:pt x="162836" y="65994"/>
                  </a:lnTo>
                  <a:lnTo>
                    <a:pt x="170514" y="68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425"/>
            <p:cNvSpPr/>
            <p:nvPr/>
          </p:nvSpPr>
          <p:spPr>
            <a:xfrm>
              <a:off x="8415338" y="4325515"/>
              <a:ext cx="221457" cy="239218"/>
            </a:xfrm>
            <a:custGeom>
              <a:avLst/>
              <a:gdLst/>
              <a:ahLst/>
              <a:cxnLst/>
              <a:rect l="0" t="0" r="0" b="0"/>
              <a:pathLst>
                <a:path w="221457" h="239218">
                  <a:moveTo>
                    <a:pt x="0" y="182191"/>
                  </a:moveTo>
                  <a:lnTo>
                    <a:pt x="33197" y="209735"/>
                  </a:lnTo>
                  <a:lnTo>
                    <a:pt x="68036" y="236154"/>
                  </a:lnTo>
                  <a:lnTo>
                    <a:pt x="69926" y="237925"/>
                  </a:lnTo>
                  <a:lnTo>
                    <a:pt x="72882" y="238712"/>
                  </a:lnTo>
                  <a:lnTo>
                    <a:pt x="77455" y="239217"/>
                  </a:lnTo>
                  <a:lnTo>
                    <a:pt x="75964" y="237169"/>
                  </a:lnTo>
                  <a:lnTo>
                    <a:pt x="74455" y="235512"/>
                  </a:lnTo>
                  <a:lnTo>
                    <a:pt x="72778" y="231554"/>
                  </a:lnTo>
                  <a:lnTo>
                    <a:pt x="72332" y="229387"/>
                  </a:lnTo>
                  <a:lnTo>
                    <a:pt x="67601" y="224863"/>
                  </a:lnTo>
                  <a:lnTo>
                    <a:pt x="61001" y="219413"/>
                  </a:lnTo>
                  <a:lnTo>
                    <a:pt x="36745" y="186804"/>
                  </a:lnTo>
                  <a:lnTo>
                    <a:pt x="19349" y="156194"/>
                  </a:lnTo>
                  <a:lnTo>
                    <a:pt x="15287" y="132076"/>
                  </a:lnTo>
                  <a:lnTo>
                    <a:pt x="15377" y="116190"/>
                  </a:lnTo>
                  <a:lnTo>
                    <a:pt x="20078" y="102222"/>
                  </a:lnTo>
                  <a:lnTo>
                    <a:pt x="24269" y="95585"/>
                  </a:lnTo>
                  <a:lnTo>
                    <a:pt x="34883" y="87386"/>
                  </a:lnTo>
                  <a:lnTo>
                    <a:pt x="44291" y="83722"/>
                  </a:lnTo>
                  <a:lnTo>
                    <a:pt x="73183" y="82314"/>
                  </a:lnTo>
                  <a:lnTo>
                    <a:pt x="108302" y="92134"/>
                  </a:lnTo>
                  <a:lnTo>
                    <a:pt x="142678" y="107604"/>
                  </a:lnTo>
                  <a:lnTo>
                    <a:pt x="150196" y="109354"/>
                  </a:lnTo>
                  <a:lnTo>
                    <a:pt x="152517" y="110614"/>
                  </a:lnTo>
                  <a:lnTo>
                    <a:pt x="154066" y="112248"/>
                  </a:lnTo>
                  <a:lnTo>
                    <a:pt x="156550" y="116782"/>
                  </a:lnTo>
                  <a:lnTo>
                    <a:pt x="159007" y="117401"/>
                  </a:lnTo>
                  <a:lnTo>
                    <a:pt x="161157" y="117677"/>
                  </a:lnTo>
                  <a:lnTo>
                    <a:pt x="159467" y="117799"/>
                  </a:lnTo>
                  <a:lnTo>
                    <a:pt x="158698" y="117039"/>
                  </a:lnTo>
                  <a:lnTo>
                    <a:pt x="156823" y="112175"/>
                  </a:lnTo>
                  <a:lnTo>
                    <a:pt x="153572" y="107946"/>
                  </a:lnTo>
                  <a:lnTo>
                    <a:pt x="137061" y="94294"/>
                  </a:lnTo>
                  <a:lnTo>
                    <a:pt x="128981" y="79418"/>
                  </a:lnTo>
                  <a:lnTo>
                    <a:pt x="123676" y="62046"/>
                  </a:lnTo>
                  <a:lnTo>
                    <a:pt x="121639" y="28749"/>
                  </a:lnTo>
                  <a:lnTo>
                    <a:pt x="121482" y="12447"/>
                  </a:lnTo>
                  <a:lnTo>
                    <a:pt x="122263" y="9497"/>
                  </a:lnTo>
                  <a:lnTo>
                    <a:pt x="123577" y="7530"/>
                  </a:lnTo>
                  <a:lnTo>
                    <a:pt x="135182" y="582"/>
                  </a:lnTo>
                  <a:lnTo>
                    <a:pt x="139334" y="0"/>
                  </a:lnTo>
                  <a:lnTo>
                    <a:pt x="162085" y="2967"/>
                  </a:lnTo>
                  <a:lnTo>
                    <a:pt x="171521" y="7550"/>
                  </a:lnTo>
                  <a:lnTo>
                    <a:pt x="204643" y="29667"/>
                  </a:lnTo>
                  <a:lnTo>
                    <a:pt x="221456" y="39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426"/>
            <p:cNvSpPr/>
            <p:nvPr/>
          </p:nvSpPr>
          <p:spPr>
            <a:xfrm>
              <a:off x="8689828" y="3404844"/>
              <a:ext cx="317995" cy="224182"/>
            </a:xfrm>
            <a:custGeom>
              <a:avLst/>
              <a:gdLst/>
              <a:ahLst/>
              <a:cxnLst/>
              <a:rect l="0" t="0" r="0" b="0"/>
              <a:pathLst>
                <a:path w="317995" h="224182">
                  <a:moveTo>
                    <a:pt x="4116" y="224181"/>
                  </a:moveTo>
                  <a:lnTo>
                    <a:pt x="323" y="220389"/>
                  </a:lnTo>
                  <a:lnTo>
                    <a:pt x="0" y="219272"/>
                  </a:lnTo>
                  <a:lnTo>
                    <a:pt x="578" y="218527"/>
                  </a:lnTo>
                  <a:lnTo>
                    <a:pt x="1757" y="218030"/>
                  </a:lnTo>
                  <a:lnTo>
                    <a:pt x="29141" y="186243"/>
                  </a:lnTo>
                  <a:lnTo>
                    <a:pt x="61739" y="158498"/>
                  </a:lnTo>
                  <a:lnTo>
                    <a:pt x="97047" y="129640"/>
                  </a:lnTo>
                  <a:lnTo>
                    <a:pt x="118434" y="113619"/>
                  </a:lnTo>
                  <a:lnTo>
                    <a:pt x="153509" y="90267"/>
                  </a:lnTo>
                  <a:lnTo>
                    <a:pt x="163382" y="85289"/>
                  </a:lnTo>
                  <a:lnTo>
                    <a:pt x="183643" y="81830"/>
                  </a:lnTo>
                  <a:lnTo>
                    <a:pt x="189210" y="83656"/>
                  </a:lnTo>
                  <a:lnTo>
                    <a:pt x="208878" y="100447"/>
                  </a:lnTo>
                  <a:lnTo>
                    <a:pt x="237477" y="128138"/>
                  </a:lnTo>
                  <a:lnTo>
                    <a:pt x="242241" y="129901"/>
                  </a:lnTo>
                  <a:lnTo>
                    <a:pt x="262679" y="131188"/>
                  </a:lnTo>
                  <a:lnTo>
                    <a:pt x="270110" y="127024"/>
                  </a:lnTo>
                  <a:lnTo>
                    <a:pt x="299324" y="99527"/>
                  </a:lnTo>
                  <a:lnTo>
                    <a:pt x="313356" y="76434"/>
                  </a:lnTo>
                  <a:lnTo>
                    <a:pt x="316934" y="62224"/>
                  </a:lnTo>
                  <a:lnTo>
                    <a:pt x="317994" y="47959"/>
                  </a:lnTo>
                  <a:lnTo>
                    <a:pt x="314516" y="33678"/>
                  </a:lnTo>
                  <a:lnTo>
                    <a:pt x="304666" y="19393"/>
                  </a:lnTo>
                  <a:lnTo>
                    <a:pt x="287116" y="6047"/>
                  </a:lnTo>
                  <a:lnTo>
                    <a:pt x="277795" y="761"/>
                  </a:lnTo>
                  <a:lnTo>
                    <a:pt x="264129" y="0"/>
                  </a:lnTo>
                  <a:lnTo>
                    <a:pt x="233276" y="5979"/>
                  </a:lnTo>
                  <a:lnTo>
                    <a:pt x="210748" y="14803"/>
                  </a:lnTo>
                  <a:lnTo>
                    <a:pt x="196997" y="24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427"/>
            <p:cNvSpPr/>
            <p:nvPr/>
          </p:nvSpPr>
          <p:spPr>
            <a:xfrm>
              <a:off x="8643938" y="3464719"/>
              <a:ext cx="207169" cy="178595"/>
            </a:xfrm>
            <a:custGeom>
              <a:avLst/>
              <a:gdLst/>
              <a:ahLst/>
              <a:cxnLst/>
              <a:rect l="0" t="0" r="0" b="0"/>
              <a:pathLst>
                <a:path w="207169" h="178595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37027" y="29349"/>
                  </a:lnTo>
                  <a:lnTo>
                    <a:pt x="55421" y="45208"/>
                  </a:lnTo>
                  <a:lnTo>
                    <a:pt x="90554" y="78890"/>
                  </a:lnTo>
                  <a:lnTo>
                    <a:pt x="122236" y="110548"/>
                  </a:lnTo>
                  <a:lnTo>
                    <a:pt x="154433" y="140373"/>
                  </a:lnTo>
                  <a:lnTo>
                    <a:pt x="188098" y="166548"/>
                  </a:lnTo>
                  <a:lnTo>
                    <a:pt x="207168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428"/>
            <p:cNvSpPr/>
            <p:nvPr/>
          </p:nvSpPr>
          <p:spPr>
            <a:xfrm>
              <a:off x="8594342" y="3714750"/>
              <a:ext cx="148048" cy="128589"/>
            </a:xfrm>
            <a:custGeom>
              <a:avLst/>
              <a:gdLst/>
              <a:ahLst/>
              <a:cxnLst/>
              <a:rect l="0" t="0" r="0" b="0"/>
              <a:pathLst>
                <a:path w="148048" h="128589">
                  <a:moveTo>
                    <a:pt x="35308" y="0"/>
                  </a:moveTo>
                  <a:lnTo>
                    <a:pt x="25365" y="0"/>
                  </a:lnTo>
                  <a:lnTo>
                    <a:pt x="23916" y="794"/>
                  </a:lnTo>
                  <a:lnTo>
                    <a:pt x="22951" y="2117"/>
                  </a:lnTo>
                  <a:lnTo>
                    <a:pt x="21085" y="5703"/>
                  </a:lnTo>
                  <a:lnTo>
                    <a:pt x="4261" y="27641"/>
                  </a:lnTo>
                  <a:lnTo>
                    <a:pt x="974" y="37118"/>
                  </a:lnTo>
                  <a:lnTo>
                    <a:pt x="0" y="44953"/>
                  </a:lnTo>
                  <a:lnTo>
                    <a:pt x="1888" y="49877"/>
                  </a:lnTo>
                  <a:lnTo>
                    <a:pt x="5776" y="55714"/>
                  </a:lnTo>
                  <a:lnTo>
                    <a:pt x="6889" y="55399"/>
                  </a:lnTo>
                  <a:lnTo>
                    <a:pt x="40519" y="33290"/>
                  </a:lnTo>
                  <a:lnTo>
                    <a:pt x="74835" y="25197"/>
                  </a:lnTo>
                  <a:lnTo>
                    <a:pt x="108073" y="21762"/>
                  </a:lnTo>
                  <a:lnTo>
                    <a:pt x="124779" y="25321"/>
                  </a:lnTo>
                  <a:lnTo>
                    <a:pt x="135989" y="31404"/>
                  </a:lnTo>
                  <a:lnTo>
                    <a:pt x="144338" y="42025"/>
                  </a:lnTo>
                  <a:lnTo>
                    <a:pt x="148047" y="55226"/>
                  </a:lnTo>
                  <a:lnTo>
                    <a:pt x="146797" y="64497"/>
                  </a:lnTo>
                  <a:lnTo>
                    <a:pt x="138926" y="97643"/>
                  </a:lnTo>
                  <a:lnTo>
                    <a:pt x="132690" y="105045"/>
                  </a:lnTo>
                  <a:lnTo>
                    <a:pt x="111772" y="123701"/>
                  </a:lnTo>
                  <a:lnTo>
                    <a:pt x="102629" y="126416"/>
                  </a:lnTo>
                  <a:lnTo>
                    <a:pt x="85314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429"/>
            <p:cNvSpPr/>
            <p:nvPr/>
          </p:nvSpPr>
          <p:spPr>
            <a:xfrm>
              <a:off x="8351083" y="3844849"/>
              <a:ext cx="249993" cy="291338"/>
            </a:xfrm>
            <a:custGeom>
              <a:avLst/>
              <a:gdLst/>
              <a:ahLst/>
              <a:cxnLst/>
              <a:rect l="0" t="0" r="0" b="0"/>
              <a:pathLst>
                <a:path w="249993" h="291338">
                  <a:moveTo>
                    <a:pt x="42823" y="169939"/>
                  </a:moveTo>
                  <a:lnTo>
                    <a:pt x="42823" y="166146"/>
                  </a:lnTo>
                  <a:lnTo>
                    <a:pt x="42030" y="165823"/>
                  </a:lnTo>
                  <a:lnTo>
                    <a:pt x="36672" y="169240"/>
                  </a:lnTo>
                  <a:lnTo>
                    <a:pt x="31974" y="189764"/>
                  </a:lnTo>
                  <a:lnTo>
                    <a:pt x="24306" y="208985"/>
                  </a:lnTo>
                  <a:lnTo>
                    <a:pt x="21648" y="243109"/>
                  </a:lnTo>
                  <a:lnTo>
                    <a:pt x="22262" y="257059"/>
                  </a:lnTo>
                  <a:lnTo>
                    <a:pt x="33584" y="279328"/>
                  </a:lnTo>
                  <a:lnTo>
                    <a:pt x="38188" y="285495"/>
                  </a:lnTo>
                  <a:lnTo>
                    <a:pt x="42880" y="288766"/>
                  </a:lnTo>
                  <a:lnTo>
                    <a:pt x="48405" y="290219"/>
                  </a:lnTo>
                  <a:lnTo>
                    <a:pt x="79637" y="291337"/>
                  </a:lnTo>
                  <a:lnTo>
                    <a:pt x="85114" y="289246"/>
                  </a:lnTo>
                  <a:lnTo>
                    <a:pt x="95098" y="281435"/>
                  </a:lnTo>
                  <a:lnTo>
                    <a:pt x="109488" y="257590"/>
                  </a:lnTo>
                  <a:lnTo>
                    <a:pt x="113318" y="233995"/>
                  </a:lnTo>
                  <a:lnTo>
                    <a:pt x="114179" y="198555"/>
                  </a:lnTo>
                  <a:lnTo>
                    <a:pt x="113443" y="182563"/>
                  </a:lnTo>
                  <a:lnTo>
                    <a:pt x="107756" y="166976"/>
                  </a:lnTo>
                  <a:lnTo>
                    <a:pt x="82943" y="131725"/>
                  </a:lnTo>
                  <a:lnTo>
                    <a:pt x="54698" y="97635"/>
                  </a:lnTo>
                  <a:lnTo>
                    <a:pt x="37790" y="82867"/>
                  </a:lnTo>
                  <a:lnTo>
                    <a:pt x="31061" y="74883"/>
                  </a:lnTo>
                  <a:lnTo>
                    <a:pt x="10231" y="59040"/>
                  </a:lnTo>
                  <a:lnTo>
                    <a:pt x="1470" y="56086"/>
                  </a:lnTo>
                  <a:lnTo>
                    <a:pt x="967" y="56731"/>
                  </a:lnTo>
                  <a:lnTo>
                    <a:pt x="159" y="63468"/>
                  </a:lnTo>
                  <a:lnTo>
                    <a:pt x="0" y="76235"/>
                  </a:lnTo>
                  <a:lnTo>
                    <a:pt x="2095" y="82784"/>
                  </a:lnTo>
                  <a:lnTo>
                    <a:pt x="20547" y="110742"/>
                  </a:lnTo>
                  <a:lnTo>
                    <a:pt x="53232" y="136489"/>
                  </a:lnTo>
                  <a:lnTo>
                    <a:pt x="72366" y="144594"/>
                  </a:lnTo>
                  <a:lnTo>
                    <a:pt x="107245" y="151785"/>
                  </a:lnTo>
                  <a:lnTo>
                    <a:pt x="142853" y="149487"/>
                  </a:lnTo>
                  <a:lnTo>
                    <a:pt x="162156" y="146681"/>
                  </a:lnTo>
                  <a:lnTo>
                    <a:pt x="175812" y="140822"/>
                  </a:lnTo>
                  <a:lnTo>
                    <a:pt x="195009" y="128592"/>
                  </a:lnTo>
                  <a:lnTo>
                    <a:pt x="215779" y="102978"/>
                  </a:lnTo>
                  <a:lnTo>
                    <a:pt x="219747" y="88892"/>
                  </a:lnTo>
                  <a:lnTo>
                    <a:pt x="221270" y="55484"/>
                  </a:lnTo>
                  <a:lnTo>
                    <a:pt x="220580" y="40424"/>
                  </a:lnTo>
                  <a:lnTo>
                    <a:pt x="217606" y="33530"/>
                  </a:lnTo>
                  <a:lnTo>
                    <a:pt x="190718" y="3589"/>
                  </a:lnTo>
                  <a:lnTo>
                    <a:pt x="185812" y="755"/>
                  </a:lnTo>
                  <a:lnTo>
                    <a:pt x="183393" y="0"/>
                  </a:lnTo>
                  <a:lnTo>
                    <a:pt x="180986" y="290"/>
                  </a:lnTo>
                  <a:lnTo>
                    <a:pt x="176196" y="2729"/>
                  </a:lnTo>
                  <a:lnTo>
                    <a:pt x="161888" y="15321"/>
                  </a:lnTo>
                  <a:lnTo>
                    <a:pt x="159241" y="19992"/>
                  </a:lnTo>
                  <a:lnTo>
                    <a:pt x="157750" y="29202"/>
                  </a:lnTo>
                  <a:lnTo>
                    <a:pt x="158000" y="51158"/>
                  </a:lnTo>
                  <a:lnTo>
                    <a:pt x="167078" y="74725"/>
                  </a:lnTo>
                  <a:lnTo>
                    <a:pt x="177051" y="88836"/>
                  </a:lnTo>
                  <a:lnTo>
                    <a:pt x="193486" y="103971"/>
                  </a:lnTo>
                  <a:lnTo>
                    <a:pt x="205204" y="110176"/>
                  </a:lnTo>
                  <a:lnTo>
                    <a:pt x="238211" y="118213"/>
                  </a:lnTo>
                  <a:lnTo>
                    <a:pt x="249992" y="119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SMARTInkShape-430"/>
            <p:cNvSpPr/>
            <p:nvPr/>
          </p:nvSpPr>
          <p:spPr>
            <a:xfrm>
              <a:off x="8243974" y="4116015"/>
              <a:ext cx="128367" cy="131130"/>
            </a:xfrm>
            <a:custGeom>
              <a:avLst/>
              <a:gdLst/>
              <a:ahLst/>
              <a:cxnLst/>
              <a:rect l="0" t="0" r="0" b="0"/>
              <a:pathLst>
                <a:path w="128367" h="131130">
                  <a:moveTo>
                    <a:pt x="7057" y="48791"/>
                  </a:moveTo>
                  <a:lnTo>
                    <a:pt x="906" y="54942"/>
                  </a:lnTo>
                  <a:lnTo>
                    <a:pt x="0" y="71942"/>
                  </a:lnTo>
                  <a:lnTo>
                    <a:pt x="3732" y="83344"/>
                  </a:lnTo>
                  <a:lnTo>
                    <a:pt x="26324" y="114744"/>
                  </a:lnTo>
                  <a:lnTo>
                    <a:pt x="34406" y="121230"/>
                  </a:lnTo>
                  <a:lnTo>
                    <a:pt x="43289" y="124643"/>
                  </a:lnTo>
                  <a:lnTo>
                    <a:pt x="66656" y="131129"/>
                  </a:lnTo>
                  <a:lnTo>
                    <a:pt x="99930" y="125545"/>
                  </a:lnTo>
                  <a:lnTo>
                    <a:pt x="104691" y="123773"/>
                  </a:lnTo>
                  <a:lnTo>
                    <a:pt x="112098" y="117571"/>
                  </a:lnTo>
                  <a:lnTo>
                    <a:pt x="123321" y="100654"/>
                  </a:lnTo>
                  <a:lnTo>
                    <a:pt x="126966" y="86736"/>
                  </a:lnTo>
                  <a:lnTo>
                    <a:pt x="128366" y="52152"/>
                  </a:lnTo>
                  <a:lnTo>
                    <a:pt x="124669" y="37175"/>
                  </a:lnTo>
                  <a:lnTo>
                    <a:pt x="111704" y="14486"/>
                  </a:lnTo>
                  <a:lnTo>
                    <a:pt x="108572" y="11634"/>
                  </a:lnTo>
                  <a:lnTo>
                    <a:pt x="82971" y="1520"/>
                  </a:lnTo>
                  <a:lnTo>
                    <a:pt x="73605" y="0"/>
                  </a:lnTo>
                  <a:lnTo>
                    <a:pt x="48938" y="5042"/>
                  </a:lnTo>
                  <a:lnTo>
                    <a:pt x="43398" y="7652"/>
                  </a:lnTo>
                  <a:lnTo>
                    <a:pt x="35632" y="13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431"/>
            <p:cNvSpPr/>
            <p:nvPr/>
          </p:nvSpPr>
          <p:spPr>
            <a:xfrm>
              <a:off x="8125692" y="4193381"/>
              <a:ext cx="125340" cy="181899"/>
            </a:xfrm>
            <a:custGeom>
              <a:avLst/>
              <a:gdLst/>
              <a:ahLst/>
              <a:cxnLst/>
              <a:rect l="0" t="0" r="0" b="0"/>
              <a:pathLst>
                <a:path w="125340" h="181899">
                  <a:moveTo>
                    <a:pt x="46758" y="0"/>
                  </a:moveTo>
                  <a:lnTo>
                    <a:pt x="29965" y="0"/>
                  </a:lnTo>
                  <a:lnTo>
                    <a:pt x="25272" y="2117"/>
                  </a:lnTo>
                  <a:lnTo>
                    <a:pt x="15791" y="9943"/>
                  </a:lnTo>
                  <a:lnTo>
                    <a:pt x="13151" y="14473"/>
                  </a:lnTo>
                  <a:lnTo>
                    <a:pt x="5012" y="44703"/>
                  </a:lnTo>
                  <a:lnTo>
                    <a:pt x="0" y="71008"/>
                  </a:lnTo>
                  <a:lnTo>
                    <a:pt x="7019" y="101053"/>
                  </a:lnTo>
                  <a:lnTo>
                    <a:pt x="18281" y="130214"/>
                  </a:lnTo>
                  <a:lnTo>
                    <a:pt x="25355" y="146268"/>
                  </a:lnTo>
                  <a:lnTo>
                    <a:pt x="38031" y="166340"/>
                  </a:lnTo>
                  <a:lnTo>
                    <a:pt x="49287" y="174611"/>
                  </a:lnTo>
                  <a:lnTo>
                    <a:pt x="66925" y="181862"/>
                  </a:lnTo>
                  <a:lnTo>
                    <a:pt x="75829" y="181898"/>
                  </a:lnTo>
                  <a:lnTo>
                    <a:pt x="108700" y="174995"/>
                  </a:lnTo>
                  <a:lnTo>
                    <a:pt x="125339" y="164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7" name="SMARTInkShape-432"/>
          <p:cNvSpPr/>
          <p:nvPr/>
        </p:nvSpPr>
        <p:spPr>
          <a:xfrm>
            <a:off x="8758238" y="3914775"/>
            <a:ext cx="164307" cy="199357"/>
          </a:xfrm>
          <a:custGeom>
            <a:avLst/>
            <a:gdLst/>
            <a:ahLst/>
            <a:cxnLst/>
            <a:rect l="0" t="0" r="0" b="0"/>
            <a:pathLst>
              <a:path w="164307" h="199357">
                <a:moveTo>
                  <a:pt x="0" y="0"/>
                </a:moveTo>
                <a:lnTo>
                  <a:pt x="0" y="3792"/>
                </a:lnTo>
                <a:lnTo>
                  <a:pt x="2116" y="7771"/>
                </a:lnTo>
                <a:lnTo>
                  <a:pt x="3792" y="9943"/>
                </a:lnTo>
                <a:lnTo>
                  <a:pt x="14473" y="42682"/>
                </a:lnTo>
                <a:lnTo>
                  <a:pt x="21486" y="68474"/>
                </a:lnTo>
                <a:lnTo>
                  <a:pt x="28591" y="99134"/>
                </a:lnTo>
                <a:lnTo>
                  <a:pt x="34311" y="134146"/>
                </a:lnTo>
                <a:lnTo>
                  <a:pt x="35441" y="163993"/>
                </a:lnTo>
                <a:lnTo>
                  <a:pt x="35715" y="199356"/>
                </a:lnTo>
                <a:lnTo>
                  <a:pt x="36512" y="181304"/>
                </a:lnTo>
                <a:lnTo>
                  <a:pt x="42994" y="147395"/>
                </a:lnTo>
                <a:lnTo>
                  <a:pt x="49162" y="128604"/>
                </a:lnTo>
                <a:lnTo>
                  <a:pt x="69253" y="98635"/>
                </a:lnTo>
                <a:lnTo>
                  <a:pt x="90827" y="83789"/>
                </a:lnTo>
                <a:lnTo>
                  <a:pt x="114513" y="74700"/>
                </a:lnTo>
                <a:lnTo>
                  <a:pt x="125242" y="72888"/>
                </a:lnTo>
                <a:lnTo>
                  <a:pt x="133186" y="74199"/>
                </a:lnTo>
                <a:lnTo>
                  <a:pt x="164306" y="857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1034</Words>
  <Application>Microsoft Office PowerPoint</Application>
  <PresentationFormat>On-screen Show (4:3)</PresentationFormat>
  <Paragraphs>370</Paragraphs>
  <Slides>64</Slides>
  <Notes>28</Notes>
  <HiddenSlides>6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Biology is the only subject in which multiplication is the same thing as division…</vt:lpstr>
      <vt:lpstr>PowerPoint Presentation</vt:lpstr>
      <vt:lpstr>Where it all began…</vt:lpstr>
      <vt:lpstr>And now look at you…</vt:lpstr>
      <vt:lpstr>Getting from there to here…</vt:lpstr>
      <vt:lpstr>Why do cells divide…</vt:lpstr>
      <vt:lpstr>What must be copied in order for a cell to divide?</vt:lpstr>
      <vt:lpstr>Copying DNA</vt:lpstr>
      <vt:lpstr>Isn’t a gene, chromosome and DNA all interchangeable?</vt:lpstr>
      <vt:lpstr>PowerPoint Presentation</vt:lpstr>
      <vt:lpstr>PowerPoint Presentation</vt:lpstr>
      <vt:lpstr>PowerPoint Presentation</vt:lpstr>
      <vt:lpstr>PowerPoint Presentation</vt:lpstr>
      <vt:lpstr>Chromosomes of Human Female</vt:lpstr>
      <vt:lpstr>Chromosomes of Human Male</vt:lpstr>
      <vt:lpstr>Why are chromosomes paired?</vt:lpstr>
      <vt:lpstr>PowerPoint Presentation</vt:lpstr>
      <vt:lpstr>PowerPoint Presentation</vt:lpstr>
      <vt:lpstr>PowerPoint Presentation</vt:lpstr>
      <vt:lpstr>DNA:  deoxyribonucleic acid</vt:lpstr>
      <vt:lpstr>Structure of DNA</vt:lpstr>
      <vt:lpstr>PowerPoint Presentation</vt:lpstr>
      <vt:lpstr>DNA Structure</vt:lpstr>
      <vt:lpstr>Shape of DNA</vt:lpstr>
      <vt:lpstr>PowerPoint Presentation</vt:lpstr>
      <vt:lpstr>PowerPoint Presentation</vt:lpstr>
      <vt:lpstr>DNA REPLICATION</vt:lpstr>
      <vt:lpstr>MITOSIS:  Asexual Reproduction Cell Division</vt:lpstr>
      <vt:lpstr>PowerPoint Presentation</vt:lpstr>
      <vt:lpstr>Copying DNA for Mitosis</vt:lpstr>
      <vt:lpstr>Organizing &amp; packaging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Result</vt:lpstr>
      <vt:lpstr>Plant vs. Animal Mitosis</vt:lpstr>
      <vt:lpstr>Cell division / Asexual reproduction</vt:lpstr>
      <vt:lpstr>Who does Asexual reproduction?</vt:lpstr>
      <vt:lpstr>PowerPoint Presentation</vt:lpstr>
      <vt:lpstr>How about the rest of us?</vt:lpstr>
      <vt:lpstr>PowerPoint Presentation</vt:lpstr>
      <vt:lpstr>PowerPoint Presentation</vt:lpstr>
      <vt:lpstr>Human female karyotype</vt:lpstr>
      <vt:lpstr>Human male karyotype</vt:lpstr>
      <vt:lpstr>How do we make gametes (sex cells)?</vt:lpstr>
      <vt:lpstr>Meiosis makes sperm &amp; eggs</vt:lpstr>
      <vt:lpstr>Meiosis = reduction division</vt:lpstr>
      <vt:lpstr>Meiosis &amp; Mitosis</vt:lpstr>
      <vt:lpstr>Sexual reproduction lifecycle</vt:lpstr>
      <vt:lpstr>Putting it all together…</vt:lpstr>
      <vt:lpstr>The value of meiosis 1</vt:lpstr>
      <vt:lpstr>PowerPoint Presentation</vt:lpstr>
      <vt:lpstr>PowerPoint Presentation</vt:lpstr>
      <vt:lpstr>PowerPoint Presentation</vt:lpstr>
      <vt:lpstr>PowerPoint Presentation</vt:lpstr>
      <vt:lpstr>And sometimes not?</vt:lpstr>
      <vt:lpstr>PowerPoint Presentation</vt:lpstr>
      <vt:lpstr>Non-disjunction</vt:lpstr>
      <vt:lpstr>Any Questions??</vt:lpstr>
      <vt:lpstr>Cancer</vt:lpstr>
      <vt:lpstr>Gametogenesis in Humans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is the only subject in which multiplication is the same thing as division…</dc:title>
  <dc:creator>jracioppo</dc:creator>
  <cp:lastModifiedBy>Windows User</cp:lastModifiedBy>
  <cp:revision>96</cp:revision>
  <dcterms:created xsi:type="dcterms:W3CDTF">2009-12-03T17:13:39Z</dcterms:created>
  <dcterms:modified xsi:type="dcterms:W3CDTF">2013-12-10T16:07:24Z</dcterms:modified>
</cp:coreProperties>
</file>