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335" r:id="rId3"/>
    <p:sldId id="258" r:id="rId4"/>
    <p:sldId id="259" r:id="rId5"/>
    <p:sldId id="260" r:id="rId6"/>
    <p:sldId id="261" r:id="rId7"/>
    <p:sldId id="284" r:id="rId8"/>
    <p:sldId id="262" r:id="rId9"/>
    <p:sldId id="266" r:id="rId10"/>
    <p:sldId id="285" r:id="rId11"/>
    <p:sldId id="267" r:id="rId12"/>
    <p:sldId id="268" r:id="rId13"/>
    <p:sldId id="269" r:id="rId14"/>
    <p:sldId id="286" r:id="rId15"/>
    <p:sldId id="312" r:id="rId16"/>
    <p:sldId id="287" r:id="rId17"/>
    <p:sldId id="288" r:id="rId18"/>
    <p:sldId id="290" r:id="rId19"/>
    <p:sldId id="289" r:id="rId20"/>
    <p:sldId id="272" r:id="rId21"/>
    <p:sldId id="275" r:id="rId22"/>
    <p:sldId id="276" r:id="rId23"/>
    <p:sldId id="277" r:id="rId24"/>
    <p:sldId id="311" r:id="rId25"/>
    <p:sldId id="310" r:id="rId26"/>
    <p:sldId id="309" r:id="rId27"/>
    <p:sldId id="305" r:id="rId28"/>
    <p:sldId id="306" r:id="rId29"/>
    <p:sldId id="307" r:id="rId30"/>
    <p:sldId id="308" r:id="rId31"/>
    <p:sldId id="314" r:id="rId32"/>
    <p:sldId id="315" r:id="rId33"/>
    <p:sldId id="316" r:id="rId34"/>
    <p:sldId id="313" r:id="rId35"/>
    <p:sldId id="317" r:id="rId36"/>
    <p:sldId id="318" r:id="rId37"/>
    <p:sldId id="319" r:id="rId38"/>
    <p:sldId id="320" r:id="rId39"/>
    <p:sldId id="344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36" r:id="rId48"/>
    <p:sldId id="337" r:id="rId49"/>
    <p:sldId id="338" r:id="rId50"/>
    <p:sldId id="329" r:id="rId51"/>
    <p:sldId id="330" r:id="rId52"/>
    <p:sldId id="331" r:id="rId53"/>
    <p:sldId id="332" r:id="rId54"/>
    <p:sldId id="333" r:id="rId55"/>
    <p:sldId id="339" r:id="rId56"/>
    <p:sldId id="340" r:id="rId57"/>
    <p:sldId id="341" r:id="rId58"/>
    <p:sldId id="342" r:id="rId59"/>
    <p:sldId id="343" r:id="rId60"/>
    <p:sldId id="345" r:id="rId61"/>
    <p:sldId id="334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876D7-6BEF-4B23-B325-80E68F4F25BC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87FDE-77FD-4F9A-B6C5-9F066010D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1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37820-00CD-4DC2-A4F4-520B323751DF}" type="slidenum">
              <a:rPr lang="en-US"/>
              <a:pPr/>
              <a:t>2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765C5-B054-42B0-801A-05D5955AF13C}" type="slidenum">
              <a:rPr lang="en-US"/>
              <a:pPr/>
              <a:t>41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863EE-469D-4A46-8D4B-2B2A965642F7}" type="slidenum">
              <a:rPr lang="en-US"/>
              <a:pPr/>
              <a:t>43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0D8D7-BD7C-4E27-9D3E-A6E2FF9ABC21}" type="slidenum">
              <a:rPr lang="en-US"/>
              <a:pPr/>
              <a:t>44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the greater variation with 23 pairs of chromosomes = mixing and matching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6C768-69EF-4F6E-95D3-009F3FB246E3}" type="slidenum">
              <a:rPr lang="en-US"/>
              <a:pPr/>
              <a:t>45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the greater variation with 23 pairs of chromosomes = mixing and matching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778E7-FB85-41C9-B63C-F4D725D2F87D}" type="slidenum">
              <a:rPr lang="en-US"/>
              <a:pPr/>
              <a:t>61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8F51B-B0F6-419C-861D-EDDFFACE2086}" type="slidenum">
              <a:rPr lang="en-US"/>
              <a:pPr/>
              <a:t>29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376738"/>
            <a:ext cx="5041900" cy="407511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F6120-4639-4879-A0A0-DA01E6F8A4D2}" type="slidenum">
              <a:rPr lang="en-US"/>
              <a:pPr/>
              <a:t>31</a:t>
            </a:fld>
            <a:endParaRPr lang="en-US"/>
          </a:p>
        </p:txBody>
      </p:sp>
      <p:sp>
        <p:nvSpPr>
          <p:cNvPr id="50073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CBA13-AB47-4713-AFF8-C1ED3EABB335}" type="slidenum">
              <a:rPr lang="en-US"/>
              <a:pPr/>
              <a:t>32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A055C-C874-4023-9114-5F6BE30CE7B2}" type="slidenum">
              <a:rPr lang="en-US"/>
              <a:pPr/>
              <a:t>35</a:t>
            </a:fld>
            <a:endParaRPr lang="en-US"/>
          </a:p>
        </p:txBody>
      </p:sp>
      <p:sp>
        <p:nvSpPr>
          <p:cNvPr id="5130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0E666-0CF9-4CD8-BB93-F9A4F1FCBE95}" type="slidenum">
              <a:rPr lang="en-US"/>
              <a:pPr/>
              <a:t>36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79075-6900-4507-90C3-6FCCC3B9E5F7}" type="slidenum">
              <a:rPr lang="en-US"/>
              <a:pPr/>
              <a:t>37</a:t>
            </a:fld>
            <a:endParaRPr lang="en-US"/>
          </a:p>
        </p:txBody>
      </p:sp>
      <p:sp>
        <p:nvSpPr>
          <p:cNvPr id="51814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6F2A1-3E2E-4F79-AF77-8B59F32C8129}" type="slidenum">
              <a:rPr lang="en-US"/>
              <a:pPr/>
              <a:t>38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8ED25-CB5C-45EE-B082-9EE11E2A09B1}" type="slidenum">
              <a:rPr lang="en-US"/>
              <a:pPr/>
              <a:t>40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607F-1EFE-47FD-8E76-26804ACE7AB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9E8-7366-4540-A4EB-7325B4A7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607F-1EFE-47FD-8E76-26804ACE7AB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9E8-7366-4540-A4EB-7325B4A7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607F-1EFE-47FD-8E76-26804ACE7AB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9E8-7366-4540-A4EB-7325B4A7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607F-1EFE-47FD-8E76-26804ACE7AB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9E8-7366-4540-A4EB-7325B4A7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607F-1EFE-47FD-8E76-26804ACE7AB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9E8-7366-4540-A4EB-7325B4A7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607F-1EFE-47FD-8E76-26804ACE7AB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9E8-7366-4540-A4EB-7325B4A7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607F-1EFE-47FD-8E76-26804ACE7AB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9E8-7366-4540-A4EB-7325B4A7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607F-1EFE-47FD-8E76-26804ACE7AB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9E8-7366-4540-A4EB-7325B4A7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607F-1EFE-47FD-8E76-26804ACE7AB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9E8-7366-4540-A4EB-7325B4A7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607F-1EFE-47FD-8E76-26804ACE7AB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9E8-7366-4540-A4EB-7325B4A7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607F-1EFE-47FD-8E76-26804ACE7AB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9E8-7366-4540-A4EB-7325B4A7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7607F-1EFE-47FD-8E76-26804ACE7AB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149E8-7366-4540-A4EB-7325B4A7A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youtube.com/watch?v=NJxobgkPEA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learn.genetics.utah.edu/content/begin/dna/transcribe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abdn.ac.uk/~clt011/flash/samples/protein.swf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learn.genetics.utah.edu/content/begin/dna/firefly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WHSFACDC\JRACIOPPO$\video\Difference%20in%20sugars_in_DNA_and_RNA_.as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WHSFACDC\JRACIOPPO$\video\Shape_of_DNA_and_RNA_Molecules.as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highered.mcgraw-hill.com/sites/0072495855/student_view0/chapter3/animation__how_meiosis_works.html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5" Type="http://schemas.openxmlformats.org/officeDocument/2006/relationships/image" Target="../media/image39.gif"/><Relationship Id="rId4" Type="http://schemas.openxmlformats.org/officeDocument/2006/relationships/image" Target="../media/image3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WHSFACDC\JRACIOPPO$\video\Mito%20meio\Meiosis.as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8.wav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8.wav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audio" Target="../media/audio9.wav"/><Relationship Id="rId4" Type="http://schemas.openxmlformats.org/officeDocument/2006/relationships/audio" Target="../media/audio6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4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highered.mcgraw-hill.com/sites/0072495855/student_view0/chapter3/animation__how_meiosis_works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imgres?imgurl=http://www.dennisholmesdesigns.com/siteimages/cartoons_clipart_image4.jpg&amp;imgrefurl=http://www.dennisholmesdesigns.com/cartoons_clipart.html&amp;h=350&amp;w=312&amp;sz=19&amp;tbnid=lxlrILTRVFQdvM::&amp;tbnh=120&amp;tbnw=107&amp;prev=/images?q=cartoon+starfish&amp;usg=__sQtA0Trtykd3T6hb6qq5SpeInhE=&amp;ei=KFCMSceTJMe_tgeLhPCHCw&amp;sa=X&amp;oi=image_result&amp;resnum=3&amp;ct=image&amp;cd=1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WHSFACDC\JRACIOPPO$\video\MRNA__TRNA__Protein_Synthesis.as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bg1"/>
                </a:solidFill>
              </a:rPr>
              <a:t>Protein Synthesis: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How Genes Becomes Traits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385921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84" name="Picture 8" descr="313437161_39b7ad61d2_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3614738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monomer of a protein?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Amino Acid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3810000"/>
            <a:ext cx="4038600" cy="2743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Hormones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Hemoglobin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Enzymes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Chemical traits (hair, eyes, skin colors)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971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are proteins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used for?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upload.wikimedia.org/wikipedia/commons/thumb/c/ce/AminoAcidball.svg/200px-AminoAcidbal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2895600" cy="20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udents.cis.uab.edu/clight/whatisenzy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5" name="Picture 7" descr="transcription DNA on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5416550" cy="6858000"/>
          </a:xfrm>
          <a:prstGeom prst="rect">
            <a:avLst/>
          </a:prstGeom>
          <a:noFill/>
        </p:spPr>
      </p:pic>
      <p:pic>
        <p:nvPicPr>
          <p:cNvPr id="78853" name="Picture 5" descr="transcri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0"/>
            <a:ext cx="5432425" cy="6858000"/>
          </a:xfrm>
          <a:prstGeom prst="rect">
            <a:avLst/>
          </a:prstGeom>
          <a:noFill/>
        </p:spPr>
      </p:pic>
      <p:pic>
        <p:nvPicPr>
          <p:cNvPr id="78854" name="Picture 6" descr="transcription mRNA on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0"/>
            <a:ext cx="5416550" cy="6858000"/>
          </a:xfrm>
          <a:prstGeom prst="rect">
            <a:avLst/>
          </a:prstGeom>
          <a:noFill/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990600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en-US" sz="4800"/>
              <a:t>Making mRNA:</a:t>
            </a:r>
            <a:br>
              <a:rPr lang="en-US" sz="4800"/>
            </a:br>
            <a:r>
              <a:rPr lang="en-US" sz="4800">
                <a:solidFill>
                  <a:srgbClr val="FF0066"/>
                </a:solidFill>
              </a:rPr>
              <a:t>Transcription</a:t>
            </a: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4191000" y="3810000"/>
            <a:ext cx="3733800" cy="16002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4267200" y="4267200"/>
            <a:ext cx="3276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</a:rPr>
              <a:t>To the ribosome</a:t>
            </a:r>
          </a:p>
        </p:txBody>
      </p:sp>
      <p:pic>
        <p:nvPicPr>
          <p:cNvPr id="78858" name="Picture 10" descr="transcription mRNA on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0"/>
            <a:ext cx="5416550" cy="6858000"/>
          </a:xfrm>
          <a:prstGeom prst="rect">
            <a:avLst/>
          </a:prstGeom>
          <a:noFill/>
        </p:spPr>
      </p:pic>
      <p:grpSp>
        <p:nvGrpSpPr>
          <p:cNvPr id="7" name="SMARTInkShape-Group4"/>
          <p:cNvGrpSpPr/>
          <p:nvPr/>
        </p:nvGrpSpPr>
        <p:grpSpPr>
          <a:xfrm>
            <a:off x="1985963" y="50006"/>
            <a:ext cx="871538" cy="700089"/>
            <a:chOff x="1985963" y="50006"/>
            <a:chExt cx="871538" cy="700089"/>
          </a:xfrm>
        </p:grpSpPr>
        <p:sp>
          <p:nvSpPr>
            <p:cNvPr id="2" name="SMARTInkShape-51"/>
            <p:cNvSpPr/>
            <p:nvPr/>
          </p:nvSpPr>
          <p:spPr>
            <a:xfrm>
              <a:off x="2250281" y="185738"/>
              <a:ext cx="157164" cy="64294"/>
            </a:xfrm>
            <a:custGeom>
              <a:avLst/>
              <a:gdLst/>
              <a:ahLst/>
              <a:cxnLst/>
              <a:rect l="0" t="0" r="0" b="0"/>
              <a:pathLst>
                <a:path w="157164" h="64294">
                  <a:moveTo>
                    <a:pt x="0" y="64293"/>
                  </a:moveTo>
                  <a:lnTo>
                    <a:pt x="15542" y="50868"/>
                  </a:lnTo>
                  <a:lnTo>
                    <a:pt x="51259" y="32510"/>
                  </a:lnTo>
                  <a:lnTo>
                    <a:pt x="75169" y="23444"/>
                  </a:lnTo>
                  <a:lnTo>
                    <a:pt x="99555" y="16240"/>
                  </a:lnTo>
                  <a:lnTo>
                    <a:pt x="1571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2"/>
            <p:cNvSpPr/>
            <p:nvPr/>
          </p:nvSpPr>
          <p:spPr>
            <a:xfrm>
              <a:off x="2207419" y="400050"/>
              <a:ext cx="121445" cy="50007"/>
            </a:xfrm>
            <a:custGeom>
              <a:avLst/>
              <a:gdLst/>
              <a:ahLst/>
              <a:cxnLst/>
              <a:rect l="0" t="0" r="0" b="0"/>
              <a:pathLst>
                <a:path w="121445" h="50007">
                  <a:moveTo>
                    <a:pt x="0" y="50006"/>
                  </a:moveTo>
                  <a:lnTo>
                    <a:pt x="0" y="46214"/>
                  </a:lnTo>
                  <a:lnTo>
                    <a:pt x="794" y="45097"/>
                  </a:lnTo>
                  <a:lnTo>
                    <a:pt x="2116" y="44352"/>
                  </a:lnTo>
                  <a:lnTo>
                    <a:pt x="13735" y="39364"/>
                  </a:lnTo>
                  <a:lnTo>
                    <a:pt x="47964" y="20657"/>
                  </a:lnTo>
                  <a:lnTo>
                    <a:pt x="82209" y="9031"/>
                  </a:lnTo>
                  <a:lnTo>
                    <a:pt x="116277" y="1189"/>
                  </a:lnTo>
                  <a:lnTo>
                    <a:pt x="1214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3"/>
            <p:cNvSpPr/>
            <p:nvPr/>
          </p:nvSpPr>
          <p:spPr>
            <a:xfrm>
              <a:off x="2057400" y="471488"/>
              <a:ext cx="257176" cy="57151"/>
            </a:xfrm>
            <a:custGeom>
              <a:avLst/>
              <a:gdLst/>
              <a:ahLst/>
              <a:cxnLst/>
              <a:rect l="0" t="0" r="0" b="0"/>
              <a:pathLst>
                <a:path w="257176" h="57151">
                  <a:moveTo>
                    <a:pt x="0" y="57150"/>
                  </a:moveTo>
                  <a:lnTo>
                    <a:pt x="3792" y="57150"/>
                  </a:lnTo>
                  <a:lnTo>
                    <a:pt x="13736" y="53357"/>
                  </a:lnTo>
                  <a:lnTo>
                    <a:pt x="42076" y="40357"/>
                  </a:lnTo>
                  <a:lnTo>
                    <a:pt x="77779" y="26022"/>
                  </a:lnTo>
                  <a:lnTo>
                    <a:pt x="111505" y="17323"/>
                  </a:lnTo>
                  <a:lnTo>
                    <a:pt x="137664" y="12197"/>
                  </a:lnTo>
                  <a:lnTo>
                    <a:pt x="165165" y="7273"/>
                  </a:lnTo>
                  <a:lnTo>
                    <a:pt x="191676" y="3232"/>
                  </a:lnTo>
                  <a:lnTo>
                    <a:pt x="223657" y="957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4"/>
            <p:cNvSpPr/>
            <p:nvPr/>
          </p:nvSpPr>
          <p:spPr>
            <a:xfrm>
              <a:off x="2062483" y="107156"/>
              <a:ext cx="795018" cy="492784"/>
            </a:xfrm>
            <a:custGeom>
              <a:avLst/>
              <a:gdLst/>
              <a:ahLst/>
              <a:cxnLst/>
              <a:rect l="0" t="0" r="0" b="0"/>
              <a:pathLst>
                <a:path w="795018" h="492784">
                  <a:moveTo>
                    <a:pt x="795017" y="407194"/>
                  </a:moveTo>
                  <a:lnTo>
                    <a:pt x="791225" y="410986"/>
                  </a:lnTo>
                  <a:lnTo>
                    <a:pt x="787246" y="412848"/>
                  </a:lnTo>
                  <a:lnTo>
                    <a:pt x="757432" y="424194"/>
                  </a:lnTo>
                  <a:lnTo>
                    <a:pt x="728767" y="432659"/>
                  </a:lnTo>
                  <a:lnTo>
                    <a:pt x="698570" y="435641"/>
                  </a:lnTo>
                  <a:lnTo>
                    <a:pt x="669162" y="441199"/>
                  </a:lnTo>
                  <a:lnTo>
                    <a:pt x="639546" y="447873"/>
                  </a:lnTo>
                  <a:lnTo>
                    <a:pt x="606782" y="454878"/>
                  </a:lnTo>
                  <a:lnTo>
                    <a:pt x="575025" y="461186"/>
                  </a:lnTo>
                  <a:lnTo>
                    <a:pt x="549606" y="462941"/>
                  </a:lnTo>
                  <a:lnTo>
                    <a:pt x="524549" y="465837"/>
                  </a:lnTo>
                  <a:lnTo>
                    <a:pt x="499390" y="469770"/>
                  </a:lnTo>
                  <a:lnTo>
                    <a:pt x="472334" y="474164"/>
                  </a:lnTo>
                  <a:lnTo>
                    <a:pt x="442317" y="478763"/>
                  </a:lnTo>
                  <a:lnTo>
                    <a:pt x="411249" y="482658"/>
                  </a:lnTo>
                  <a:lnTo>
                    <a:pt x="381566" y="484390"/>
                  </a:lnTo>
                  <a:lnTo>
                    <a:pt x="350382" y="485160"/>
                  </a:lnTo>
                  <a:lnTo>
                    <a:pt x="318001" y="486295"/>
                  </a:lnTo>
                  <a:lnTo>
                    <a:pt x="285089" y="489446"/>
                  </a:lnTo>
                  <a:lnTo>
                    <a:pt x="251941" y="491375"/>
                  </a:lnTo>
                  <a:lnTo>
                    <a:pt x="219481" y="492233"/>
                  </a:lnTo>
                  <a:lnTo>
                    <a:pt x="189180" y="492614"/>
                  </a:lnTo>
                  <a:lnTo>
                    <a:pt x="161954" y="492783"/>
                  </a:lnTo>
                  <a:lnTo>
                    <a:pt x="136624" y="492065"/>
                  </a:lnTo>
                  <a:lnTo>
                    <a:pt x="112138" y="489100"/>
                  </a:lnTo>
                  <a:lnTo>
                    <a:pt x="79832" y="482968"/>
                  </a:lnTo>
                  <a:lnTo>
                    <a:pt x="50151" y="476124"/>
                  </a:lnTo>
                  <a:lnTo>
                    <a:pt x="17664" y="464327"/>
                  </a:lnTo>
                  <a:lnTo>
                    <a:pt x="12463" y="461952"/>
                  </a:lnTo>
                  <a:lnTo>
                    <a:pt x="4567" y="452962"/>
                  </a:lnTo>
                  <a:lnTo>
                    <a:pt x="1351" y="447231"/>
                  </a:lnTo>
                  <a:lnTo>
                    <a:pt x="0" y="441823"/>
                  </a:lnTo>
                  <a:lnTo>
                    <a:pt x="2569" y="406367"/>
                  </a:lnTo>
                  <a:lnTo>
                    <a:pt x="5726" y="392539"/>
                  </a:lnTo>
                  <a:lnTo>
                    <a:pt x="14009" y="380572"/>
                  </a:lnTo>
                  <a:lnTo>
                    <a:pt x="45556" y="349360"/>
                  </a:lnTo>
                  <a:lnTo>
                    <a:pt x="75740" y="323451"/>
                  </a:lnTo>
                  <a:lnTo>
                    <a:pt x="104854" y="307769"/>
                  </a:lnTo>
                  <a:lnTo>
                    <a:pt x="138616" y="293068"/>
                  </a:lnTo>
                  <a:lnTo>
                    <a:pt x="173755" y="278658"/>
                  </a:lnTo>
                  <a:lnTo>
                    <a:pt x="209302" y="264334"/>
                  </a:lnTo>
                  <a:lnTo>
                    <a:pt x="244970" y="250036"/>
                  </a:lnTo>
                  <a:lnTo>
                    <a:pt x="280673" y="235745"/>
                  </a:lnTo>
                  <a:lnTo>
                    <a:pt x="316388" y="221457"/>
                  </a:lnTo>
                  <a:lnTo>
                    <a:pt x="347872" y="207169"/>
                  </a:lnTo>
                  <a:lnTo>
                    <a:pt x="379844" y="191911"/>
                  </a:lnTo>
                  <a:lnTo>
                    <a:pt x="409733" y="170186"/>
                  </a:lnTo>
                  <a:lnTo>
                    <a:pt x="413436" y="162686"/>
                  </a:lnTo>
                  <a:lnTo>
                    <a:pt x="415813" y="144936"/>
                  </a:lnTo>
                  <a:lnTo>
                    <a:pt x="408550" y="113631"/>
                  </a:lnTo>
                  <a:lnTo>
                    <a:pt x="395798" y="85593"/>
                  </a:lnTo>
                  <a:lnTo>
                    <a:pt x="371495" y="62034"/>
                  </a:lnTo>
                  <a:lnTo>
                    <a:pt x="346032" y="43781"/>
                  </a:lnTo>
                  <a:lnTo>
                    <a:pt x="317585" y="32640"/>
                  </a:lnTo>
                  <a:lnTo>
                    <a:pt x="285168" y="23518"/>
                  </a:lnTo>
                  <a:lnTo>
                    <a:pt x="255895" y="12701"/>
                  </a:lnTo>
                  <a:lnTo>
                    <a:pt x="224268" y="6125"/>
                  </a:lnTo>
                  <a:lnTo>
                    <a:pt x="20208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5"/>
            <p:cNvSpPr/>
            <p:nvPr/>
          </p:nvSpPr>
          <p:spPr>
            <a:xfrm>
              <a:off x="1985963" y="50006"/>
              <a:ext cx="407109" cy="700089"/>
            </a:xfrm>
            <a:custGeom>
              <a:avLst/>
              <a:gdLst/>
              <a:ahLst/>
              <a:cxnLst/>
              <a:rect l="0" t="0" r="0" b="0"/>
              <a:pathLst>
                <a:path w="407109" h="700089">
                  <a:moveTo>
                    <a:pt x="0" y="700088"/>
                  </a:moveTo>
                  <a:lnTo>
                    <a:pt x="16589" y="669024"/>
                  </a:lnTo>
                  <a:lnTo>
                    <a:pt x="33792" y="646239"/>
                  </a:lnTo>
                  <a:lnTo>
                    <a:pt x="68103" y="613032"/>
                  </a:lnTo>
                  <a:lnTo>
                    <a:pt x="100514" y="584123"/>
                  </a:lnTo>
                  <a:lnTo>
                    <a:pt x="132478" y="560676"/>
                  </a:lnTo>
                  <a:lnTo>
                    <a:pt x="164457" y="539964"/>
                  </a:lnTo>
                  <a:lnTo>
                    <a:pt x="191250" y="521410"/>
                  </a:lnTo>
                  <a:lnTo>
                    <a:pt x="220091" y="505506"/>
                  </a:lnTo>
                  <a:lnTo>
                    <a:pt x="252625" y="490739"/>
                  </a:lnTo>
                  <a:lnTo>
                    <a:pt x="282726" y="476310"/>
                  </a:lnTo>
                  <a:lnTo>
                    <a:pt x="311753" y="461187"/>
                  </a:lnTo>
                  <a:lnTo>
                    <a:pt x="339668" y="442771"/>
                  </a:lnTo>
                  <a:lnTo>
                    <a:pt x="370836" y="421924"/>
                  </a:lnTo>
                  <a:lnTo>
                    <a:pt x="396131" y="402519"/>
                  </a:lnTo>
                  <a:lnTo>
                    <a:pt x="402277" y="390829"/>
                  </a:lnTo>
                  <a:lnTo>
                    <a:pt x="406762" y="357632"/>
                  </a:lnTo>
                  <a:lnTo>
                    <a:pt x="407108" y="338226"/>
                  </a:lnTo>
                  <a:lnTo>
                    <a:pt x="402922" y="328652"/>
                  </a:lnTo>
                  <a:lnTo>
                    <a:pt x="381781" y="297925"/>
                  </a:lnTo>
                  <a:lnTo>
                    <a:pt x="349519" y="269744"/>
                  </a:lnTo>
                  <a:lnTo>
                    <a:pt x="314255" y="245356"/>
                  </a:lnTo>
                  <a:lnTo>
                    <a:pt x="281620" y="231146"/>
                  </a:lnTo>
                  <a:lnTo>
                    <a:pt x="249330" y="209258"/>
                  </a:lnTo>
                  <a:lnTo>
                    <a:pt x="227814" y="190443"/>
                  </a:lnTo>
                  <a:lnTo>
                    <a:pt x="205783" y="161920"/>
                  </a:lnTo>
                  <a:lnTo>
                    <a:pt x="194707" y="128587"/>
                  </a:lnTo>
                  <a:lnTo>
                    <a:pt x="194486" y="118269"/>
                  </a:lnTo>
                  <a:lnTo>
                    <a:pt x="199138" y="85307"/>
                  </a:lnTo>
                  <a:lnTo>
                    <a:pt x="207347" y="64170"/>
                  </a:lnTo>
                  <a:lnTo>
                    <a:pt x="228937" y="30676"/>
                  </a:lnTo>
                  <a:lnTo>
                    <a:pt x="242987" y="17027"/>
                  </a:lnTo>
                  <a:lnTo>
                    <a:pt x="2714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5"/>
          <p:cNvGrpSpPr/>
          <p:nvPr/>
        </p:nvGrpSpPr>
        <p:grpSpPr>
          <a:xfrm>
            <a:off x="1960416" y="5564981"/>
            <a:ext cx="810428" cy="1364458"/>
            <a:chOff x="1960416" y="5564981"/>
            <a:chExt cx="810428" cy="1364458"/>
          </a:xfrm>
        </p:grpSpPr>
        <p:sp>
          <p:nvSpPr>
            <p:cNvPr id="8" name="SMARTInkShape-56"/>
            <p:cNvSpPr/>
            <p:nvPr/>
          </p:nvSpPr>
          <p:spPr>
            <a:xfrm>
              <a:off x="2128838" y="6722269"/>
              <a:ext cx="257176" cy="85726"/>
            </a:xfrm>
            <a:custGeom>
              <a:avLst/>
              <a:gdLst/>
              <a:ahLst/>
              <a:cxnLst/>
              <a:rect l="0" t="0" r="0" b="0"/>
              <a:pathLst>
                <a:path w="257176" h="85726">
                  <a:moveTo>
                    <a:pt x="257175" y="85725"/>
                  </a:moveTo>
                  <a:lnTo>
                    <a:pt x="225948" y="65140"/>
                  </a:lnTo>
                  <a:lnTo>
                    <a:pt x="198798" y="51933"/>
                  </a:lnTo>
                  <a:lnTo>
                    <a:pt x="174873" y="40544"/>
                  </a:lnTo>
                  <a:lnTo>
                    <a:pt x="148365" y="29131"/>
                  </a:lnTo>
                  <a:lnTo>
                    <a:pt x="120708" y="21414"/>
                  </a:lnTo>
                  <a:lnTo>
                    <a:pt x="92542" y="15338"/>
                  </a:lnTo>
                  <a:lnTo>
                    <a:pt x="63354" y="9992"/>
                  </a:lnTo>
                  <a:lnTo>
                    <a:pt x="31861" y="497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7"/>
            <p:cNvSpPr/>
            <p:nvPr/>
          </p:nvSpPr>
          <p:spPr>
            <a:xfrm>
              <a:off x="2057400" y="6559755"/>
              <a:ext cx="257176" cy="48215"/>
            </a:xfrm>
            <a:custGeom>
              <a:avLst/>
              <a:gdLst/>
              <a:ahLst/>
              <a:cxnLst/>
              <a:rect l="0" t="0" r="0" b="0"/>
              <a:pathLst>
                <a:path w="257176" h="48215">
                  <a:moveTo>
                    <a:pt x="257175" y="48214"/>
                  </a:moveTo>
                  <a:lnTo>
                    <a:pt x="253383" y="48214"/>
                  </a:lnTo>
                  <a:lnTo>
                    <a:pt x="243439" y="44421"/>
                  </a:lnTo>
                  <a:lnTo>
                    <a:pt x="215099" y="31421"/>
                  </a:lnTo>
                  <a:lnTo>
                    <a:pt x="179396" y="17086"/>
                  </a:lnTo>
                  <a:lnTo>
                    <a:pt x="146464" y="8387"/>
                  </a:lnTo>
                  <a:lnTo>
                    <a:pt x="112365" y="1576"/>
                  </a:lnTo>
                  <a:lnTo>
                    <a:pt x="81800" y="0"/>
                  </a:lnTo>
                  <a:lnTo>
                    <a:pt x="53429" y="4206"/>
                  </a:lnTo>
                  <a:lnTo>
                    <a:pt x="18531" y="15039"/>
                  </a:lnTo>
                  <a:lnTo>
                    <a:pt x="0" y="196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8"/>
            <p:cNvSpPr/>
            <p:nvPr/>
          </p:nvSpPr>
          <p:spPr>
            <a:xfrm>
              <a:off x="2121694" y="6222206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200025" y="28575"/>
                  </a:moveTo>
                  <a:lnTo>
                    <a:pt x="166341" y="27782"/>
                  </a:lnTo>
                  <a:lnTo>
                    <a:pt x="137632" y="20804"/>
                  </a:lnTo>
                  <a:lnTo>
                    <a:pt x="105603" y="14102"/>
                  </a:lnTo>
                  <a:lnTo>
                    <a:pt x="73094" y="7089"/>
                  </a:lnTo>
                  <a:lnTo>
                    <a:pt x="43353" y="2101"/>
                  </a:lnTo>
                  <a:lnTo>
                    <a:pt x="8296" y="2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9"/>
            <p:cNvSpPr/>
            <p:nvPr/>
          </p:nvSpPr>
          <p:spPr>
            <a:xfrm>
              <a:off x="2121694" y="6086475"/>
              <a:ext cx="235745" cy="14289"/>
            </a:xfrm>
            <a:custGeom>
              <a:avLst/>
              <a:gdLst/>
              <a:ahLst/>
              <a:cxnLst/>
              <a:rect l="0" t="0" r="0" b="0"/>
              <a:pathLst>
                <a:path w="235745" h="14289">
                  <a:moveTo>
                    <a:pt x="235744" y="14288"/>
                  </a:moveTo>
                  <a:lnTo>
                    <a:pt x="202659" y="13494"/>
                  </a:lnTo>
                  <a:lnTo>
                    <a:pt x="167972" y="8633"/>
                  </a:lnTo>
                  <a:lnTo>
                    <a:pt x="136817" y="5468"/>
                  </a:lnTo>
                  <a:lnTo>
                    <a:pt x="107478" y="1620"/>
                  </a:lnTo>
                  <a:lnTo>
                    <a:pt x="78676" y="480"/>
                  </a:lnTo>
                  <a:lnTo>
                    <a:pt x="44292" y="95"/>
                  </a:lnTo>
                  <a:lnTo>
                    <a:pt x="11565" y="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0"/>
            <p:cNvSpPr/>
            <p:nvPr/>
          </p:nvSpPr>
          <p:spPr>
            <a:xfrm>
              <a:off x="2081157" y="5750719"/>
              <a:ext cx="689687" cy="1178720"/>
            </a:xfrm>
            <a:custGeom>
              <a:avLst/>
              <a:gdLst/>
              <a:ahLst/>
              <a:cxnLst/>
              <a:rect l="0" t="0" r="0" b="0"/>
              <a:pathLst>
                <a:path w="689687" h="1178720">
                  <a:moveTo>
                    <a:pt x="683474" y="0"/>
                  </a:moveTo>
                  <a:lnTo>
                    <a:pt x="687267" y="3792"/>
                  </a:lnTo>
                  <a:lnTo>
                    <a:pt x="687012" y="12004"/>
                  </a:lnTo>
                  <a:lnTo>
                    <a:pt x="684173" y="25302"/>
                  </a:lnTo>
                  <a:lnTo>
                    <a:pt x="689686" y="58117"/>
                  </a:lnTo>
                  <a:lnTo>
                    <a:pt x="684731" y="85122"/>
                  </a:lnTo>
                  <a:lnTo>
                    <a:pt x="680593" y="96305"/>
                  </a:lnTo>
                  <a:lnTo>
                    <a:pt x="666216" y="115318"/>
                  </a:lnTo>
                  <a:lnTo>
                    <a:pt x="639231" y="132463"/>
                  </a:lnTo>
                  <a:lnTo>
                    <a:pt x="604150" y="148197"/>
                  </a:lnTo>
                  <a:lnTo>
                    <a:pt x="571864" y="156622"/>
                  </a:lnTo>
                  <a:lnTo>
                    <a:pt x="545764" y="160891"/>
                  </a:lnTo>
                  <a:lnTo>
                    <a:pt x="518288" y="162788"/>
                  </a:lnTo>
                  <a:lnTo>
                    <a:pt x="488085" y="163632"/>
                  </a:lnTo>
                  <a:lnTo>
                    <a:pt x="456141" y="164800"/>
                  </a:lnTo>
                  <a:lnTo>
                    <a:pt x="423423" y="167965"/>
                  </a:lnTo>
                  <a:lnTo>
                    <a:pt x="390360" y="169901"/>
                  </a:lnTo>
                  <a:lnTo>
                    <a:pt x="357145" y="171555"/>
                  </a:lnTo>
                  <a:lnTo>
                    <a:pt x="323862" y="174936"/>
                  </a:lnTo>
                  <a:lnTo>
                    <a:pt x="292665" y="179085"/>
                  </a:lnTo>
                  <a:lnTo>
                    <a:pt x="262131" y="184368"/>
                  </a:lnTo>
                  <a:lnTo>
                    <a:pt x="230040" y="192008"/>
                  </a:lnTo>
                  <a:lnTo>
                    <a:pt x="199373" y="200695"/>
                  </a:lnTo>
                  <a:lnTo>
                    <a:pt x="169868" y="210642"/>
                  </a:lnTo>
                  <a:lnTo>
                    <a:pt x="140880" y="222999"/>
                  </a:lnTo>
                  <a:lnTo>
                    <a:pt x="114238" y="236430"/>
                  </a:lnTo>
                  <a:lnTo>
                    <a:pt x="79043" y="259495"/>
                  </a:lnTo>
                  <a:lnTo>
                    <a:pt x="50623" y="286437"/>
                  </a:lnTo>
                  <a:lnTo>
                    <a:pt x="27121" y="316645"/>
                  </a:lnTo>
                  <a:lnTo>
                    <a:pt x="9310" y="350731"/>
                  </a:lnTo>
                  <a:lnTo>
                    <a:pt x="1122" y="385966"/>
                  </a:lnTo>
                  <a:lnTo>
                    <a:pt x="0" y="410459"/>
                  </a:lnTo>
                  <a:lnTo>
                    <a:pt x="2148" y="437220"/>
                  </a:lnTo>
                  <a:lnTo>
                    <a:pt x="5748" y="464988"/>
                  </a:lnTo>
                  <a:lnTo>
                    <a:pt x="10788" y="492412"/>
                  </a:lnTo>
                  <a:lnTo>
                    <a:pt x="18319" y="517829"/>
                  </a:lnTo>
                  <a:lnTo>
                    <a:pt x="26958" y="544471"/>
                  </a:lnTo>
                  <a:lnTo>
                    <a:pt x="36883" y="571394"/>
                  </a:lnTo>
                  <a:lnTo>
                    <a:pt x="49232" y="596588"/>
                  </a:lnTo>
                  <a:lnTo>
                    <a:pt x="64774" y="621015"/>
                  </a:lnTo>
                  <a:lnTo>
                    <a:pt x="82265" y="645894"/>
                  </a:lnTo>
                  <a:lnTo>
                    <a:pt x="100622" y="672826"/>
                  </a:lnTo>
                  <a:lnTo>
                    <a:pt x="121481" y="698555"/>
                  </a:lnTo>
                  <a:lnTo>
                    <a:pt x="143981" y="724806"/>
                  </a:lnTo>
                  <a:lnTo>
                    <a:pt x="167210" y="754994"/>
                  </a:lnTo>
                  <a:lnTo>
                    <a:pt x="190763" y="784815"/>
                  </a:lnTo>
                  <a:lnTo>
                    <a:pt x="213666" y="813944"/>
                  </a:lnTo>
                  <a:lnTo>
                    <a:pt x="234429" y="842765"/>
                  </a:lnTo>
                  <a:lnTo>
                    <a:pt x="254240" y="871450"/>
                  </a:lnTo>
                  <a:lnTo>
                    <a:pt x="272835" y="900073"/>
                  </a:lnTo>
                  <a:lnTo>
                    <a:pt x="289037" y="928670"/>
                  </a:lnTo>
                  <a:lnTo>
                    <a:pt x="307753" y="963960"/>
                  </a:lnTo>
                  <a:lnTo>
                    <a:pt x="319561" y="994524"/>
                  </a:lnTo>
                  <a:lnTo>
                    <a:pt x="324294" y="1016104"/>
                  </a:lnTo>
                  <a:lnTo>
                    <a:pt x="321904" y="1036344"/>
                  </a:lnTo>
                  <a:lnTo>
                    <a:pt x="303965" y="1065974"/>
                  </a:lnTo>
                  <a:lnTo>
                    <a:pt x="288188" y="1084194"/>
                  </a:lnTo>
                  <a:lnTo>
                    <a:pt x="257730" y="1108365"/>
                  </a:lnTo>
                  <a:lnTo>
                    <a:pt x="226843" y="1131161"/>
                  </a:lnTo>
                  <a:lnTo>
                    <a:pt x="197812" y="1155654"/>
                  </a:lnTo>
                  <a:lnTo>
                    <a:pt x="161981" y="1178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1"/>
            <p:cNvSpPr/>
            <p:nvPr/>
          </p:nvSpPr>
          <p:spPr>
            <a:xfrm>
              <a:off x="1960416" y="5564981"/>
              <a:ext cx="410944" cy="1207295"/>
            </a:xfrm>
            <a:custGeom>
              <a:avLst/>
              <a:gdLst/>
              <a:ahLst/>
              <a:cxnLst/>
              <a:rect l="0" t="0" r="0" b="0"/>
              <a:pathLst>
                <a:path w="410944" h="1207295">
                  <a:moveTo>
                    <a:pt x="4115" y="0"/>
                  </a:moveTo>
                  <a:lnTo>
                    <a:pt x="323" y="0"/>
                  </a:lnTo>
                  <a:lnTo>
                    <a:pt x="0" y="794"/>
                  </a:lnTo>
                  <a:lnTo>
                    <a:pt x="3067" y="7771"/>
                  </a:lnTo>
                  <a:lnTo>
                    <a:pt x="4443" y="12979"/>
                  </a:lnTo>
                  <a:lnTo>
                    <a:pt x="10474" y="24836"/>
                  </a:lnTo>
                  <a:lnTo>
                    <a:pt x="41124" y="58975"/>
                  </a:lnTo>
                  <a:lnTo>
                    <a:pt x="68664" y="91583"/>
                  </a:lnTo>
                  <a:lnTo>
                    <a:pt x="94149" y="118153"/>
                  </a:lnTo>
                  <a:lnTo>
                    <a:pt x="126836" y="151160"/>
                  </a:lnTo>
                  <a:lnTo>
                    <a:pt x="161656" y="186076"/>
                  </a:lnTo>
                  <a:lnTo>
                    <a:pt x="185258" y="210494"/>
                  </a:lnTo>
                  <a:lnTo>
                    <a:pt x="208978" y="237222"/>
                  </a:lnTo>
                  <a:lnTo>
                    <a:pt x="234865" y="262859"/>
                  </a:lnTo>
                  <a:lnTo>
                    <a:pt x="260658" y="288276"/>
                  </a:lnTo>
                  <a:lnTo>
                    <a:pt x="282705" y="315448"/>
                  </a:lnTo>
                  <a:lnTo>
                    <a:pt x="303087" y="341283"/>
                  </a:lnTo>
                  <a:lnTo>
                    <a:pt x="322729" y="366788"/>
                  </a:lnTo>
                  <a:lnTo>
                    <a:pt x="342042" y="393998"/>
                  </a:lnTo>
                  <a:lnTo>
                    <a:pt x="356976" y="419850"/>
                  </a:lnTo>
                  <a:lnTo>
                    <a:pt x="368905" y="445363"/>
                  </a:lnTo>
                  <a:lnTo>
                    <a:pt x="379498" y="472577"/>
                  </a:lnTo>
                  <a:lnTo>
                    <a:pt x="389498" y="498430"/>
                  </a:lnTo>
                  <a:lnTo>
                    <a:pt x="398440" y="523150"/>
                  </a:lnTo>
                  <a:lnTo>
                    <a:pt x="407143" y="558586"/>
                  </a:lnTo>
                  <a:lnTo>
                    <a:pt x="410075" y="590340"/>
                  </a:lnTo>
                  <a:lnTo>
                    <a:pt x="410943" y="623737"/>
                  </a:lnTo>
                  <a:lnTo>
                    <a:pt x="410407" y="654094"/>
                  </a:lnTo>
                  <a:lnTo>
                    <a:pt x="404780" y="683197"/>
                  </a:lnTo>
                  <a:lnTo>
                    <a:pt x="393411" y="711134"/>
                  </a:lnTo>
                  <a:lnTo>
                    <a:pt x="373231" y="742310"/>
                  </a:lnTo>
                  <a:lnTo>
                    <a:pt x="342757" y="775191"/>
                  </a:lnTo>
                  <a:lnTo>
                    <a:pt x="310279" y="806557"/>
                  </a:lnTo>
                  <a:lnTo>
                    <a:pt x="279421" y="828472"/>
                  </a:lnTo>
                  <a:lnTo>
                    <a:pt x="249024" y="849252"/>
                  </a:lnTo>
                  <a:lnTo>
                    <a:pt x="216028" y="866610"/>
                  </a:lnTo>
                  <a:lnTo>
                    <a:pt x="185790" y="887276"/>
                  </a:lnTo>
                  <a:lnTo>
                    <a:pt x="157516" y="912360"/>
                  </a:lnTo>
                  <a:lnTo>
                    <a:pt x="126227" y="944689"/>
                  </a:lnTo>
                  <a:lnTo>
                    <a:pt x="106442" y="972058"/>
                  </a:lnTo>
                  <a:lnTo>
                    <a:pt x="90526" y="1000276"/>
                  </a:lnTo>
                  <a:lnTo>
                    <a:pt x="77873" y="1030861"/>
                  </a:lnTo>
                  <a:lnTo>
                    <a:pt x="72615" y="1054267"/>
                  </a:lnTo>
                  <a:lnTo>
                    <a:pt x="70278" y="1080545"/>
                  </a:lnTo>
                  <a:lnTo>
                    <a:pt x="69240" y="1108099"/>
                  </a:lnTo>
                  <a:lnTo>
                    <a:pt x="69572" y="1137807"/>
                  </a:lnTo>
                  <a:lnTo>
                    <a:pt x="72365" y="1172178"/>
                  </a:lnTo>
                  <a:lnTo>
                    <a:pt x="75553" y="1207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62"/>
          <p:cNvSpPr/>
          <p:nvPr/>
        </p:nvSpPr>
        <p:spPr>
          <a:xfrm>
            <a:off x="114939" y="1729272"/>
            <a:ext cx="699450" cy="705089"/>
          </a:xfrm>
          <a:custGeom>
            <a:avLst/>
            <a:gdLst/>
            <a:ahLst/>
            <a:cxnLst/>
            <a:rect l="0" t="0" r="0" b="0"/>
            <a:pathLst>
              <a:path w="699450" h="705089">
                <a:moveTo>
                  <a:pt x="113661" y="378134"/>
                </a:moveTo>
                <a:lnTo>
                  <a:pt x="102270" y="365949"/>
                </a:lnTo>
                <a:lnTo>
                  <a:pt x="100661" y="361342"/>
                </a:lnTo>
                <a:lnTo>
                  <a:pt x="95712" y="356648"/>
                </a:lnTo>
                <a:lnTo>
                  <a:pt x="69614" y="337673"/>
                </a:lnTo>
                <a:lnTo>
                  <a:pt x="48084" y="335483"/>
                </a:lnTo>
                <a:lnTo>
                  <a:pt x="45337" y="337000"/>
                </a:lnTo>
                <a:lnTo>
                  <a:pt x="25472" y="360448"/>
                </a:lnTo>
                <a:lnTo>
                  <a:pt x="11570" y="392915"/>
                </a:lnTo>
                <a:lnTo>
                  <a:pt x="2596" y="426004"/>
                </a:lnTo>
                <a:lnTo>
                  <a:pt x="0" y="458410"/>
                </a:lnTo>
                <a:lnTo>
                  <a:pt x="1667" y="481559"/>
                </a:lnTo>
                <a:lnTo>
                  <a:pt x="7455" y="512727"/>
                </a:lnTo>
                <a:lnTo>
                  <a:pt x="22515" y="529757"/>
                </a:lnTo>
                <a:lnTo>
                  <a:pt x="29760" y="532835"/>
                </a:lnTo>
                <a:lnTo>
                  <a:pt x="33914" y="533655"/>
                </a:lnTo>
                <a:lnTo>
                  <a:pt x="42764" y="532451"/>
                </a:lnTo>
                <a:lnTo>
                  <a:pt x="61380" y="525210"/>
                </a:lnTo>
                <a:lnTo>
                  <a:pt x="68729" y="518643"/>
                </a:lnTo>
                <a:lnTo>
                  <a:pt x="91138" y="483741"/>
                </a:lnTo>
                <a:lnTo>
                  <a:pt x="102443" y="448443"/>
                </a:lnTo>
                <a:lnTo>
                  <a:pt x="106160" y="416553"/>
                </a:lnTo>
                <a:lnTo>
                  <a:pt x="106486" y="397630"/>
                </a:lnTo>
                <a:lnTo>
                  <a:pt x="104387" y="392620"/>
                </a:lnTo>
                <a:lnTo>
                  <a:pt x="100364" y="386728"/>
                </a:lnTo>
                <a:lnTo>
                  <a:pt x="97697" y="385923"/>
                </a:lnTo>
                <a:lnTo>
                  <a:pt x="93310" y="385405"/>
                </a:lnTo>
                <a:lnTo>
                  <a:pt x="92950" y="386157"/>
                </a:lnTo>
                <a:lnTo>
                  <a:pt x="92550" y="389108"/>
                </a:lnTo>
                <a:lnTo>
                  <a:pt x="94489" y="393066"/>
                </a:lnTo>
                <a:lnTo>
                  <a:pt x="121491" y="428343"/>
                </a:lnTo>
                <a:lnTo>
                  <a:pt x="156114" y="456889"/>
                </a:lnTo>
                <a:lnTo>
                  <a:pt x="183301" y="473524"/>
                </a:lnTo>
                <a:lnTo>
                  <a:pt x="211465" y="493181"/>
                </a:lnTo>
                <a:lnTo>
                  <a:pt x="239919" y="514087"/>
                </a:lnTo>
                <a:lnTo>
                  <a:pt x="268457" y="535362"/>
                </a:lnTo>
                <a:lnTo>
                  <a:pt x="296228" y="556747"/>
                </a:lnTo>
                <a:lnTo>
                  <a:pt x="330907" y="592449"/>
                </a:lnTo>
                <a:lnTo>
                  <a:pt x="342689" y="613879"/>
                </a:lnTo>
                <a:lnTo>
                  <a:pt x="347415" y="635310"/>
                </a:lnTo>
                <a:lnTo>
                  <a:pt x="345023" y="656741"/>
                </a:lnTo>
                <a:lnTo>
                  <a:pt x="335495" y="678172"/>
                </a:lnTo>
                <a:lnTo>
                  <a:pt x="324966" y="688226"/>
                </a:lnTo>
                <a:lnTo>
                  <a:pt x="298804" y="701148"/>
                </a:lnTo>
                <a:lnTo>
                  <a:pt x="277791" y="705088"/>
                </a:lnTo>
                <a:lnTo>
                  <a:pt x="256484" y="702463"/>
                </a:lnTo>
                <a:lnTo>
                  <a:pt x="238882" y="692866"/>
                </a:lnTo>
                <a:lnTo>
                  <a:pt x="223612" y="672383"/>
                </a:lnTo>
                <a:lnTo>
                  <a:pt x="212826" y="646206"/>
                </a:lnTo>
                <a:lnTo>
                  <a:pt x="208395" y="614549"/>
                </a:lnTo>
                <a:lnTo>
                  <a:pt x="207359" y="589570"/>
                </a:lnTo>
                <a:lnTo>
                  <a:pt x="206898" y="562593"/>
                </a:lnTo>
                <a:lnTo>
                  <a:pt x="206694" y="534729"/>
                </a:lnTo>
                <a:lnTo>
                  <a:pt x="208719" y="506469"/>
                </a:lnTo>
                <a:lnTo>
                  <a:pt x="211472" y="478035"/>
                </a:lnTo>
                <a:lnTo>
                  <a:pt x="212695" y="449522"/>
                </a:lnTo>
                <a:lnTo>
                  <a:pt x="215355" y="423091"/>
                </a:lnTo>
                <a:lnTo>
                  <a:pt x="217596" y="398115"/>
                </a:lnTo>
                <a:lnTo>
                  <a:pt x="215188" y="362535"/>
                </a:lnTo>
                <a:lnTo>
                  <a:pt x="213329" y="333119"/>
                </a:lnTo>
                <a:lnTo>
                  <a:pt x="208103" y="314437"/>
                </a:lnTo>
                <a:lnTo>
                  <a:pt x="199226" y="300612"/>
                </a:lnTo>
                <a:lnTo>
                  <a:pt x="196898" y="297878"/>
                </a:lnTo>
                <a:lnTo>
                  <a:pt x="193759" y="296849"/>
                </a:lnTo>
                <a:lnTo>
                  <a:pt x="186037" y="297822"/>
                </a:lnTo>
                <a:lnTo>
                  <a:pt x="168939" y="304914"/>
                </a:lnTo>
                <a:lnTo>
                  <a:pt x="162570" y="309344"/>
                </a:lnTo>
                <a:lnTo>
                  <a:pt x="140961" y="339483"/>
                </a:lnTo>
                <a:lnTo>
                  <a:pt x="139817" y="351431"/>
                </a:lnTo>
                <a:lnTo>
                  <a:pt x="143636" y="369428"/>
                </a:lnTo>
                <a:lnTo>
                  <a:pt x="145551" y="374712"/>
                </a:lnTo>
                <a:lnTo>
                  <a:pt x="151911" y="382699"/>
                </a:lnTo>
                <a:lnTo>
                  <a:pt x="168930" y="394293"/>
                </a:lnTo>
                <a:lnTo>
                  <a:pt x="186658" y="398003"/>
                </a:lnTo>
                <a:lnTo>
                  <a:pt x="213982" y="393554"/>
                </a:lnTo>
                <a:lnTo>
                  <a:pt x="246543" y="380798"/>
                </a:lnTo>
                <a:lnTo>
                  <a:pt x="279345" y="359610"/>
                </a:lnTo>
                <a:lnTo>
                  <a:pt x="296014" y="341160"/>
                </a:lnTo>
                <a:lnTo>
                  <a:pt x="312927" y="308648"/>
                </a:lnTo>
                <a:lnTo>
                  <a:pt x="317317" y="297245"/>
                </a:lnTo>
                <a:lnTo>
                  <a:pt x="320367" y="267323"/>
                </a:lnTo>
                <a:lnTo>
                  <a:pt x="316900" y="252256"/>
                </a:lnTo>
                <a:lnTo>
                  <a:pt x="300684" y="230275"/>
                </a:lnTo>
                <a:lnTo>
                  <a:pt x="296001" y="224313"/>
                </a:lnTo>
                <a:lnTo>
                  <a:pt x="293920" y="219017"/>
                </a:lnTo>
                <a:lnTo>
                  <a:pt x="292571" y="217287"/>
                </a:lnTo>
                <a:lnTo>
                  <a:pt x="288468" y="214853"/>
                </a:lnTo>
                <a:lnTo>
                  <a:pt x="288936" y="214511"/>
                </a:lnTo>
                <a:lnTo>
                  <a:pt x="290043" y="214283"/>
                </a:lnTo>
                <a:lnTo>
                  <a:pt x="290780" y="214925"/>
                </a:lnTo>
                <a:lnTo>
                  <a:pt x="292612" y="219621"/>
                </a:lnTo>
                <a:lnTo>
                  <a:pt x="326042" y="254739"/>
                </a:lnTo>
                <a:lnTo>
                  <a:pt x="358056" y="284655"/>
                </a:lnTo>
                <a:lnTo>
                  <a:pt x="377485" y="297383"/>
                </a:lnTo>
                <a:lnTo>
                  <a:pt x="384676" y="299426"/>
                </a:lnTo>
                <a:lnTo>
                  <a:pt x="385084" y="285807"/>
                </a:lnTo>
                <a:lnTo>
                  <a:pt x="375177" y="255118"/>
                </a:lnTo>
                <a:lnTo>
                  <a:pt x="357982" y="220765"/>
                </a:lnTo>
                <a:lnTo>
                  <a:pt x="342387" y="185862"/>
                </a:lnTo>
                <a:lnTo>
                  <a:pt x="328919" y="157789"/>
                </a:lnTo>
                <a:lnTo>
                  <a:pt x="328394" y="153732"/>
                </a:lnTo>
                <a:lnTo>
                  <a:pt x="329047" y="152333"/>
                </a:lnTo>
                <a:lnTo>
                  <a:pt x="330277" y="151400"/>
                </a:lnTo>
                <a:lnTo>
                  <a:pt x="331890" y="150778"/>
                </a:lnTo>
                <a:lnTo>
                  <a:pt x="333760" y="151157"/>
                </a:lnTo>
                <a:lnTo>
                  <a:pt x="340183" y="155483"/>
                </a:lnTo>
                <a:lnTo>
                  <a:pt x="367022" y="175759"/>
                </a:lnTo>
                <a:lnTo>
                  <a:pt x="393803" y="187638"/>
                </a:lnTo>
                <a:lnTo>
                  <a:pt x="414154" y="190987"/>
                </a:lnTo>
                <a:lnTo>
                  <a:pt x="439057" y="188187"/>
                </a:lnTo>
                <a:lnTo>
                  <a:pt x="470213" y="174426"/>
                </a:lnTo>
                <a:lnTo>
                  <a:pt x="499298" y="156421"/>
                </a:lnTo>
                <a:lnTo>
                  <a:pt x="527974" y="133785"/>
                </a:lnTo>
                <a:lnTo>
                  <a:pt x="555775" y="105589"/>
                </a:lnTo>
                <a:lnTo>
                  <a:pt x="575260" y="72385"/>
                </a:lnTo>
                <a:lnTo>
                  <a:pt x="582219" y="52063"/>
                </a:lnTo>
                <a:lnTo>
                  <a:pt x="583053" y="40332"/>
                </a:lnTo>
                <a:lnTo>
                  <a:pt x="579059" y="21928"/>
                </a:lnTo>
                <a:lnTo>
                  <a:pt x="572849" y="10742"/>
                </a:lnTo>
                <a:lnTo>
                  <a:pt x="568305" y="5034"/>
                </a:lnTo>
                <a:lnTo>
                  <a:pt x="561523" y="1968"/>
                </a:lnTo>
                <a:lnTo>
                  <a:pt x="544234" y="0"/>
                </a:lnTo>
                <a:lnTo>
                  <a:pt x="534950" y="3964"/>
                </a:lnTo>
                <a:lnTo>
                  <a:pt x="519847" y="15652"/>
                </a:lnTo>
                <a:lnTo>
                  <a:pt x="511737" y="26963"/>
                </a:lnTo>
                <a:lnTo>
                  <a:pt x="508099" y="40368"/>
                </a:lnTo>
                <a:lnTo>
                  <a:pt x="509176" y="44213"/>
                </a:lnTo>
                <a:lnTo>
                  <a:pt x="514606" y="50602"/>
                </a:lnTo>
                <a:lnTo>
                  <a:pt x="526588" y="58661"/>
                </a:lnTo>
                <a:lnTo>
                  <a:pt x="557059" y="68496"/>
                </a:lnTo>
                <a:lnTo>
                  <a:pt x="589879" y="74899"/>
                </a:lnTo>
                <a:lnTo>
                  <a:pt x="615826" y="76676"/>
                </a:lnTo>
                <a:lnTo>
                  <a:pt x="649624" y="77676"/>
                </a:lnTo>
                <a:lnTo>
                  <a:pt x="679747" y="77972"/>
                </a:lnTo>
                <a:lnTo>
                  <a:pt x="699449" y="7809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63"/>
          <p:cNvSpPr/>
          <p:nvPr/>
        </p:nvSpPr>
        <p:spPr>
          <a:xfrm>
            <a:off x="3904981" y="4009522"/>
            <a:ext cx="3481003" cy="1112424"/>
          </a:xfrm>
          <a:custGeom>
            <a:avLst/>
            <a:gdLst/>
            <a:ahLst/>
            <a:cxnLst/>
            <a:rect l="0" t="0" r="0" b="0"/>
            <a:pathLst>
              <a:path w="3481003" h="1112424">
                <a:moveTo>
                  <a:pt x="2803000" y="191003"/>
                </a:moveTo>
                <a:lnTo>
                  <a:pt x="2769800" y="188886"/>
                </a:lnTo>
                <a:lnTo>
                  <a:pt x="2737263" y="181060"/>
                </a:lnTo>
                <a:lnTo>
                  <a:pt x="2701679" y="174210"/>
                </a:lnTo>
                <a:lnTo>
                  <a:pt x="2669598" y="169517"/>
                </a:lnTo>
                <a:lnTo>
                  <a:pt x="2652152" y="167154"/>
                </a:lnTo>
                <a:lnTo>
                  <a:pt x="2633379" y="165579"/>
                </a:lnTo>
                <a:lnTo>
                  <a:pt x="2613720" y="164528"/>
                </a:lnTo>
                <a:lnTo>
                  <a:pt x="2593470" y="163828"/>
                </a:lnTo>
                <a:lnTo>
                  <a:pt x="2572032" y="162568"/>
                </a:lnTo>
                <a:lnTo>
                  <a:pt x="2549803" y="160934"/>
                </a:lnTo>
                <a:lnTo>
                  <a:pt x="2527046" y="159050"/>
                </a:lnTo>
                <a:lnTo>
                  <a:pt x="2503936" y="157795"/>
                </a:lnTo>
                <a:lnTo>
                  <a:pt x="2480593" y="156958"/>
                </a:lnTo>
                <a:lnTo>
                  <a:pt x="2457093" y="156400"/>
                </a:lnTo>
                <a:lnTo>
                  <a:pt x="2432696" y="155235"/>
                </a:lnTo>
                <a:lnTo>
                  <a:pt x="2407700" y="153663"/>
                </a:lnTo>
                <a:lnTo>
                  <a:pt x="2382304" y="151822"/>
                </a:lnTo>
                <a:lnTo>
                  <a:pt x="2357436" y="149802"/>
                </a:lnTo>
                <a:lnTo>
                  <a:pt x="2332920" y="147660"/>
                </a:lnTo>
                <a:lnTo>
                  <a:pt x="2308639" y="145439"/>
                </a:lnTo>
                <a:lnTo>
                  <a:pt x="2282926" y="143958"/>
                </a:lnTo>
                <a:lnTo>
                  <a:pt x="2256258" y="142971"/>
                </a:lnTo>
                <a:lnTo>
                  <a:pt x="2228956" y="142313"/>
                </a:lnTo>
                <a:lnTo>
                  <a:pt x="2202023" y="140287"/>
                </a:lnTo>
                <a:lnTo>
                  <a:pt x="2175336" y="137349"/>
                </a:lnTo>
                <a:lnTo>
                  <a:pt x="2148814" y="133802"/>
                </a:lnTo>
                <a:lnTo>
                  <a:pt x="2122401" y="130644"/>
                </a:lnTo>
                <a:lnTo>
                  <a:pt x="2096061" y="127745"/>
                </a:lnTo>
                <a:lnTo>
                  <a:pt x="2069770" y="125018"/>
                </a:lnTo>
                <a:lnTo>
                  <a:pt x="2042718" y="122407"/>
                </a:lnTo>
                <a:lnTo>
                  <a:pt x="2015158" y="119872"/>
                </a:lnTo>
                <a:lnTo>
                  <a:pt x="1987259" y="117389"/>
                </a:lnTo>
                <a:lnTo>
                  <a:pt x="1959135" y="114939"/>
                </a:lnTo>
                <a:lnTo>
                  <a:pt x="1930861" y="112513"/>
                </a:lnTo>
                <a:lnTo>
                  <a:pt x="1902487" y="110101"/>
                </a:lnTo>
                <a:lnTo>
                  <a:pt x="1874045" y="107700"/>
                </a:lnTo>
                <a:lnTo>
                  <a:pt x="1845559" y="105305"/>
                </a:lnTo>
                <a:lnTo>
                  <a:pt x="1817044" y="102915"/>
                </a:lnTo>
                <a:lnTo>
                  <a:pt x="1787715" y="100528"/>
                </a:lnTo>
                <a:lnTo>
                  <a:pt x="1757843" y="98142"/>
                </a:lnTo>
                <a:lnTo>
                  <a:pt x="1727610" y="95758"/>
                </a:lnTo>
                <a:lnTo>
                  <a:pt x="1697136" y="92582"/>
                </a:lnTo>
                <a:lnTo>
                  <a:pt x="1666501" y="88876"/>
                </a:lnTo>
                <a:lnTo>
                  <a:pt x="1635759" y="84818"/>
                </a:lnTo>
                <a:lnTo>
                  <a:pt x="1604945" y="82114"/>
                </a:lnTo>
                <a:lnTo>
                  <a:pt x="1574085" y="80310"/>
                </a:lnTo>
                <a:lnTo>
                  <a:pt x="1543192" y="79108"/>
                </a:lnTo>
                <a:lnTo>
                  <a:pt x="1511485" y="77512"/>
                </a:lnTo>
                <a:lnTo>
                  <a:pt x="1479233" y="75655"/>
                </a:lnTo>
                <a:lnTo>
                  <a:pt x="1446620" y="73623"/>
                </a:lnTo>
                <a:lnTo>
                  <a:pt x="1414559" y="72268"/>
                </a:lnTo>
                <a:lnTo>
                  <a:pt x="1382867" y="71365"/>
                </a:lnTo>
                <a:lnTo>
                  <a:pt x="1351420" y="70763"/>
                </a:lnTo>
                <a:lnTo>
                  <a:pt x="1319343" y="71156"/>
                </a:lnTo>
                <a:lnTo>
                  <a:pt x="1286845" y="72211"/>
                </a:lnTo>
                <a:lnTo>
                  <a:pt x="1254068" y="73709"/>
                </a:lnTo>
                <a:lnTo>
                  <a:pt x="1221104" y="74707"/>
                </a:lnTo>
                <a:lnTo>
                  <a:pt x="1188015" y="75372"/>
                </a:lnTo>
                <a:lnTo>
                  <a:pt x="1154843" y="75816"/>
                </a:lnTo>
                <a:lnTo>
                  <a:pt x="1122411" y="76112"/>
                </a:lnTo>
                <a:lnTo>
                  <a:pt x="1090469" y="76309"/>
                </a:lnTo>
                <a:lnTo>
                  <a:pt x="1058857" y="76440"/>
                </a:lnTo>
                <a:lnTo>
                  <a:pt x="1027463" y="78115"/>
                </a:lnTo>
                <a:lnTo>
                  <a:pt x="996214" y="80819"/>
                </a:lnTo>
                <a:lnTo>
                  <a:pt x="965064" y="84210"/>
                </a:lnTo>
                <a:lnTo>
                  <a:pt x="933978" y="87264"/>
                </a:lnTo>
                <a:lnTo>
                  <a:pt x="902936" y="90094"/>
                </a:lnTo>
                <a:lnTo>
                  <a:pt x="871922" y="92774"/>
                </a:lnTo>
                <a:lnTo>
                  <a:pt x="840927" y="96148"/>
                </a:lnTo>
                <a:lnTo>
                  <a:pt x="809945" y="99985"/>
                </a:lnTo>
                <a:lnTo>
                  <a:pt x="778972" y="104131"/>
                </a:lnTo>
                <a:lnTo>
                  <a:pt x="748798" y="108482"/>
                </a:lnTo>
                <a:lnTo>
                  <a:pt x="719157" y="112970"/>
                </a:lnTo>
                <a:lnTo>
                  <a:pt x="689871" y="117550"/>
                </a:lnTo>
                <a:lnTo>
                  <a:pt x="660822" y="123778"/>
                </a:lnTo>
                <a:lnTo>
                  <a:pt x="631932" y="131105"/>
                </a:lnTo>
                <a:lnTo>
                  <a:pt x="603147" y="139165"/>
                </a:lnTo>
                <a:lnTo>
                  <a:pt x="575225" y="147713"/>
                </a:lnTo>
                <a:lnTo>
                  <a:pt x="547879" y="156587"/>
                </a:lnTo>
                <a:lnTo>
                  <a:pt x="520917" y="165678"/>
                </a:lnTo>
                <a:lnTo>
                  <a:pt x="494212" y="176501"/>
                </a:lnTo>
                <a:lnTo>
                  <a:pt x="467677" y="188479"/>
                </a:lnTo>
                <a:lnTo>
                  <a:pt x="441255" y="201226"/>
                </a:lnTo>
                <a:lnTo>
                  <a:pt x="415703" y="213693"/>
                </a:lnTo>
                <a:lnTo>
                  <a:pt x="390732" y="225974"/>
                </a:lnTo>
                <a:lnTo>
                  <a:pt x="366146" y="238129"/>
                </a:lnTo>
                <a:lnTo>
                  <a:pt x="342612" y="250995"/>
                </a:lnTo>
                <a:lnTo>
                  <a:pt x="319779" y="264335"/>
                </a:lnTo>
                <a:lnTo>
                  <a:pt x="297413" y="277991"/>
                </a:lnTo>
                <a:lnTo>
                  <a:pt x="276153" y="291858"/>
                </a:lnTo>
                <a:lnTo>
                  <a:pt x="255629" y="305865"/>
                </a:lnTo>
                <a:lnTo>
                  <a:pt x="235596" y="319965"/>
                </a:lnTo>
                <a:lnTo>
                  <a:pt x="216685" y="334921"/>
                </a:lnTo>
                <a:lnTo>
                  <a:pt x="198522" y="350449"/>
                </a:lnTo>
                <a:lnTo>
                  <a:pt x="164317" y="381724"/>
                </a:lnTo>
                <a:lnTo>
                  <a:pt x="133239" y="411499"/>
                </a:lnTo>
                <a:lnTo>
                  <a:pt x="107786" y="442724"/>
                </a:lnTo>
                <a:lnTo>
                  <a:pt x="85890" y="474329"/>
                </a:lnTo>
                <a:lnTo>
                  <a:pt x="65575" y="504251"/>
                </a:lnTo>
                <a:lnTo>
                  <a:pt x="48079" y="535541"/>
                </a:lnTo>
                <a:lnTo>
                  <a:pt x="33160" y="567175"/>
                </a:lnTo>
                <a:lnTo>
                  <a:pt x="21237" y="597109"/>
                </a:lnTo>
                <a:lnTo>
                  <a:pt x="12763" y="628405"/>
                </a:lnTo>
                <a:lnTo>
                  <a:pt x="6351" y="660041"/>
                </a:lnTo>
                <a:lnTo>
                  <a:pt x="856" y="689977"/>
                </a:lnTo>
                <a:lnTo>
                  <a:pt x="0" y="717040"/>
                </a:lnTo>
                <a:lnTo>
                  <a:pt x="2266" y="742297"/>
                </a:lnTo>
                <a:lnTo>
                  <a:pt x="5919" y="766752"/>
                </a:lnTo>
                <a:lnTo>
                  <a:pt x="12305" y="790850"/>
                </a:lnTo>
                <a:lnTo>
                  <a:pt x="24826" y="824612"/>
                </a:lnTo>
                <a:lnTo>
                  <a:pt x="40706" y="854725"/>
                </a:lnTo>
                <a:lnTo>
                  <a:pt x="62609" y="881638"/>
                </a:lnTo>
                <a:lnTo>
                  <a:pt x="89208" y="906811"/>
                </a:lnTo>
                <a:lnTo>
                  <a:pt x="119314" y="932261"/>
                </a:lnTo>
                <a:lnTo>
                  <a:pt x="153369" y="954883"/>
                </a:lnTo>
                <a:lnTo>
                  <a:pt x="178380" y="968655"/>
                </a:lnTo>
                <a:lnTo>
                  <a:pt x="208017" y="980068"/>
                </a:lnTo>
                <a:lnTo>
                  <a:pt x="237593" y="990432"/>
                </a:lnTo>
                <a:lnTo>
                  <a:pt x="267407" y="1000330"/>
                </a:lnTo>
                <a:lnTo>
                  <a:pt x="299178" y="1010020"/>
                </a:lnTo>
                <a:lnTo>
                  <a:pt x="331820" y="1019619"/>
                </a:lnTo>
                <a:lnTo>
                  <a:pt x="365641" y="1028383"/>
                </a:lnTo>
                <a:lnTo>
                  <a:pt x="383551" y="1031832"/>
                </a:lnTo>
                <a:lnTo>
                  <a:pt x="401840" y="1034924"/>
                </a:lnTo>
                <a:lnTo>
                  <a:pt x="421177" y="1037780"/>
                </a:lnTo>
                <a:lnTo>
                  <a:pt x="441212" y="1040478"/>
                </a:lnTo>
                <a:lnTo>
                  <a:pt x="461712" y="1043069"/>
                </a:lnTo>
                <a:lnTo>
                  <a:pt x="482523" y="1044797"/>
                </a:lnTo>
                <a:lnTo>
                  <a:pt x="503540" y="1045949"/>
                </a:lnTo>
                <a:lnTo>
                  <a:pt x="524696" y="1046717"/>
                </a:lnTo>
                <a:lnTo>
                  <a:pt x="546737" y="1048023"/>
                </a:lnTo>
                <a:lnTo>
                  <a:pt x="569368" y="1049687"/>
                </a:lnTo>
                <a:lnTo>
                  <a:pt x="592394" y="1051590"/>
                </a:lnTo>
                <a:lnTo>
                  <a:pt x="615681" y="1054447"/>
                </a:lnTo>
                <a:lnTo>
                  <a:pt x="639144" y="1057938"/>
                </a:lnTo>
                <a:lnTo>
                  <a:pt x="662723" y="1061854"/>
                </a:lnTo>
                <a:lnTo>
                  <a:pt x="687174" y="1064464"/>
                </a:lnTo>
                <a:lnTo>
                  <a:pt x="712205" y="1066204"/>
                </a:lnTo>
                <a:lnTo>
                  <a:pt x="737625" y="1067364"/>
                </a:lnTo>
                <a:lnTo>
                  <a:pt x="764096" y="1067344"/>
                </a:lnTo>
                <a:lnTo>
                  <a:pt x="791268" y="1066536"/>
                </a:lnTo>
                <a:lnTo>
                  <a:pt x="818908" y="1065204"/>
                </a:lnTo>
                <a:lnTo>
                  <a:pt x="846066" y="1064316"/>
                </a:lnTo>
                <a:lnTo>
                  <a:pt x="872902" y="1063725"/>
                </a:lnTo>
                <a:lnTo>
                  <a:pt x="899525" y="1063330"/>
                </a:lnTo>
                <a:lnTo>
                  <a:pt x="927591" y="1063067"/>
                </a:lnTo>
                <a:lnTo>
                  <a:pt x="956621" y="1062891"/>
                </a:lnTo>
                <a:lnTo>
                  <a:pt x="986294" y="1062774"/>
                </a:lnTo>
                <a:lnTo>
                  <a:pt x="1015600" y="1062696"/>
                </a:lnTo>
                <a:lnTo>
                  <a:pt x="1044663" y="1062644"/>
                </a:lnTo>
                <a:lnTo>
                  <a:pt x="1073563" y="1062609"/>
                </a:lnTo>
                <a:lnTo>
                  <a:pt x="1102354" y="1062586"/>
                </a:lnTo>
                <a:lnTo>
                  <a:pt x="1131074" y="1062572"/>
                </a:lnTo>
                <a:lnTo>
                  <a:pt x="1159746" y="1062561"/>
                </a:lnTo>
                <a:lnTo>
                  <a:pt x="1188384" y="1062554"/>
                </a:lnTo>
                <a:lnTo>
                  <a:pt x="1217002" y="1062549"/>
                </a:lnTo>
                <a:lnTo>
                  <a:pt x="1245606" y="1062546"/>
                </a:lnTo>
                <a:lnTo>
                  <a:pt x="1274994" y="1062544"/>
                </a:lnTo>
                <a:lnTo>
                  <a:pt x="1304904" y="1062544"/>
                </a:lnTo>
                <a:lnTo>
                  <a:pt x="1335163" y="1062542"/>
                </a:lnTo>
                <a:lnTo>
                  <a:pt x="1364861" y="1062542"/>
                </a:lnTo>
                <a:lnTo>
                  <a:pt x="1394185" y="1062541"/>
                </a:lnTo>
                <a:lnTo>
                  <a:pt x="1423258" y="1062541"/>
                </a:lnTo>
                <a:lnTo>
                  <a:pt x="1452960" y="1063335"/>
                </a:lnTo>
                <a:lnTo>
                  <a:pt x="1483080" y="1064657"/>
                </a:lnTo>
                <a:lnTo>
                  <a:pt x="1513478" y="1066333"/>
                </a:lnTo>
                <a:lnTo>
                  <a:pt x="1543269" y="1067450"/>
                </a:lnTo>
                <a:lnTo>
                  <a:pt x="1572654" y="1068195"/>
                </a:lnTo>
                <a:lnTo>
                  <a:pt x="1601770" y="1068691"/>
                </a:lnTo>
                <a:lnTo>
                  <a:pt x="1631499" y="1069816"/>
                </a:lnTo>
                <a:lnTo>
                  <a:pt x="1661637" y="1071360"/>
                </a:lnTo>
                <a:lnTo>
                  <a:pt x="1692047" y="1073182"/>
                </a:lnTo>
                <a:lnTo>
                  <a:pt x="1722640" y="1074398"/>
                </a:lnTo>
                <a:lnTo>
                  <a:pt x="1753354" y="1075208"/>
                </a:lnTo>
                <a:lnTo>
                  <a:pt x="1784148" y="1075748"/>
                </a:lnTo>
                <a:lnTo>
                  <a:pt x="1814203" y="1076902"/>
                </a:lnTo>
                <a:lnTo>
                  <a:pt x="1843765" y="1078464"/>
                </a:lnTo>
                <a:lnTo>
                  <a:pt x="1872997" y="1080301"/>
                </a:lnTo>
                <a:lnTo>
                  <a:pt x="1902011" y="1082318"/>
                </a:lnTo>
                <a:lnTo>
                  <a:pt x="1930878" y="1084457"/>
                </a:lnTo>
                <a:lnTo>
                  <a:pt x="1959648" y="1086676"/>
                </a:lnTo>
                <a:lnTo>
                  <a:pt x="1988353" y="1088950"/>
                </a:lnTo>
                <a:lnTo>
                  <a:pt x="2017015" y="1091259"/>
                </a:lnTo>
                <a:lnTo>
                  <a:pt x="2045647" y="1093593"/>
                </a:lnTo>
                <a:lnTo>
                  <a:pt x="2073467" y="1095942"/>
                </a:lnTo>
                <a:lnTo>
                  <a:pt x="2100745" y="1098302"/>
                </a:lnTo>
                <a:lnTo>
                  <a:pt x="2127661" y="1100669"/>
                </a:lnTo>
                <a:lnTo>
                  <a:pt x="2155130" y="1103041"/>
                </a:lnTo>
                <a:lnTo>
                  <a:pt x="2182968" y="1105416"/>
                </a:lnTo>
                <a:lnTo>
                  <a:pt x="2211052" y="1107793"/>
                </a:lnTo>
                <a:lnTo>
                  <a:pt x="2238506" y="1109377"/>
                </a:lnTo>
                <a:lnTo>
                  <a:pt x="2265539" y="1110434"/>
                </a:lnTo>
                <a:lnTo>
                  <a:pt x="2292293" y="1111138"/>
                </a:lnTo>
                <a:lnTo>
                  <a:pt x="2318860" y="1111608"/>
                </a:lnTo>
                <a:lnTo>
                  <a:pt x="2345303" y="1111920"/>
                </a:lnTo>
                <a:lnTo>
                  <a:pt x="2371662" y="1112129"/>
                </a:lnTo>
                <a:lnTo>
                  <a:pt x="2397967" y="1112268"/>
                </a:lnTo>
                <a:lnTo>
                  <a:pt x="2424234" y="1112361"/>
                </a:lnTo>
                <a:lnTo>
                  <a:pt x="2450477" y="1112423"/>
                </a:lnTo>
                <a:lnTo>
                  <a:pt x="2476703" y="1111671"/>
                </a:lnTo>
                <a:lnTo>
                  <a:pt x="2502919" y="1110376"/>
                </a:lnTo>
                <a:lnTo>
                  <a:pt x="2529127" y="1108718"/>
                </a:lnTo>
                <a:lnTo>
                  <a:pt x="2555331" y="1106025"/>
                </a:lnTo>
                <a:lnTo>
                  <a:pt x="2581531" y="1102643"/>
                </a:lnTo>
                <a:lnTo>
                  <a:pt x="2607729" y="1098800"/>
                </a:lnTo>
                <a:lnTo>
                  <a:pt x="2633925" y="1095445"/>
                </a:lnTo>
                <a:lnTo>
                  <a:pt x="2660121" y="1092414"/>
                </a:lnTo>
                <a:lnTo>
                  <a:pt x="2686317" y="1089600"/>
                </a:lnTo>
                <a:lnTo>
                  <a:pt x="2711717" y="1086137"/>
                </a:lnTo>
                <a:lnTo>
                  <a:pt x="2736589" y="1082240"/>
                </a:lnTo>
                <a:lnTo>
                  <a:pt x="2761107" y="1078055"/>
                </a:lnTo>
                <a:lnTo>
                  <a:pt x="2786184" y="1072883"/>
                </a:lnTo>
                <a:lnTo>
                  <a:pt x="2811633" y="1067055"/>
                </a:lnTo>
                <a:lnTo>
                  <a:pt x="2837331" y="1060787"/>
                </a:lnTo>
                <a:lnTo>
                  <a:pt x="2861606" y="1054228"/>
                </a:lnTo>
                <a:lnTo>
                  <a:pt x="2884933" y="1047474"/>
                </a:lnTo>
                <a:lnTo>
                  <a:pt x="2907629" y="1040590"/>
                </a:lnTo>
                <a:lnTo>
                  <a:pt x="2930696" y="1033619"/>
                </a:lnTo>
                <a:lnTo>
                  <a:pt x="2954012" y="1026591"/>
                </a:lnTo>
                <a:lnTo>
                  <a:pt x="2977493" y="1019524"/>
                </a:lnTo>
                <a:lnTo>
                  <a:pt x="3000292" y="1011638"/>
                </a:lnTo>
                <a:lnTo>
                  <a:pt x="3022634" y="1003205"/>
                </a:lnTo>
                <a:lnTo>
                  <a:pt x="3044672" y="994409"/>
                </a:lnTo>
                <a:lnTo>
                  <a:pt x="3065715" y="985369"/>
                </a:lnTo>
                <a:lnTo>
                  <a:pt x="3086094" y="976168"/>
                </a:lnTo>
                <a:lnTo>
                  <a:pt x="3106030" y="966859"/>
                </a:lnTo>
                <a:lnTo>
                  <a:pt x="3125670" y="955890"/>
                </a:lnTo>
                <a:lnTo>
                  <a:pt x="3145113" y="943815"/>
                </a:lnTo>
                <a:lnTo>
                  <a:pt x="3164426" y="931003"/>
                </a:lnTo>
                <a:lnTo>
                  <a:pt x="3182857" y="918492"/>
                </a:lnTo>
                <a:lnTo>
                  <a:pt x="3218153" y="894009"/>
                </a:lnTo>
                <a:lnTo>
                  <a:pt x="3250243" y="867781"/>
                </a:lnTo>
                <a:lnTo>
                  <a:pt x="3280381" y="840249"/>
                </a:lnTo>
                <a:lnTo>
                  <a:pt x="3309651" y="812138"/>
                </a:lnTo>
                <a:lnTo>
                  <a:pt x="3336418" y="781653"/>
                </a:lnTo>
                <a:lnTo>
                  <a:pt x="3361544" y="750377"/>
                </a:lnTo>
                <a:lnTo>
                  <a:pt x="3385940" y="720601"/>
                </a:lnTo>
                <a:lnTo>
                  <a:pt x="3407895" y="689376"/>
                </a:lnTo>
                <a:lnTo>
                  <a:pt x="3426649" y="656977"/>
                </a:lnTo>
                <a:lnTo>
                  <a:pt x="3440275" y="624057"/>
                </a:lnTo>
                <a:lnTo>
                  <a:pt x="3453740" y="593021"/>
                </a:lnTo>
                <a:lnTo>
                  <a:pt x="3466074" y="562559"/>
                </a:lnTo>
                <a:lnTo>
                  <a:pt x="3474202" y="530500"/>
                </a:lnTo>
                <a:lnTo>
                  <a:pt x="3478344" y="499847"/>
                </a:lnTo>
                <a:lnTo>
                  <a:pt x="3480184" y="470348"/>
                </a:lnTo>
                <a:lnTo>
                  <a:pt x="3481002" y="441363"/>
                </a:lnTo>
                <a:lnTo>
                  <a:pt x="3477133" y="412605"/>
                </a:lnTo>
                <a:lnTo>
                  <a:pt x="3469327" y="383949"/>
                </a:lnTo>
                <a:lnTo>
                  <a:pt x="3457921" y="355338"/>
                </a:lnTo>
                <a:lnTo>
                  <a:pt x="3442797" y="326747"/>
                </a:lnTo>
                <a:lnTo>
                  <a:pt x="3424698" y="298958"/>
                </a:lnTo>
                <a:lnTo>
                  <a:pt x="3403426" y="273379"/>
                </a:lnTo>
                <a:lnTo>
                  <a:pt x="3376508" y="248781"/>
                </a:lnTo>
                <a:lnTo>
                  <a:pt x="3346024" y="224620"/>
                </a:lnTo>
                <a:lnTo>
                  <a:pt x="3313954" y="200652"/>
                </a:lnTo>
                <a:lnTo>
                  <a:pt x="3296037" y="189498"/>
                </a:lnTo>
                <a:lnTo>
                  <a:pt x="3276947" y="178887"/>
                </a:lnTo>
                <a:lnTo>
                  <a:pt x="3257077" y="168638"/>
                </a:lnTo>
                <a:lnTo>
                  <a:pt x="3236687" y="157837"/>
                </a:lnTo>
                <a:lnTo>
                  <a:pt x="3215949" y="146667"/>
                </a:lnTo>
                <a:lnTo>
                  <a:pt x="3194981" y="135252"/>
                </a:lnTo>
                <a:lnTo>
                  <a:pt x="3172271" y="124467"/>
                </a:lnTo>
                <a:lnTo>
                  <a:pt x="3148399" y="114102"/>
                </a:lnTo>
                <a:lnTo>
                  <a:pt x="3123754" y="104017"/>
                </a:lnTo>
                <a:lnTo>
                  <a:pt x="3097799" y="94119"/>
                </a:lnTo>
                <a:lnTo>
                  <a:pt x="3070970" y="84344"/>
                </a:lnTo>
                <a:lnTo>
                  <a:pt x="3043559" y="74654"/>
                </a:lnTo>
                <a:lnTo>
                  <a:pt x="3014966" y="65812"/>
                </a:lnTo>
                <a:lnTo>
                  <a:pt x="2985586" y="57536"/>
                </a:lnTo>
                <a:lnTo>
                  <a:pt x="2955681" y="49638"/>
                </a:lnTo>
                <a:lnTo>
                  <a:pt x="2924631" y="42785"/>
                </a:lnTo>
                <a:lnTo>
                  <a:pt x="2892819" y="36628"/>
                </a:lnTo>
                <a:lnTo>
                  <a:pt x="2860498" y="30936"/>
                </a:lnTo>
                <a:lnTo>
                  <a:pt x="2826251" y="25554"/>
                </a:lnTo>
                <a:lnTo>
                  <a:pt x="2790720" y="20379"/>
                </a:lnTo>
                <a:lnTo>
                  <a:pt x="2754332" y="15341"/>
                </a:lnTo>
                <a:lnTo>
                  <a:pt x="2716580" y="11189"/>
                </a:lnTo>
                <a:lnTo>
                  <a:pt x="2677918" y="7627"/>
                </a:lnTo>
                <a:lnTo>
                  <a:pt x="2638650" y="4459"/>
                </a:lnTo>
                <a:lnTo>
                  <a:pt x="2598183" y="2346"/>
                </a:lnTo>
                <a:lnTo>
                  <a:pt x="2556918" y="938"/>
                </a:lnTo>
                <a:lnTo>
                  <a:pt x="2515120" y="0"/>
                </a:lnTo>
                <a:lnTo>
                  <a:pt x="2472174" y="167"/>
                </a:lnTo>
                <a:lnTo>
                  <a:pt x="2428462" y="1073"/>
                </a:lnTo>
                <a:lnTo>
                  <a:pt x="2384239" y="2471"/>
                </a:lnTo>
                <a:lnTo>
                  <a:pt x="2342851" y="4196"/>
                </a:lnTo>
                <a:lnTo>
                  <a:pt x="2303353" y="6140"/>
                </a:lnTo>
                <a:lnTo>
                  <a:pt x="2265114" y="8230"/>
                </a:lnTo>
                <a:lnTo>
                  <a:pt x="2231685" y="10417"/>
                </a:lnTo>
                <a:lnTo>
                  <a:pt x="2201461" y="12668"/>
                </a:lnTo>
                <a:lnTo>
                  <a:pt x="2173374" y="14963"/>
                </a:lnTo>
                <a:lnTo>
                  <a:pt x="2117200" y="1955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75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Use the DNA Template to make mRNA.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04800" y="1295400"/>
            <a:ext cx="8458200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5400" b="1" u="sng" dirty="0" smtClean="0">
                <a:solidFill>
                  <a:srgbClr val="FF0066"/>
                </a:solidFill>
              </a:rPr>
              <a:t>DNA</a:t>
            </a:r>
          </a:p>
          <a:p>
            <a:pPr>
              <a:spcBef>
                <a:spcPct val="50000"/>
              </a:spcBef>
            </a:pPr>
            <a:r>
              <a:rPr lang="fr-FR" sz="5400" b="1" dirty="0" smtClean="0">
                <a:solidFill>
                  <a:srgbClr val="FF0066"/>
                </a:solidFill>
              </a:rPr>
              <a:t>C  G  G  A  C  C  G  T  A  T  T  A </a:t>
            </a:r>
            <a:endParaRPr lang="en-US" sz="5400" b="1" dirty="0">
              <a:solidFill>
                <a:srgbClr val="FF0066"/>
              </a:solidFill>
            </a:endParaRP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457200" y="3733800"/>
            <a:ext cx="820929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5400" b="1" dirty="0" smtClean="0">
                <a:solidFill>
                  <a:srgbClr val="009900"/>
                </a:solidFill>
              </a:rPr>
              <a:t>G  C  C   U  G G C A U A A  U </a:t>
            </a:r>
          </a:p>
          <a:p>
            <a:r>
              <a:rPr lang="fr-FR" sz="5400" b="1" u="sng" dirty="0" smtClean="0">
                <a:solidFill>
                  <a:srgbClr val="009900"/>
                </a:solidFill>
              </a:rPr>
              <a:t>RNA</a:t>
            </a:r>
            <a:endParaRPr lang="en-US" sz="5400" b="1" u="sng" dirty="0">
              <a:solidFill>
                <a:srgbClr val="009900"/>
              </a:solidFill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762000" y="34290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1371600" y="3352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2209800" y="3352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2971800" y="3352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3581400" y="3352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5486400" y="3505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6096000" y="3352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6781800" y="3352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7315200" y="3352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343400" y="34290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953000" y="3505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8077200" y="3352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95600" y="52578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TRANSCRIPTION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/>
      <p:bldP spid="95239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629400" y="3581400"/>
            <a:ext cx="21336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6800" y="3581400"/>
            <a:ext cx="16764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43200" y="3581400"/>
            <a:ext cx="21336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581400"/>
            <a:ext cx="21336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Each 3 letters in mRNA codes for an amino acid.  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57200" y="1828801"/>
            <a:ext cx="8209299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5400" b="1" u="sng" dirty="0" smtClean="0">
                <a:solidFill>
                  <a:srgbClr val="009900"/>
                </a:solidFill>
              </a:rPr>
              <a:t>RNA</a:t>
            </a:r>
            <a:endParaRPr lang="en-US" sz="5400" b="1" u="sng" dirty="0" smtClean="0">
              <a:solidFill>
                <a:srgbClr val="009900"/>
              </a:solidFill>
            </a:endParaRPr>
          </a:p>
          <a:p>
            <a:endParaRPr lang="fr-FR" sz="5400" b="1" dirty="0" smtClean="0">
              <a:solidFill>
                <a:srgbClr val="009900"/>
              </a:solidFill>
            </a:endParaRPr>
          </a:p>
          <a:p>
            <a:r>
              <a:rPr lang="fr-FR" sz="5400" b="1" dirty="0" smtClean="0">
                <a:solidFill>
                  <a:srgbClr val="009900"/>
                </a:solidFill>
              </a:rPr>
              <a:t>G  C  C   U  G  G  C A U  A A 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6" grpId="0" animBg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ds.yahoo.com/_ylt=A0WTefVeqkBLwXMAS06jzbkF/SIG=12c01odbd/EXP=1262615518/**http%3A/www.iusd.k12.ca.us/uhs/cs2/images/Codon_Ch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7942646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2.bp.blogspot.com/_j8EJoiIcxBk/S-lktgLQ0wI/AAAAAAAAANo/tV6CS0g2Cps/s1600/Codon+Whe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0"/>
            <a:ext cx="68834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would be the amino acid sequence?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5400" b="1" dirty="0" smtClean="0">
                <a:solidFill>
                  <a:srgbClr val="FF0066"/>
                </a:solidFill>
              </a:rPr>
              <a:t>DNA:   </a:t>
            </a:r>
            <a:r>
              <a:rPr lang="fr-FR" sz="4800" b="1" dirty="0" smtClean="0">
                <a:solidFill>
                  <a:srgbClr val="FF0066"/>
                </a:solidFill>
              </a:rPr>
              <a:t>C  G  G A  C  C  G T  A  T  T  A </a:t>
            </a:r>
            <a:endParaRPr lang="en-US" sz="4800" b="1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19200"/>
            <a:ext cx="950458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4800" b="1" dirty="0" err="1" smtClean="0">
                <a:solidFill>
                  <a:srgbClr val="009900"/>
                </a:solidFill>
              </a:rPr>
              <a:t>mRNA</a:t>
            </a:r>
            <a:r>
              <a:rPr lang="fr-FR" sz="4800" b="1" dirty="0" smtClean="0">
                <a:solidFill>
                  <a:srgbClr val="009900"/>
                </a:solidFill>
              </a:rPr>
              <a:t>: G  C  C  U  G G  C A  U A  A U </a:t>
            </a:r>
          </a:p>
        </p:txBody>
      </p:sp>
      <p:pic>
        <p:nvPicPr>
          <p:cNvPr id="6" name="Picture 2" descr="http://rds.yahoo.com/_ylt=A0WTefVeqkBLwXMAS06jzbkF/SIG=12c01odbd/EXP=1262615518/**http%3A/www.iusd.k12.ca.us/uhs/cs2/images/Codon_Chart.gif"/>
          <p:cNvPicPr>
            <a:picLocks noChangeAspect="1" noChangeArrowheads="1"/>
          </p:cNvPicPr>
          <p:nvPr/>
        </p:nvPicPr>
        <p:blipFill>
          <a:blip r:embed="rId2" cstate="print"/>
          <a:srcRect l="17021" b="8214"/>
          <a:stretch>
            <a:fillRect/>
          </a:stretch>
        </p:blipFill>
        <p:spPr bwMode="auto">
          <a:xfrm>
            <a:off x="0" y="4303508"/>
            <a:ext cx="2971800" cy="2554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9"/>
          <p:cNvSpPr/>
          <p:nvPr/>
        </p:nvSpPr>
        <p:spPr>
          <a:xfrm>
            <a:off x="5638800" y="4876800"/>
            <a:ext cx="1524000" cy="990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Callout 8"/>
          <p:cNvSpPr/>
          <p:nvPr/>
        </p:nvSpPr>
        <p:spPr>
          <a:xfrm>
            <a:off x="4038600" y="4876800"/>
            <a:ext cx="1524000" cy="990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Callout 7"/>
          <p:cNvSpPr/>
          <p:nvPr/>
        </p:nvSpPr>
        <p:spPr>
          <a:xfrm>
            <a:off x="2362200" y="4876800"/>
            <a:ext cx="1524000" cy="990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382000" cy="12192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G  C  C  U  G  G C A U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rds.yahoo.com/_ylt=A0WTefVeqkBLwXMAS06jzbkF/SIG=12c01odbd/EXP=1262615518/**http%3A/www.iusd.k12.ca.us/uhs/cs2/images/Codon_Chart.gif"/>
          <p:cNvPicPr>
            <a:picLocks noChangeAspect="1" noChangeArrowheads="1"/>
          </p:cNvPicPr>
          <p:nvPr/>
        </p:nvPicPr>
        <p:blipFill>
          <a:blip r:embed="rId2" cstate="print"/>
          <a:srcRect l="18228" t="1235" r="4062" b="9877"/>
          <a:stretch>
            <a:fillRect/>
          </a:stretch>
        </p:blipFill>
        <p:spPr bwMode="auto">
          <a:xfrm>
            <a:off x="1676400" y="0"/>
            <a:ext cx="5257800" cy="467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56388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Ala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56388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2"/>
                </a:solidFill>
              </a:rPr>
              <a:t>Trp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57150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His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18" name="SMARTInkShape-32"/>
          <p:cNvSpPr/>
          <p:nvPr/>
        </p:nvSpPr>
        <p:spPr>
          <a:xfrm>
            <a:off x="6586624" y="6158339"/>
            <a:ext cx="557127" cy="121017"/>
          </a:xfrm>
          <a:custGeom>
            <a:avLst/>
            <a:gdLst/>
            <a:ahLst/>
            <a:cxnLst/>
            <a:rect l="0" t="0" r="0" b="0"/>
            <a:pathLst>
              <a:path w="557127" h="121017">
                <a:moveTo>
                  <a:pt x="7057" y="121016"/>
                </a:moveTo>
                <a:lnTo>
                  <a:pt x="0" y="121016"/>
                </a:lnTo>
                <a:lnTo>
                  <a:pt x="16015" y="111074"/>
                </a:lnTo>
                <a:lnTo>
                  <a:pt x="45403" y="88318"/>
                </a:lnTo>
                <a:lnTo>
                  <a:pt x="80250" y="73448"/>
                </a:lnTo>
                <a:lnTo>
                  <a:pt x="112914" y="61762"/>
                </a:lnTo>
                <a:lnTo>
                  <a:pt x="146325" y="48195"/>
                </a:lnTo>
                <a:lnTo>
                  <a:pt x="177879" y="40349"/>
                </a:lnTo>
                <a:lnTo>
                  <a:pt x="212364" y="29206"/>
                </a:lnTo>
                <a:lnTo>
                  <a:pt x="247718" y="19642"/>
                </a:lnTo>
                <a:lnTo>
                  <a:pt x="273561" y="14314"/>
                </a:lnTo>
                <a:lnTo>
                  <a:pt x="300922" y="9300"/>
                </a:lnTo>
                <a:lnTo>
                  <a:pt x="328957" y="4426"/>
                </a:lnTo>
                <a:lnTo>
                  <a:pt x="357292" y="1730"/>
                </a:lnTo>
                <a:lnTo>
                  <a:pt x="384968" y="532"/>
                </a:lnTo>
                <a:lnTo>
                  <a:pt x="410496" y="0"/>
                </a:lnTo>
                <a:lnTo>
                  <a:pt x="437188" y="1880"/>
                </a:lnTo>
                <a:lnTo>
                  <a:pt x="464133" y="6154"/>
                </a:lnTo>
                <a:lnTo>
                  <a:pt x="489337" y="13346"/>
                </a:lnTo>
                <a:lnTo>
                  <a:pt x="522048" y="22528"/>
                </a:lnTo>
                <a:lnTo>
                  <a:pt x="557126" y="3529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Shape-33"/>
          <p:cNvSpPr/>
          <p:nvPr/>
        </p:nvSpPr>
        <p:spPr>
          <a:xfrm>
            <a:off x="4900613" y="6158251"/>
            <a:ext cx="578643" cy="99675"/>
          </a:xfrm>
          <a:custGeom>
            <a:avLst/>
            <a:gdLst/>
            <a:ahLst/>
            <a:cxnLst/>
            <a:rect l="0" t="0" r="0" b="0"/>
            <a:pathLst>
              <a:path w="578643" h="99675">
                <a:moveTo>
                  <a:pt x="0" y="42524"/>
                </a:moveTo>
                <a:lnTo>
                  <a:pt x="16999" y="42524"/>
                </a:lnTo>
                <a:lnTo>
                  <a:pt x="44720" y="32581"/>
                </a:lnTo>
                <a:lnTo>
                  <a:pt x="72429" y="21938"/>
                </a:lnTo>
                <a:lnTo>
                  <a:pt x="101982" y="12524"/>
                </a:lnTo>
                <a:lnTo>
                  <a:pt x="130846" y="8500"/>
                </a:lnTo>
                <a:lnTo>
                  <a:pt x="159507" y="3516"/>
                </a:lnTo>
                <a:lnTo>
                  <a:pt x="191900" y="803"/>
                </a:lnTo>
                <a:lnTo>
                  <a:pt x="226633" y="0"/>
                </a:lnTo>
                <a:lnTo>
                  <a:pt x="262059" y="3554"/>
                </a:lnTo>
                <a:lnTo>
                  <a:pt x="287921" y="5360"/>
                </a:lnTo>
                <a:lnTo>
                  <a:pt x="314496" y="7751"/>
                </a:lnTo>
                <a:lnTo>
                  <a:pt x="339536" y="14106"/>
                </a:lnTo>
                <a:lnTo>
                  <a:pt x="366011" y="20104"/>
                </a:lnTo>
                <a:lnTo>
                  <a:pt x="392858" y="26209"/>
                </a:lnTo>
                <a:lnTo>
                  <a:pt x="418020" y="34214"/>
                </a:lnTo>
                <a:lnTo>
                  <a:pt x="444549" y="43064"/>
                </a:lnTo>
                <a:lnTo>
                  <a:pt x="472215" y="53083"/>
                </a:lnTo>
                <a:lnTo>
                  <a:pt x="500384" y="65473"/>
                </a:lnTo>
                <a:lnTo>
                  <a:pt x="535435" y="82044"/>
                </a:lnTo>
                <a:lnTo>
                  <a:pt x="578642" y="9967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Shape-34"/>
          <p:cNvSpPr/>
          <p:nvPr/>
        </p:nvSpPr>
        <p:spPr>
          <a:xfrm>
            <a:off x="3486158" y="6151249"/>
            <a:ext cx="442906" cy="106677"/>
          </a:xfrm>
          <a:custGeom>
            <a:avLst/>
            <a:gdLst/>
            <a:ahLst/>
            <a:cxnLst/>
            <a:rect l="0" t="0" r="0" b="0"/>
            <a:pathLst>
              <a:path w="442906" h="106677">
                <a:moveTo>
                  <a:pt x="7136" y="106676"/>
                </a:moveTo>
                <a:lnTo>
                  <a:pt x="286" y="106676"/>
                </a:lnTo>
                <a:lnTo>
                  <a:pt x="0" y="96034"/>
                </a:lnTo>
                <a:lnTo>
                  <a:pt x="7579" y="85883"/>
                </a:lnTo>
                <a:lnTo>
                  <a:pt x="42086" y="58898"/>
                </a:lnTo>
                <a:lnTo>
                  <a:pt x="72269" y="40872"/>
                </a:lnTo>
                <a:lnTo>
                  <a:pt x="100170" y="26826"/>
                </a:lnTo>
                <a:lnTo>
                  <a:pt x="134316" y="15615"/>
                </a:lnTo>
                <a:lnTo>
                  <a:pt x="162206" y="4995"/>
                </a:lnTo>
                <a:lnTo>
                  <a:pt x="191371" y="1142"/>
                </a:lnTo>
                <a:lnTo>
                  <a:pt x="224795" y="0"/>
                </a:lnTo>
                <a:lnTo>
                  <a:pt x="259835" y="456"/>
                </a:lnTo>
                <a:lnTo>
                  <a:pt x="295352" y="5265"/>
                </a:lnTo>
                <a:lnTo>
                  <a:pt x="330217" y="12511"/>
                </a:lnTo>
                <a:lnTo>
                  <a:pt x="361802" y="24359"/>
                </a:lnTo>
                <a:lnTo>
                  <a:pt x="394356" y="37924"/>
                </a:lnTo>
                <a:lnTo>
                  <a:pt x="425377" y="54613"/>
                </a:lnTo>
                <a:lnTo>
                  <a:pt x="442905" y="6381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11"/>
          <p:cNvGrpSpPr/>
          <p:nvPr/>
        </p:nvGrpSpPr>
        <p:grpSpPr>
          <a:xfrm>
            <a:off x="7273813" y="5803215"/>
            <a:ext cx="834344" cy="501677"/>
            <a:chOff x="7273813" y="5803215"/>
            <a:chExt cx="834344" cy="501677"/>
          </a:xfrm>
        </p:grpSpPr>
        <p:sp>
          <p:nvSpPr>
            <p:cNvPr id="21" name="SMARTInkShape-35"/>
            <p:cNvSpPr/>
            <p:nvPr/>
          </p:nvSpPr>
          <p:spPr>
            <a:xfrm>
              <a:off x="7336631" y="6029325"/>
              <a:ext cx="178595" cy="42864"/>
            </a:xfrm>
            <a:custGeom>
              <a:avLst/>
              <a:gdLst/>
              <a:ahLst/>
              <a:cxnLst/>
              <a:rect l="0" t="0" r="0" b="0"/>
              <a:pathLst>
                <a:path w="178595" h="42864">
                  <a:moveTo>
                    <a:pt x="0" y="42863"/>
                  </a:moveTo>
                  <a:lnTo>
                    <a:pt x="6498" y="37159"/>
                  </a:lnTo>
                  <a:lnTo>
                    <a:pt x="38091" y="23126"/>
                  </a:lnTo>
                  <a:lnTo>
                    <a:pt x="71750" y="11816"/>
                  </a:lnTo>
                  <a:lnTo>
                    <a:pt x="105778" y="8067"/>
                  </a:lnTo>
                  <a:lnTo>
                    <a:pt x="140957" y="5210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6"/>
            <p:cNvSpPr/>
            <p:nvPr/>
          </p:nvSpPr>
          <p:spPr>
            <a:xfrm>
              <a:off x="7273813" y="5803215"/>
              <a:ext cx="284276" cy="501677"/>
            </a:xfrm>
            <a:custGeom>
              <a:avLst/>
              <a:gdLst/>
              <a:ahLst/>
              <a:cxnLst/>
              <a:rect l="0" t="0" r="0" b="0"/>
              <a:pathLst>
                <a:path w="284276" h="501677">
                  <a:moveTo>
                    <a:pt x="48531" y="147530"/>
                  </a:moveTo>
                  <a:lnTo>
                    <a:pt x="38588" y="147530"/>
                  </a:lnTo>
                  <a:lnTo>
                    <a:pt x="37139" y="148323"/>
                  </a:lnTo>
                  <a:lnTo>
                    <a:pt x="36174" y="149646"/>
                  </a:lnTo>
                  <a:lnTo>
                    <a:pt x="34308" y="153232"/>
                  </a:lnTo>
                  <a:lnTo>
                    <a:pt x="28794" y="161301"/>
                  </a:lnTo>
                  <a:lnTo>
                    <a:pt x="19820" y="188790"/>
                  </a:lnTo>
                  <a:lnTo>
                    <a:pt x="14889" y="220609"/>
                  </a:lnTo>
                  <a:lnTo>
                    <a:pt x="12941" y="244303"/>
                  </a:lnTo>
                  <a:lnTo>
                    <a:pt x="9429" y="270708"/>
                  </a:lnTo>
                  <a:lnTo>
                    <a:pt x="7340" y="298319"/>
                  </a:lnTo>
                  <a:lnTo>
                    <a:pt x="6411" y="327259"/>
                  </a:lnTo>
                  <a:lnTo>
                    <a:pt x="5998" y="358642"/>
                  </a:lnTo>
                  <a:lnTo>
                    <a:pt x="3699" y="388995"/>
                  </a:lnTo>
                  <a:lnTo>
                    <a:pt x="824" y="416772"/>
                  </a:lnTo>
                  <a:lnTo>
                    <a:pt x="0" y="451054"/>
                  </a:lnTo>
                  <a:lnTo>
                    <a:pt x="3636" y="482819"/>
                  </a:lnTo>
                  <a:lnTo>
                    <a:pt x="5401" y="501676"/>
                  </a:lnTo>
                  <a:lnTo>
                    <a:pt x="6284" y="501102"/>
                  </a:lnTo>
                  <a:lnTo>
                    <a:pt x="9381" y="496231"/>
                  </a:lnTo>
                  <a:lnTo>
                    <a:pt x="12928" y="467968"/>
                  </a:lnTo>
                  <a:lnTo>
                    <a:pt x="18315" y="434738"/>
                  </a:lnTo>
                  <a:lnTo>
                    <a:pt x="22666" y="405881"/>
                  </a:lnTo>
                  <a:lnTo>
                    <a:pt x="27245" y="372419"/>
                  </a:lnTo>
                  <a:lnTo>
                    <a:pt x="31926" y="337174"/>
                  </a:lnTo>
                  <a:lnTo>
                    <a:pt x="36654" y="302988"/>
                  </a:lnTo>
                  <a:lnTo>
                    <a:pt x="39025" y="284506"/>
                  </a:lnTo>
                  <a:lnTo>
                    <a:pt x="41400" y="265041"/>
                  </a:lnTo>
                  <a:lnTo>
                    <a:pt x="43777" y="244920"/>
                  </a:lnTo>
                  <a:lnTo>
                    <a:pt x="46949" y="225950"/>
                  </a:lnTo>
                  <a:lnTo>
                    <a:pt x="50652" y="207747"/>
                  </a:lnTo>
                  <a:lnTo>
                    <a:pt x="58998" y="172705"/>
                  </a:lnTo>
                  <a:lnTo>
                    <a:pt x="68000" y="138610"/>
                  </a:lnTo>
                  <a:lnTo>
                    <a:pt x="75176" y="107052"/>
                  </a:lnTo>
                  <a:lnTo>
                    <a:pt x="82598" y="77945"/>
                  </a:lnTo>
                  <a:lnTo>
                    <a:pt x="93834" y="51780"/>
                  </a:lnTo>
                  <a:lnTo>
                    <a:pt x="109756" y="22321"/>
                  </a:lnTo>
                  <a:lnTo>
                    <a:pt x="124528" y="6096"/>
                  </a:lnTo>
                  <a:lnTo>
                    <a:pt x="134165" y="1326"/>
                  </a:lnTo>
                  <a:lnTo>
                    <a:pt x="138958" y="54"/>
                  </a:lnTo>
                  <a:lnTo>
                    <a:pt x="142947" y="0"/>
                  </a:lnTo>
                  <a:lnTo>
                    <a:pt x="149495" y="2055"/>
                  </a:lnTo>
                  <a:lnTo>
                    <a:pt x="161437" y="11469"/>
                  </a:lnTo>
                  <a:lnTo>
                    <a:pt x="174785" y="40278"/>
                  </a:lnTo>
                  <a:lnTo>
                    <a:pt x="186570" y="68830"/>
                  </a:lnTo>
                  <a:lnTo>
                    <a:pt x="192696" y="93502"/>
                  </a:lnTo>
                  <a:lnTo>
                    <a:pt x="200181" y="120342"/>
                  </a:lnTo>
                  <a:lnTo>
                    <a:pt x="208006" y="148146"/>
                  </a:lnTo>
                  <a:lnTo>
                    <a:pt x="214129" y="176378"/>
                  </a:lnTo>
                  <a:lnTo>
                    <a:pt x="221613" y="202684"/>
                  </a:lnTo>
                  <a:lnTo>
                    <a:pt x="230231" y="228397"/>
                  </a:lnTo>
                  <a:lnTo>
                    <a:pt x="239353" y="255702"/>
                  </a:lnTo>
                  <a:lnTo>
                    <a:pt x="249622" y="290263"/>
                  </a:lnTo>
                  <a:lnTo>
                    <a:pt x="257692" y="320613"/>
                  </a:lnTo>
                  <a:lnTo>
                    <a:pt x="269936" y="353345"/>
                  </a:lnTo>
                  <a:lnTo>
                    <a:pt x="284275" y="3832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7"/>
            <p:cNvSpPr/>
            <p:nvPr/>
          </p:nvSpPr>
          <p:spPr>
            <a:xfrm>
              <a:off x="7612366" y="5850730"/>
              <a:ext cx="187306" cy="340014"/>
            </a:xfrm>
            <a:custGeom>
              <a:avLst/>
              <a:gdLst/>
              <a:ahLst/>
              <a:cxnLst/>
              <a:rect l="0" t="0" r="0" b="0"/>
              <a:pathLst>
                <a:path w="187306" h="340014">
                  <a:moveTo>
                    <a:pt x="152890" y="0"/>
                  </a:moveTo>
                  <a:lnTo>
                    <a:pt x="127588" y="0"/>
                  </a:lnTo>
                  <a:lnTo>
                    <a:pt x="94774" y="9944"/>
                  </a:lnTo>
                  <a:lnTo>
                    <a:pt x="59894" y="29258"/>
                  </a:lnTo>
                  <a:lnTo>
                    <a:pt x="24919" y="55094"/>
                  </a:lnTo>
                  <a:lnTo>
                    <a:pt x="3553" y="69142"/>
                  </a:lnTo>
                  <a:lnTo>
                    <a:pt x="0" y="70418"/>
                  </a:lnTo>
                  <a:lnTo>
                    <a:pt x="163" y="70758"/>
                  </a:lnTo>
                  <a:lnTo>
                    <a:pt x="4102" y="71349"/>
                  </a:lnTo>
                  <a:lnTo>
                    <a:pt x="33914" y="71433"/>
                  </a:lnTo>
                  <a:lnTo>
                    <a:pt x="53609" y="73554"/>
                  </a:lnTo>
                  <a:lnTo>
                    <a:pt x="85390" y="81382"/>
                  </a:lnTo>
                  <a:lnTo>
                    <a:pt x="116537" y="96274"/>
                  </a:lnTo>
                  <a:lnTo>
                    <a:pt x="138415" y="111429"/>
                  </a:lnTo>
                  <a:lnTo>
                    <a:pt x="165024" y="142073"/>
                  </a:lnTo>
                  <a:lnTo>
                    <a:pt x="174952" y="157601"/>
                  </a:lnTo>
                  <a:lnTo>
                    <a:pt x="184210" y="184192"/>
                  </a:lnTo>
                  <a:lnTo>
                    <a:pt x="187305" y="212180"/>
                  </a:lnTo>
                  <a:lnTo>
                    <a:pt x="186635" y="239787"/>
                  </a:lnTo>
                  <a:lnTo>
                    <a:pt x="175107" y="272968"/>
                  </a:lnTo>
                  <a:lnTo>
                    <a:pt x="169115" y="289594"/>
                  </a:lnTo>
                  <a:lnTo>
                    <a:pt x="147756" y="318341"/>
                  </a:lnTo>
                  <a:lnTo>
                    <a:pt x="129005" y="336403"/>
                  </a:lnTo>
                  <a:lnTo>
                    <a:pt x="119520" y="340013"/>
                  </a:lnTo>
                  <a:lnTo>
                    <a:pt x="88597" y="335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8"/>
            <p:cNvSpPr/>
            <p:nvPr/>
          </p:nvSpPr>
          <p:spPr>
            <a:xfrm>
              <a:off x="7872413" y="5824062"/>
              <a:ext cx="235744" cy="369569"/>
            </a:xfrm>
            <a:custGeom>
              <a:avLst/>
              <a:gdLst/>
              <a:ahLst/>
              <a:cxnLst/>
              <a:rect l="0" t="0" r="0" b="0"/>
              <a:pathLst>
                <a:path w="235744" h="369569">
                  <a:moveTo>
                    <a:pt x="0" y="55243"/>
                  </a:moveTo>
                  <a:lnTo>
                    <a:pt x="2116" y="89783"/>
                  </a:lnTo>
                  <a:lnTo>
                    <a:pt x="9942" y="123097"/>
                  </a:lnTo>
                  <a:lnTo>
                    <a:pt x="16792" y="150843"/>
                  </a:lnTo>
                  <a:lnTo>
                    <a:pt x="20056" y="179173"/>
                  </a:lnTo>
                  <a:lnTo>
                    <a:pt x="24816" y="207675"/>
                  </a:lnTo>
                  <a:lnTo>
                    <a:pt x="31253" y="236229"/>
                  </a:lnTo>
                  <a:lnTo>
                    <a:pt x="39746" y="268618"/>
                  </a:lnTo>
                  <a:lnTo>
                    <a:pt x="46245" y="301359"/>
                  </a:lnTo>
                  <a:lnTo>
                    <a:pt x="49908" y="318981"/>
                  </a:lnTo>
                  <a:lnTo>
                    <a:pt x="50000" y="289456"/>
                  </a:lnTo>
                  <a:lnTo>
                    <a:pt x="47888" y="259994"/>
                  </a:lnTo>
                  <a:lnTo>
                    <a:pt x="44351" y="231004"/>
                  </a:lnTo>
                  <a:lnTo>
                    <a:pt x="43303" y="197281"/>
                  </a:lnTo>
                  <a:lnTo>
                    <a:pt x="42993" y="162152"/>
                  </a:lnTo>
                  <a:lnTo>
                    <a:pt x="45018" y="126608"/>
                  </a:lnTo>
                  <a:lnTo>
                    <a:pt x="50644" y="93057"/>
                  </a:lnTo>
                  <a:lnTo>
                    <a:pt x="59456" y="63008"/>
                  </a:lnTo>
                  <a:lnTo>
                    <a:pt x="72120" y="38230"/>
                  </a:lnTo>
                  <a:lnTo>
                    <a:pt x="95339" y="11376"/>
                  </a:lnTo>
                  <a:lnTo>
                    <a:pt x="104814" y="4526"/>
                  </a:lnTo>
                  <a:lnTo>
                    <a:pt x="114317" y="953"/>
                  </a:lnTo>
                  <a:lnTo>
                    <a:pt x="119074" y="0"/>
                  </a:lnTo>
                  <a:lnTo>
                    <a:pt x="130709" y="3175"/>
                  </a:lnTo>
                  <a:lnTo>
                    <a:pt x="148530" y="13887"/>
                  </a:lnTo>
                  <a:lnTo>
                    <a:pt x="163865" y="29232"/>
                  </a:lnTo>
                  <a:lnTo>
                    <a:pt x="183269" y="59543"/>
                  </a:lnTo>
                  <a:lnTo>
                    <a:pt x="193825" y="90561"/>
                  </a:lnTo>
                  <a:lnTo>
                    <a:pt x="199386" y="115391"/>
                  </a:lnTo>
                  <a:lnTo>
                    <a:pt x="204503" y="142301"/>
                  </a:lnTo>
                  <a:lnTo>
                    <a:pt x="209423" y="170136"/>
                  </a:lnTo>
                  <a:lnTo>
                    <a:pt x="214256" y="198383"/>
                  </a:lnTo>
                  <a:lnTo>
                    <a:pt x="218256" y="226811"/>
                  </a:lnTo>
                  <a:lnTo>
                    <a:pt x="220034" y="255321"/>
                  </a:lnTo>
                  <a:lnTo>
                    <a:pt x="222940" y="281751"/>
                  </a:lnTo>
                  <a:lnTo>
                    <a:pt x="226878" y="308314"/>
                  </a:lnTo>
                  <a:lnTo>
                    <a:pt x="231274" y="338640"/>
                  </a:lnTo>
                  <a:lnTo>
                    <a:pt x="235743" y="3695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39"/>
          <p:cNvSpPr/>
          <p:nvPr/>
        </p:nvSpPr>
        <p:spPr>
          <a:xfrm>
            <a:off x="2793206" y="3293700"/>
            <a:ext cx="627510" cy="340931"/>
          </a:xfrm>
          <a:custGeom>
            <a:avLst/>
            <a:gdLst/>
            <a:ahLst/>
            <a:cxnLst/>
            <a:rect l="0" t="0" r="0" b="0"/>
            <a:pathLst>
              <a:path w="627510" h="340931">
                <a:moveTo>
                  <a:pt x="0" y="242456"/>
                </a:moveTo>
                <a:lnTo>
                  <a:pt x="23151" y="265607"/>
                </a:lnTo>
                <a:lnTo>
                  <a:pt x="57928" y="284290"/>
                </a:lnTo>
                <a:lnTo>
                  <a:pt x="86673" y="296551"/>
                </a:lnTo>
                <a:lnTo>
                  <a:pt x="122102" y="306617"/>
                </a:lnTo>
                <a:lnTo>
                  <a:pt x="150214" y="313854"/>
                </a:lnTo>
                <a:lnTo>
                  <a:pt x="182885" y="321026"/>
                </a:lnTo>
                <a:lnTo>
                  <a:pt x="218495" y="328178"/>
                </a:lnTo>
                <a:lnTo>
                  <a:pt x="253387" y="333207"/>
                </a:lnTo>
                <a:lnTo>
                  <a:pt x="278511" y="335178"/>
                </a:lnTo>
                <a:lnTo>
                  <a:pt x="311298" y="339956"/>
                </a:lnTo>
                <a:lnTo>
                  <a:pt x="346590" y="340930"/>
                </a:lnTo>
                <a:lnTo>
                  <a:pt x="373115" y="338345"/>
                </a:lnTo>
                <a:lnTo>
                  <a:pt x="407239" y="332428"/>
                </a:lnTo>
                <a:lnTo>
                  <a:pt x="441250" y="325647"/>
                </a:lnTo>
                <a:lnTo>
                  <a:pt x="472671" y="318611"/>
                </a:lnTo>
                <a:lnTo>
                  <a:pt x="502089" y="307707"/>
                </a:lnTo>
                <a:lnTo>
                  <a:pt x="530914" y="294422"/>
                </a:lnTo>
                <a:lnTo>
                  <a:pt x="563395" y="274917"/>
                </a:lnTo>
                <a:lnTo>
                  <a:pt x="596156" y="242027"/>
                </a:lnTo>
                <a:lnTo>
                  <a:pt x="615650" y="206681"/>
                </a:lnTo>
                <a:lnTo>
                  <a:pt x="622872" y="192425"/>
                </a:lnTo>
                <a:lnTo>
                  <a:pt x="627509" y="161753"/>
                </a:lnTo>
                <a:lnTo>
                  <a:pt x="626195" y="136788"/>
                </a:lnTo>
                <a:lnTo>
                  <a:pt x="618640" y="107019"/>
                </a:lnTo>
                <a:lnTo>
                  <a:pt x="608046" y="85381"/>
                </a:lnTo>
                <a:lnTo>
                  <a:pt x="577812" y="55241"/>
                </a:lnTo>
                <a:lnTo>
                  <a:pt x="546112" y="31644"/>
                </a:lnTo>
                <a:lnTo>
                  <a:pt x="518646" y="20362"/>
                </a:lnTo>
                <a:lnTo>
                  <a:pt x="486607" y="11992"/>
                </a:lnTo>
                <a:lnTo>
                  <a:pt x="451978" y="4484"/>
                </a:lnTo>
                <a:lnTo>
                  <a:pt x="426304" y="1754"/>
                </a:lnTo>
                <a:lnTo>
                  <a:pt x="399812" y="540"/>
                </a:lnTo>
                <a:lnTo>
                  <a:pt x="374809" y="0"/>
                </a:lnTo>
                <a:lnTo>
                  <a:pt x="348351" y="1877"/>
                </a:lnTo>
                <a:lnTo>
                  <a:pt x="321510" y="5357"/>
                </a:lnTo>
                <a:lnTo>
                  <a:pt x="296352" y="9550"/>
                </a:lnTo>
                <a:lnTo>
                  <a:pt x="269825" y="16175"/>
                </a:lnTo>
                <a:lnTo>
                  <a:pt x="242953" y="23618"/>
                </a:lnTo>
                <a:lnTo>
                  <a:pt x="217782" y="29572"/>
                </a:lnTo>
                <a:lnTo>
                  <a:pt x="185090" y="44971"/>
                </a:lnTo>
                <a:lnTo>
                  <a:pt x="151503" y="60822"/>
                </a:lnTo>
                <a:lnTo>
                  <a:pt x="120208" y="79366"/>
                </a:lnTo>
                <a:lnTo>
                  <a:pt x="87686" y="107759"/>
                </a:lnTo>
                <a:lnTo>
                  <a:pt x="65152" y="141002"/>
                </a:lnTo>
                <a:lnTo>
                  <a:pt x="52377" y="165564"/>
                </a:lnTo>
                <a:lnTo>
                  <a:pt x="45682" y="192951"/>
                </a:lnTo>
                <a:lnTo>
                  <a:pt x="45815" y="219057"/>
                </a:lnTo>
                <a:lnTo>
                  <a:pt x="52971" y="249211"/>
                </a:lnTo>
                <a:lnTo>
                  <a:pt x="63497" y="270916"/>
                </a:lnTo>
                <a:lnTo>
                  <a:pt x="84254" y="288636"/>
                </a:lnTo>
                <a:lnTo>
                  <a:pt x="114305" y="303940"/>
                </a:lnTo>
                <a:lnTo>
                  <a:pt x="148345" y="318530"/>
                </a:lnTo>
                <a:lnTo>
                  <a:pt x="173881" y="323892"/>
                </a:lnTo>
                <a:lnTo>
                  <a:pt x="201899" y="327069"/>
                </a:lnTo>
                <a:lnTo>
                  <a:pt x="232873" y="331126"/>
                </a:lnTo>
                <a:lnTo>
                  <a:pt x="267276" y="333459"/>
                </a:lnTo>
                <a:lnTo>
                  <a:pt x="285340" y="334081"/>
                </a:lnTo>
                <a:lnTo>
                  <a:pt x="303733" y="334496"/>
                </a:lnTo>
                <a:lnTo>
                  <a:pt x="322345" y="334772"/>
                </a:lnTo>
                <a:lnTo>
                  <a:pt x="341103" y="334956"/>
                </a:lnTo>
                <a:lnTo>
                  <a:pt x="376762" y="335161"/>
                </a:lnTo>
                <a:lnTo>
                  <a:pt x="411131" y="335252"/>
                </a:lnTo>
                <a:lnTo>
                  <a:pt x="444927" y="335293"/>
                </a:lnTo>
                <a:lnTo>
                  <a:pt x="476352" y="333194"/>
                </a:lnTo>
                <a:lnTo>
                  <a:pt x="504606" y="329615"/>
                </a:lnTo>
                <a:lnTo>
                  <a:pt x="538362" y="323138"/>
                </a:lnTo>
                <a:lnTo>
                  <a:pt x="573980" y="313838"/>
                </a:lnTo>
                <a:lnTo>
                  <a:pt x="600075" y="3067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SMARTInkShape-Group13"/>
          <p:cNvGrpSpPr/>
          <p:nvPr/>
        </p:nvGrpSpPr>
        <p:grpSpPr>
          <a:xfrm>
            <a:off x="450187" y="3555859"/>
            <a:ext cx="1700083" cy="1221381"/>
            <a:chOff x="450187" y="3555859"/>
            <a:chExt cx="1700083" cy="1221381"/>
          </a:xfrm>
        </p:grpSpPr>
        <p:sp>
          <p:nvSpPr>
            <p:cNvPr id="27" name="SMARTInkShape-40"/>
            <p:cNvSpPr/>
            <p:nvPr/>
          </p:nvSpPr>
          <p:spPr>
            <a:xfrm>
              <a:off x="1450181" y="3786188"/>
              <a:ext cx="35720" cy="1"/>
            </a:xfrm>
            <a:custGeom>
              <a:avLst/>
              <a:gdLst/>
              <a:ahLst/>
              <a:cxnLst/>
              <a:rect l="0" t="0" r="0" b="0"/>
              <a:pathLst>
                <a:path w="35720" h="1">
                  <a:moveTo>
                    <a:pt x="0" y="0"/>
                  </a:moveTo>
                  <a:lnTo>
                    <a:pt x="357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1"/>
            <p:cNvSpPr/>
            <p:nvPr/>
          </p:nvSpPr>
          <p:spPr>
            <a:xfrm>
              <a:off x="1464469" y="3857625"/>
              <a:ext cx="28576" cy="7145"/>
            </a:xfrm>
            <a:custGeom>
              <a:avLst/>
              <a:gdLst/>
              <a:ahLst/>
              <a:cxnLst/>
              <a:rect l="0" t="0" r="0" b="0"/>
              <a:pathLst>
                <a:path w="28576" h="7145">
                  <a:moveTo>
                    <a:pt x="0" y="0"/>
                  </a:moveTo>
                  <a:lnTo>
                    <a:pt x="3792" y="3792"/>
                  </a:lnTo>
                  <a:lnTo>
                    <a:pt x="7771" y="5654"/>
                  </a:lnTo>
                  <a:lnTo>
                    <a:pt x="28575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2"/>
            <p:cNvSpPr/>
            <p:nvPr/>
          </p:nvSpPr>
          <p:spPr>
            <a:xfrm>
              <a:off x="450187" y="3555859"/>
              <a:ext cx="271333" cy="375949"/>
            </a:xfrm>
            <a:custGeom>
              <a:avLst/>
              <a:gdLst/>
              <a:ahLst/>
              <a:cxnLst/>
              <a:rect l="0" t="0" r="0" b="0"/>
              <a:pathLst>
                <a:path w="271333" h="375949">
                  <a:moveTo>
                    <a:pt x="28444" y="180322"/>
                  </a:moveTo>
                  <a:lnTo>
                    <a:pt x="18501" y="213944"/>
                  </a:lnTo>
                  <a:lnTo>
                    <a:pt x="14729" y="242292"/>
                  </a:lnTo>
                  <a:lnTo>
                    <a:pt x="12210" y="269592"/>
                  </a:lnTo>
                  <a:lnTo>
                    <a:pt x="8553" y="298583"/>
                  </a:lnTo>
                  <a:lnTo>
                    <a:pt x="7317" y="333505"/>
                  </a:lnTo>
                  <a:lnTo>
                    <a:pt x="7040" y="366262"/>
                  </a:lnTo>
                  <a:lnTo>
                    <a:pt x="4908" y="372235"/>
                  </a:lnTo>
                  <a:lnTo>
                    <a:pt x="3229" y="374939"/>
                  </a:lnTo>
                  <a:lnTo>
                    <a:pt x="2109" y="375948"/>
                  </a:lnTo>
                  <a:lnTo>
                    <a:pt x="1362" y="375827"/>
                  </a:lnTo>
                  <a:lnTo>
                    <a:pt x="865" y="374953"/>
                  </a:lnTo>
                  <a:lnTo>
                    <a:pt x="0" y="361429"/>
                  </a:lnTo>
                  <a:lnTo>
                    <a:pt x="2025" y="343256"/>
                  </a:lnTo>
                  <a:lnTo>
                    <a:pt x="6028" y="308197"/>
                  </a:lnTo>
                  <a:lnTo>
                    <a:pt x="10513" y="274656"/>
                  </a:lnTo>
                  <a:lnTo>
                    <a:pt x="14654" y="249236"/>
                  </a:lnTo>
                  <a:lnTo>
                    <a:pt x="19140" y="222063"/>
                  </a:lnTo>
                  <a:lnTo>
                    <a:pt x="23780" y="194111"/>
                  </a:lnTo>
                  <a:lnTo>
                    <a:pt x="28488" y="167930"/>
                  </a:lnTo>
                  <a:lnTo>
                    <a:pt x="33226" y="142271"/>
                  </a:lnTo>
                  <a:lnTo>
                    <a:pt x="37978" y="114992"/>
                  </a:lnTo>
                  <a:lnTo>
                    <a:pt x="45116" y="80443"/>
                  </a:lnTo>
                  <a:lnTo>
                    <a:pt x="52257" y="50099"/>
                  </a:lnTo>
                  <a:lnTo>
                    <a:pt x="61782" y="18691"/>
                  </a:lnTo>
                  <a:lnTo>
                    <a:pt x="71307" y="3198"/>
                  </a:lnTo>
                  <a:lnTo>
                    <a:pt x="73688" y="327"/>
                  </a:lnTo>
                  <a:lnTo>
                    <a:pt x="76863" y="0"/>
                  </a:lnTo>
                  <a:lnTo>
                    <a:pt x="84624" y="3871"/>
                  </a:lnTo>
                  <a:lnTo>
                    <a:pt x="94126" y="14975"/>
                  </a:lnTo>
                  <a:lnTo>
                    <a:pt x="110151" y="44356"/>
                  </a:lnTo>
                  <a:lnTo>
                    <a:pt x="124709" y="72215"/>
                  </a:lnTo>
                  <a:lnTo>
                    <a:pt x="142957" y="105251"/>
                  </a:lnTo>
                  <a:lnTo>
                    <a:pt x="159564" y="140175"/>
                  </a:lnTo>
                  <a:lnTo>
                    <a:pt x="178420" y="175659"/>
                  </a:lnTo>
                  <a:lnTo>
                    <a:pt x="195207" y="211308"/>
                  </a:lnTo>
                  <a:lnTo>
                    <a:pt x="214116" y="246212"/>
                  </a:lnTo>
                  <a:lnTo>
                    <a:pt x="230125" y="276221"/>
                  </a:lnTo>
                  <a:lnTo>
                    <a:pt x="247641" y="308097"/>
                  </a:lnTo>
                  <a:lnTo>
                    <a:pt x="266437" y="342774"/>
                  </a:lnTo>
                  <a:lnTo>
                    <a:pt x="271332" y="351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3"/>
            <p:cNvSpPr/>
            <p:nvPr/>
          </p:nvSpPr>
          <p:spPr>
            <a:xfrm>
              <a:off x="464431" y="3757613"/>
              <a:ext cx="178508" cy="35719"/>
            </a:xfrm>
            <a:custGeom>
              <a:avLst/>
              <a:gdLst/>
              <a:ahLst/>
              <a:cxnLst/>
              <a:rect l="0" t="0" r="0" b="0"/>
              <a:pathLst>
                <a:path w="178508" h="35719">
                  <a:moveTo>
                    <a:pt x="7057" y="35718"/>
                  </a:moveTo>
                  <a:lnTo>
                    <a:pt x="906" y="35718"/>
                  </a:lnTo>
                  <a:lnTo>
                    <a:pt x="575" y="34925"/>
                  </a:lnTo>
                  <a:lnTo>
                    <a:pt x="0" y="29567"/>
                  </a:lnTo>
                  <a:lnTo>
                    <a:pt x="7523" y="25076"/>
                  </a:lnTo>
                  <a:lnTo>
                    <a:pt x="30785" y="22151"/>
                  </a:lnTo>
                  <a:lnTo>
                    <a:pt x="65131" y="19456"/>
                  </a:lnTo>
                  <a:lnTo>
                    <a:pt x="95172" y="13702"/>
                  </a:lnTo>
                  <a:lnTo>
                    <a:pt x="127092" y="9087"/>
                  </a:lnTo>
                  <a:lnTo>
                    <a:pt x="162530" y="3735"/>
                  </a:lnTo>
                  <a:lnTo>
                    <a:pt x="1785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4"/>
            <p:cNvSpPr/>
            <p:nvPr/>
          </p:nvSpPr>
          <p:spPr>
            <a:xfrm>
              <a:off x="750094" y="3643313"/>
              <a:ext cx="250032" cy="264319"/>
            </a:xfrm>
            <a:custGeom>
              <a:avLst/>
              <a:gdLst/>
              <a:ahLst/>
              <a:cxnLst/>
              <a:rect l="0" t="0" r="0" b="0"/>
              <a:pathLst>
                <a:path w="250032" h="264319">
                  <a:moveTo>
                    <a:pt x="0" y="0"/>
                  </a:moveTo>
                  <a:lnTo>
                    <a:pt x="0" y="34943"/>
                  </a:lnTo>
                  <a:lnTo>
                    <a:pt x="0" y="66021"/>
                  </a:lnTo>
                  <a:lnTo>
                    <a:pt x="0" y="93380"/>
                  </a:lnTo>
                  <a:lnTo>
                    <a:pt x="2116" y="121595"/>
                  </a:lnTo>
                  <a:lnTo>
                    <a:pt x="9887" y="150063"/>
                  </a:lnTo>
                  <a:lnTo>
                    <a:pt x="26735" y="184335"/>
                  </a:lnTo>
                  <a:lnTo>
                    <a:pt x="44423" y="219154"/>
                  </a:lnTo>
                  <a:lnTo>
                    <a:pt x="62221" y="240051"/>
                  </a:lnTo>
                  <a:lnTo>
                    <a:pt x="71574" y="245595"/>
                  </a:lnTo>
                  <a:lnTo>
                    <a:pt x="90514" y="249155"/>
                  </a:lnTo>
                  <a:lnTo>
                    <a:pt x="104783" y="245979"/>
                  </a:lnTo>
                  <a:lnTo>
                    <a:pt x="119065" y="236218"/>
                  </a:lnTo>
                  <a:lnTo>
                    <a:pt x="138113" y="212201"/>
                  </a:lnTo>
                  <a:lnTo>
                    <a:pt x="155046" y="177706"/>
                  </a:lnTo>
                  <a:lnTo>
                    <a:pt x="163679" y="149755"/>
                  </a:lnTo>
                  <a:lnTo>
                    <a:pt x="171264" y="121365"/>
                  </a:lnTo>
                  <a:lnTo>
                    <a:pt x="176422" y="92845"/>
                  </a:lnTo>
                  <a:lnTo>
                    <a:pt x="175833" y="66403"/>
                  </a:lnTo>
                  <a:lnTo>
                    <a:pt x="171233" y="34556"/>
                  </a:lnTo>
                  <a:lnTo>
                    <a:pt x="167914" y="24353"/>
                  </a:lnTo>
                  <a:lnTo>
                    <a:pt x="163793" y="18761"/>
                  </a:lnTo>
                  <a:lnTo>
                    <a:pt x="161583" y="17270"/>
                  </a:lnTo>
                  <a:lnTo>
                    <a:pt x="160109" y="15482"/>
                  </a:lnTo>
                  <a:lnTo>
                    <a:pt x="158035" y="10760"/>
                  </a:lnTo>
                  <a:lnTo>
                    <a:pt x="157744" y="11142"/>
                  </a:lnTo>
                  <a:lnTo>
                    <a:pt x="157196" y="33989"/>
                  </a:lnTo>
                  <a:lnTo>
                    <a:pt x="162872" y="63129"/>
                  </a:lnTo>
                  <a:lnTo>
                    <a:pt x="171637" y="96871"/>
                  </a:lnTo>
                  <a:lnTo>
                    <a:pt x="178649" y="127656"/>
                  </a:lnTo>
                  <a:lnTo>
                    <a:pt x="185754" y="156886"/>
                  </a:lnTo>
                  <a:lnTo>
                    <a:pt x="195002" y="183539"/>
                  </a:lnTo>
                  <a:lnTo>
                    <a:pt x="208558" y="213878"/>
                  </a:lnTo>
                  <a:lnTo>
                    <a:pt x="224582" y="237098"/>
                  </a:lnTo>
                  <a:lnTo>
                    <a:pt x="250031" y="2643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5"/>
            <p:cNvSpPr/>
            <p:nvPr/>
          </p:nvSpPr>
          <p:spPr>
            <a:xfrm>
              <a:off x="1079231" y="3643409"/>
              <a:ext cx="213789" cy="287552"/>
            </a:xfrm>
            <a:custGeom>
              <a:avLst/>
              <a:gdLst/>
              <a:ahLst/>
              <a:cxnLst/>
              <a:rect l="0" t="0" r="0" b="0"/>
              <a:pathLst>
                <a:path w="213789" h="287552">
                  <a:moveTo>
                    <a:pt x="170925" y="21335"/>
                  </a:moveTo>
                  <a:lnTo>
                    <a:pt x="153227" y="3637"/>
                  </a:lnTo>
                  <a:lnTo>
                    <a:pt x="146920" y="1563"/>
                  </a:lnTo>
                  <a:lnTo>
                    <a:pt x="116006" y="0"/>
                  </a:lnTo>
                  <a:lnTo>
                    <a:pt x="98032" y="7517"/>
                  </a:lnTo>
                  <a:lnTo>
                    <a:pt x="71419" y="29982"/>
                  </a:lnTo>
                  <a:lnTo>
                    <a:pt x="47935" y="59467"/>
                  </a:lnTo>
                  <a:lnTo>
                    <a:pt x="31825" y="86344"/>
                  </a:lnTo>
                  <a:lnTo>
                    <a:pt x="19908" y="114416"/>
                  </a:lnTo>
                  <a:lnTo>
                    <a:pt x="8440" y="142841"/>
                  </a:lnTo>
                  <a:lnTo>
                    <a:pt x="2131" y="171372"/>
                  </a:lnTo>
                  <a:lnTo>
                    <a:pt x="0" y="205665"/>
                  </a:lnTo>
                  <a:lnTo>
                    <a:pt x="10192" y="239485"/>
                  </a:lnTo>
                  <a:lnTo>
                    <a:pt x="18966" y="257775"/>
                  </a:lnTo>
                  <a:lnTo>
                    <a:pt x="26923" y="268236"/>
                  </a:lnTo>
                  <a:lnTo>
                    <a:pt x="39985" y="276060"/>
                  </a:lnTo>
                  <a:lnTo>
                    <a:pt x="70448" y="287551"/>
                  </a:lnTo>
                  <a:lnTo>
                    <a:pt x="95999" y="287450"/>
                  </a:lnTo>
                  <a:lnTo>
                    <a:pt x="128167" y="280305"/>
                  </a:lnTo>
                  <a:lnTo>
                    <a:pt x="153406" y="272780"/>
                  </a:lnTo>
                  <a:lnTo>
                    <a:pt x="182092" y="251875"/>
                  </a:lnTo>
                  <a:lnTo>
                    <a:pt x="193108" y="237898"/>
                  </a:lnTo>
                  <a:lnTo>
                    <a:pt x="196659" y="228445"/>
                  </a:lnTo>
                  <a:lnTo>
                    <a:pt x="197606" y="223702"/>
                  </a:lnTo>
                  <a:lnTo>
                    <a:pt x="196542" y="214199"/>
                  </a:lnTo>
                  <a:lnTo>
                    <a:pt x="195147" y="209442"/>
                  </a:lnTo>
                  <a:lnTo>
                    <a:pt x="189363" y="202040"/>
                  </a:lnTo>
                  <a:lnTo>
                    <a:pt x="161402" y="180172"/>
                  </a:lnTo>
                  <a:lnTo>
                    <a:pt x="143762" y="173967"/>
                  </a:lnTo>
                  <a:lnTo>
                    <a:pt x="110362" y="165929"/>
                  </a:lnTo>
                  <a:lnTo>
                    <a:pt x="85977" y="164239"/>
                  </a:lnTo>
                  <a:lnTo>
                    <a:pt x="89223" y="168011"/>
                  </a:lnTo>
                  <a:lnTo>
                    <a:pt x="93074" y="169868"/>
                  </a:lnTo>
                  <a:lnTo>
                    <a:pt x="122791" y="177417"/>
                  </a:lnTo>
                  <a:lnTo>
                    <a:pt x="150657" y="183193"/>
                  </a:lnTo>
                  <a:lnTo>
                    <a:pt x="183796" y="185158"/>
                  </a:lnTo>
                  <a:lnTo>
                    <a:pt x="197283" y="184633"/>
                  </a:lnTo>
                  <a:lnTo>
                    <a:pt x="213788" y="1784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6"/>
            <p:cNvSpPr/>
            <p:nvPr/>
          </p:nvSpPr>
          <p:spPr>
            <a:xfrm>
              <a:off x="1150144" y="4050506"/>
              <a:ext cx="28576" cy="335758"/>
            </a:xfrm>
            <a:custGeom>
              <a:avLst/>
              <a:gdLst/>
              <a:ahLst/>
              <a:cxnLst/>
              <a:rect l="0" t="0" r="0" b="0"/>
              <a:pathLst>
                <a:path w="28576" h="335758">
                  <a:moveTo>
                    <a:pt x="0" y="0"/>
                  </a:moveTo>
                  <a:lnTo>
                    <a:pt x="9943" y="27471"/>
                  </a:lnTo>
                  <a:lnTo>
                    <a:pt x="13715" y="62728"/>
                  </a:lnTo>
                  <a:lnTo>
                    <a:pt x="16234" y="96638"/>
                  </a:lnTo>
                  <a:lnTo>
                    <a:pt x="19121" y="123119"/>
                  </a:lnTo>
                  <a:lnTo>
                    <a:pt x="20405" y="150764"/>
                  </a:lnTo>
                  <a:lnTo>
                    <a:pt x="20975" y="176808"/>
                  </a:lnTo>
                  <a:lnTo>
                    <a:pt x="21228" y="201613"/>
                  </a:lnTo>
                  <a:lnTo>
                    <a:pt x="22165" y="237096"/>
                  </a:lnTo>
                  <a:lnTo>
                    <a:pt x="26323" y="268071"/>
                  </a:lnTo>
                  <a:lnTo>
                    <a:pt x="28130" y="302748"/>
                  </a:lnTo>
                  <a:lnTo>
                    <a:pt x="28575" y="3357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7"/>
            <p:cNvSpPr/>
            <p:nvPr/>
          </p:nvSpPr>
          <p:spPr>
            <a:xfrm>
              <a:off x="1067447" y="4186238"/>
              <a:ext cx="361304" cy="164307"/>
            </a:xfrm>
            <a:custGeom>
              <a:avLst/>
              <a:gdLst/>
              <a:ahLst/>
              <a:cxnLst/>
              <a:rect l="0" t="0" r="0" b="0"/>
              <a:pathLst>
                <a:path w="361304" h="164307">
                  <a:moveTo>
                    <a:pt x="4116" y="0"/>
                  </a:moveTo>
                  <a:lnTo>
                    <a:pt x="0" y="0"/>
                  </a:lnTo>
                  <a:lnTo>
                    <a:pt x="1757" y="0"/>
                  </a:lnTo>
                  <a:lnTo>
                    <a:pt x="5184" y="2116"/>
                  </a:lnTo>
                  <a:lnTo>
                    <a:pt x="7209" y="3792"/>
                  </a:lnTo>
                  <a:lnTo>
                    <a:pt x="13693" y="5654"/>
                  </a:lnTo>
                  <a:lnTo>
                    <a:pt x="47592" y="12651"/>
                  </a:lnTo>
                  <a:lnTo>
                    <a:pt x="79527" y="19270"/>
                  </a:lnTo>
                  <a:lnTo>
                    <a:pt x="114125" y="25465"/>
                  </a:lnTo>
                  <a:lnTo>
                    <a:pt x="149512" y="28447"/>
                  </a:lnTo>
                  <a:lnTo>
                    <a:pt x="184338" y="34005"/>
                  </a:lnTo>
                  <a:lnTo>
                    <a:pt x="215118" y="39885"/>
                  </a:lnTo>
                  <a:lnTo>
                    <a:pt x="243553" y="41980"/>
                  </a:lnTo>
                  <a:lnTo>
                    <a:pt x="278475" y="42746"/>
                  </a:lnTo>
                  <a:lnTo>
                    <a:pt x="288866" y="42852"/>
                  </a:lnTo>
                  <a:lnTo>
                    <a:pt x="262262" y="44449"/>
                  </a:lnTo>
                  <a:lnTo>
                    <a:pt x="231151" y="53475"/>
                  </a:lnTo>
                  <a:lnTo>
                    <a:pt x="200216" y="64038"/>
                  </a:lnTo>
                  <a:lnTo>
                    <a:pt x="183663" y="73478"/>
                  </a:lnTo>
                  <a:lnTo>
                    <a:pt x="170821" y="86329"/>
                  </a:lnTo>
                  <a:lnTo>
                    <a:pt x="159371" y="101101"/>
                  </a:lnTo>
                  <a:lnTo>
                    <a:pt x="158419" y="104707"/>
                  </a:lnTo>
                  <a:lnTo>
                    <a:pt x="159478" y="112947"/>
                  </a:lnTo>
                  <a:lnTo>
                    <a:pt x="164537" y="126510"/>
                  </a:lnTo>
                  <a:lnTo>
                    <a:pt x="170929" y="133749"/>
                  </a:lnTo>
                  <a:lnTo>
                    <a:pt x="201906" y="152284"/>
                  </a:lnTo>
                  <a:lnTo>
                    <a:pt x="219883" y="155717"/>
                  </a:lnTo>
                  <a:lnTo>
                    <a:pt x="236498" y="152941"/>
                  </a:lnTo>
                  <a:lnTo>
                    <a:pt x="256334" y="144099"/>
                  </a:lnTo>
                  <a:lnTo>
                    <a:pt x="265967" y="136539"/>
                  </a:lnTo>
                  <a:lnTo>
                    <a:pt x="284677" y="103248"/>
                  </a:lnTo>
                  <a:lnTo>
                    <a:pt x="288328" y="88359"/>
                  </a:lnTo>
                  <a:lnTo>
                    <a:pt x="289731" y="59553"/>
                  </a:lnTo>
                  <a:lnTo>
                    <a:pt x="288982" y="56370"/>
                  </a:lnTo>
                  <a:lnTo>
                    <a:pt x="287689" y="54249"/>
                  </a:lnTo>
                  <a:lnTo>
                    <a:pt x="286033" y="52835"/>
                  </a:lnTo>
                  <a:lnTo>
                    <a:pt x="284193" y="49147"/>
                  </a:lnTo>
                  <a:lnTo>
                    <a:pt x="283703" y="47052"/>
                  </a:lnTo>
                  <a:lnTo>
                    <a:pt x="282582" y="46449"/>
                  </a:lnTo>
                  <a:lnTo>
                    <a:pt x="281041" y="46841"/>
                  </a:lnTo>
                  <a:lnTo>
                    <a:pt x="276657" y="49381"/>
                  </a:lnTo>
                  <a:lnTo>
                    <a:pt x="286248" y="83575"/>
                  </a:lnTo>
                  <a:lnTo>
                    <a:pt x="305642" y="115731"/>
                  </a:lnTo>
                  <a:lnTo>
                    <a:pt x="317206" y="132362"/>
                  </a:lnTo>
                  <a:lnTo>
                    <a:pt x="335336" y="146501"/>
                  </a:lnTo>
                  <a:lnTo>
                    <a:pt x="361303" y="164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8"/>
            <p:cNvSpPr/>
            <p:nvPr/>
          </p:nvSpPr>
          <p:spPr>
            <a:xfrm>
              <a:off x="1428750" y="4186238"/>
              <a:ext cx="121445" cy="162859"/>
            </a:xfrm>
            <a:custGeom>
              <a:avLst/>
              <a:gdLst/>
              <a:ahLst/>
              <a:cxnLst/>
              <a:rect l="0" t="0" r="0" b="0"/>
              <a:pathLst>
                <a:path w="121445" h="162859">
                  <a:moveTo>
                    <a:pt x="0" y="57150"/>
                  </a:moveTo>
                  <a:lnTo>
                    <a:pt x="0" y="80093"/>
                  </a:lnTo>
                  <a:lnTo>
                    <a:pt x="9943" y="105116"/>
                  </a:lnTo>
                  <a:lnTo>
                    <a:pt x="35294" y="140771"/>
                  </a:lnTo>
                  <a:lnTo>
                    <a:pt x="39499" y="146702"/>
                  </a:lnTo>
                  <a:lnTo>
                    <a:pt x="44315" y="156978"/>
                  </a:lnTo>
                  <a:lnTo>
                    <a:pt x="48882" y="162858"/>
                  </a:lnTo>
                  <a:lnTo>
                    <a:pt x="49257" y="162547"/>
                  </a:lnTo>
                  <a:lnTo>
                    <a:pt x="49858" y="154228"/>
                  </a:lnTo>
                  <a:lnTo>
                    <a:pt x="50780" y="132963"/>
                  </a:lnTo>
                  <a:lnTo>
                    <a:pt x="56486" y="99831"/>
                  </a:lnTo>
                  <a:lnTo>
                    <a:pt x="56855" y="89084"/>
                  </a:lnTo>
                  <a:lnTo>
                    <a:pt x="73218" y="53466"/>
                  </a:lnTo>
                  <a:lnTo>
                    <a:pt x="80784" y="38419"/>
                  </a:lnTo>
                  <a:lnTo>
                    <a:pt x="116088" y="5188"/>
                  </a:lnTo>
                  <a:lnTo>
                    <a:pt x="1214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9"/>
            <p:cNvSpPr/>
            <p:nvPr/>
          </p:nvSpPr>
          <p:spPr>
            <a:xfrm>
              <a:off x="1693069" y="4086225"/>
              <a:ext cx="57151" cy="271464"/>
            </a:xfrm>
            <a:custGeom>
              <a:avLst/>
              <a:gdLst/>
              <a:ahLst/>
              <a:cxnLst/>
              <a:rect l="0" t="0" r="0" b="0"/>
              <a:pathLst>
                <a:path w="57151" h="271464">
                  <a:moveTo>
                    <a:pt x="0" y="0"/>
                  </a:moveTo>
                  <a:lnTo>
                    <a:pt x="6482" y="34011"/>
                  </a:lnTo>
                  <a:lnTo>
                    <a:pt x="9129" y="63721"/>
                  </a:lnTo>
                  <a:lnTo>
                    <a:pt x="14876" y="89789"/>
                  </a:lnTo>
                  <a:lnTo>
                    <a:pt x="21605" y="120531"/>
                  </a:lnTo>
                  <a:lnTo>
                    <a:pt x="28626" y="149748"/>
                  </a:lnTo>
                  <a:lnTo>
                    <a:pt x="33617" y="178514"/>
                  </a:lnTo>
                  <a:lnTo>
                    <a:pt x="39096" y="212885"/>
                  </a:lnTo>
                  <a:lnTo>
                    <a:pt x="48020" y="247727"/>
                  </a:lnTo>
                  <a:lnTo>
                    <a:pt x="49917" y="257739"/>
                  </a:lnTo>
                  <a:lnTo>
                    <a:pt x="57150" y="2714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0"/>
            <p:cNvSpPr/>
            <p:nvPr/>
          </p:nvSpPr>
          <p:spPr>
            <a:xfrm>
              <a:off x="1614488" y="4193381"/>
              <a:ext cx="171451" cy="21433"/>
            </a:xfrm>
            <a:custGeom>
              <a:avLst/>
              <a:gdLst/>
              <a:ahLst/>
              <a:cxnLst/>
              <a:rect l="0" t="0" r="0" b="0"/>
              <a:pathLst>
                <a:path w="171451" h="21433">
                  <a:moveTo>
                    <a:pt x="0" y="21432"/>
                  </a:moveTo>
                  <a:lnTo>
                    <a:pt x="0" y="17639"/>
                  </a:lnTo>
                  <a:lnTo>
                    <a:pt x="793" y="16522"/>
                  </a:lnTo>
                  <a:lnTo>
                    <a:pt x="2116" y="15777"/>
                  </a:lnTo>
                  <a:lnTo>
                    <a:pt x="3792" y="15281"/>
                  </a:lnTo>
                  <a:lnTo>
                    <a:pt x="12978" y="9574"/>
                  </a:lnTo>
                  <a:lnTo>
                    <a:pt x="41377" y="3671"/>
                  </a:lnTo>
                  <a:lnTo>
                    <a:pt x="71438" y="1088"/>
                  </a:lnTo>
                  <a:lnTo>
                    <a:pt x="105480" y="322"/>
                  </a:lnTo>
                  <a:lnTo>
                    <a:pt x="136910" y="9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1"/>
            <p:cNvSpPr/>
            <p:nvPr/>
          </p:nvSpPr>
          <p:spPr>
            <a:xfrm>
              <a:off x="1108850" y="4480655"/>
              <a:ext cx="134164" cy="248509"/>
            </a:xfrm>
            <a:custGeom>
              <a:avLst/>
              <a:gdLst/>
              <a:ahLst/>
              <a:cxnLst/>
              <a:rect l="0" t="0" r="0" b="0"/>
              <a:pathLst>
                <a:path w="134164" h="248509">
                  <a:moveTo>
                    <a:pt x="134163" y="62770"/>
                  </a:moveTo>
                  <a:lnTo>
                    <a:pt x="134163" y="45977"/>
                  </a:lnTo>
                  <a:lnTo>
                    <a:pt x="125343" y="14690"/>
                  </a:lnTo>
                  <a:lnTo>
                    <a:pt x="117163" y="3619"/>
                  </a:lnTo>
                  <a:lnTo>
                    <a:pt x="110468" y="762"/>
                  </a:lnTo>
                  <a:lnTo>
                    <a:pt x="106460" y="0"/>
                  </a:lnTo>
                  <a:lnTo>
                    <a:pt x="97773" y="1270"/>
                  </a:lnTo>
                  <a:lnTo>
                    <a:pt x="88621" y="5274"/>
                  </a:lnTo>
                  <a:lnTo>
                    <a:pt x="54614" y="36317"/>
                  </a:lnTo>
                  <a:lnTo>
                    <a:pt x="28932" y="70803"/>
                  </a:lnTo>
                  <a:lnTo>
                    <a:pt x="15406" y="98752"/>
                  </a:lnTo>
                  <a:lnTo>
                    <a:pt x="3725" y="132848"/>
                  </a:lnTo>
                  <a:lnTo>
                    <a:pt x="0" y="159028"/>
                  </a:lnTo>
                  <a:lnTo>
                    <a:pt x="3362" y="175401"/>
                  </a:lnTo>
                  <a:lnTo>
                    <a:pt x="10941" y="190616"/>
                  </a:lnTo>
                  <a:lnTo>
                    <a:pt x="35210" y="217669"/>
                  </a:lnTo>
                  <a:lnTo>
                    <a:pt x="84156" y="248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2"/>
            <p:cNvSpPr/>
            <p:nvPr/>
          </p:nvSpPr>
          <p:spPr>
            <a:xfrm>
              <a:off x="1313171" y="4593431"/>
              <a:ext cx="146423" cy="183809"/>
            </a:xfrm>
            <a:custGeom>
              <a:avLst/>
              <a:gdLst/>
              <a:ahLst/>
              <a:cxnLst/>
              <a:rect l="0" t="0" r="0" b="0"/>
              <a:pathLst>
                <a:path w="146423" h="183809">
                  <a:moveTo>
                    <a:pt x="87004" y="7144"/>
                  </a:moveTo>
                  <a:lnTo>
                    <a:pt x="74702" y="7144"/>
                  </a:lnTo>
                  <a:lnTo>
                    <a:pt x="74041" y="6350"/>
                  </a:lnTo>
                  <a:lnTo>
                    <a:pt x="73305" y="3352"/>
                  </a:lnTo>
                  <a:lnTo>
                    <a:pt x="72315" y="2235"/>
                  </a:lnTo>
                  <a:lnTo>
                    <a:pt x="69099" y="993"/>
                  </a:lnTo>
                  <a:lnTo>
                    <a:pt x="55939" y="87"/>
                  </a:lnTo>
                  <a:lnTo>
                    <a:pt x="45080" y="3818"/>
                  </a:lnTo>
                  <a:lnTo>
                    <a:pt x="38473" y="9899"/>
                  </a:lnTo>
                  <a:lnTo>
                    <a:pt x="14265" y="44435"/>
                  </a:lnTo>
                  <a:lnTo>
                    <a:pt x="2569" y="64760"/>
                  </a:lnTo>
                  <a:lnTo>
                    <a:pt x="0" y="80905"/>
                  </a:lnTo>
                  <a:lnTo>
                    <a:pt x="1026" y="113348"/>
                  </a:lnTo>
                  <a:lnTo>
                    <a:pt x="4997" y="131657"/>
                  </a:lnTo>
                  <a:lnTo>
                    <a:pt x="14992" y="150929"/>
                  </a:lnTo>
                  <a:lnTo>
                    <a:pt x="31801" y="167928"/>
                  </a:lnTo>
                  <a:lnTo>
                    <a:pt x="48070" y="179226"/>
                  </a:lnTo>
                  <a:lnTo>
                    <a:pt x="66737" y="183808"/>
                  </a:lnTo>
                  <a:lnTo>
                    <a:pt x="87349" y="181374"/>
                  </a:lnTo>
                  <a:lnTo>
                    <a:pt x="104745" y="171833"/>
                  </a:lnTo>
                  <a:lnTo>
                    <a:pt x="129694" y="147639"/>
                  </a:lnTo>
                  <a:lnTo>
                    <a:pt x="141986" y="127883"/>
                  </a:lnTo>
                  <a:lnTo>
                    <a:pt x="145090" y="120974"/>
                  </a:lnTo>
                  <a:lnTo>
                    <a:pt x="146422" y="106948"/>
                  </a:lnTo>
                  <a:lnTo>
                    <a:pt x="142865" y="72204"/>
                  </a:lnTo>
                  <a:lnTo>
                    <a:pt x="124307" y="41866"/>
                  </a:lnTo>
                  <a:lnTo>
                    <a:pt x="89090" y="8966"/>
                  </a:lnTo>
                  <a:lnTo>
                    <a:pt x="83168" y="3985"/>
                  </a:lnTo>
                  <a:lnTo>
                    <a:pt x="727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3"/>
            <p:cNvSpPr/>
            <p:nvPr/>
          </p:nvSpPr>
          <p:spPr>
            <a:xfrm>
              <a:off x="1473708" y="4422894"/>
              <a:ext cx="205074" cy="340146"/>
            </a:xfrm>
            <a:custGeom>
              <a:avLst/>
              <a:gdLst/>
              <a:ahLst/>
              <a:cxnLst/>
              <a:rect l="0" t="0" r="0" b="0"/>
              <a:pathLst>
                <a:path w="205074" h="340146">
                  <a:moveTo>
                    <a:pt x="176498" y="241975"/>
                  </a:moveTo>
                  <a:lnTo>
                    <a:pt x="170347" y="223522"/>
                  </a:lnTo>
                  <a:lnTo>
                    <a:pt x="140447" y="191713"/>
                  </a:lnTo>
                  <a:lnTo>
                    <a:pt x="130313" y="183124"/>
                  </a:lnTo>
                  <a:lnTo>
                    <a:pt x="97479" y="168559"/>
                  </a:lnTo>
                  <a:lnTo>
                    <a:pt x="83435" y="167806"/>
                  </a:lnTo>
                  <a:lnTo>
                    <a:pt x="55016" y="173790"/>
                  </a:lnTo>
                  <a:lnTo>
                    <a:pt x="27266" y="188319"/>
                  </a:lnTo>
                  <a:lnTo>
                    <a:pt x="15981" y="197226"/>
                  </a:lnTo>
                  <a:lnTo>
                    <a:pt x="7791" y="214942"/>
                  </a:lnTo>
                  <a:lnTo>
                    <a:pt x="834" y="245342"/>
                  </a:lnTo>
                  <a:lnTo>
                    <a:pt x="0" y="261728"/>
                  </a:lnTo>
                  <a:lnTo>
                    <a:pt x="4787" y="284340"/>
                  </a:lnTo>
                  <a:lnTo>
                    <a:pt x="11811" y="298904"/>
                  </a:lnTo>
                  <a:lnTo>
                    <a:pt x="28483" y="316698"/>
                  </a:lnTo>
                  <a:lnTo>
                    <a:pt x="48505" y="328232"/>
                  </a:lnTo>
                  <a:lnTo>
                    <a:pt x="81512" y="338447"/>
                  </a:lnTo>
                  <a:lnTo>
                    <a:pt x="104433" y="340145"/>
                  </a:lnTo>
                  <a:lnTo>
                    <a:pt x="119069" y="337729"/>
                  </a:lnTo>
                  <a:lnTo>
                    <a:pt x="131395" y="331893"/>
                  </a:lnTo>
                  <a:lnTo>
                    <a:pt x="142165" y="323213"/>
                  </a:lnTo>
                  <a:lnTo>
                    <a:pt x="156359" y="304145"/>
                  </a:lnTo>
                  <a:lnTo>
                    <a:pt x="165151" y="277946"/>
                  </a:lnTo>
                  <a:lnTo>
                    <a:pt x="168109" y="245401"/>
                  </a:lnTo>
                  <a:lnTo>
                    <a:pt x="168986" y="209829"/>
                  </a:lnTo>
                  <a:lnTo>
                    <a:pt x="169191" y="183238"/>
                  </a:lnTo>
                  <a:lnTo>
                    <a:pt x="167165" y="157661"/>
                  </a:lnTo>
                  <a:lnTo>
                    <a:pt x="163619" y="133064"/>
                  </a:lnTo>
                  <a:lnTo>
                    <a:pt x="156366" y="97698"/>
                  </a:lnTo>
                  <a:lnTo>
                    <a:pt x="144516" y="66758"/>
                  </a:lnTo>
                  <a:lnTo>
                    <a:pt x="126289" y="32092"/>
                  </a:lnTo>
                  <a:lnTo>
                    <a:pt x="100727" y="2169"/>
                  </a:lnTo>
                  <a:lnTo>
                    <a:pt x="97049" y="457"/>
                  </a:lnTo>
                  <a:lnTo>
                    <a:pt x="94957" y="0"/>
                  </a:lnTo>
                  <a:lnTo>
                    <a:pt x="92769" y="1284"/>
                  </a:lnTo>
                  <a:lnTo>
                    <a:pt x="88221" y="6943"/>
                  </a:lnTo>
                  <a:lnTo>
                    <a:pt x="87787" y="18983"/>
                  </a:lnTo>
                  <a:lnTo>
                    <a:pt x="93976" y="52582"/>
                  </a:lnTo>
                  <a:lnTo>
                    <a:pt x="100542" y="84170"/>
                  </a:lnTo>
                  <a:lnTo>
                    <a:pt x="111306" y="118665"/>
                  </a:lnTo>
                  <a:lnTo>
                    <a:pt x="122124" y="144308"/>
                  </a:lnTo>
                  <a:lnTo>
                    <a:pt x="134076" y="170786"/>
                  </a:lnTo>
                  <a:lnTo>
                    <a:pt x="144679" y="195783"/>
                  </a:lnTo>
                  <a:lnTo>
                    <a:pt x="156800" y="220122"/>
                  </a:lnTo>
                  <a:lnTo>
                    <a:pt x="174895" y="251904"/>
                  </a:lnTo>
                  <a:lnTo>
                    <a:pt x="195232" y="283976"/>
                  </a:lnTo>
                  <a:lnTo>
                    <a:pt x="205073" y="299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4"/>
            <p:cNvSpPr/>
            <p:nvPr/>
          </p:nvSpPr>
          <p:spPr>
            <a:xfrm>
              <a:off x="1722786" y="4515317"/>
              <a:ext cx="427484" cy="212283"/>
            </a:xfrm>
            <a:custGeom>
              <a:avLst/>
              <a:gdLst/>
              <a:ahLst/>
              <a:cxnLst/>
              <a:rect l="0" t="0" r="0" b="0"/>
              <a:pathLst>
                <a:path w="427484" h="212283">
                  <a:moveTo>
                    <a:pt x="91727" y="70971"/>
                  </a:moveTo>
                  <a:lnTo>
                    <a:pt x="87934" y="67178"/>
                  </a:lnTo>
                  <a:lnTo>
                    <a:pt x="66425" y="64121"/>
                  </a:lnTo>
                  <a:lnTo>
                    <a:pt x="51598" y="64679"/>
                  </a:lnTo>
                  <a:lnTo>
                    <a:pt x="34857" y="69547"/>
                  </a:lnTo>
                  <a:lnTo>
                    <a:pt x="23371" y="76810"/>
                  </a:lnTo>
                  <a:lnTo>
                    <a:pt x="7786" y="93085"/>
                  </a:lnTo>
                  <a:lnTo>
                    <a:pt x="4810" y="97620"/>
                  </a:lnTo>
                  <a:lnTo>
                    <a:pt x="621" y="115379"/>
                  </a:lnTo>
                  <a:lnTo>
                    <a:pt x="0" y="141920"/>
                  </a:lnTo>
                  <a:lnTo>
                    <a:pt x="5458" y="159020"/>
                  </a:lnTo>
                  <a:lnTo>
                    <a:pt x="21815" y="188928"/>
                  </a:lnTo>
                  <a:lnTo>
                    <a:pt x="31286" y="196950"/>
                  </a:lnTo>
                  <a:lnTo>
                    <a:pt x="56769" y="208568"/>
                  </a:lnTo>
                  <a:lnTo>
                    <a:pt x="77664" y="212282"/>
                  </a:lnTo>
                  <a:lnTo>
                    <a:pt x="95145" y="209590"/>
                  </a:lnTo>
                  <a:lnTo>
                    <a:pt x="110378" y="203765"/>
                  </a:lnTo>
                  <a:lnTo>
                    <a:pt x="124946" y="189427"/>
                  </a:lnTo>
                  <a:lnTo>
                    <a:pt x="130303" y="176799"/>
                  </a:lnTo>
                  <a:lnTo>
                    <a:pt x="133742" y="145497"/>
                  </a:lnTo>
                  <a:lnTo>
                    <a:pt x="126753" y="118099"/>
                  </a:lnTo>
                  <a:lnTo>
                    <a:pt x="118421" y="89873"/>
                  </a:lnTo>
                  <a:lnTo>
                    <a:pt x="103585" y="57595"/>
                  </a:lnTo>
                  <a:lnTo>
                    <a:pt x="90071" y="30405"/>
                  </a:lnTo>
                  <a:lnTo>
                    <a:pt x="72894" y="7505"/>
                  </a:lnTo>
                  <a:lnTo>
                    <a:pt x="72028" y="4848"/>
                  </a:lnTo>
                  <a:lnTo>
                    <a:pt x="72244" y="3076"/>
                  </a:lnTo>
                  <a:lnTo>
                    <a:pt x="73182" y="1895"/>
                  </a:lnTo>
                  <a:lnTo>
                    <a:pt x="74601" y="1108"/>
                  </a:lnTo>
                  <a:lnTo>
                    <a:pt x="84183" y="0"/>
                  </a:lnTo>
                  <a:lnTo>
                    <a:pt x="92607" y="3974"/>
                  </a:lnTo>
                  <a:lnTo>
                    <a:pt x="122495" y="30614"/>
                  </a:lnTo>
                  <a:lnTo>
                    <a:pt x="149310" y="60970"/>
                  </a:lnTo>
                  <a:lnTo>
                    <a:pt x="166644" y="88204"/>
                  </a:lnTo>
                  <a:lnTo>
                    <a:pt x="186723" y="120941"/>
                  </a:lnTo>
                  <a:lnTo>
                    <a:pt x="203860" y="152926"/>
                  </a:lnTo>
                  <a:lnTo>
                    <a:pt x="224198" y="188151"/>
                  </a:lnTo>
                  <a:lnTo>
                    <a:pt x="227028" y="191853"/>
                  </a:lnTo>
                  <a:lnTo>
                    <a:pt x="227401" y="182453"/>
                  </a:lnTo>
                  <a:lnTo>
                    <a:pt x="228226" y="174493"/>
                  </a:lnTo>
                  <a:lnTo>
                    <a:pt x="234731" y="141357"/>
                  </a:lnTo>
                  <a:lnTo>
                    <a:pt x="244457" y="106551"/>
                  </a:lnTo>
                  <a:lnTo>
                    <a:pt x="263847" y="70952"/>
                  </a:lnTo>
                  <a:lnTo>
                    <a:pt x="278567" y="49977"/>
                  </a:lnTo>
                  <a:lnTo>
                    <a:pt x="290402" y="40849"/>
                  </a:lnTo>
                  <a:lnTo>
                    <a:pt x="303964" y="36911"/>
                  </a:lnTo>
                  <a:lnTo>
                    <a:pt x="313319" y="38105"/>
                  </a:lnTo>
                  <a:lnTo>
                    <a:pt x="332260" y="45341"/>
                  </a:lnTo>
                  <a:lnTo>
                    <a:pt x="364602" y="75208"/>
                  </a:lnTo>
                  <a:lnTo>
                    <a:pt x="386340" y="105292"/>
                  </a:lnTo>
                  <a:lnTo>
                    <a:pt x="403804" y="134988"/>
                  </a:lnTo>
                  <a:lnTo>
                    <a:pt x="415133" y="163785"/>
                  </a:lnTo>
                  <a:lnTo>
                    <a:pt x="426033" y="199112"/>
                  </a:lnTo>
                  <a:lnTo>
                    <a:pt x="427483" y="2067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55"/>
          <p:cNvSpPr/>
          <p:nvPr/>
        </p:nvSpPr>
        <p:spPr>
          <a:xfrm>
            <a:off x="894627" y="4107850"/>
            <a:ext cx="199839" cy="206518"/>
          </a:xfrm>
          <a:custGeom>
            <a:avLst/>
            <a:gdLst/>
            <a:ahLst/>
            <a:cxnLst/>
            <a:rect l="0" t="0" r="0" b="0"/>
            <a:pathLst>
              <a:path w="199839" h="206518">
                <a:moveTo>
                  <a:pt x="162648" y="42669"/>
                </a:moveTo>
                <a:lnTo>
                  <a:pt x="162648" y="38877"/>
                </a:lnTo>
                <a:lnTo>
                  <a:pt x="160531" y="34898"/>
                </a:lnTo>
                <a:lnTo>
                  <a:pt x="139497" y="12400"/>
                </a:lnTo>
                <a:lnTo>
                  <a:pt x="128096" y="4773"/>
                </a:lnTo>
                <a:lnTo>
                  <a:pt x="110871" y="1277"/>
                </a:lnTo>
                <a:lnTo>
                  <a:pt x="76690" y="0"/>
                </a:lnTo>
                <a:lnTo>
                  <a:pt x="55423" y="1980"/>
                </a:lnTo>
                <a:lnTo>
                  <a:pt x="21351" y="7883"/>
                </a:lnTo>
                <a:lnTo>
                  <a:pt x="3939" y="22958"/>
                </a:lnTo>
                <a:lnTo>
                  <a:pt x="830" y="30204"/>
                </a:lnTo>
                <a:lnTo>
                  <a:pt x="0" y="34359"/>
                </a:lnTo>
                <a:lnTo>
                  <a:pt x="1035" y="38716"/>
                </a:lnTo>
                <a:lnTo>
                  <a:pt x="6418" y="47791"/>
                </a:lnTo>
                <a:lnTo>
                  <a:pt x="29306" y="66553"/>
                </a:lnTo>
                <a:lnTo>
                  <a:pt x="63578" y="87662"/>
                </a:lnTo>
                <a:lnTo>
                  <a:pt x="91490" y="105477"/>
                </a:lnTo>
                <a:lnTo>
                  <a:pt x="119868" y="122927"/>
                </a:lnTo>
                <a:lnTo>
                  <a:pt x="148385" y="143178"/>
                </a:lnTo>
                <a:lnTo>
                  <a:pt x="182673" y="167562"/>
                </a:lnTo>
                <a:lnTo>
                  <a:pt x="197509" y="182773"/>
                </a:lnTo>
                <a:lnTo>
                  <a:pt x="199382" y="186872"/>
                </a:lnTo>
                <a:lnTo>
                  <a:pt x="199838" y="190398"/>
                </a:lnTo>
                <a:lnTo>
                  <a:pt x="198227" y="196433"/>
                </a:lnTo>
                <a:lnTo>
                  <a:pt x="194865" y="201760"/>
                </a:lnTo>
                <a:lnTo>
                  <a:pt x="184375" y="204657"/>
                </a:lnTo>
                <a:lnTo>
                  <a:pt x="155563" y="206517"/>
                </a:lnTo>
                <a:lnTo>
                  <a:pt x="126506" y="203047"/>
                </a:lnTo>
                <a:lnTo>
                  <a:pt x="96553" y="193199"/>
                </a:lnTo>
                <a:lnTo>
                  <a:pt x="67570" y="180227"/>
                </a:lnTo>
                <a:lnTo>
                  <a:pt x="35829" y="161622"/>
                </a:lnTo>
                <a:lnTo>
                  <a:pt x="12629" y="14268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15"/>
          <p:cNvGrpSpPr/>
          <p:nvPr/>
        </p:nvGrpSpPr>
        <p:grpSpPr>
          <a:xfrm>
            <a:off x="14288" y="2815890"/>
            <a:ext cx="1421607" cy="1113049"/>
            <a:chOff x="14288" y="2815890"/>
            <a:chExt cx="1421607" cy="1113049"/>
          </a:xfrm>
        </p:grpSpPr>
        <p:sp>
          <p:nvSpPr>
            <p:cNvPr id="44" name="SMARTInkShape-56"/>
            <p:cNvSpPr/>
            <p:nvPr/>
          </p:nvSpPr>
          <p:spPr>
            <a:xfrm>
              <a:off x="464344" y="3158963"/>
              <a:ext cx="32691" cy="341476"/>
            </a:xfrm>
            <a:custGeom>
              <a:avLst/>
              <a:gdLst/>
              <a:ahLst/>
              <a:cxnLst/>
              <a:rect l="0" t="0" r="0" b="0"/>
              <a:pathLst>
                <a:path w="32691" h="341476">
                  <a:moveTo>
                    <a:pt x="28575" y="341475"/>
                  </a:moveTo>
                  <a:lnTo>
                    <a:pt x="28575" y="309225"/>
                  </a:lnTo>
                  <a:lnTo>
                    <a:pt x="28575" y="276697"/>
                  </a:lnTo>
                  <a:lnTo>
                    <a:pt x="30691" y="241398"/>
                  </a:lnTo>
                  <a:lnTo>
                    <a:pt x="32690" y="227146"/>
                  </a:lnTo>
                  <a:lnTo>
                    <a:pt x="29623" y="196477"/>
                  </a:lnTo>
                  <a:lnTo>
                    <a:pt x="24989" y="163873"/>
                  </a:lnTo>
                  <a:lnTo>
                    <a:pt x="17224" y="134502"/>
                  </a:lnTo>
                  <a:lnTo>
                    <a:pt x="12751" y="105770"/>
                  </a:lnTo>
                  <a:lnTo>
                    <a:pt x="8251" y="77164"/>
                  </a:lnTo>
                  <a:lnTo>
                    <a:pt x="1635" y="43555"/>
                  </a:lnTo>
                  <a:lnTo>
                    <a:pt x="19" y="8207"/>
                  </a:lnTo>
                  <a:lnTo>
                    <a:pt x="2" y="0"/>
                  </a:lnTo>
                  <a:lnTo>
                    <a:pt x="0" y="57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7"/>
            <p:cNvSpPr/>
            <p:nvPr/>
          </p:nvSpPr>
          <p:spPr>
            <a:xfrm>
              <a:off x="307181" y="3157538"/>
              <a:ext cx="307183" cy="71438"/>
            </a:xfrm>
            <a:custGeom>
              <a:avLst/>
              <a:gdLst/>
              <a:ahLst/>
              <a:cxnLst/>
              <a:rect l="0" t="0" r="0" b="0"/>
              <a:pathLst>
                <a:path w="307183" h="71438">
                  <a:moveTo>
                    <a:pt x="0" y="71437"/>
                  </a:moveTo>
                  <a:lnTo>
                    <a:pt x="9943" y="61494"/>
                  </a:lnTo>
                  <a:lnTo>
                    <a:pt x="41152" y="47395"/>
                  </a:lnTo>
                  <a:lnTo>
                    <a:pt x="70049" y="37943"/>
                  </a:lnTo>
                  <a:lnTo>
                    <a:pt x="103394" y="27029"/>
                  </a:lnTo>
                  <a:lnTo>
                    <a:pt x="137615" y="22295"/>
                  </a:lnTo>
                  <a:lnTo>
                    <a:pt x="169010" y="16219"/>
                  </a:lnTo>
                  <a:lnTo>
                    <a:pt x="202301" y="10185"/>
                  </a:lnTo>
                  <a:lnTo>
                    <a:pt x="232626" y="7251"/>
                  </a:lnTo>
                  <a:lnTo>
                    <a:pt x="260926" y="2501"/>
                  </a:lnTo>
                  <a:lnTo>
                    <a:pt x="295799" y="329"/>
                  </a:lnTo>
                  <a:lnTo>
                    <a:pt x="30718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8"/>
            <p:cNvSpPr/>
            <p:nvPr/>
          </p:nvSpPr>
          <p:spPr>
            <a:xfrm>
              <a:off x="721635" y="3150860"/>
              <a:ext cx="364216" cy="349407"/>
            </a:xfrm>
            <a:custGeom>
              <a:avLst/>
              <a:gdLst/>
              <a:ahLst/>
              <a:cxnLst/>
              <a:rect l="0" t="0" r="0" b="0"/>
              <a:pathLst>
                <a:path w="364216" h="349407">
                  <a:moveTo>
                    <a:pt x="71321" y="20965"/>
                  </a:moveTo>
                  <a:lnTo>
                    <a:pt x="70528" y="33165"/>
                  </a:lnTo>
                  <a:lnTo>
                    <a:pt x="64840" y="62390"/>
                  </a:lnTo>
                  <a:lnTo>
                    <a:pt x="64308" y="94000"/>
                  </a:lnTo>
                  <a:lnTo>
                    <a:pt x="62100" y="121451"/>
                  </a:lnTo>
                  <a:lnTo>
                    <a:pt x="58535" y="149693"/>
                  </a:lnTo>
                  <a:lnTo>
                    <a:pt x="55362" y="178169"/>
                  </a:lnTo>
                  <a:lnTo>
                    <a:pt x="47278" y="206715"/>
                  </a:lnTo>
                  <a:lnTo>
                    <a:pt x="36945" y="235281"/>
                  </a:lnTo>
                  <a:lnTo>
                    <a:pt x="26343" y="269586"/>
                  </a:lnTo>
                  <a:lnTo>
                    <a:pt x="17399" y="299293"/>
                  </a:lnTo>
                  <a:lnTo>
                    <a:pt x="10804" y="331461"/>
                  </a:lnTo>
                  <a:lnTo>
                    <a:pt x="0" y="349406"/>
                  </a:lnTo>
                  <a:lnTo>
                    <a:pt x="684" y="330885"/>
                  </a:lnTo>
                  <a:lnTo>
                    <a:pt x="9828" y="298991"/>
                  </a:lnTo>
                  <a:lnTo>
                    <a:pt x="20469" y="270383"/>
                  </a:lnTo>
                  <a:lnTo>
                    <a:pt x="33676" y="240564"/>
                  </a:lnTo>
                  <a:lnTo>
                    <a:pt x="47644" y="207828"/>
                  </a:lnTo>
                  <a:lnTo>
                    <a:pt x="58044" y="176785"/>
                  </a:lnTo>
                  <a:lnTo>
                    <a:pt x="69945" y="143687"/>
                  </a:lnTo>
                  <a:lnTo>
                    <a:pt x="79733" y="112537"/>
                  </a:lnTo>
                  <a:lnTo>
                    <a:pt x="94267" y="79270"/>
                  </a:lnTo>
                  <a:lnTo>
                    <a:pt x="100901" y="49768"/>
                  </a:lnTo>
                  <a:lnTo>
                    <a:pt x="111935" y="20348"/>
                  </a:lnTo>
                  <a:lnTo>
                    <a:pt x="123726" y="4842"/>
                  </a:lnTo>
                  <a:lnTo>
                    <a:pt x="128479" y="1893"/>
                  </a:lnTo>
                  <a:lnTo>
                    <a:pt x="134205" y="0"/>
                  </a:lnTo>
                  <a:lnTo>
                    <a:pt x="137105" y="1858"/>
                  </a:lnTo>
                  <a:lnTo>
                    <a:pt x="154723" y="19468"/>
                  </a:lnTo>
                  <a:lnTo>
                    <a:pt x="173867" y="50767"/>
                  </a:lnTo>
                  <a:lnTo>
                    <a:pt x="187298" y="80474"/>
                  </a:lnTo>
                  <a:lnTo>
                    <a:pt x="205002" y="112888"/>
                  </a:lnTo>
                  <a:lnTo>
                    <a:pt x="223787" y="147925"/>
                  </a:lnTo>
                  <a:lnTo>
                    <a:pt x="244901" y="183304"/>
                  </a:lnTo>
                  <a:lnTo>
                    <a:pt x="267975" y="217250"/>
                  </a:lnTo>
                  <a:lnTo>
                    <a:pt x="292729" y="248826"/>
                  </a:lnTo>
                  <a:lnTo>
                    <a:pt x="315845" y="275877"/>
                  </a:lnTo>
                  <a:lnTo>
                    <a:pt x="343646" y="301654"/>
                  </a:lnTo>
                  <a:lnTo>
                    <a:pt x="360698" y="324798"/>
                  </a:lnTo>
                  <a:lnTo>
                    <a:pt x="364215" y="3352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9"/>
            <p:cNvSpPr/>
            <p:nvPr/>
          </p:nvSpPr>
          <p:spPr>
            <a:xfrm>
              <a:off x="792956" y="3386138"/>
              <a:ext cx="228601" cy="14288"/>
            </a:xfrm>
            <a:custGeom>
              <a:avLst/>
              <a:gdLst/>
              <a:ahLst/>
              <a:cxnLst/>
              <a:rect l="0" t="0" r="0" b="0"/>
              <a:pathLst>
                <a:path w="228601" h="14288">
                  <a:moveTo>
                    <a:pt x="0" y="14287"/>
                  </a:moveTo>
                  <a:lnTo>
                    <a:pt x="0" y="8136"/>
                  </a:lnTo>
                  <a:lnTo>
                    <a:pt x="794" y="7805"/>
                  </a:lnTo>
                  <a:lnTo>
                    <a:pt x="30015" y="7182"/>
                  </a:lnTo>
                  <a:lnTo>
                    <a:pt x="61227" y="7151"/>
                  </a:lnTo>
                  <a:lnTo>
                    <a:pt x="88609" y="7146"/>
                  </a:lnTo>
                  <a:lnTo>
                    <a:pt x="116830" y="7144"/>
                  </a:lnTo>
                  <a:lnTo>
                    <a:pt x="145301" y="7144"/>
                  </a:lnTo>
                  <a:lnTo>
                    <a:pt x="173845" y="3351"/>
                  </a:lnTo>
                  <a:lnTo>
                    <a:pt x="205437" y="66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0"/>
            <p:cNvSpPr/>
            <p:nvPr/>
          </p:nvSpPr>
          <p:spPr>
            <a:xfrm>
              <a:off x="1065389" y="3164794"/>
              <a:ext cx="370506" cy="285626"/>
            </a:xfrm>
            <a:custGeom>
              <a:avLst/>
              <a:gdLst/>
              <a:ahLst/>
              <a:cxnLst/>
              <a:rect l="0" t="0" r="0" b="0"/>
              <a:pathLst>
                <a:path w="370506" h="285626">
                  <a:moveTo>
                    <a:pt x="199055" y="14175"/>
                  </a:moveTo>
                  <a:lnTo>
                    <a:pt x="199055" y="10383"/>
                  </a:lnTo>
                  <a:lnTo>
                    <a:pt x="196938" y="6404"/>
                  </a:lnTo>
                  <a:lnTo>
                    <a:pt x="192904" y="1174"/>
                  </a:lnTo>
                  <a:lnTo>
                    <a:pt x="190236" y="459"/>
                  </a:lnTo>
                  <a:lnTo>
                    <a:pt x="178263" y="0"/>
                  </a:lnTo>
                  <a:lnTo>
                    <a:pt x="147484" y="9841"/>
                  </a:lnTo>
                  <a:lnTo>
                    <a:pt x="119371" y="25519"/>
                  </a:lnTo>
                  <a:lnTo>
                    <a:pt x="84067" y="50723"/>
                  </a:lnTo>
                  <a:lnTo>
                    <a:pt x="50311" y="78632"/>
                  </a:lnTo>
                  <a:lnTo>
                    <a:pt x="15602" y="114209"/>
                  </a:lnTo>
                  <a:lnTo>
                    <a:pt x="10078" y="121346"/>
                  </a:lnTo>
                  <a:lnTo>
                    <a:pt x="3940" y="137742"/>
                  </a:lnTo>
                  <a:lnTo>
                    <a:pt x="0" y="170345"/>
                  </a:lnTo>
                  <a:lnTo>
                    <a:pt x="3109" y="192475"/>
                  </a:lnTo>
                  <a:lnTo>
                    <a:pt x="16643" y="214113"/>
                  </a:lnTo>
                  <a:lnTo>
                    <a:pt x="48252" y="237055"/>
                  </a:lnTo>
                  <a:lnTo>
                    <a:pt x="76497" y="252016"/>
                  </a:lnTo>
                  <a:lnTo>
                    <a:pt x="109648" y="265709"/>
                  </a:lnTo>
                  <a:lnTo>
                    <a:pt x="132860" y="272283"/>
                  </a:lnTo>
                  <a:lnTo>
                    <a:pt x="158523" y="277850"/>
                  </a:lnTo>
                  <a:lnTo>
                    <a:pt x="185009" y="282176"/>
                  </a:lnTo>
                  <a:lnTo>
                    <a:pt x="210010" y="284099"/>
                  </a:lnTo>
                  <a:lnTo>
                    <a:pt x="234351" y="284954"/>
                  </a:lnTo>
                  <a:lnTo>
                    <a:pt x="268250" y="285435"/>
                  </a:lnTo>
                  <a:lnTo>
                    <a:pt x="298403" y="285577"/>
                  </a:lnTo>
                  <a:lnTo>
                    <a:pt x="333244" y="285625"/>
                  </a:lnTo>
                  <a:lnTo>
                    <a:pt x="344155" y="283515"/>
                  </a:lnTo>
                  <a:lnTo>
                    <a:pt x="357627" y="279485"/>
                  </a:lnTo>
                  <a:lnTo>
                    <a:pt x="370505" y="2784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1"/>
            <p:cNvSpPr/>
            <p:nvPr/>
          </p:nvSpPr>
          <p:spPr>
            <a:xfrm>
              <a:off x="71438" y="3121819"/>
              <a:ext cx="71438" cy="92870"/>
            </a:xfrm>
            <a:custGeom>
              <a:avLst/>
              <a:gdLst/>
              <a:ahLst/>
              <a:cxnLst/>
              <a:rect l="0" t="0" r="0" b="0"/>
              <a:pathLst>
                <a:path w="71438" h="92870">
                  <a:moveTo>
                    <a:pt x="0" y="0"/>
                  </a:moveTo>
                  <a:lnTo>
                    <a:pt x="0" y="9943"/>
                  </a:lnTo>
                  <a:lnTo>
                    <a:pt x="2116" y="14473"/>
                  </a:lnTo>
                  <a:lnTo>
                    <a:pt x="3792" y="16792"/>
                  </a:lnTo>
                  <a:lnTo>
                    <a:pt x="8069" y="31921"/>
                  </a:lnTo>
                  <a:lnTo>
                    <a:pt x="26546" y="58822"/>
                  </a:lnTo>
                  <a:lnTo>
                    <a:pt x="59470" y="83263"/>
                  </a:lnTo>
                  <a:lnTo>
                    <a:pt x="71437" y="928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2"/>
            <p:cNvSpPr/>
            <p:nvPr/>
          </p:nvSpPr>
          <p:spPr>
            <a:xfrm>
              <a:off x="207169" y="2936081"/>
              <a:ext cx="199274" cy="234270"/>
            </a:xfrm>
            <a:custGeom>
              <a:avLst/>
              <a:gdLst/>
              <a:ahLst/>
              <a:cxnLst/>
              <a:rect l="0" t="0" r="0" b="0"/>
              <a:pathLst>
                <a:path w="199274" h="234270">
                  <a:moveTo>
                    <a:pt x="0" y="128588"/>
                  </a:moveTo>
                  <a:lnTo>
                    <a:pt x="16300" y="145682"/>
                  </a:lnTo>
                  <a:lnTo>
                    <a:pt x="34556" y="177617"/>
                  </a:lnTo>
                  <a:lnTo>
                    <a:pt x="49904" y="210621"/>
                  </a:lnTo>
                  <a:lnTo>
                    <a:pt x="55517" y="217434"/>
                  </a:lnTo>
                  <a:lnTo>
                    <a:pt x="66015" y="225733"/>
                  </a:lnTo>
                  <a:lnTo>
                    <a:pt x="70723" y="234269"/>
                  </a:lnTo>
                  <a:lnTo>
                    <a:pt x="70961" y="233967"/>
                  </a:lnTo>
                  <a:lnTo>
                    <a:pt x="71375" y="225671"/>
                  </a:lnTo>
                  <a:lnTo>
                    <a:pt x="56961" y="190558"/>
                  </a:lnTo>
                  <a:lnTo>
                    <a:pt x="44425" y="156857"/>
                  </a:lnTo>
                  <a:lnTo>
                    <a:pt x="27183" y="125196"/>
                  </a:lnTo>
                  <a:lnTo>
                    <a:pt x="9299" y="90012"/>
                  </a:lnTo>
                  <a:lnTo>
                    <a:pt x="8101" y="86837"/>
                  </a:lnTo>
                  <a:lnTo>
                    <a:pt x="7270" y="79825"/>
                  </a:lnTo>
                  <a:lnTo>
                    <a:pt x="7181" y="82742"/>
                  </a:lnTo>
                  <a:lnTo>
                    <a:pt x="9277" y="86516"/>
                  </a:lnTo>
                  <a:lnTo>
                    <a:pt x="32774" y="110509"/>
                  </a:lnTo>
                  <a:lnTo>
                    <a:pt x="66896" y="137404"/>
                  </a:lnTo>
                  <a:lnTo>
                    <a:pt x="100355" y="155786"/>
                  </a:lnTo>
                  <a:lnTo>
                    <a:pt x="130122" y="165301"/>
                  </a:lnTo>
                  <a:lnTo>
                    <a:pt x="153673" y="170236"/>
                  </a:lnTo>
                  <a:lnTo>
                    <a:pt x="168740" y="167298"/>
                  </a:lnTo>
                  <a:lnTo>
                    <a:pt x="179466" y="161400"/>
                  </a:lnTo>
                  <a:lnTo>
                    <a:pt x="191464" y="150834"/>
                  </a:lnTo>
                  <a:lnTo>
                    <a:pt x="196220" y="142179"/>
                  </a:lnTo>
                  <a:lnTo>
                    <a:pt x="199273" y="119896"/>
                  </a:lnTo>
                  <a:lnTo>
                    <a:pt x="199083" y="93357"/>
                  </a:lnTo>
                  <a:lnTo>
                    <a:pt x="190062" y="63261"/>
                  </a:lnTo>
                  <a:lnTo>
                    <a:pt x="170765" y="34094"/>
                  </a:lnTo>
                  <a:lnTo>
                    <a:pt x="156057" y="14408"/>
                  </a:lnTo>
                  <a:lnTo>
                    <a:pt x="13573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3"/>
            <p:cNvSpPr/>
            <p:nvPr/>
          </p:nvSpPr>
          <p:spPr>
            <a:xfrm>
              <a:off x="435769" y="2815890"/>
              <a:ext cx="228601" cy="218665"/>
            </a:xfrm>
            <a:custGeom>
              <a:avLst/>
              <a:gdLst/>
              <a:ahLst/>
              <a:cxnLst/>
              <a:rect l="0" t="0" r="0" b="0"/>
              <a:pathLst>
                <a:path w="228601" h="218665">
                  <a:moveTo>
                    <a:pt x="0" y="120191"/>
                  </a:moveTo>
                  <a:lnTo>
                    <a:pt x="19926" y="154341"/>
                  </a:lnTo>
                  <a:lnTo>
                    <a:pt x="44736" y="186415"/>
                  </a:lnTo>
                  <a:lnTo>
                    <a:pt x="69993" y="218664"/>
                  </a:lnTo>
                  <a:lnTo>
                    <a:pt x="70474" y="218383"/>
                  </a:lnTo>
                  <a:lnTo>
                    <a:pt x="71009" y="215955"/>
                  </a:lnTo>
                  <a:lnTo>
                    <a:pt x="71310" y="210125"/>
                  </a:lnTo>
                  <a:lnTo>
                    <a:pt x="62613" y="175017"/>
                  </a:lnTo>
                  <a:lnTo>
                    <a:pt x="50644" y="144515"/>
                  </a:lnTo>
                  <a:lnTo>
                    <a:pt x="39490" y="112825"/>
                  </a:lnTo>
                  <a:lnTo>
                    <a:pt x="34347" y="78931"/>
                  </a:lnTo>
                  <a:lnTo>
                    <a:pt x="29715" y="49070"/>
                  </a:lnTo>
                  <a:lnTo>
                    <a:pt x="29594" y="25945"/>
                  </a:lnTo>
                  <a:lnTo>
                    <a:pt x="34755" y="8846"/>
                  </a:lnTo>
                  <a:lnTo>
                    <a:pt x="41785" y="0"/>
                  </a:lnTo>
                  <a:lnTo>
                    <a:pt x="42938" y="376"/>
                  </a:lnTo>
                  <a:lnTo>
                    <a:pt x="59894" y="11800"/>
                  </a:lnTo>
                  <a:lnTo>
                    <a:pt x="81726" y="42861"/>
                  </a:lnTo>
                  <a:lnTo>
                    <a:pt x="108668" y="77493"/>
                  </a:lnTo>
                  <a:lnTo>
                    <a:pt x="135303" y="107415"/>
                  </a:lnTo>
                  <a:lnTo>
                    <a:pt x="152008" y="125666"/>
                  </a:lnTo>
                  <a:lnTo>
                    <a:pt x="187401" y="155763"/>
                  </a:lnTo>
                  <a:lnTo>
                    <a:pt x="222105" y="179296"/>
                  </a:lnTo>
                  <a:lnTo>
                    <a:pt x="228600" y="1844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4"/>
            <p:cNvSpPr/>
            <p:nvPr/>
          </p:nvSpPr>
          <p:spPr>
            <a:xfrm>
              <a:off x="485775" y="2893219"/>
              <a:ext cx="100014" cy="64295"/>
            </a:xfrm>
            <a:custGeom>
              <a:avLst/>
              <a:gdLst/>
              <a:ahLst/>
              <a:cxnLst/>
              <a:rect l="0" t="0" r="0" b="0"/>
              <a:pathLst>
                <a:path w="100014" h="64295">
                  <a:moveTo>
                    <a:pt x="0" y="64294"/>
                  </a:moveTo>
                  <a:lnTo>
                    <a:pt x="0" y="60501"/>
                  </a:lnTo>
                  <a:lnTo>
                    <a:pt x="2117" y="56523"/>
                  </a:lnTo>
                  <a:lnTo>
                    <a:pt x="4909" y="52109"/>
                  </a:lnTo>
                  <a:lnTo>
                    <a:pt x="6151" y="47501"/>
                  </a:lnTo>
                  <a:lnTo>
                    <a:pt x="14434" y="36652"/>
                  </a:lnTo>
                  <a:lnTo>
                    <a:pt x="30735" y="27176"/>
                  </a:lnTo>
                  <a:lnTo>
                    <a:pt x="63280" y="16069"/>
                  </a:lnTo>
                  <a:lnTo>
                    <a:pt x="10001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5"/>
            <p:cNvSpPr/>
            <p:nvPr/>
          </p:nvSpPr>
          <p:spPr>
            <a:xfrm>
              <a:off x="50006" y="3151914"/>
              <a:ext cx="148157" cy="184218"/>
            </a:xfrm>
            <a:custGeom>
              <a:avLst/>
              <a:gdLst/>
              <a:ahLst/>
              <a:cxnLst/>
              <a:rect l="0" t="0" r="0" b="0"/>
              <a:pathLst>
                <a:path w="148157" h="184218">
                  <a:moveTo>
                    <a:pt x="0" y="27055"/>
                  </a:moveTo>
                  <a:lnTo>
                    <a:pt x="0" y="14054"/>
                  </a:lnTo>
                  <a:lnTo>
                    <a:pt x="3793" y="9356"/>
                  </a:lnTo>
                  <a:lnTo>
                    <a:pt x="9888" y="7283"/>
                  </a:lnTo>
                  <a:lnTo>
                    <a:pt x="22244" y="3998"/>
                  </a:lnTo>
                  <a:lnTo>
                    <a:pt x="32112" y="933"/>
                  </a:lnTo>
                  <a:lnTo>
                    <a:pt x="50261" y="0"/>
                  </a:lnTo>
                  <a:lnTo>
                    <a:pt x="79712" y="8518"/>
                  </a:lnTo>
                  <a:lnTo>
                    <a:pt x="112333" y="19979"/>
                  </a:lnTo>
                  <a:lnTo>
                    <a:pt x="128005" y="29191"/>
                  </a:lnTo>
                  <a:lnTo>
                    <a:pt x="140586" y="41975"/>
                  </a:lnTo>
                  <a:lnTo>
                    <a:pt x="145826" y="51149"/>
                  </a:lnTo>
                  <a:lnTo>
                    <a:pt x="148156" y="60517"/>
                  </a:lnTo>
                  <a:lnTo>
                    <a:pt x="143948" y="85170"/>
                  </a:lnTo>
                  <a:lnTo>
                    <a:pt x="136137" y="105922"/>
                  </a:lnTo>
                  <a:lnTo>
                    <a:pt x="110062" y="141393"/>
                  </a:lnTo>
                  <a:lnTo>
                    <a:pt x="85682" y="163440"/>
                  </a:lnTo>
                  <a:lnTo>
                    <a:pt x="57150" y="18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6"/>
            <p:cNvSpPr/>
            <p:nvPr/>
          </p:nvSpPr>
          <p:spPr>
            <a:xfrm>
              <a:off x="14288" y="3793456"/>
              <a:ext cx="178594" cy="135483"/>
            </a:xfrm>
            <a:custGeom>
              <a:avLst/>
              <a:gdLst/>
              <a:ahLst/>
              <a:cxnLst/>
              <a:rect l="0" t="0" r="0" b="0"/>
              <a:pathLst>
                <a:path w="178594" h="135483">
                  <a:moveTo>
                    <a:pt x="0" y="92744"/>
                  </a:moveTo>
                  <a:lnTo>
                    <a:pt x="7584" y="96536"/>
                  </a:lnTo>
                  <a:lnTo>
                    <a:pt x="9818" y="98447"/>
                  </a:lnTo>
                  <a:lnTo>
                    <a:pt x="26566" y="121335"/>
                  </a:lnTo>
                  <a:lnTo>
                    <a:pt x="27236" y="123711"/>
                  </a:lnTo>
                  <a:lnTo>
                    <a:pt x="32213" y="128467"/>
                  </a:lnTo>
                  <a:lnTo>
                    <a:pt x="38923" y="132433"/>
                  </a:lnTo>
                  <a:lnTo>
                    <a:pt x="49527" y="135482"/>
                  </a:lnTo>
                  <a:lnTo>
                    <a:pt x="49993" y="118811"/>
                  </a:lnTo>
                  <a:lnTo>
                    <a:pt x="41186" y="87526"/>
                  </a:lnTo>
                  <a:lnTo>
                    <a:pt x="38148" y="80900"/>
                  </a:lnTo>
                  <a:lnTo>
                    <a:pt x="35781" y="46000"/>
                  </a:lnTo>
                  <a:lnTo>
                    <a:pt x="35746" y="40748"/>
                  </a:lnTo>
                  <a:lnTo>
                    <a:pt x="37847" y="35768"/>
                  </a:lnTo>
                  <a:lnTo>
                    <a:pt x="39519" y="33329"/>
                  </a:lnTo>
                  <a:lnTo>
                    <a:pt x="43493" y="30618"/>
                  </a:lnTo>
                  <a:lnTo>
                    <a:pt x="49942" y="28736"/>
                  </a:lnTo>
                  <a:lnTo>
                    <a:pt x="53417" y="28577"/>
                  </a:lnTo>
                  <a:lnTo>
                    <a:pt x="57607" y="30623"/>
                  </a:lnTo>
                  <a:lnTo>
                    <a:pt x="84762" y="56093"/>
                  </a:lnTo>
                  <a:lnTo>
                    <a:pt x="89266" y="62696"/>
                  </a:lnTo>
                  <a:lnTo>
                    <a:pt x="92061" y="68277"/>
                  </a:lnTo>
                  <a:lnTo>
                    <a:pt x="95949" y="73403"/>
                  </a:lnTo>
                  <a:lnTo>
                    <a:pt x="100323" y="76211"/>
                  </a:lnTo>
                  <a:lnTo>
                    <a:pt x="113887" y="78418"/>
                  </a:lnTo>
                  <a:lnTo>
                    <a:pt x="114177" y="74653"/>
                  </a:lnTo>
                  <a:lnTo>
                    <a:pt x="112128" y="70681"/>
                  </a:lnTo>
                  <a:lnTo>
                    <a:pt x="109366" y="66269"/>
                  </a:lnTo>
                  <a:lnTo>
                    <a:pt x="95822" y="33720"/>
                  </a:lnTo>
                  <a:lnTo>
                    <a:pt x="93257" y="19305"/>
                  </a:lnTo>
                  <a:lnTo>
                    <a:pt x="92902" y="4671"/>
                  </a:lnTo>
                  <a:lnTo>
                    <a:pt x="93685" y="3072"/>
                  </a:lnTo>
                  <a:lnTo>
                    <a:pt x="95000" y="2007"/>
                  </a:lnTo>
                  <a:lnTo>
                    <a:pt x="98578" y="822"/>
                  </a:lnTo>
                  <a:lnTo>
                    <a:pt x="109662" y="0"/>
                  </a:lnTo>
                  <a:lnTo>
                    <a:pt x="114355" y="2047"/>
                  </a:lnTo>
                  <a:lnTo>
                    <a:pt x="147769" y="26888"/>
                  </a:lnTo>
                  <a:lnTo>
                    <a:pt x="168348" y="46047"/>
                  </a:lnTo>
                  <a:lnTo>
                    <a:pt x="175205" y="49539"/>
                  </a:lnTo>
                  <a:lnTo>
                    <a:pt x="178593" y="57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7"/>
            <p:cNvSpPr/>
            <p:nvPr/>
          </p:nvSpPr>
          <p:spPr>
            <a:xfrm>
              <a:off x="122981" y="3644848"/>
              <a:ext cx="119908" cy="168468"/>
            </a:xfrm>
            <a:custGeom>
              <a:avLst/>
              <a:gdLst/>
              <a:ahLst/>
              <a:cxnLst/>
              <a:rect l="0" t="0" r="0" b="0"/>
              <a:pathLst>
                <a:path w="119908" h="168468">
                  <a:moveTo>
                    <a:pt x="19894" y="84190"/>
                  </a:moveTo>
                  <a:lnTo>
                    <a:pt x="19894" y="87982"/>
                  </a:lnTo>
                  <a:lnTo>
                    <a:pt x="20688" y="89099"/>
                  </a:lnTo>
                  <a:lnTo>
                    <a:pt x="22011" y="89844"/>
                  </a:lnTo>
                  <a:lnTo>
                    <a:pt x="23686" y="90340"/>
                  </a:lnTo>
                  <a:lnTo>
                    <a:pt x="55854" y="120241"/>
                  </a:lnTo>
                  <a:lnTo>
                    <a:pt x="90711" y="155008"/>
                  </a:lnTo>
                  <a:lnTo>
                    <a:pt x="104172" y="168467"/>
                  </a:lnTo>
                  <a:lnTo>
                    <a:pt x="104654" y="168156"/>
                  </a:lnTo>
                  <a:lnTo>
                    <a:pt x="105190" y="165693"/>
                  </a:lnTo>
                  <a:lnTo>
                    <a:pt x="104539" y="164719"/>
                  </a:lnTo>
                  <a:lnTo>
                    <a:pt x="103312" y="164070"/>
                  </a:lnTo>
                  <a:lnTo>
                    <a:pt x="101700" y="163637"/>
                  </a:lnTo>
                  <a:lnTo>
                    <a:pt x="97792" y="158922"/>
                  </a:lnTo>
                  <a:lnTo>
                    <a:pt x="92615" y="152329"/>
                  </a:lnTo>
                  <a:lnTo>
                    <a:pt x="56899" y="124394"/>
                  </a:lnTo>
                  <a:lnTo>
                    <a:pt x="27151" y="89610"/>
                  </a:lnTo>
                  <a:lnTo>
                    <a:pt x="6244" y="56090"/>
                  </a:lnTo>
                  <a:lnTo>
                    <a:pt x="1921" y="46301"/>
                  </a:lnTo>
                  <a:lnTo>
                    <a:pt x="0" y="36659"/>
                  </a:lnTo>
                  <a:lnTo>
                    <a:pt x="1263" y="27081"/>
                  </a:lnTo>
                  <a:lnTo>
                    <a:pt x="2711" y="22305"/>
                  </a:lnTo>
                  <a:lnTo>
                    <a:pt x="8553" y="14881"/>
                  </a:lnTo>
                  <a:lnTo>
                    <a:pt x="25238" y="3648"/>
                  </a:lnTo>
                  <a:lnTo>
                    <a:pt x="42909" y="0"/>
                  </a:lnTo>
                  <a:lnTo>
                    <a:pt x="52083" y="1264"/>
                  </a:lnTo>
                  <a:lnTo>
                    <a:pt x="75245" y="12998"/>
                  </a:lnTo>
                  <a:lnTo>
                    <a:pt x="81007" y="18418"/>
                  </a:lnTo>
                  <a:lnTo>
                    <a:pt x="86214" y="26118"/>
                  </a:lnTo>
                  <a:lnTo>
                    <a:pt x="89815" y="39378"/>
                  </a:lnTo>
                  <a:lnTo>
                    <a:pt x="88541" y="48663"/>
                  </a:lnTo>
                  <a:lnTo>
                    <a:pt x="76799" y="80600"/>
                  </a:lnTo>
                  <a:lnTo>
                    <a:pt x="65899" y="100532"/>
                  </a:lnTo>
                  <a:lnTo>
                    <a:pt x="62894" y="109581"/>
                  </a:lnTo>
                  <a:lnTo>
                    <a:pt x="59378" y="114789"/>
                  </a:lnTo>
                  <a:lnTo>
                    <a:pt x="58917" y="117289"/>
                  </a:lnTo>
                  <a:lnTo>
                    <a:pt x="59403" y="119750"/>
                  </a:lnTo>
                  <a:lnTo>
                    <a:pt x="63879" y="127005"/>
                  </a:lnTo>
                  <a:lnTo>
                    <a:pt x="65886" y="129402"/>
                  </a:lnTo>
                  <a:lnTo>
                    <a:pt x="72350" y="132065"/>
                  </a:lnTo>
                  <a:lnTo>
                    <a:pt x="107302" y="140594"/>
                  </a:lnTo>
                  <a:lnTo>
                    <a:pt x="119907" y="1413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8"/>
            <p:cNvSpPr/>
            <p:nvPr/>
          </p:nvSpPr>
          <p:spPr>
            <a:xfrm>
              <a:off x="193319" y="3536156"/>
              <a:ext cx="154973" cy="206715"/>
            </a:xfrm>
            <a:custGeom>
              <a:avLst/>
              <a:gdLst/>
              <a:ahLst/>
              <a:cxnLst/>
              <a:rect l="0" t="0" r="0" b="0"/>
              <a:pathLst>
                <a:path w="154973" h="206715">
                  <a:moveTo>
                    <a:pt x="20994" y="114300"/>
                  </a:moveTo>
                  <a:lnTo>
                    <a:pt x="20994" y="118092"/>
                  </a:lnTo>
                  <a:lnTo>
                    <a:pt x="21787" y="119210"/>
                  </a:lnTo>
                  <a:lnTo>
                    <a:pt x="23110" y="119955"/>
                  </a:lnTo>
                  <a:lnTo>
                    <a:pt x="24786" y="120451"/>
                  </a:lnTo>
                  <a:lnTo>
                    <a:pt x="60190" y="146263"/>
                  </a:lnTo>
                  <a:lnTo>
                    <a:pt x="93383" y="173920"/>
                  </a:lnTo>
                  <a:lnTo>
                    <a:pt x="108082" y="190782"/>
                  </a:lnTo>
                  <a:lnTo>
                    <a:pt x="127631" y="206714"/>
                  </a:lnTo>
                  <a:lnTo>
                    <a:pt x="96770" y="177906"/>
                  </a:lnTo>
                  <a:lnTo>
                    <a:pt x="64280" y="154691"/>
                  </a:lnTo>
                  <a:lnTo>
                    <a:pt x="29030" y="126199"/>
                  </a:lnTo>
                  <a:lnTo>
                    <a:pt x="0" y="93324"/>
                  </a:lnTo>
                  <a:lnTo>
                    <a:pt x="3484" y="93003"/>
                  </a:lnTo>
                  <a:lnTo>
                    <a:pt x="35527" y="107348"/>
                  </a:lnTo>
                  <a:lnTo>
                    <a:pt x="64829" y="123997"/>
                  </a:lnTo>
                  <a:lnTo>
                    <a:pt x="99703" y="137822"/>
                  </a:lnTo>
                  <a:lnTo>
                    <a:pt x="125423" y="149981"/>
                  </a:lnTo>
                  <a:lnTo>
                    <a:pt x="128713" y="152375"/>
                  </a:lnTo>
                  <a:lnTo>
                    <a:pt x="136602" y="155035"/>
                  </a:lnTo>
                  <a:lnTo>
                    <a:pt x="140928" y="155744"/>
                  </a:lnTo>
                  <a:lnTo>
                    <a:pt x="147852" y="154416"/>
                  </a:lnTo>
                  <a:lnTo>
                    <a:pt x="150810" y="152950"/>
                  </a:lnTo>
                  <a:lnTo>
                    <a:pt x="152781" y="151179"/>
                  </a:lnTo>
                  <a:lnTo>
                    <a:pt x="154972" y="147095"/>
                  </a:lnTo>
                  <a:lnTo>
                    <a:pt x="153969" y="144895"/>
                  </a:lnTo>
                  <a:lnTo>
                    <a:pt x="140477" y="129510"/>
                  </a:lnTo>
                  <a:lnTo>
                    <a:pt x="122013" y="96115"/>
                  </a:lnTo>
                  <a:lnTo>
                    <a:pt x="98484" y="60600"/>
                  </a:lnTo>
                  <a:lnTo>
                    <a:pt x="81426" y="40693"/>
                  </a:lnTo>
                  <a:lnTo>
                    <a:pt x="64300" y="25463"/>
                  </a:lnTo>
                  <a:lnTo>
                    <a:pt x="4956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9"/>
            <p:cNvSpPr/>
            <p:nvPr/>
          </p:nvSpPr>
          <p:spPr>
            <a:xfrm>
              <a:off x="271463" y="3480481"/>
              <a:ext cx="157163" cy="154453"/>
            </a:xfrm>
            <a:custGeom>
              <a:avLst/>
              <a:gdLst/>
              <a:ahLst/>
              <a:cxnLst/>
              <a:rect l="0" t="0" r="0" b="0"/>
              <a:pathLst>
                <a:path w="157163" h="154453">
                  <a:moveTo>
                    <a:pt x="0" y="84250"/>
                  </a:moveTo>
                  <a:lnTo>
                    <a:pt x="7584" y="88042"/>
                  </a:lnTo>
                  <a:lnTo>
                    <a:pt x="13425" y="94138"/>
                  </a:lnTo>
                  <a:lnTo>
                    <a:pt x="35027" y="125368"/>
                  </a:lnTo>
                  <a:lnTo>
                    <a:pt x="47811" y="142320"/>
                  </a:lnTo>
                  <a:lnTo>
                    <a:pt x="69708" y="154452"/>
                  </a:lnTo>
                  <a:lnTo>
                    <a:pt x="70284" y="154070"/>
                  </a:lnTo>
                  <a:lnTo>
                    <a:pt x="70925" y="151529"/>
                  </a:lnTo>
                  <a:lnTo>
                    <a:pt x="71285" y="145636"/>
                  </a:lnTo>
                  <a:lnTo>
                    <a:pt x="56958" y="110502"/>
                  </a:lnTo>
                  <a:lnTo>
                    <a:pt x="45218" y="77594"/>
                  </a:lnTo>
                  <a:lnTo>
                    <a:pt x="31747" y="45608"/>
                  </a:lnTo>
                  <a:lnTo>
                    <a:pt x="28059" y="16819"/>
                  </a:lnTo>
                  <a:lnTo>
                    <a:pt x="24906" y="11154"/>
                  </a:lnTo>
                  <a:lnTo>
                    <a:pt x="24541" y="8532"/>
                  </a:lnTo>
                  <a:lnTo>
                    <a:pt x="27887" y="0"/>
                  </a:lnTo>
                  <a:lnTo>
                    <a:pt x="28910" y="302"/>
                  </a:lnTo>
                  <a:lnTo>
                    <a:pt x="63060" y="26178"/>
                  </a:lnTo>
                  <a:lnTo>
                    <a:pt x="96739" y="59573"/>
                  </a:lnTo>
                  <a:lnTo>
                    <a:pt x="132278" y="88937"/>
                  </a:lnTo>
                  <a:lnTo>
                    <a:pt x="150600" y="107254"/>
                  </a:lnTo>
                  <a:lnTo>
                    <a:pt x="157162" y="119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0"/>
            <p:cNvSpPr/>
            <p:nvPr/>
          </p:nvSpPr>
          <p:spPr>
            <a:xfrm>
              <a:off x="307181" y="3536156"/>
              <a:ext cx="50008" cy="21433"/>
            </a:xfrm>
            <a:custGeom>
              <a:avLst/>
              <a:gdLst/>
              <a:ahLst/>
              <a:cxnLst/>
              <a:rect l="0" t="0" r="0" b="0"/>
              <a:pathLst>
                <a:path w="50008" h="21433">
                  <a:moveTo>
                    <a:pt x="0" y="21432"/>
                  </a:moveTo>
                  <a:lnTo>
                    <a:pt x="0" y="17639"/>
                  </a:lnTo>
                  <a:lnTo>
                    <a:pt x="794" y="16522"/>
                  </a:lnTo>
                  <a:lnTo>
                    <a:pt x="2117" y="15777"/>
                  </a:lnTo>
                  <a:lnTo>
                    <a:pt x="35960" y="5507"/>
                  </a:lnTo>
                  <a:lnTo>
                    <a:pt x="5000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Translation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4724400"/>
            <a:ext cx="5943600" cy="1600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From code to protein</a:t>
            </a:r>
          </a:p>
          <a:p>
            <a:r>
              <a:rPr lang="en-US" sz="4000" dirty="0" smtClean="0"/>
              <a:t>Protein Synthesis</a:t>
            </a:r>
            <a:endParaRPr lang="en-US" sz="4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09800"/>
            <a:ext cx="950458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4800" b="1" dirty="0" err="1" smtClean="0">
                <a:solidFill>
                  <a:srgbClr val="009900"/>
                </a:solidFill>
              </a:rPr>
              <a:t>mRNA</a:t>
            </a:r>
            <a:r>
              <a:rPr lang="fr-FR" sz="4800" b="1" dirty="0" smtClean="0">
                <a:solidFill>
                  <a:srgbClr val="009900"/>
                </a:solidFill>
              </a:rPr>
              <a:t>: G  C  C  U  G G  C A  U A  A U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5400" b="1" dirty="0" smtClean="0">
                <a:solidFill>
                  <a:srgbClr val="FF0066"/>
                </a:solidFill>
              </a:rPr>
              <a:t>DNA:   </a:t>
            </a:r>
            <a:r>
              <a:rPr lang="fr-FR" sz="4800" b="1" dirty="0" smtClean="0">
                <a:solidFill>
                  <a:srgbClr val="FF0066"/>
                </a:solidFill>
              </a:rPr>
              <a:t>C  G  G A  C  C  G T  A  T  T  A </a:t>
            </a:r>
            <a:endParaRPr lang="en-US" sz="4800" b="1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1991" y="3048000"/>
            <a:ext cx="71020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Ala – </a:t>
            </a:r>
            <a:r>
              <a:rPr lang="en-US" sz="6600" dirty="0" err="1" smtClean="0">
                <a:solidFill>
                  <a:srgbClr val="C00000"/>
                </a:solidFill>
              </a:rPr>
              <a:t>Trp</a:t>
            </a:r>
            <a:r>
              <a:rPr lang="en-US" sz="6600" dirty="0" smtClean="0">
                <a:solidFill>
                  <a:srgbClr val="C00000"/>
                </a:solidFill>
              </a:rPr>
              <a:t> – His – </a:t>
            </a:r>
            <a:r>
              <a:rPr lang="en-US" sz="6600" dirty="0" err="1" smtClean="0">
                <a:solidFill>
                  <a:srgbClr val="C00000"/>
                </a:solidFill>
              </a:rPr>
              <a:t>Asn</a:t>
            </a:r>
            <a:endParaRPr lang="en-US" sz="6600" dirty="0"/>
          </a:p>
        </p:txBody>
      </p:sp>
      <p:grpSp>
        <p:nvGrpSpPr>
          <p:cNvPr id="32" name="SMARTInkShape-Group7"/>
          <p:cNvGrpSpPr/>
          <p:nvPr/>
        </p:nvGrpSpPr>
        <p:grpSpPr>
          <a:xfrm>
            <a:off x="607219" y="2114550"/>
            <a:ext cx="2093120" cy="357189"/>
            <a:chOff x="607219" y="2114550"/>
            <a:chExt cx="2093120" cy="357189"/>
          </a:xfrm>
        </p:grpSpPr>
        <p:sp>
          <p:nvSpPr>
            <p:cNvPr id="20" name="SMARTInkShape-20"/>
            <p:cNvSpPr/>
            <p:nvPr/>
          </p:nvSpPr>
          <p:spPr>
            <a:xfrm>
              <a:off x="1900238" y="2300288"/>
              <a:ext cx="7144" cy="35719"/>
            </a:xfrm>
            <a:custGeom>
              <a:avLst/>
              <a:gdLst/>
              <a:ahLst/>
              <a:cxnLst/>
              <a:rect l="0" t="0" r="0" b="0"/>
              <a:pathLst>
                <a:path w="7144" h="35719">
                  <a:moveTo>
                    <a:pt x="0" y="0"/>
                  </a:moveTo>
                  <a:lnTo>
                    <a:pt x="0" y="19150"/>
                  </a:lnTo>
                  <a:lnTo>
                    <a:pt x="5654" y="28901"/>
                  </a:lnTo>
                  <a:lnTo>
                    <a:pt x="7143" y="357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"/>
            <p:cNvSpPr/>
            <p:nvPr/>
          </p:nvSpPr>
          <p:spPr>
            <a:xfrm>
              <a:off x="1964531" y="2237602"/>
              <a:ext cx="90319" cy="205007"/>
            </a:xfrm>
            <a:custGeom>
              <a:avLst/>
              <a:gdLst/>
              <a:ahLst/>
              <a:cxnLst/>
              <a:rect l="0" t="0" r="0" b="0"/>
              <a:pathLst>
                <a:path w="90319" h="205007">
                  <a:moveTo>
                    <a:pt x="0" y="126979"/>
                  </a:moveTo>
                  <a:lnTo>
                    <a:pt x="10613" y="139179"/>
                  </a:lnTo>
                  <a:lnTo>
                    <a:pt x="18667" y="154671"/>
                  </a:lnTo>
                  <a:lnTo>
                    <a:pt x="26080" y="162701"/>
                  </a:lnTo>
                  <a:lnTo>
                    <a:pt x="40739" y="196091"/>
                  </a:lnTo>
                  <a:lnTo>
                    <a:pt x="41447" y="199248"/>
                  </a:lnTo>
                  <a:lnTo>
                    <a:pt x="42713" y="201352"/>
                  </a:lnTo>
                  <a:lnTo>
                    <a:pt x="44350" y="202754"/>
                  </a:lnTo>
                  <a:lnTo>
                    <a:pt x="48889" y="205006"/>
                  </a:lnTo>
                  <a:lnTo>
                    <a:pt x="49262" y="204397"/>
                  </a:lnTo>
                  <a:lnTo>
                    <a:pt x="49676" y="201604"/>
                  </a:lnTo>
                  <a:lnTo>
                    <a:pt x="47743" y="197717"/>
                  </a:lnTo>
                  <a:lnTo>
                    <a:pt x="44238" y="191756"/>
                  </a:lnTo>
                  <a:lnTo>
                    <a:pt x="33205" y="161821"/>
                  </a:lnTo>
                  <a:lnTo>
                    <a:pt x="26155" y="133422"/>
                  </a:lnTo>
                  <a:lnTo>
                    <a:pt x="19039" y="103665"/>
                  </a:lnTo>
                  <a:lnTo>
                    <a:pt x="11903" y="74739"/>
                  </a:lnTo>
                  <a:lnTo>
                    <a:pt x="4762" y="46060"/>
                  </a:lnTo>
                  <a:lnTo>
                    <a:pt x="418" y="12549"/>
                  </a:lnTo>
                  <a:lnTo>
                    <a:pt x="37" y="0"/>
                  </a:lnTo>
                  <a:lnTo>
                    <a:pt x="4250" y="1223"/>
                  </a:lnTo>
                  <a:lnTo>
                    <a:pt x="13430" y="6374"/>
                  </a:lnTo>
                  <a:lnTo>
                    <a:pt x="44642" y="32196"/>
                  </a:lnTo>
                  <a:lnTo>
                    <a:pt x="65292" y="50871"/>
                  </a:lnTo>
                  <a:lnTo>
                    <a:pt x="87129" y="84272"/>
                  </a:lnTo>
                  <a:lnTo>
                    <a:pt x="90318" y="95034"/>
                  </a:lnTo>
                  <a:lnTo>
                    <a:pt x="89619" y="105108"/>
                  </a:lnTo>
                  <a:lnTo>
                    <a:pt x="86662" y="114084"/>
                  </a:lnTo>
                  <a:lnTo>
                    <a:pt x="76010" y="128917"/>
                  </a:lnTo>
                  <a:lnTo>
                    <a:pt x="65208" y="136373"/>
                  </a:lnTo>
                  <a:lnTo>
                    <a:pt x="43220" y="140300"/>
                  </a:lnTo>
                  <a:lnTo>
                    <a:pt x="35613" y="140837"/>
                  </a:lnTo>
                  <a:lnTo>
                    <a:pt x="29586" y="138959"/>
                  </a:lnTo>
                  <a:lnTo>
                    <a:pt x="21432" y="1341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2"/>
            <p:cNvSpPr/>
            <p:nvPr/>
          </p:nvSpPr>
          <p:spPr>
            <a:xfrm>
              <a:off x="2078831" y="2114550"/>
              <a:ext cx="121445" cy="214314"/>
            </a:xfrm>
            <a:custGeom>
              <a:avLst/>
              <a:gdLst/>
              <a:ahLst/>
              <a:cxnLst/>
              <a:rect l="0" t="0" r="0" b="0"/>
              <a:pathLst>
                <a:path w="121445" h="214314">
                  <a:moveTo>
                    <a:pt x="0" y="0"/>
                  </a:moveTo>
                  <a:lnTo>
                    <a:pt x="7585" y="3792"/>
                  </a:lnTo>
                  <a:lnTo>
                    <a:pt x="13425" y="9888"/>
                  </a:lnTo>
                  <a:lnTo>
                    <a:pt x="17873" y="17094"/>
                  </a:lnTo>
                  <a:lnTo>
                    <a:pt x="32526" y="45366"/>
                  </a:lnTo>
                  <a:lnTo>
                    <a:pt x="50316" y="79546"/>
                  </a:lnTo>
                  <a:lnTo>
                    <a:pt x="69118" y="113080"/>
                  </a:lnTo>
                  <a:lnTo>
                    <a:pt x="87325" y="147544"/>
                  </a:lnTo>
                  <a:lnTo>
                    <a:pt x="101505" y="178105"/>
                  </a:lnTo>
                  <a:lnTo>
                    <a:pt x="118831" y="205872"/>
                  </a:lnTo>
                  <a:lnTo>
                    <a:pt x="121444" y="214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"/>
            <p:cNvSpPr/>
            <p:nvPr/>
          </p:nvSpPr>
          <p:spPr>
            <a:xfrm>
              <a:off x="2050256" y="2194613"/>
              <a:ext cx="257176" cy="119963"/>
            </a:xfrm>
            <a:custGeom>
              <a:avLst/>
              <a:gdLst/>
              <a:ahLst/>
              <a:cxnLst/>
              <a:rect l="0" t="0" r="0" b="0"/>
              <a:pathLst>
                <a:path w="257176" h="119963">
                  <a:moveTo>
                    <a:pt x="0" y="55668"/>
                  </a:moveTo>
                  <a:lnTo>
                    <a:pt x="9888" y="40126"/>
                  </a:lnTo>
                  <a:lnTo>
                    <a:pt x="17095" y="32886"/>
                  </a:lnTo>
                  <a:lnTo>
                    <a:pt x="50276" y="16989"/>
                  </a:lnTo>
                  <a:lnTo>
                    <a:pt x="76986" y="8577"/>
                  </a:lnTo>
                  <a:lnTo>
                    <a:pt x="105008" y="1851"/>
                  </a:lnTo>
                  <a:lnTo>
                    <a:pt x="123929" y="0"/>
                  </a:lnTo>
                  <a:lnTo>
                    <a:pt x="152431" y="6542"/>
                  </a:lnTo>
                  <a:lnTo>
                    <a:pt x="184803" y="18859"/>
                  </a:lnTo>
                  <a:lnTo>
                    <a:pt x="217541" y="45529"/>
                  </a:lnTo>
                  <a:lnTo>
                    <a:pt x="237572" y="80815"/>
                  </a:lnTo>
                  <a:lnTo>
                    <a:pt x="247842" y="103420"/>
                  </a:lnTo>
                  <a:lnTo>
                    <a:pt x="249852" y="109435"/>
                  </a:lnTo>
                  <a:lnTo>
                    <a:pt x="257175" y="1199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"/>
            <p:cNvSpPr/>
            <p:nvPr/>
          </p:nvSpPr>
          <p:spPr>
            <a:xfrm>
              <a:off x="2346796" y="2144693"/>
              <a:ext cx="353543" cy="162281"/>
            </a:xfrm>
            <a:custGeom>
              <a:avLst/>
              <a:gdLst/>
              <a:ahLst/>
              <a:cxnLst/>
              <a:rect l="0" t="0" r="0" b="0"/>
              <a:pathLst>
                <a:path w="353543" h="162281">
                  <a:moveTo>
                    <a:pt x="10642" y="84157"/>
                  </a:moveTo>
                  <a:lnTo>
                    <a:pt x="1822" y="117317"/>
                  </a:lnTo>
                  <a:lnTo>
                    <a:pt x="0" y="122932"/>
                  </a:lnTo>
                  <a:lnTo>
                    <a:pt x="91" y="133405"/>
                  </a:lnTo>
                  <a:lnTo>
                    <a:pt x="2777" y="142558"/>
                  </a:lnTo>
                  <a:lnTo>
                    <a:pt x="10970" y="154901"/>
                  </a:lnTo>
                  <a:lnTo>
                    <a:pt x="13242" y="157513"/>
                  </a:lnTo>
                  <a:lnTo>
                    <a:pt x="19999" y="160416"/>
                  </a:lnTo>
                  <a:lnTo>
                    <a:pt x="37273" y="162280"/>
                  </a:lnTo>
                  <a:lnTo>
                    <a:pt x="51252" y="158810"/>
                  </a:lnTo>
                  <a:lnTo>
                    <a:pt x="65449" y="152755"/>
                  </a:lnTo>
                  <a:lnTo>
                    <a:pt x="72836" y="146130"/>
                  </a:lnTo>
                  <a:lnTo>
                    <a:pt x="75917" y="142141"/>
                  </a:lnTo>
                  <a:lnTo>
                    <a:pt x="79340" y="131359"/>
                  </a:lnTo>
                  <a:lnTo>
                    <a:pt x="80068" y="119423"/>
                  </a:lnTo>
                  <a:lnTo>
                    <a:pt x="71976" y="90143"/>
                  </a:lnTo>
                  <a:lnTo>
                    <a:pt x="54917" y="57546"/>
                  </a:lnTo>
                  <a:lnTo>
                    <a:pt x="48576" y="47724"/>
                  </a:lnTo>
                  <a:lnTo>
                    <a:pt x="30767" y="32303"/>
                  </a:lnTo>
                  <a:lnTo>
                    <a:pt x="29615" y="29744"/>
                  </a:lnTo>
                  <a:lnTo>
                    <a:pt x="29641" y="27244"/>
                  </a:lnTo>
                  <a:lnTo>
                    <a:pt x="30451" y="24784"/>
                  </a:lnTo>
                  <a:lnTo>
                    <a:pt x="35586" y="19933"/>
                  </a:lnTo>
                  <a:lnTo>
                    <a:pt x="43159" y="15926"/>
                  </a:lnTo>
                  <a:lnTo>
                    <a:pt x="51817" y="14144"/>
                  </a:lnTo>
                  <a:lnTo>
                    <a:pt x="82798" y="20678"/>
                  </a:lnTo>
                  <a:lnTo>
                    <a:pt x="110796" y="33342"/>
                  </a:lnTo>
                  <a:lnTo>
                    <a:pt x="144166" y="56040"/>
                  </a:lnTo>
                  <a:lnTo>
                    <a:pt x="172395" y="78750"/>
                  </a:lnTo>
                  <a:lnTo>
                    <a:pt x="191927" y="102348"/>
                  </a:lnTo>
                  <a:lnTo>
                    <a:pt x="195854" y="113977"/>
                  </a:lnTo>
                  <a:lnTo>
                    <a:pt x="197617" y="115943"/>
                  </a:lnTo>
                  <a:lnTo>
                    <a:pt x="199585" y="117254"/>
                  </a:lnTo>
                  <a:lnTo>
                    <a:pt x="200898" y="118922"/>
                  </a:lnTo>
                  <a:lnTo>
                    <a:pt x="203420" y="126657"/>
                  </a:lnTo>
                  <a:lnTo>
                    <a:pt x="203493" y="123120"/>
                  </a:lnTo>
                  <a:lnTo>
                    <a:pt x="201393" y="119201"/>
                  </a:lnTo>
                  <a:lnTo>
                    <a:pt x="199721" y="117045"/>
                  </a:lnTo>
                  <a:lnTo>
                    <a:pt x="199401" y="114020"/>
                  </a:lnTo>
                  <a:lnTo>
                    <a:pt x="207108" y="79259"/>
                  </a:lnTo>
                  <a:lnTo>
                    <a:pt x="225740" y="47793"/>
                  </a:lnTo>
                  <a:lnTo>
                    <a:pt x="235622" y="34658"/>
                  </a:lnTo>
                  <a:lnTo>
                    <a:pt x="264488" y="12130"/>
                  </a:lnTo>
                  <a:lnTo>
                    <a:pt x="284298" y="1961"/>
                  </a:lnTo>
                  <a:lnTo>
                    <a:pt x="293927" y="0"/>
                  </a:lnTo>
                  <a:lnTo>
                    <a:pt x="298717" y="1065"/>
                  </a:lnTo>
                  <a:lnTo>
                    <a:pt x="313044" y="10148"/>
                  </a:lnTo>
                  <a:lnTo>
                    <a:pt x="329990" y="27440"/>
                  </a:lnTo>
                  <a:lnTo>
                    <a:pt x="341217" y="49935"/>
                  </a:lnTo>
                  <a:lnTo>
                    <a:pt x="351370" y="82237"/>
                  </a:lnTo>
                  <a:lnTo>
                    <a:pt x="353542" y="984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"/>
            <p:cNvSpPr/>
            <p:nvPr/>
          </p:nvSpPr>
          <p:spPr>
            <a:xfrm>
              <a:off x="762333" y="2271713"/>
              <a:ext cx="44912" cy="200026"/>
            </a:xfrm>
            <a:custGeom>
              <a:avLst/>
              <a:gdLst/>
              <a:ahLst/>
              <a:cxnLst/>
              <a:rect l="0" t="0" r="0" b="0"/>
              <a:pathLst>
                <a:path w="44912" h="200026">
                  <a:moveTo>
                    <a:pt x="9192" y="0"/>
                  </a:moveTo>
                  <a:lnTo>
                    <a:pt x="1607" y="3792"/>
                  </a:lnTo>
                  <a:lnTo>
                    <a:pt x="167" y="5703"/>
                  </a:lnTo>
                  <a:lnTo>
                    <a:pt x="0" y="7770"/>
                  </a:lnTo>
                  <a:lnTo>
                    <a:pt x="9766" y="38478"/>
                  </a:lnTo>
                  <a:lnTo>
                    <a:pt x="20380" y="72594"/>
                  </a:lnTo>
                  <a:lnTo>
                    <a:pt x="24984" y="105738"/>
                  </a:lnTo>
                  <a:lnTo>
                    <a:pt x="34790" y="137778"/>
                  </a:lnTo>
                  <a:lnTo>
                    <a:pt x="42415" y="173070"/>
                  </a:lnTo>
                  <a:lnTo>
                    <a:pt x="44911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6"/>
            <p:cNvSpPr/>
            <p:nvPr/>
          </p:nvSpPr>
          <p:spPr>
            <a:xfrm>
              <a:off x="607219" y="2250281"/>
              <a:ext cx="257176" cy="57151"/>
            </a:xfrm>
            <a:custGeom>
              <a:avLst/>
              <a:gdLst/>
              <a:ahLst/>
              <a:cxnLst/>
              <a:rect l="0" t="0" r="0" b="0"/>
              <a:pathLst>
                <a:path w="257176" h="57151">
                  <a:moveTo>
                    <a:pt x="0" y="57150"/>
                  </a:moveTo>
                  <a:lnTo>
                    <a:pt x="3792" y="49565"/>
                  </a:lnTo>
                  <a:lnTo>
                    <a:pt x="9887" y="43725"/>
                  </a:lnTo>
                  <a:lnTo>
                    <a:pt x="24361" y="35975"/>
                  </a:lnTo>
                  <a:lnTo>
                    <a:pt x="54377" y="26245"/>
                  </a:lnTo>
                  <a:lnTo>
                    <a:pt x="85344" y="19065"/>
                  </a:lnTo>
                  <a:lnTo>
                    <a:pt x="119655" y="11911"/>
                  </a:lnTo>
                  <a:lnTo>
                    <a:pt x="154957" y="4764"/>
                  </a:lnTo>
                  <a:lnTo>
                    <a:pt x="190552" y="1412"/>
                  </a:lnTo>
                  <a:lnTo>
                    <a:pt x="222442" y="418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"/>
            <p:cNvSpPr/>
            <p:nvPr/>
          </p:nvSpPr>
          <p:spPr>
            <a:xfrm>
              <a:off x="878681" y="2328863"/>
              <a:ext cx="107158" cy="128456"/>
            </a:xfrm>
            <a:custGeom>
              <a:avLst/>
              <a:gdLst/>
              <a:ahLst/>
              <a:cxnLst/>
              <a:rect l="0" t="0" r="0" b="0"/>
              <a:pathLst>
                <a:path w="107158" h="128456">
                  <a:moveTo>
                    <a:pt x="0" y="71437"/>
                  </a:moveTo>
                  <a:lnTo>
                    <a:pt x="0" y="87531"/>
                  </a:lnTo>
                  <a:lnTo>
                    <a:pt x="2117" y="92613"/>
                  </a:lnTo>
                  <a:lnTo>
                    <a:pt x="3793" y="95079"/>
                  </a:lnTo>
                  <a:lnTo>
                    <a:pt x="8819" y="112788"/>
                  </a:lnTo>
                  <a:lnTo>
                    <a:pt x="17683" y="125213"/>
                  </a:lnTo>
                  <a:lnTo>
                    <a:pt x="17345" y="126338"/>
                  </a:lnTo>
                  <a:lnTo>
                    <a:pt x="16326" y="127087"/>
                  </a:lnTo>
                  <a:lnTo>
                    <a:pt x="16440" y="127587"/>
                  </a:lnTo>
                  <a:lnTo>
                    <a:pt x="20617" y="128455"/>
                  </a:lnTo>
                  <a:lnTo>
                    <a:pt x="21070" y="126412"/>
                  </a:lnTo>
                  <a:lnTo>
                    <a:pt x="21190" y="124755"/>
                  </a:lnTo>
                  <a:lnTo>
                    <a:pt x="30241" y="92626"/>
                  </a:lnTo>
                  <a:lnTo>
                    <a:pt x="33284" y="82442"/>
                  </a:lnTo>
                  <a:lnTo>
                    <a:pt x="36585" y="64114"/>
                  </a:lnTo>
                  <a:lnTo>
                    <a:pt x="56852" y="28703"/>
                  </a:lnTo>
                  <a:lnTo>
                    <a:pt x="62574" y="19900"/>
                  </a:lnTo>
                  <a:lnTo>
                    <a:pt x="79183" y="7782"/>
                  </a:lnTo>
                  <a:lnTo>
                    <a:pt x="90930" y="2305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8"/>
            <p:cNvSpPr/>
            <p:nvPr/>
          </p:nvSpPr>
          <p:spPr>
            <a:xfrm>
              <a:off x="1057497" y="2358060"/>
              <a:ext cx="164085" cy="98176"/>
            </a:xfrm>
            <a:custGeom>
              <a:avLst/>
              <a:gdLst/>
              <a:ahLst/>
              <a:cxnLst/>
              <a:rect l="0" t="0" r="0" b="0"/>
              <a:pathLst>
                <a:path w="164085" h="98176">
                  <a:moveTo>
                    <a:pt x="99791" y="35096"/>
                  </a:moveTo>
                  <a:lnTo>
                    <a:pt x="103583" y="31304"/>
                  </a:lnTo>
                  <a:lnTo>
                    <a:pt x="107561" y="29442"/>
                  </a:lnTo>
                  <a:lnTo>
                    <a:pt x="109734" y="28945"/>
                  </a:lnTo>
                  <a:lnTo>
                    <a:pt x="110388" y="28614"/>
                  </a:lnTo>
                  <a:lnTo>
                    <a:pt x="110030" y="28394"/>
                  </a:lnTo>
                  <a:lnTo>
                    <a:pt x="108998" y="28247"/>
                  </a:lnTo>
                  <a:lnTo>
                    <a:pt x="109104" y="27355"/>
                  </a:lnTo>
                  <a:lnTo>
                    <a:pt x="111338" y="24247"/>
                  </a:lnTo>
                  <a:lnTo>
                    <a:pt x="111458" y="22307"/>
                  </a:lnTo>
                  <a:lnTo>
                    <a:pt x="109474" y="18035"/>
                  </a:lnTo>
                  <a:lnTo>
                    <a:pt x="97214" y="4106"/>
                  </a:lnTo>
                  <a:lnTo>
                    <a:pt x="92560" y="1479"/>
                  </a:lnTo>
                  <a:lnTo>
                    <a:pt x="83361" y="0"/>
                  </a:lnTo>
                  <a:lnTo>
                    <a:pt x="56499" y="253"/>
                  </a:lnTo>
                  <a:lnTo>
                    <a:pt x="30991" y="9331"/>
                  </a:lnTo>
                  <a:lnTo>
                    <a:pt x="23440" y="15972"/>
                  </a:lnTo>
                  <a:lnTo>
                    <a:pt x="5481" y="37781"/>
                  </a:lnTo>
                  <a:lnTo>
                    <a:pt x="1468" y="51855"/>
                  </a:lnTo>
                  <a:lnTo>
                    <a:pt x="0" y="71797"/>
                  </a:lnTo>
                  <a:lnTo>
                    <a:pt x="3636" y="83718"/>
                  </a:lnTo>
                  <a:lnTo>
                    <a:pt x="6319" y="86561"/>
                  </a:lnTo>
                  <a:lnTo>
                    <a:pt x="31099" y="96656"/>
                  </a:lnTo>
                  <a:lnTo>
                    <a:pt x="40422" y="98175"/>
                  </a:lnTo>
                  <a:lnTo>
                    <a:pt x="47740" y="96734"/>
                  </a:lnTo>
                  <a:lnTo>
                    <a:pt x="76276" y="82566"/>
                  </a:lnTo>
                  <a:lnTo>
                    <a:pt x="83519" y="75773"/>
                  </a:lnTo>
                  <a:lnTo>
                    <a:pt x="102056" y="44493"/>
                  </a:lnTo>
                  <a:lnTo>
                    <a:pt x="105971" y="26340"/>
                  </a:lnTo>
                  <a:lnTo>
                    <a:pt x="106923" y="6976"/>
                  </a:lnTo>
                  <a:lnTo>
                    <a:pt x="110723" y="10448"/>
                  </a:lnTo>
                  <a:lnTo>
                    <a:pt x="112587" y="16469"/>
                  </a:lnTo>
                  <a:lnTo>
                    <a:pt x="115753" y="28783"/>
                  </a:lnTo>
                  <a:lnTo>
                    <a:pt x="121718" y="40370"/>
                  </a:lnTo>
                  <a:lnTo>
                    <a:pt x="137669" y="62017"/>
                  </a:lnTo>
                  <a:lnTo>
                    <a:pt x="156503" y="75697"/>
                  </a:lnTo>
                  <a:lnTo>
                    <a:pt x="164084" y="779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"/>
            <p:cNvSpPr/>
            <p:nvPr/>
          </p:nvSpPr>
          <p:spPr>
            <a:xfrm>
              <a:off x="1250450" y="2325850"/>
              <a:ext cx="156870" cy="116186"/>
            </a:xfrm>
            <a:custGeom>
              <a:avLst/>
              <a:gdLst/>
              <a:ahLst/>
              <a:cxnLst/>
              <a:rect l="0" t="0" r="0" b="0"/>
              <a:pathLst>
                <a:path w="156870" h="116186">
                  <a:moveTo>
                    <a:pt x="6850" y="24444"/>
                  </a:moveTo>
                  <a:lnTo>
                    <a:pt x="699" y="30595"/>
                  </a:lnTo>
                  <a:lnTo>
                    <a:pt x="0" y="38878"/>
                  </a:lnTo>
                  <a:lnTo>
                    <a:pt x="8537" y="68894"/>
                  </a:lnTo>
                  <a:lnTo>
                    <a:pt x="13156" y="77537"/>
                  </a:lnTo>
                  <a:lnTo>
                    <a:pt x="37541" y="105016"/>
                  </a:lnTo>
                  <a:lnTo>
                    <a:pt x="42451" y="107879"/>
                  </a:lnTo>
                  <a:lnTo>
                    <a:pt x="44872" y="108642"/>
                  </a:lnTo>
                  <a:lnTo>
                    <a:pt x="46485" y="109945"/>
                  </a:lnTo>
                  <a:lnTo>
                    <a:pt x="49550" y="114777"/>
                  </a:lnTo>
                  <a:lnTo>
                    <a:pt x="53080" y="116185"/>
                  </a:lnTo>
                  <a:lnTo>
                    <a:pt x="54339" y="115767"/>
                  </a:lnTo>
                  <a:lnTo>
                    <a:pt x="55178" y="114695"/>
                  </a:lnTo>
                  <a:lnTo>
                    <a:pt x="56525" y="111063"/>
                  </a:lnTo>
                  <a:lnTo>
                    <a:pt x="51158" y="94745"/>
                  </a:lnTo>
                  <a:lnTo>
                    <a:pt x="49839" y="59436"/>
                  </a:lnTo>
                  <a:lnTo>
                    <a:pt x="50523" y="25936"/>
                  </a:lnTo>
                  <a:lnTo>
                    <a:pt x="53512" y="17698"/>
                  </a:lnTo>
                  <a:lnTo>
                    <a:pt x="66506" y="875"/>
                  </a:lnTo>
                  <a:lnTo>
                    <a:pt x="68845" y="0"/>
                  </a:lnTo>
                  <a:lnTo>
                    <a:pt x="71199" y="211"/>
                  </a:lnTo>
                  <a:lnTo>
                    <a:pt x="75931" y="2561"/>
                  </a:lnTo>
                  <a:lnTo>
                    <a:pt x="95105" y="15882"/>
                  </a:lnTo>
                  <a:lnTo>
                    <a:pt x="120093" y="50768"/>
                  </a:lnTo>
                  <a:lnTo>
                    <a:pt x="137517" y="79224"/>
                  </a:lnTo>
                  <a:lnTo>
                    <a:pt x="145929" y="103996"/>
                  </a:lnTo>
                  <a:lnTo>
                    <a:pt x="150154" y="107425"/>
                  </a:lnTo>
                  <a:lnTo>
                    <a:pt x="156869" y="110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0"/>
            <p:cNvSpPr/>
            <p:nvPr/>
          </p:nvSpPr>
          <p:spPr>
            <a:xfrm>
              <a:off x="1430278" y="2286000"/>
              <a:ext cx="122749" cy="171451"/>
            </a:xfrm>
            <a:custGeom>
              <a:avLst/>
              <a:gdLst/>
              <a:ahLst/>
              <a:cxnLst/>
              <a:rect l="0" t="0" r="0" b="0"/>
              <a:pathLst>
                <a:path w="122749" h="171451">
                  <a:moveTo>
                    <a:pt x="69910" y="0"/>
                  </a:moveTo>
                  <a:lnTo>
                    <a:pt x="54387" y="794"/>
                  </a:lnTo>
                  <a:lnTo>
                    <a:pt x="22004" y="16793"/>
                  </a:lnTo>
                  <a:lnTo>
                    <a:pt x="14752" y="23603"/>
                  </a:lnTo>
                  <a:lnTo>
                    <a:pt x="1909" y="39826"/>
                  </a:lnTo>
                  <a:lnTo>
                    <a:pt x="0" y="44953"/>
                  </a:lnTo>
                  <a:lnTo>
                    <a:pt x="1268" y="51994"/>
                  </a:lnTo>
                  <a:lnTo>
                    <a:pt x="2717" y="56094"/>
                  </a:lnTo>
                  <a:lnTo>
                    <a:pt x="8561" y="62766"/>
                  </a:lnTo>
                  <a:lnTo>
                    <a:pt x="22892" y="70985"/>
                  </a:lnTo>
                  <a:lnTo>
                    <a:pt x="55222" y="83284"/>
                  </a:lnTo>
                  <a:lnTo>
                    <a:pt x="85242" y="99034"/>
                  </a:lnTo>
                  <a:lnTo>
                    <a:pt x="119144" y="121313"/>
                  </a:lnTo>
                  <a:lnTo>
                    <a:pt x="121782" y="123738"/>
                  </a:lnTo>
                  <a:lnTo>
                    <a:pt x="122748" y="126148"/>
                  </a:lnTo>
                  <a:lnTo>
                    <a:pt x="122597" y="128549"/>
                  </a:lnTo>
                  <a:lnTo>
                    <a:pt x="120314" y="133333"/>
                  </a:lnTo>
                  <a:lnTo>
                    <a:pt x="106337" y="149046"/>
                  </a:lnTo>
                  <a:lnTo>
                    <a:pt x="89434" y="158550"/>
                  </a:lnTo>
                  <a:lnTo>
                    <a:pt x="58254" y="167593"/>
                  </a:lnTo>
                  <a:lnTo>
                    <a:pt x="34191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1"/>
            <p:cNvSpPr/>
            <p:nvPr/>
          </p:nvSpPr>
          <p:spPr>
            <a:xfrm>
              <a:off x="1572148" y="2243138"/>
              <a:ext cx="228078" cy="163227"/>
            </a:xfrm>
            <a:custGeom>
              <a:avLst/>
              <a:gdLst/>
              <a:ahLst/>
              <a:cxnLst/>
              <a:rect l="0" t="0" r="0" b="0"/>
              <a:pathLst>
                <a:path w="228078" h="163227">
                  <a:moveTo>
                    <a:pt x="49483" y="50006"/>
                  </a:moveTo>
                  <a:lnTo>
                    <a:pt x="38092" y="62191"/>
                  </a:lnTo>
                  <a:lnTo>
                    <a:pt x="34466" y="69932"/>
                  </a:lnTo>
                  <a:lnTo>
                    <a:pt x="5436" y="104902"/>
                  </a:lnTo>
                  <a:lnTo>
                    <a:pt x="1243" y="119100"/>
                  </a:lnTo>
                  <a:lnTo>
                    <a:pt x="0" y="133361"/>
                  </a:lnTo>
                  <a:lnTo>
                    <a:pt x="1413" y="137326"/>
                  </a:lnTo>
                  <a:lnTo>
                    <a:pt x="15617" y="151982"/>
                  </a:lnTo>
                  <a:lnTo>
                    <a:pt x="26925" y="159420"/>
                  </a:lnTo>
                  <a:lnTo>
                    <a:pt x="44122" y="162858"/>
                  </a:lnTo>
                  <a:lnTo>
                    <a:pt x="71267" y="163226"/>
                  </a:lnTo>
                  <a:lnTo>
                    <a:pt x="102887" y="154325"/>
                  </a:lnTo>
                  <a:lnTo>
                    <a:pt x="118135" y="147502"/>
                  </a:lnTo>
                  <a:lnTo>
                    <a:pt x="125768" y="138581"/>
                  </a:lnTo>
                  <a:lnTo>
                    <a:pt x="138875" y="111500"/>
                  </a:lnTo>
                  <a:lnTo>
                    <a:pt x="142047" y="76894"/>
                  </a:lnTo>
                  <a:lnTo>
                    <a:pt x="142340" y="48070"/>
                  </a:lnTo>
                  <a:lnTo>
                    <a:pt x="141550" y="46334"/>
                  </a:lnTo>
                  <a:lnTo>
                    <a:pt x="140230" y="45177"/>
                  </a:lnTo>
                  <a:lnTo>
                    <a:pt x="138556" y="44405"/>
                  </a:lnTo>
                  <a:lnTo>
                    <a:pt x="137440" y="44684"/>
                  </a:lnTo>
                  <a:lnTo>
                    <a:pt x="136696" y="45665"/>
                  </a:lnTo>
                  <a:lnTo>
                    <a:pt x="135502" y="49148"/>
                  </a:lnTo>
                  <a:lnTo>
                    <a:pt x="155140" y="80515"/>
                  </a:lnTo>
                  <a:lnTo>
                    <a:pt x="190104" y="108434"/>
                  </a:lnTo>
                  <a:lnTo>
                    <a:pt x="207465" y="113935"/>
                  </a:lnTo>
                  <a:lnTo>
                    <a:pt x="209573" y="115644"/>
                  </a:lnTo>
                  <a:lnTo>
                    <a:pt x="210978" y="117577"/>
                  </a:lnTo>
                  <a:lnTo>
                    <a:pt x="212709" y="118866"/>
                  </a:lnTo>
                  <a:lnTo>
                    <a:pt x="219693" y="121104"/>
                  </a:lnTo>
                  <a:lnTo>
                    <a:pt x="218266" y="119176"/>
                  </a:lnTo>
                  <a:lnTo>
                    <a:pt x="216774" y="117550"/>
                  </a:lnTo>
                  <a:lnTo>
                    <a:pt x="215116" y="113628"/>
                  </a:lnTo>
                  <a:lnTo>
                    <a:pt x="208138" y="78129"/>
                  </a:lnTo>
                  <a:lnTo>
                    <a:pt x="203870" y="67532"/>
                  </a:lnTo>
                  <a:lnTo>
                    <a:pt x="203560" y="57531"/>
                  </a:lnTo>
                  <a:lnTo>
                    <a:pt x="210258" y="23834"/>
                  </a:lnTo>
                  <a:lnTo>
                    <a:pt x="218795" y="10470"/>
                  </a:lnTo>
                  <a:lnTo>
                    <a:pt x="22807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shands.org/health/graphics/images/en/19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2514600"/>
            <a:ext cx="4953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6000" dirty="0" smtClean="0">
                <a:solidFill>
                  <a:srgbClr val="C00000"/>
                </a:solidFill>
              </a:rPr>
              <a:t>Amino acid sequence:</a:t>
            </a:r>
            <a:br>
              <a:rPr lang="en-US" sz="6000" dirty="0" smtClean="0">
                <a:solidFill>
                  <a:srgbClr val="C00000"/>
                </a:solidFill>
              </a:rPr>
            </a:br>
            <a:r>
              <a:rPr lang="en-US" sz="6000" dirty="0" smtClean="0">
                <a:solidFill>
                  <a:srgbClr val="C00000"/>
                </a:solidFill>
              </a:rPr>
              <a:t>Ala– </a:t>
            </a:r>
            <a:r>
              <a:rPr lang="en-US" sz="6000" dirty="0" err="1" smtClean="0">
                <a:solidFill>
                  <a:srgbClr val="C00000"/>
                </a:solidFill>
              </a:rPr>
              <a:t>Trp</a:t>
            </a:r>
            <a:r>
              <a:rPr lang="en-US" sz="6000" dirty="0" smtClean="0">
                <a:solidFill>
                  <a:srgbClr val="C00000"/>
                </a:solidFill>
              </a:rPr>
              <a:t>– His</a:t>
            </a:r>
            <a:r>
              <a:rPr lang="en-US" sz="6000" dirty="0" smtClean="0">
                <a:solidFill>
                  <a:schemeClr val="tx2"/>
                </a:solidFill>
              </a:rPr>
              <a:t/>
            </a:r>
            <a:br>
              <a:rPr lang="en-US" sz="6000" dirty="0" smtClean="0">
                <a:solidFill>
                  <a:schemeClr val="tx2"/>
                </a:solidFill>
              </a:rPr>
            </a:b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6172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Codes for a protein…</a:t>
            </a:r>
          </a:p>
          <a:p>
            <a:r>
              <a:rPr lang="en-US" sz="5400" dirty="0" smtClean="0">
                <a:solidFill>
                  <a:schemeClr val="tx2"/>
                </a:solidFill>
              </a:rPr>
              <a:t>Which then carries out a job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this explain:</a:t>
            </a:r>
            <a:br>
              <a:rPr lang="en-US" dirty="0"/>
            </a:br>
            <a:r>
              <a:rPr lang="en-US" dirty="0"/>
              <a:t>family resemblance &amp; differences!</a:t>
            </a:r>
            <a:endParaRPr lang="en-US" sz="4000" dirty="0"/>
          </a:p>
        </p:txBody>
      </p:sp>
      <p:sp>
        <p:nvSpPr>
          <p:cNvPr id="3440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4953000" cy="7620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600" dirty="0"/>
              <a:t>Why are the kids so similar to 	                the parents but </a:t>
            </a:r>
            <a:r>
              <a:rPr lang="en-US" sz="2600" dirty="0" smtClean="0"/>
              <a:t>not </a:t>
            </a:r>
            <a:r>
              <a:rPr lang="en-US" sz="2600" dirty="0"/>
              <a:t>exact?</a:t>
            </a:r>
            <a:endParaRPr lang="en-US" sz="2200" dirty="0"/>
          </a:p>
        </p:txBody>
      </p:sp>
      <p:pic>
        <p:nvPicPr>
          <p:cNvPr id="3440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267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40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267200"/>
            <a:ext cx="159067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40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191000"/>
            <a:ext cx="1765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834063" y="1905000"/>
            <a:ext cx="3081337" cy="2151063"/>
            <a:chOff x="3625" y="1285"/>
            <a:chExt cx="1941" cy="1355"/>
          </a:xfrm>
        </p:grpSpPr>
        <p:pic>
          <p:nvPicPr>
            <p:cNvPr id="344074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12" y="1285"/>
              <a:ext cx="1054" cy="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4075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25" y="1285"/>
              <a:ext cx="887" cy="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4076" name="Rectangle 12"/>
          <p:cNvSpPr>
            <a:spLocks noChangeArrowheads="1"/>
          </p:cNvSpPr>
          <p:nvPr/>
        </p:nvSpPr>
        <p:spPr bwMode="auto">
          <a:xfrm>
            <a:off x="3276600" y="6430963"/>
            <a:ext cx="5715000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200" b="1">
                <a:solidFill>
                  <a:schemeClr val="tx2"/>
                </a:solidFill>
              </a:rPr>
              <a:t>Martin &amp; Charlie Sheen, Emilio Estevez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344077" name="Rectangle 13"/>
          <p:cNvSpPr>
            <a:spLocks noChangeArrowheads="1"/>
          </p:cNvSpPr>
          <p:nvPr/>
        </p:nvSpPr>
        <p:spPr bwMode="auto">
          <a:xfrm>
            <a:off x="3657600" y="2590800"/>
            <a:ext cx="2109787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Michael &amp; Kirk</a:t>
            </a:r>
            <a:br>
              <a:rPr lang="en-US" sz="2200" b="1" dirty="0">
                <a:solidFill>
                  <a:schemeClr val="tx2"/>
                </a:solidFill>
              </a:rPr>
            </a:br>
            <a:r>
              <a:rPr lang="en-US" sz="2200" b="1" dirty="0">
                <a:solidFill>
                  <a:schemeClr val="tx2"/>
                </a:solidFill>
              </a:rPr>
              <a:t>Douglas</a:t>
            </a:r>
          </a:p>
        </p:txBody>
      </p:sp>
      <p:sp>
        <p:nvSpPr>
          <p:cNvPr id="344080" name="Rectangle 16"/>
          <p:cNvSpPr>
            <a:spLocks noChangeArrowheads="1"/>
          </p:cNvSpPr>
          <p:nvPr/>
        </p:nvSpPr>
        <p:spPr bwMode="auto">
          <a:xfrm>
            <a:off x="228600" y="6427788"/>
            <a:ext cx="2465388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Baldwin brothers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8600" y="2435225"/>
            <a:ext cx="2819400" cy="3981450"/>
            <a:chOff x="144" y="1534"/>
            <a:chExt cx="1776" cy="2508"/>
          </a:xfrm>
        </p:grpSpPr>
        <p:pic>
          <p:nvPicPr>
            <p:cNvPr id="344078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4" y="1534"/>
              <a:ext cx="1776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4079" name="Picture 15"/>
            <p:cNvPicPr>
              <a:picLocks noChangeAspect="1" noChangeArrowheads="1"/>
            </p:cNvPicPr>
            <p:nvPr/>
          </p:nvPicPr>
          <p:blipFill>
            <a:blip r:embed="rId10" cstate="print"/>
            <a:srcRect t="5400"/>
            <a:stretch>
              <a:fillRect/>
            </a:stretch>
          </p:blipFill>
          <p:spPr bwMode="auto">
            <a:xfrm>
              <a:off x="149" y="2830"/>
              <a:ext cx="864" cy="1211"/>
            </a:xfrm>
            <a:prstGeom prst="rect">
              <a:avLst/>
            </a:prstGeom>
            <a:noFill/>
            <a:ln w="9525">
              <a:solidFill>
                <a:srgbClr val="050500"/>
              </a:solidFill>
              <a:miter lim="800000"/>
              <a:headEnd/>
              <a:tailEnd/>
            </a:ln>
            <a:effectLst/>
          </p:spPr>
        </p:pic>
        <p:pic>
          <p:nvPicPr>
            <p:cNvPr id="344081" name="Picture 1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13" y="2830"/>
              <a:ext cx="904" cy="1212"/>
            </a:xfrm>
            <a:prstGeom prst="rect">
              <a:avLst/>
            </a:prstGeom>
            <a:noFill/>
            <a:ln w="9525">
              <a:solidFill>
                <a:srgbClr val="050500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2976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5" name="Picture 3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875" t="33629" r="35161" b="19252"/>
          <a:stretch>
            <a:fillRect/>
          </a:stretch>
        </p:blipFill>
        <p:spPr>
          <a:xfrm>
            <a:off x="688975" y="681038"/>
            <a:ext cx="8001000" cy="5559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762000" y="1981200"/>
            <a:ext cx="7467600" cy="37338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7350" indent="-387350" algn="l">
              <a:spcBef>
                <a:spcPct val="50000"/>
              </a:spcBef>
            </a:pPr>
            <a:r>
              <a:rPr lang="en-GB" sz="2800" dirty="0">
                <a:cs typeface="Times New Roman" pitchFamily="18" charset="0"/>
              </a:rPr>
              <a:t>3 important stages in protein synthesis:</a:t>
            </a:r>
          </a:p>
          <a:p>
            <a:pPr marL="387350" indent="-387350" algn="l">
              <a:spcBef>
                <a:spcPct val="50000"/>
              </a:spcBef>
              <a:buFontTx/>
              <a:buChar char="•"/>
            </a:pPr>
            <a:r>
              <a:rPr lang="en-GB" sz="2800" dirty="0">
                <a:cs typeface="Times New Roman" pitchFamily="18" charset="0"/>
              </a:rPr>
              <a:t>The coding by triplets of bases to produce mRNA (Transcription)</a:t>
            </a:r>
          </a:p>
          <a:p>
            <a:pPr marL="387350" indent="-387350" algn="l">
              <a:spcBef>
                <a:spcPct val="50000"/>
              </a:spcBef>
              <a:buFontTx/>
              <a:buChar char="•"/>
            </a:pPr>
            <a:r>
              <a:rPr lang="en-GB" sz="2800" dirty="0">
                <a:cs typeface="Times New Roman" pitchFamily="18" charset="0"/>
              </a:rPr>
              <a:t>The linking of mRNA to </a:t>
            </a:r>
            <a:r>
              <a:rPr lang="en-GB" sz="2800" dirty="0" err="1">
                <a:cs typeface="Times New Roman" pitchFamily="18" charset="0"/>
              </a:rPr>
              <a:t>tRNA</a:t>
            </a:r>
            <a:r>
              <a:rPr lang="en-GB" sz="2800" dirty="0">
                <a:cs typeface="Times New Roman" pitchFamily="18" charset="0"/>
              </a:rPr>
              <a:t> at </a:t>
            </a:r>
            <a:r>
              <a:rPr lang="en-GB" sz="2800" dirty="0" err="1">
                <a:cs typeface="Times New Roman" pitchFamily="18" charset="0"/>
              </a:rPr>
              <a:t>ribosomes</a:t>
            </a:r>
            <a:r>
              <a:rPr lang="en-GB" sz="2800" dirty="0">
                <a:cs typeface="Times New Roman" pitchFamily="18" charset="0"/>
              </a:rPr>
              <a:t>  (Translation)</a:t>
            </a:r>
          </a:p>
          <a:p>
            <a:pPr marL="387350" indent="-387350" algn="l">
              <a:spcBef>
                <a:spcPct val="50000"/>
              </a:spcBef>
              <a:buFontTx/>
              <a:buChar char="•"/>
            </a:pPr>
            <a:r>
              <a:rPr lang="en-GB" sz="2800" dirty="0">
                <a:cs typeface="Times New Roman" pitchFamily="18" charset="0"/>
              </a:rPr>
              <a:t>The linking of amino acids to form polypeptides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762000" y="381000"/>
            <a:ext cx="4495800" cy="6175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200">
                <a:latin typeface="Arial Black" pitchFamily="34" charset="0"/>
              </a:rPr>
              <a:t>Protein synthesis: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5867400" cy="6175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200">
                <a:latin typeface="Arial Black" pitchFamily="34" charset="0"/>
              </a:rPr>
              <a:t>Transcription of mRNA</a:t>
            </a:r>
          </a:p>
        </p:txBody>
      </p:sp>
      <p:pic>
        <p:nvPicPr>
          <p:cNvPr id="73731" name="Picture 3" descr="02process_transcription_c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05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6175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200">
                <a:latin typeface="Arial Black" pitchFamily="34" charset="0"/>
              </a:rPr>
              <a:t>Translation of mRNA to make protein</a:t>
            </a:r>
          </a:p>
        </p:txBody>
      </p:sp>
      <p:pic>
        <p:nvPicPr>
          <p:cNvPr id="74755" name="Picture 3" descr="03processof_translation_c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82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1816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http://www.abdn.ac.uk/~clt011/flash/samples/protein.swf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2" name="Difference in sugars_in_DNA_and_RNA_.asf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057275"/>
            <a:ext cx="7620000" cy="51943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3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97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20" name="Shape_of_DNA_and_RNA_Molecules.asf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838200"/>
            <a:ext cx="7772400" cy="529907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60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6020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4800" y="1012825"/>
            <a:ext cx="4000500" cy="5006975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l" eaLnBrk="0" hangingPunct="0">
              <a:buFontTx/>
              <a:buChar char="•"/>
            </a:pPr>
            <a:r>
              <a:rPr lang="en-US" altLang="en-US" sz="2000">
                <a:solidFill>
                  <a:srgbClr val="000066"/>
                </a:solidFill>
                <a:latin typeface="Comic Sans MS" pitchFamily="1" charset="0"/>
              </a:rPr>
              <a:t>Determines characteristics of all living organisms</a:t>
            </a:r>
          </a:p>
          <a:p>
            <a:pPr marL="228600" indent="-228600" algn="l" eaLnBrk="0" hangingPunct="0">
              <a:buFontTx/>
              <a:buChar char="•"/>
            </a:pPr>
            <a:endParaRPr lang="en-US" altLang="en-US" sz="2000">
              <a:solidFill>
                <a:srgbClr val="000066"/>
              </a:solidFill>
              <a:latin typeface="Comic Sans MS" pitchFamily="1" charset="0"/>
            </a:endParaRPr>
          </a:p>
          <a:p>
            <a:pPr marL="228600" indent="-228600" algn="l" eaLnBrk="0" hangingPunct="0">
              <a:buFontTx/>
              <a:buChar char="•"/>
            </a:pPr>
            <a:r>
              <a:rPr lang="en-US" altLang="en-US" sz="2000">
                <a:solidFill>
                  <a:srgbClr val="000066"/>
                </a:solidFill>
                <a:latin typeface="Comic Sans MS" pitchFamily="1" charset="0"/>
              </a:rPr>
              <a:t>Composed of a </a:t>
            </a:r>
            <a:r>
              <a:rPr lang="en-US" altLang="en-US" sz="2000" i="1">
                <a:solidFill>
                  <a:srgbClr val="000066"/>
                </a:solidFill>
                <a:latin typeface="Comic Sans MS" pitchFamily="1" charset="0"/>
              </a:rPr>
              <a:t>four</a:t>
            </a:r>
            <a:r>
              <a:rPr lang="en-US" altLang="en-US" sz="2000">
                <a:solidFill>
                  <a:srgbClr val="000066"/>
                </a:solidFill>
                <a:latin typeface="Comic Sans MS" pitchFamily="1" charset="0"/>
              </a:rPr>
              <a:t>-letter nucleotide/molecule alphabet referred to as A, T, C, and G.</a:t>
            </a:r>
          </a:p>
          <a:p>
            <a:pPr marL="228600" indent="-228600" algn="l" eaLnBrk="0" hangingPunct="0">
              <a:buFontTx/>
              <a:buChar char="•"/>
            </a:pPr>
            <a:endParaRPr lang="en-US" altLang="en-US" sz="2000">
              <a:solidFill>
                <a:srgbClr val="000066"/>
              </a:solidFill>
              <a:latin typeface="Comic Sans MS" pitchFamily="1" charset="0"/>
            </a:endParaRPr>
          </a:p>
          <a:p>
            <a:pPr marL="228600" indent="-228600" algn="l" eaLnBrk="0" hangingPunct="0">
              <a:buFontTx/>
              <a:buChar char="•"/>
            </a:pPr>
            <a:r>
              <a:rPr lang="en-US" altLang="en-US" sz="2000">
                <a:solidFill>
                  <a:srgbClr val="000066"/>
                </a:solidFill>
                <a:latin typeface="Comic Sans MS" pitchFamily="1" charset="0"/>
              </a:rPr>
              <a:t>Order of the alphabet determines the characteristics of the living organism, much like the order of letters in our alphabet determines the words.</a:t>
            </a:r>
          </a:p>
          <a:p>
            <a:pPr marL="228600" indent="-228600" algn="l" eaLnBrk="0" hangingPunct="0"/>
            <a:endParaRPr lang="en-US" altLang="en-US" sz="2000">
              <a:solidFill>
                <a:srgbClr val="000066"/>
              </a:solidFill>
              <a:latin typeface="Comic Sans MS" pitchFamily="1" charset="0"/>
            </a:endParaRPr>
          </a:p>
          <a:p>
            <a:pPr marL="228600" indent="-228600" algn="l" eaLnBrk="0" hangingPunct="0">
              <a:buFontTx/>
              <a:buChar char="•"/>
            </a:pPr>
            <a:r>
              <a:rPr lang="en-US" altLang="en-US" sz="2000">
                <a:solidFill>
                  <a:srgbClr val="000066"/>
                </a:solidFill>
                <a:latin typeface="Comic Sans MS" pitchFamily="1" charset="0"/>
              </a:rPr>
              <a:t>Each cell in the human body contains &gt;3 BILLION letters.</a:t>
            </a:r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3733800" y="114300"/>
            <a:ext cx="5105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The Blueprint of Life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6750" y="76200"/>
            <a:ext cx="2076450" cy="673100"/>
            <a:chOff x="1812" y="176"/>
            <a:chExt cx="2134" cy="424"/>
          </a:xfrm>
        </p:grpSpPr>
        <p:sp>
          <p:nvSpPr>
            <p:cNvPr id="3686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828" y="192"/>
              <a:ext cx="211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latin typeface="Arial Black"/>
                </a:rPr>
                <a:t>DNA</a:t>
              </a:r>
            </a:p>
          </p:txBody>
        </p:sp>
        <p:sp>
          <p:nvSpPr>
            <p:cNvPr id="3687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812" y="176"/>
              <a:ext cx="211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rgbClr val="99CCFF"/>
                  </a:solidFill>
                  <a:latin typeface="Arial Black"/>
                </a:rPr>
                <a:t>DNA</a:t>
              </a:r>
            </a:p>
          </p:txBody>
        </p:sp>
      </p:grpSp>
      <p:pic>
        <p:nvPicPr>
          <p:cNvPr id="36871" name="Picture 7" descr="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19350"/>
            <a:ext cx="4572000" cy="2019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/>
              <a:t>SYNTHESIS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dirty="0"/>
              <a:t>Where in the cell are proteins made?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</a:p>
        </p:txBody>
      </p:sp>
      <p:pic>
        <p:nvPicPr>
          <p:cNvPr id="35845" name="Picture 5" descr="cellwithlab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09800"/>
            <a:ext cx="5486400" cy="3048000"/>
          </a:xfrm>
          <a:prstGeom prst="rect">
            <a:avLst/>
          </a:prstGeom>
          <a:noFill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5800" y="2514600"/>
            <a:ext cx="2971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RIBOSOME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81000" y="40386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Who has the code that makes proteins?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	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447800" y="5562600"/>
            <a:ext cx="2971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DNA</a:t>
            </a:r>
          </a:p>
        </p:txBody>
      </p:sp>
      <p:pic>
        <p:nvPicPr>
          <p:cNvPr id="35851" name="Picture 11" descr="DNA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257800"/>
            <a:ext cx="2947988" cy="1331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7" grpId="0"/>
      <p:bldP spid="35848" grpId="0" build="p"/>
      <p:bldP spid="358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531" t="28125" r="28906" b="6250"/>
          <a:stretch>
            <a:fillRect/>
          </a:stretch>
        </p:blipFill>
        <p:spPr bwMode="auto">
          <a:xfrm>
            <a:off x="1295400" y="0"/>
            <a:ext cx="71845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How about the rest of us?</a:t>
            </a:r>
          </a:p>
        </p:txBody>
      </p:sp>
      <p:sp>
        <p:nvSpPr>
          <p:cNvPr id="499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763000" cy="2287588"/>
          </a:xfrm>
          <a:noFill/>
          <a:ln/>
        </p:spPr>
        <p:txBody>
          <a:bodyPr/>
          <a:lstStyle/>
          <a:p>
            <a:r>
              <a:rPr lang="en-US" dirty="0"/>
              <a:t>What if a </a:t>
            </a:r>
            <a:r>
              <a:rPr lang="en-US"/>
              <a:t>complex </a:t>
            </a:r>
            <a:r>
              <a:rPr lang="en-US" smtClean="0"/>
              <a:t>multi-cellular </a:t>
            </a:r>
            <a:r>
              <a:rPr lang="en-US" dirty="0"/>
              <a:t>organism (like us) wants to reproduce?</a:t>
            </a:r>
          </a:p>
          <a:p>
            <a:pPr lvl="1"/>
            <a:r>
              <a:rPr lang="en-US" dirty="0"/>
              <a:t>joining of egg + sperm</a:t>
            </a:r>
          </a:p>
          <a:p>
            <a:r>
              <a:rPr lang="en-US" dirty="0"/>
              <a:t>Do we make egg &amp; sperm by mitosis?</a:t>
            </a:r>
          </a:p>
        </p:txBody>
      </p:sp>
      <p:sp>
        <p:nvSpPr>
          <p:cNvPr id="499716" name="Oval 4"/>
          <p:cNvSpPr>
            <a:spLocks noChangeArrowheads="1"/>
          </p:cNvSpPr>
          <p:nvPr/>
        </p:nvSpPr>
        <p:spPr bwMode="auto">
          <a:xfrm>
            <a:off x="1143000" y="4279900"/>
            <a:ext cx="1485900" cy="1485900"/>
          </a:xfrm>
          <a:prstGeom prst="ellipse">
            <a:avLst/>
          </a:prstGeom>
          <a:solidFill>
            <a:srgbClr val="FF45B9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9717" name="Rectangle 5"/>
          <p:cNvSpPr>
            <a:spLocks noChangeArrowheads="1"/>
          </p:cNvSpPr>
          <p:nvPr/>
        </p:nvSpPr>
        <p:spPr bwMode="auto">
          <a:xfrm>
            <a:off x="1544638" y="4686300"/>
            <a:ext cx="7207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800" b="1">
                <a:solidFill>
                  <a:srgbClr val="0F116A"/>
                </a:solidFill>
              </a:rPr>
              <a:t>46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19400" y="4279900"/>
            <a:ext cx="2171700" cy="2413000"/>
            <a:chOff x="1872" y="2640"/>
            <a:chExt cx="1368" cy="1520"/>
          </a:xfrm>
        </p:grpSpPr>
        <p:sp>
          <p:nvSpPr>
            <p:cNvPr id="499719" name="Freeform 7"/>
            <p:cNvSpPr>
              <a:spLocks/>
            </p:cNvSpPr>
            <p:nvPr/>
          </p:nvSpPr>
          <p:spPr bwMode="auto">
            <a:xfrm>
              <a:off x="1872" y="3264"/>
              <a:ext cx="736" cy="896"/>
            </a:xfrm>
            <a:custGeom>
              <a:avLst/>
              <a:gdLst/>
              <a:ahLst/>
              <a:cxnLst>
                <a:cxn ang="0">
                  <a:pos x="720" y="16"/>
                </a:cxn>
                <a:cxn ang="0">
                  <a:pos x="720" y="64"/>
                </a:cxn>
                <a:cxn ang="0">
                  <a:pos x="672" y="400"/>
                </a:cxn>
                <a:cxn ang="0">
                  <a:pos x="336" y="448"/>
                </a:cxn>
                <a:cxn ang="0">
                  <a:pos x="240" y="832"/>
                </a:cxn>
                <a:cxn ang="0">
                  <a:pos x="0" y="832"/>
                </a:cxn>
              </a:cxnLst>
              <a:rect l="0" t="0" r="r" b="b"/>
              <a:pathLst>
                <a:path w="736" h="896">
                  <a:moveTo>
                    <a:pt x="720" y="16"/>
                  </a:moveTo>
                  <a:cubicBezTo>
                    <a:pt x="724" y="8"/>
                    <a:pt x="728" y="0"/>
                    <a:pt x="720" y="64"/>
                  </a:cubicBezTo>
                  <a:cubicBezTo>
                    <a:pt x="712" y="128"/>
                    <a:pt x="736" y="336"/>
                    <a:pt x="672" y="400"/>
                  </a:cubicBezTo>
                  <a:cubicBezTo>
                    <a:pt x="608" y="464"/>
                    <a:pt x="408" y="376"/>
                    <a:pt x="336" y="448"/>
                  </a:cubicBezTo>
                  <a:cubicBezTo>
                    <a:pt x="264" y="520"/>
                    <a:pt x="296" y="768"/>
                    <a:pt x="240" y="832"/>
                  </a:cubicBezTo>
                  <a:cubicBezTo>
                    <a:pt x="184" y="896"/>
                    <a:pt x="92" y="864"/>
                    <a:pt x="0" y="832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20" name="Oval 8"/>
            <p:cNvSpPr>
              <a:spLocks noChangeArrowheads="1"/>
            </p:cNvSpPr>
            <p:nvPr/>
          </p:nvSpPr>
          <p:spPr bwMode="auto">
            <a:xfrm>
              <a:off x="2304" y="2640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9721" name="Rectangle 9"/>
          <p:cNvSpPr>
            <a:spLocks noChangeArrowheads="1"/>
          </p:cNvSpPr>
          <p:nvPr/>
        </p:nvSpPr>
        <p:spPr bwMode="auto">
          <a:xfrm>
            <a:off x="3886200" y="4676775"/>
            <a:ext cx="7207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800" b="1">
                <a:solidFill>
                  <a:srgbClr val="0F116A"/>
                </a:solidFill>
              </a:rPr>
              <a:t>46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22" name="Rectangle 10"/>
          <p:cNvSpPr>
            <a:spLocks noChangeArrowheads="1"/>
          </p:cNvSpPr>
          <p:nvPr/>
        </p:nvSpPr>
        <p:spPr bwMode="auto">
          <a:xfrm>
            <a:off x="2819400" y="4657725"/>
            <a:ext cx="495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200" b="1">
                <a:solidFill>
                  <a:srgbClr val="0F116A"/>
                </a:solidFill>
              </a:rPr>
              <a:t>+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23" name="Oval 11"/>
          <p:cNvSpPr>
            <a:spLocks noChangeArrowheads="1"/>
          </p:cNvSpPr>
          <p:nvPr/>
        </p:nvSpPr>
        <p:spPr bwMode="auto">
          <a:xfrm>
            <a:off x="6705600" y="4254500"/>
            <a:ext cx="1485900" cy="1485900"/>
          </a:xfrm>
          <a:prstGeom prst="ellipse">
            <a:avLst/>
          </a:prstGeom>
          <a:solidFill>
            <a:schemeClr val="tx2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9724" name="AutoShape 12"/>
          <p:cNvSpPr>
            <a:spLocks noChangeArrowheads="1"/>
          </p:cNvSpPr>
          <p:nvPr/>
        </p:nvSpPr>
        <p:spPr bwMode="auto">
          <a:xfrm>
            <a:off x="5257800" y="487045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9725" name="Rectangle 13"/>
          <p:cNvSpPr>
            <a:spLocks noChangeArrowheads="1"/>
          </p:cNvSpPr>
          <p:nvPr/>
        </p:nvSpPr>
        <p:spPr bwMode="auto">
          <a:xfrm>
            <a:off x="7085013" y="4676775"/>
            <a:ext cx="7207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92</a:t>
            </a: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499729" name="Rectangle 17"/>
          <p:cNvSpPr>
            <a:spLocks noChangeArrowheads="1"/>
          </p:cNvSpPr>
          <p:nvPr/>
        </p:nvSpPr>
        <p:spPr bwMode="auto">
          <a:xfrm>
            <a:off x="1528763" y="5854700"/>
            <a:ext cx="681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30" name="Rectangle 18"/>
          <p:cNvSpPr>
            <a:spLocks noChangeArrowheads="1"/>
          </p:cNvSpPr>
          <p:nvPr/>
        </p:nvSpPr>
        <p:spPr bwMode="auto">
          <a:xfrm>
            <a:off x="3702050" y="5854700"/>
            <a:ext cx="102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31" name="Rectangle 19"/>
          <p:cNvSpPr>
            <a:spLocks noChangeArrowheads="1"/>
          </p:cNvSpPr>
          <p:nvPr/>
        </p:nvSpPr>
        <p:spPr bwMode="auto">
          <a:xfrm>
            <a:off x="6910388" y="5854700"/>
            <a:ext cx="10683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zygote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38" name="AutoShape 26"/>
          <p:cNvSpPr>
            <a:spLocks noChangeArrowheads="1"/>
          </p:cNvSpPr>
          <p:nvPr/>
        </p:nvSpPr>
        <p:spPr bwMode="auto">
          <a:xfrm>
            <a:off x="26988" y="3484563"/>
            <a:ext cx="4305300" cy="6000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3000" b="1">
                <a:solidFill>
                  <a:srgbClr val="0F116A"/>
                </a:solidFill>
              </a:rPr>
              <a:t>What if we did, then….</a:t>
            </a:r>
          </a:p>
        </p:txBody>
      </p:sp>
      <p:sp>
        <p:nvSpPr>
          <p:cNvPr id="499739" name="AutoShape 27"/>
          <p:cNvSpPr>
            <a:spLocks noChangeArrowheads="1"/>
          </p:cNvSpPr>
          <p:nvPr/>
        </p:nvSpPr>
        <p:spPr bwMode="auto">
          <a:xfrm>
            <a:off x="6159500" y="6291263"/>
            <a:ext cx="2662238" cy="508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3000" b="1" i="1">
                <a:solidFill>
                  <a:schemeClr val="bg1"/>
                </a:solidFill>
              </a:rPr>
              <a:t>Doesn’t work!</a:t>
            </a: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499740" name="AutoShape 28"/>
          <p:cNvSpPr>
            <a:spLocks noChangeArrowheads="1"/>
          </p:cNvSpPr>
          <p:nvPr/>
        </p:nvSpPr>
        <p:spPr bwMode="auto">
          <a:xfrm>
            <a:off x="8258175" y="2916238"/>
            <a:ext cx="771525" cy="508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algn="r"/>
            <a:r>
              <a:rPr lang="en-US" sz="3000" b="1" i="1">
                <a:solidFill>
                  <a:schemeClr val="bg1"/>
                </a:solidFill>
              </a:rPr>
              <a:t>No!</a:t>
            </a: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499741" name="Text Box 29"/>
          <p:cNvSpPr txBox="1">
            <a:spLocks noChangeArrowheads="1"/>
          </p:cNvSpPr>
          <p:nvPr/>
        </p:nvSpPr>
        <p:spPr bwMode="auto">
          <a:xfrm>
            <a:off x="1287463" y="3827463"/>
            <a:ext cx="12128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200">
                <a:solidFill>
                  <a:srgbClr val="CC0000"/>
                </a:solidFill>
                <a:sym typeface="Zapf Dingbats" pitchFamily="48" charset="2"/>
              </a:rPr>
              <a:t></a:t>
            </a:r>
            <a:endParaRPr lang="en-US" sz="14200">
              <a:solidFill>
                <a:srgbClr val="CC0000"/>
              </a:solidFill>
            </a:endParaRPr>
          </a:p>
        </p:txBody>
      </p:sp>
      <p:sp>
        <p:nvSpPr>
          <p:cNvPr id="499742" name="Text Box 30"/>
          <p:cNvSpPr txBox="1">
            <a:spLocks noChangeArrowheads="1"/>
          </p:cNvSpPr>
          <p:nvPr/>
        </p:nvSpPr>
        <p:spPr bwMode="auto">
          <a:xfrm>
            <a:off x="3571875" y="3827463"/>
            <a:ext cx="12128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200">
                <a:solidFill>
                  <a:srgbClr val="CC0000"/>
                </a:solidFill>
                <a:sym typeface="Zapf Dingbats" pitchFamily="48" charset="2"/>
              </a:rPr>
              <a:t></a:t>
            </a:r>
            <a:endParaRPr lang="en-US" sz="14200">
              <a:solidFill>
                <a:srgbClr val="CC0000"/>
              </a:solidFill>
            </a:endParaRPr>
          </a:p>
        </p:txBody>
      </p:sp>
      <p:sp>
        <p:nvSpPr>
          <p:cNvPr id="499743" name="Text Box 31"/>
          <p:cNvSpPr txBox="1">
            <a:spLocks noChangeArrowheads="1"/>
          </p:cNvSpPr>
          <p:nvPr/>
        </p:nvSpPr>
        <p:spPr bwMode="auto">
          <a:xfrm>
            <a:off x="6780213" y="3827463"/>
            <a:ext cx="12128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200">
                <a:solidFill>
                  <a:srgbClr val="CC0000"/>
                </a:solidFill>
                <a:sym typeface="Zapf Dingbats" pitchFamily="48" charset="2"/>
              </a:rPr>
              <a:t></a:t>
            </a:r>
            <a:endParaRPr lang="en-US" sz="142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99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9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9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 autoUpdateAnimBg="0"/>
      <p:bldP spid="499716" grpId="0" animBg="1"/>
      <p:bldP spid="499717" grpId="0" build="p" autoUpdateAnimBg="0"/>
      <p:bldP spid="499721" grpId="0" build="p" autoUpdateAnimBg="0"/>
      <p:bldP spid="499722" grpId="0" build="p" autoUpdateAnimBg="0"/>
      <p:bldP spid="499723" grpId="0" animBg="1"/>
      <p:bldP spid="499724" grpId="0" animBg="1"/>
      <p:bldP spid="499725" grpId="0" build="p" autoUpdateAnimBg="0"/>
      <p:bldP spid="499729" grpId="0" build="p" autoUpdateAnimBg="0"/>
      <p:bldP spid="499730" grpId="0" build="p" autoUpdateAnimBg="0"/>
      <p:bldP spid="499731" grpId="0" build="p" autoUpdateAnimBg="0"/>
      <p:bldP spid="499738" grpId="0" animBg="1" autoUpdateAnimBg="0"/>
      <p:bldP spid="499739" grpId="0" animBg="1" autoUpdateAnimBg="0"/>
      <p:bldP spid="499740" grpId="0" animBg="1" autoUpdateAnimBg="0"/>
      <p:bldP spid="499741" grpId="0" build="p" autoUpdateAnimBg="0"/>
      <p:bldP spid="499742" grpId="0" build="p" autoUpdateAnimBg="0"/>
      <p:bldP spid="49974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2006-2007</a:t>
            </a:r>
            <a:endParaRPr lang="en-US" b="0"/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1143000" y="2895600"/>
            <a:ext cx="4756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Meiosis &amp;</a:t>
            </a:r>
          </a:p>
          <a:p>
            <a:r>
              <a:rPr lang="en-US" sz="3600" b="1">
                <a:solidFill>
                  <a:schemeClr val="tx2"/>
                </a:solidFill>
              </a:rPr>
              <a:t>Sexual Reproduction</a:t>
            </a:r>
          </a:p>
        </p:txBody>
      </p:sp>
      <p:pic>
        <p:nvPicPr>
          <p:cNvPr id="422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7200"/>
            <a:ext cx="38369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2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572000"/>
            <a:ext cx="31242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2918" name="Picture 6" descr="meiomo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724400"/>
            <a:ext cx="1954213" cy="1954213"/>
          </a:xfrm>
          <a:prstGeom prst="rect">
            <a:avLst/>
          </a:prstGeom>
          <a:noFill/>
        </p:spPr>
      </p:pic>
      <p:pic>
        <p:nvPicPr>
          <p:cNvPr id="4229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33400"/>
            <a:ext cx="23622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2922" name="Picture 10" descr="01-03bx1-ReproBeetles"/>
          <p:cNvPicPr>
            <a:picLocks noChangeAspect="1" noChangeArrowheads="1"/>
          </p:cNvPicPr>
          <p:nvPr/>
        </p:nvPicPr>
        <p:blipFill>
          <a:blip r:embed="rId7" cstate="print"/>
          <a:srcRect t="8105" r="5400"/>
          <a:stretch>
            <a:fillRect/>
          </a:stretch>
        </p:blipFill>
        <p:spPr bwMode="auto">
          <a:xfrm>
            <a:off x="2438400" y="4667250"/>
            <a:ext cx="303371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eiosis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234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62116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MEIOSIS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google.com/url?source=imgres&amp;ct=tbn&amp;q=http://library.thinkquest.org/C0123260/basic%2520knowledge/images/basic%2520knowledge/cell%2520division/comparison%2520between%2520meiosis%2520and%2520mitosis.gif&amp;usg=AFQjCNHLZ7PSq1lbydU0u_2EM7iKcBLj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5499100" cy="6940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08225" y="1477963"/>
            <a:ext cx="4524375" cy="3905250"/>
            <a:chOff x="403" y="1025"/>
            <a:chExt cx="2352" cy="2030"/>
          </a:xfrm>
        </p:grpSpPr>
        <p:pic>
          <p:nvPicPr>
            <p:cNvPr id="51200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r="14415" b="1477"/>
            <a:stretch>
              <a:fillRect/>
            </a:stretch>
          </p:blipFill>
          <p:spPr bwMode="auto">
            <a:xfrm>
              <a:off x="403" y="1025"/>
              <a:ext cx="2352" cy="2030"/>
            </a:xfrm>
            <a:prstGeom prst="rect">
              <a:avLst/>
            </a:prstGeom>
            <a:noFill/>
            <a:ln w="76200">
              <a:solidFill>
                <a:srgbClr val="050500"/>
              </a:solidFill>
              <a:miter lim="800000"/>
              <a:headEnd/>
              <a:tailEnd/>
            </a:ln>
          </p:spPr>
        </p:pic>
        <p:sp>
          <p:nvSpPr>
            <p:cNvPr id="512004" name="Rectangle 4"/>
            <p:cNvSpPr>
              <a:spLocks noChangeArrowheads="1"/>
            </p:cNvSpPr>
            <p:nvPr/>
          </p:nvSpPr>
          <p:spPr bwMode="auto">
            <a:xfrm>
              <a:off x="532" y="1179"/>
              <a:ext cx="440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113" y="381000"/>
            <a:ext cx="8574087" cy="6429375"/>
          </a:xfrm>
          <a:prstGeom prst="rect">
            <a:avLst/>
          </a:prstGeom>
          <a:noFill/>
        </p:spPr>
      </p:pic>
      <p:sp>
        <p:nvSpPr>
          <p:cNvPr id="512006" name="Rectangle 6"/>
          <p:cNvSpPr>
            <a:spLocks noGrp="1" noChangeArrowheads="1"/>
          </p:cNvSpPr>
          <p:nvPr>
            <p:ph type="title"/>
          </p:nvPr>
        </p:nvSpPr>
        <p:spPr>
          <a:xfrm>
            <a:off x="4479925" y="392113"/>
            <a:ext cx="4664075" cy="547687"/>
          </a:xfrm>
          <a:noFill/>
          <a:ln/>
        </p:spPr>
        <p:txBody>
          <a:bodyPr/>
          <a:lstStyle/>
          <a:p>
            <a:pPr algn="r"/>
            <a:r>
              <a:rPr lang="en-US" sz="2800"/>
              <a:t>Human female </a:t>
            </a:r>
            <a:r>
              <a:rPr lang="en-US" sz="2800" u="sng">
                <a:solidFill>
                  <a:srgbClr val="CC0000"/>
                </a:solidFill>
              </a:rPr>
              <a:t>karyotype</a:t>
            </a:r>
            <a:endParaRPr lang="en-US"/>
          </a:p>
        </p:txBody>
      </p:sp>
      <p:sp>
        <p:nvSpPr>
          <p:cNvPr id="512007" name="Oval 7"/>
          <p:cNvSpPr>
            <a:spLocks noChangeArrowheads="1"/>
          </p:cNvSpPr>
          <p:nvPr/>
        </p:nvSpPr>
        <p:spPr bwMode="auto">
          <a:xfrm>
            <a:off x="6080125" y="5405438"/>
            <a:ext cx="1619250" cy="13255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08" name="AutoShape 8"/>
          <p:cNvSpPr>
            <a:spLocks noChangeArrowheads="1"/>
          </p:cNvSpPr>
          <p:nvPr/>
        </p:nvSpPr>
        <p:spPr bwMode="auto">
          <a:xfrm>
            <a:off x="2859088" y="2035175"/>
            <a:ext cx="3422650" cy="1108075"/>
          </a:xfrm>
          <a:prstGeom prst="roundRect">
            <a:avLst>
              <a:gd name="adj" fmla="val 16667"/>
            </a:avLst>
          </a:prstGeom>
          <a:solidFill>
            <a:srgbClr val="FFCC18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3000" b="1">
                <a:solidFill>
                  <a:srgbClr val="0F116A"/>
                </a:solidFill>
              </a:rPr>
              <a:t>46 chromosomes</a:t>
            </a:r>
          </a:p>
          <a:p>
            <a:pPr algn="l"/>
            <a:r>
              <a:rPr lang="en-US" sz="3000" b="1">
                <a:solidFill>
                  <a:srgbClr val="0F116A"/>
                </a:solidFill>
              </a:rPr>
              <a:t>23 pairs</a:t>
            </a:r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7994650" y="5583238"/>
            <a:ext cx="8953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4200" b="1" u="sng">
                <a:solidFill>
                  <a:srgbClr val="CC0000"/>
                </a:solidFill>
              </a:rPr>
              <a:t>XX</a:t>
            </a:r>
            <a:endParaRPr lang="en-US" sz="3800" b="1">
              <a:solidFill>
                <a:srgbClr val="0F116A"/>
              </a:solidFill>
            </a:endParaRPr>
          </a:p>
        </p:txBody>
      </p:sp>
      <p:sp>
        <p:nvSpPr>
          <p:cNvPr id="512010" name="Rectangle 10"/>
          <p:cNvSpPr>
            <a:spLocks noChangeArrowheads="1"/>
          </p:cNvSpPr>
          <p:nvPr/>
        </p:nvSpPr>
        <p:spPr bwMode="auto">
          <a:xfrm>
            <a:off x="0" y="411163"/>
            <a:ext cx="33909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3000" b="1" u="sng">
                <a:solidFill>
                  <a:srgbClr val="CC0000"/>
                </a:solidFill>
              </a:rPr>
              <a:t>diploid = 2 copies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512011" name="Oval 11"/>
          <p:cNvSpPr>
            <a:spLocks noChangeArrowheads="1"/>
          </p:cNvSpPr>
          <p:nvPr/>
        </p:nvSpPr>
        <p:spPr bwMode="auto">
          <a:xfrm>
            <a:off x="3425825" y="361950"/>
            <a:ext cx="762000" cy="7620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CC0000"/>
                </a:solidFill>
              </a:rPr>
              <a:t>2n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6" grpId="0" build="p" autoUpdateAnimBg="0"/>
      <p:bldP spid="512007" grpId="0" animBg="1"/>
      <p:bldP spid="512008" grpId="0" animBg="1" autoUpdateAnimBg="0"/>
      <p:bldP spid="512009" grpId="0" build="p" autoUpdateAnimBg="0"/>
      <p:bldP spid="512010" grpId="0" build="p" autoUpdateAnimBg="0"/>
      <p:bldP spid="512011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17788" y="1676400"/>
            <a:ext cx="3906837" cy="3506788"/>
            <a:chOff x="1761" y="1186"/>
            <a:chExt cx="2461" cy="2209"/>
          </a:xfrm>
        </p:grpSpPr>
        <p:pic>
          <p:nvPicPr>
            <p:cNvPr id="51405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13499" t="6000" r="17999" b="12000"/>
            <a:stretch>
              <a:fillRect/>
            </a:stretch>
          </p:blipFill>
          <p:spPr bwMode="auto">
            <a:xfrm>
              <a:off x="1761" y="1186"/>
              <a:ext cx="2461" cy="2209"/>
            </a:xfrm>
            <a:prstGeom prst="rect">
              <a:avLst/>
            </a:prstGeom>
            <a:noFill/>
            <a:ln w="76200">
              <a:solidFill>
                <a:srgbClr val="050500"/>
              </a:solidFill>
              <a:miter lim="800000"/>
              <a:headEnd/>
              <a:tailEnd/>
            </a:ln>
          </p:spPr>
        </p:pic>
        <p:sp>
          <p:nvSpPr>
            <p:cNvPr id="514052" name="Rectangle 4"/>
            <p:cNvSpPr>
              <a:spLocks noChangeArrowheads="1"/>
            </p:cNvSpPr>
            <p:nvPr/>
          </p:nvSpPr>
          <p:spPr bwMode="auto">
            <a:xfrm>
              <a:off x="1763" y="1250"/>
              <a:ext cx="287" cy="2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4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390525"/>
            <a:ext cx="8553450" cy="6413500"/>
          </a:xfrm>
          <a:prstGeom prst="rect">
            <a:avLst/>
          </a:prstGeom>
          <a:noFill/>
        </p:spPr>
      </p:pic>
      <p:sp>
        <p:nvSpPr>
          <p:cNvPr id="514055" name="Oval 7"/>
          <p:cNvSpPr>
            <a:spLocks noChangeArrowheads="1"/>
          </p:cNvSpPr>
          <p:nvPr/>
        </p:nvSpPr>
        <p:spPr bwMode="auto">
          <a:xfrm>
            <a:off x="5905500" y="5405438"/>
            <a:ext cx="3048000" cy="13573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056" name="AutoShape 8"/>
          <p:cNvSpPr>
            <a:spLocks noChangeArrowheads="1"/>
          </p:cNvSpPr>
          <p:nvPr/>
        </p:nvSpPr>
        <p:spPr bwMode="auto">
          <a:xfrm>
            <a:off x="2859088" y="2035175"/>
            <a:ext cx="3422650" cy="1108075"/>
          </a:xfrm>
          <a:prstGeom prst="roundRect">
            <a:avLst>
              <a:gd name="adj" fmla="val 16667"/>
            </a:avLst>
          </a:prstGeom>
          <a:solidFill>
            <a:srgbClr val="FFCC18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3000" b="1">
                <a:solidFill>
                  <a:srgbClr val="0F116A"/>
                </a:solidFill>
              </a:rPr>
              <a:t>46 chromosomes</a:t>
            </a:r>
          </a:p>
          <a:p>
            <a:pPr algn="l"/>
            <a:r>
              <a:rPr lang="en-US" sz="3000" b="1">
                <a:solidFill>
                  <a:srgbClr val="0F116A"/>
                </a:solidFill>
              </a:rPr>
              <a:t>23 pairs</a:t>
            </a:r>
          </a:p>
        </p:txBody>
      </p:sp>
      <p:sp>
        <p:nvSpPr>
          <p:cNvPr id="514057" name="Rectangle 9"/>
          <p:cNvSpPr>
            <a:spLocks noChangeArrowheads="1"/>
          </p:cNvSpPr>
          <p:nvPr/>
        </p:nvSpPr>
        <p:spPr bwMode="auto">
          <a:xfrm>
            <a:off x="7031038" y="5583238"/>
            <a:ext cx="8953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4200" b="1" u="sng">
                <a:solidFill>
                  <a:srgbClr val="CC0000"/>
                </a:solidFill>
              </a:rPr>
              <a:t>XY</a:t>
            </a:r>
            <a:endParaRPr lang="en-US" sz="3800" b="1">
              <a:solidFill>
                <a:srgbClr val="0F116A"/>
              </a:solidFill>
            </a:endParaRPr>
          </a:p>
        </p:txBody>
      </p:sp>
      <p:sp>
        <p:nvSpPr>
          <p:cNvPr id="514059" name="Rectangle 11"/>
          <p:cNvSpPr>
            <a:spLocks noGrp="1" noChangeArrowheads="1"/>
          </p:cNvSpPr>
          <p:nvPr>
            <p:ph type="title"/>
          </p:nvPr>
        </p:nvSpPr>
        <p:spPr>
          <a:xfrm>
            <a:off x="4479925" y="392113"/>
            <a:ext cx="4664075" cy="547687"/>
          </a:xfrm>
          <a:noFill/>
          <a:ln/>
        </p:spPr>
        <p:txBody>
          <a:bodyPr/>
          <a:lstStyle/>
          <a:p>
            <a:pPr algn="r"/>
            <a:r>
              <a:rPr lang="en-US" sz="2800"/>
              <a:t>Human male </a:t>
            </a:r>
            <a:r>
              <a:rPr lang="en-US" sz="2800" u="sng">
                <a:solidFill>
                  <a:srgbClr val="CC0000"/>
                </a:solidFill>
              </a:rPr>
              <a:t>karyotype</a:t>
            </a:r>
            <a:endParaRPr lang="en-US"/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auto">
          <a:xfrm>
            <a:off x="0" y="411163"/>
            <a:ext cx="33909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3000" b="1" u="sng">
                <a:solidFill>
                  <a:srgbClr val="CC0000"/>
                </a:solidFill>
              </a:rPr>
              <a:t>diploid = 2 copies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514061" name="Oval 13"/>
          <p:cNvSpPr>
            <a:spLocks noChangeArrowheads="1"/>
          </p:cNvSpPr>
          <p:nvPr/>
        </p:nvSpPr>
        <p:spPr bwMode="auto">
          <a:xfrm>
            <a:off x="3425825" y="361950"/>
            <a:ext cx="762000" cy="7620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CC0000"/>
                </a:solidFill>
              </a:rPr>
              <a:t>2n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4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4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4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4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4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4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4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5" grpId="0" animBg="1"/>
      <p:bldP spid="514056" grpId="0" animBg="1" autoUpdateAnimBg="0"/>
      <p:bldP spid="514057" grpId="0" build="p" autoUpdateAnimBg="0"/>
      <p:bldP spid="514059" grpId="0" build="p" autoUpdateAnimBg="0"/>
      <p:bldP spid="514060" grpId="0" build="p" autoUpdateAnimBg="0"/>
      <p:bldP spid="514061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57" name="AutoShape 37"/>
          <p:cNvSpPr>
            <a:spLocks noChangeArrowheads="1"/>
          </p:cNvSpPr>
          <p:nvPr/>
        </p:nvSpPr>
        <p:spPr bwMode="auto">
          <a:xfrm>
            <a:off x="3203575" y="6408738"/>
            <a:ext cx="1171575" cy="373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gametes</a:t>
            </a:r>
          </a:p>
        </p:txBody>
      </p:sp>
      <p:sp>
        <p:nvSpPr>
          <p:cNvPr id="517122" name="AutoShape 2"/>
          <p:cNvSpPr>
            <a:spLocks noChangeArrowheads="1"/>
          </p:cNvSpPr>
          <p:nvPr/>
        </p:nvSpPr>
        <p:spPr bwMode="auto">
          <a:xfrm>
            <a:off x="6781800" y="3835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8534400" cy="1397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How do we make </a:t>
            </a:r>
            <a:r>
              <a:rPr lang="en-US" dirty="0" smtClean="0"/>
              <a:t>gametes (sex cells)?</a:t>
            </a:r>
            <a:endParaRPr lang="en-US" dirty="0"/>
          </a:p>
        </p:txBody>
      </p:sp>
      <p:sp>
        <p:nvSpPr>
          <p:cNvPr id="5171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19138" y="990600"/>
            <a:ext cx="8424862" cy="1473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Must reduce 46 chromosomes </a:t>
            </a:r>
            <a:r>
              <a:rPr lang="en-US" dirty="0">
                <a:sym typeface="Symbol" pitchFamily="48" charset="2"/>
              </a:rPr>
              <a:t> </a:t>
            </a:r>
            <a:r>
              <a:rPr lang="en-US" dirty="0"/>
              <a:t>23</a:t>
            </a:r>
            <a:endParaRPr lang="en-US" sz="2800" dirty="0"/>
          </a:p>
          <a:p>
            <a:pPr marL="741363" lvl="1" indent="-284163">
              <a:lnSpc>
                <a:spcPct val="90000"/>
              </a:lnSpc>
            </a:pPr>
            <a:r>
              <a:rPr lang="en-US" dirty="0"/>
              <a:t>must </a:t>
            </a:r>
            <a:r>
              <a:rPr lang="en-US" u="sng" dirty="0">
                <a:solidFill>
                  <a:srgbClr val="CC0000"/>
                </a:solidFill>
              </a:rPr>
              <a:t>half</a:t>
            </a:r>
            <a:r>
              <a:rPr lang="en-US" dirty="0"/>
              <a:t> the number of chromosomes</a:t>
            </a:r>
          </a:p>
          <a:p>
            <a:pPr marL="741363" lvl="1" indent="-284163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haploid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21025" y="2387600"/>
            <a:ext cx="1485900" cy="1485900"/>
            <a:chOff x="720" y="2880"/>
            <a:chExt cx="936" cy="936"/>
          </a:xfrm>
        </p:grpSpPr>
        <p:sp>
          <p:nvSpPr>
            <p:cNvPr id="517126" name="Oval 6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27" name="Rectangle 7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73325" y="4445000"/>
            <a:ext cx="2171700" cy="2413000"/>
            <a:chOff x="1896" y="2832"/>
            <a:chExt cx="1368" cy="152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517130" name="Freeform 10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131" name="Oval 11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7132" name="Rectangle 12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33" name="AutoShape 13"/>
          <p:cNvSpPr>
            <a:spLocks noChangeArrowheads="1"/>
          </p:cNvSpPr>
          <p:nvPr/>
        </p:nvSpPr>
        <p:spPr bwMode="auto">
          <a:xfrm>
            <a:off x="1828800" y="31496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28600" y="4445000"/>
            <a:ext cx="1485900" cy="1485900"/>
            <a:chOff x="720" y="1392"/>
            <a:chExt cx="936" cy="936"/>
          </a:xfrm>
        </p:grpSpPr>
        <p:sp>
          <p:nvSpPr>
            <p:cNvPr id="517135" name="Oval 15"/>
            <p:cNvSpPr>
              <a:spLocks noChangeArrowheads="1"/>
            </p:cNvSpPr>
            <p:nvPr/>
          </p:nvSpPr>
          <p:spPr bwMode="auto">
            <a:xfrm>
              <a:off x="720" y="1392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36" name="Rectangle 16"/>
            <p:cNvSpPr>
              <a:spLocks noChangeArrowheads="1"/>
            </p:cNvSpPr>
            <p:nvPr/>
          </p:nvSpPr>
          <p:spPr bwMode="auto">
            <a:xfrm>
              <a:off x="958" y="1642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37" name="Rectangle 17"/>
          <p:cNvSpPr>
            <a:spLocks noChangeArrowheads="1"/>
          </p:cNvSpPr>
          <p:nvPr/>
        </p:nvSpPr>
        <p:spPr bwMode="auto">
          <a:xfrm>
            <a:off x="3522663" y="3759200"/>
            <a:ext cx="681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17138" name="Rectangle 18"/>
          <p:cNvSpPr>
            <a:spLocks noChangeArrowheads="1"/>
          </p:cNvSpPr>
          <p:nvPr/>
        </p:nvSpPr>
        <p:spPr bwMode="auto">
          <a:xfrm>
            <a:off x="3276600" y="6096000"/>
            <a:ext cx="102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66700" y="2540000"/>
            <a:ext cx="1485900" cy="1485900"/>
            <a:chOff x="720" y="2880"/>
            <a:chExt cx="936" cy="936"/>
          </a:xfrm>
        </p:grpSpPr>
        <p:sp>
          <p:nvSpPr>
            <p:cNvPr id="517140" name="Oval 20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41" name="Rectangle 21"/>
            <p:cNvSpPr>
              <a:spLocks noChangeArrowheads="1"/>
            </p:cNvSpPr>
            <p:nvPr/>
          </p:nvSpPr>
          <p:spPr bwMode="auto">
            <a:xfrm>
              <a:off x="971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42" name="AutoShape 22"/>
          <p:cNvSpPr>
            <a:spLocks noChangeArrowheads="1"/>
          </p:cNvSpPr>
          <p:nvPr/>
        </p:nvSpPr>
        <p:spPr bwMode="auto">
          <a:xfrm>
            <a:off x="1828800" y="51054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43" name="AutoShape 23"/>
          <p:cNvSpPr>
            <a:spLocks noChangeArrowheads="1"/>
          </p:cNvSpPr>
          <p:nvPr/>
        </p:nvSpPr>
        <p:spPr bwMode="auto">
          <a:xfrm>
            <a:off x="1971675" y="3856038"/>
            <a:ext cx="1470025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meiosis</a:t>
            </a: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7535863" y="3225800"/>
            <a:ext cx="1485900" cy="1485900"/>
            <a:chOff x="4747" y="2032"/>
            <a:chExt cx="936" cy="936"/>
          </a:xfrm>
        </p:grpSpPr>
        <p:sp>
          <p:nvSpPr>
            <p:cNvPr id="517145" name="Oval 25"/>
            <p:cNvSpPr>
              <a:spLocks noChangeArrowheads="1"/>
            </p:cNvSpPr>
            <p:nvPr/>
          </p:nvSpPr>
          <p:spPr bwMode="auto">
            <a:xfrm>
              <a:off x="4747" y="2032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46" name="Rectangle 26"/>
            <p:cNvSpPr>
              <a:spLocks noChangeArrowheads="1"/>
            </p:cNvSpPr>
            <p:nvPr/>
          </p:nvSpPr>
          <p:spPr bwMode="auto">
            <a:xfrm>
              <a:off x="5005" y="2288"/>
              <a:ext cx="454" cy="42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47" name="AutoShape 27"/>
          <p:cNvSpPr>
            <a:spLocks noChangeArrowheads="1"/>
          </p:cNvSpPr>
          <p:nvPr/>
        </p:nvSpPr>
        <p:spPr bwMode="auto">
          <a:xfrm>
            <a:off x="6210300" y="5380038"/>
            <a:ext cx="2082800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fertilization</a:t>
            </a:r>
          </a:p>
        </p:txBody>
      </p:sp>
      <p:sp>
        <p:nvSpPr>
          <p:cNvPr id="517148" name="AutoShape 28"/>
          <p:cNvSpPr>
            <a:spLocks noChangeArrowheads="1"/>
          </p:cNvSpPr>
          <p:nvPr/>
        </p:nvSpPr>
        <p:spPr bwMode="auto">
          <a:xfrm>
            <a:off x="4343400" y="39116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372100" y="2768600"/>
            <a:ext cx="1485900" cy="1485900"/>
            <a:chOff x="720" y="2880"/>
            <a:chExt cx="936" cy="936"/>
          </a:xfrm>
        </p:grpSpPr>
        <p:sp>
          <p:nvSpPr>
            <p:cNvPr id="517150" name="Oval 30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51" name="Rectangle 31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4686300" y="3784600"/>
            <a:ext cx="2171700" cy="2413000"/>
            <a:chOff x="1896" y="2832"/>
            <a:chExt cx="1368" cy="1520"/>
          </a:xfrm>
        </p:grpSpPr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517154" name="Freeform 34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155" name="Oval 35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7156" name="Rectangle 36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58" name="AutoShape 38"/>
          <p:cNvSpPr>
            <a:spLocks noChangeArrowheads="1"/>
          </p:cNvSpPr>
          <p:nvPr/>
        </p:nvSpPr>
        <p:spPr bwMode="auto">
          <a:xfrm>
            <a:off x="7780338" y="2660650"/>
            <a:ext cx="922337" cy="373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zygote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7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7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7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7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7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7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7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57" grpId="0" animBg="1"/>
      <p:bldP spid="517122" grpId="0" animBg="1"/>
      <p:bldP spid="517124" grpId="0" build="p" autoUpdateAnimBg="0"/>
      <p:bldP spid="517137" grpId="0" build="p" autoUpdateAnimBg="0" advAuto="0"/>
      <p:bldP spid="517138" grpId="0" build="p" autoUpdateAnimBg="0" advAuto="0"/>
      <p:bldP spid="517143" grpId="0" animBg="1"/>
      <p:bldP spid="517147" grpId="0" animBg="1"/>
      <p:bldP spid="517148" grpId="0" animBg="1"/>
      <p:bldP spid="5171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makes sperm &amp; eggs</a:t>
            </a:r>
          </a:p>
        </p:txBody>
      </p:sp>
      <p:sp>
        <p:nvSpPr>
          <p:cNvPr id="333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219200"/>
          </a:xfrm>
        </p:spPr>
        <p:txBody>
          <a:bodyPr/>
          <a:lstStyle/>
          <a:p>
            <a:r>
              <a:rPr lang="en-US"/>
              <a:t>46 chromosomes to 23 chromosomes</a:t>
            </a:r>
          </a:p>
          <a:p>
            <a:pPr lvl="1"/>
            <a:r>
              <a:rPr lang="en-US"/>
              <a:t>half the number of chromosomes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86400" y="2438400"/>
            <a:ext cx="1485900" cy="1485900"/>
            <a:chOff x="720" y="2880"/>
            <a:chExt cx="936" cy="936"/>
          </a:xfrm>
        </p:grpSpPr>
        <p:sp>
          <p:nvSpPr>
            <p:cNvPr id="333828" name="Oval 4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29" name="Rectangle 5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38700" y="4495800"/>
            <a:ext cx="2171700" cy="2413000"/>
            <a:chOff x="3048" y="2832"/>
            <a:chExt cx="1368" cy="1520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048" y="2832"/>
              <a:ext cx="1368" cy="1520"/>
              <a:chOff x="1872" y="2640"/>
              <a:chExt cx="1368" cy="1520"/>
            </a:xfrm>
          </p:grpSpPr>
          <p:sp>
            <p:nvSpPr>
              <p:cNvPr id="333831" name="Freeform 7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32" name="Oval 8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3833" name="Rectangle 9"/>
            <p:cNvSpPr>
              <a:spLocks noChangeArrowheads="1"/>
            </p:cNvSpPr>
            <p:nvPr/>
          </p:nvSpPr>
          <p:spPr bwMode="auto">
            <a:xfrm>
              <a:off x="3722" y="3113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333836" name="AutoShape 12"/>
          <p:cNvSpPr>
            <a:spLocks noChangeArrowheads="1"/>
          </p:cNvSpPr>
          <p:nvPr/>
        </p:nvSpPr>
        <p:spPr bwMode="auto">
          <a:xfrm>
            <a:off x="3962400" y="32004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057400" y="4495800"/>
            <a:ext cx="1485900" cy="1485900"/>
            <a:chOff x="720" y="1392"/>
            <a:chExt cx="936" cy="936"/>
          </a:xfrm>
        </p:grpSpPr>
        <p:sp>
          <p:nvSpPr>
            <p:cNvPr id="333835" name="Oval 11"/>
            <p:cNvSpPr>
              <a:spLocks noChangeArrowheads="1"/>
            </p:cNvSpPr>
            <p:nvPr/>
          </p:nvSpPr>
          <p:spPr bwMode="auto">
            <a:xfrm>
              <a:off x="720" y="1392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7" name="Rectangle 13"/>
            <p:cNvSpPr>
              <a:spLocks noChangeArrowheads="1"/>
            </p:cNvSpPr>
            <p:nvPr/>
          </p:nvSpPr>
          <p:spPr bwMode="auto">
            <a:xfrm>
              <a:off x="958" y="1642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333838" name="Rectangle 14"/>
          <p:cNvSpPr>
            <a:spLocks noChangeArrowheads="1"/>
          </p:cNvSpPr>
          <p:nvPr/>
        </p:nvSpPr>
        <p:spPr bwMode="auto">
          <a:xfrm>
            <a:off x="5888038" y="3810000"/>
            <a:ext cx="681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333839" name="Rectangle 15"/>
          <p:cNvSpPr>
            <a:spLocks noChangeArrowheads="1"/>
          </p:cNvSpPr>
          <p:nvPr/>
        </p:nvSpPr>
        <p:spPr bwMode="auto">
          <a:xfrm>
            <a:off x="5641975" y="6146800"/>
            <a:ext cx="102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095500" y="2590800"/>
            <a:ext cx="1485900" cy="1485900"/>
            <a:chOff x="720" y="2880"/>
            <a:chExt cx="936" cy="936"/>
          </a:xfrm>
        </p:grpSpPr>
        <p:sp>
          <p:nvSpPr>
            <p:cNvPr id="333844" name="Oval 20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5" name="Rectangle 21"/>
            <p:cNvSpPr>
              <a:spLocks noChangeArrowheads="1"/>
            </p:cNvSpPr>
            <p:nvPr/>
          </p:nvSpPr>
          <p:spPr bwMode="auto">
            <a:xfrm>
              <a:off x="971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333846" name="AutoShape 22"/>
          <p:cNvSpPr>
            <a:spLocks noChangeArrowheads="1"/>
          </p:cNvSpPr>
          <p:nvPr/>
        </p:nvSpPr>
        <p:spPr bwMode="auto">
          <a:xfrm>
            <a:off x="3962400" y="51562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47" name="Rectangle 23"/>
          <p:cNvSpPr>
            <a:spLocks noChangeArrowheads="1"/>
          </p:cNvSpPr>
          <p:nvPr/>
        </p:nvSpPr>
        <p:spPr bwMode="auto">
          <a:xfrm>
            <a:off x="3733800" y="3886200"/>
            <a:ext cx="1603375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meiosis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333850" name="Rectangle 26"/>
          <p:cNvSpPr>
            <a:spLocks noChangeArrowheads="1"/>
          </p:cNvSpPr>
          <p:nvPr/>
        </p:nvSpPr>
        <p:spPr bwMode="auto">
          <a:xfrm>
            <a:off x="7089775" y="5964238"/>
            <a:ext cx="1538288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haploid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333851" name="Rectangle 27"/>
          <p:cNvSpPr>
            <a:spLocks noChangeArrowheads="1"/>
          </p:cNvSpPr>
          <p:nvPr/>
        </p:nvSpPr>
        <p:spPr bwMode="auto">
          <a:xfrm>
            <a:off x="823913" y="5964238"/>
            <a:ext cx="1431925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diploid</a:t>
            </a:r>
            <a:endParaRPr lang="en-US" sz="30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3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3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3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3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3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 autoUpdateAnimBg="0"/>
      <p:bldP spid="333836" grpId="0" animBg="1"/>
      <p:bldP spid="333838" grpId="0" build="p" autoUpdateAnimBg="0"/>
      <p:bldP spid="333839" grpId="0" build="p" autoUpdateAnimBg="0"/>
      <p:bldP spid="333846" grpId="0" animBg="1"/>
      <p:bldP spid="333847" grpId="0" animBg="1"/>
      <p:bldP spid="333850" grpId="0" animBg="1"/>
      <p:bldP spid="33385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nswering-christianity.com/p648029-sperm_fertilizing_egg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47800"/>
            <a:ext cx="4791075" cy="3943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a new unique individual created?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3200400" cy="182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Sperm &amp; Egg Join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4290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FERTILIZATION</a:t>
            </a:r>
          </a:p>
          <a:p>
            <a:r>
              <a:rPr lang="en-US" sz="3200" dirty="0" smtClean="0"/>
              <a:t>Produces a ZYGOTE (fertilized egg cell)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034140" y="5867400"/>
            <a:ext cx="5109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smtClean="0"/>
              <a:t>By mitosis:  grows into a baby</a:t>
            </a:r>
            <a:endParaRPr lang="en-US" sz="3200" dirty="0"/>
          </a:p>
        </p:txBody>
      </p:sp>
      <p:pic>
        <p:nvPicPr>
          <p:cNvPr id="17412" name="Picture 4" descr="http://t0.gstatic.com/images?q=tbn:wtxQhJjlAvcJSM:http://www.brhs.ab.ca/courses/biology30/bpages/unit2/quiz/zygote.gif&amp;t=1"/>
          <p:cNvPicPr>
            <a:picLocks noChangeAspect="1" noChangeArrowheads="1"/>
          </p:cNvPicPr>
          <p:nvPr/>
        </p:nvPicPr>
        <p:blipFill>
          <a:blip r:embed="rId3" cstate="print"/>
          <a:srcRect r="8430"/>
          <a:stretch>
            <a:fillRect/>
          </a:stretch>
        </p:blipFill>
        <p:spPr bwMode="auto">
          <a:xfrm>
            <a:off x="4114800" y="1447800"/>
            <a:ext cx="5029200" cy="4151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71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6096000" cy="1219200"/>
          </a:xfrm>
        </p:spPr>
        <p:txBody>
          <a:bodyPr/>
          <a:lstStyle/>
          <a:p>
            <a:r>
              <a:rPr lang="en-US" dirty="0"/>
              <a:t>Where is DNA located?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24384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/>
              <a:t>NUCLEUS</a:t>
            </a:r>
          </a:p>
        </p:txBody>
      </p:sp>
      <p:pic>
        <p:nvPicPr>
          <p:cNvPr id="70661" name="Picture 5" descr="cellwithlab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429000"/>
            <a:ext cx="5486400" cy="3048000"/>
          </a:xfrm>
          <a:prstGeom prst="rect">
            <a:avLst/>
          </a:prstGeom>
          <a:noFill/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04800" y="46482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>
                <a:solidFill>
                  <a:schemeClr val="tx2"/>
                </a:solidFill>
              </a:rPr>
              <a:t>Can </a:t>
            </a:r>
            <a:r>
              <a:rPr lang="en-US" sz="4400" dirty="0" smtClean="0">
                <a:solidFill>
                  <a:schemeClr val="tx2"/>
                </a:solidFill>
              </a:rPr>
              <a:t>diffuse through the nucleus</a:t>
            </a:r>
            <a:r>
              <a:rPr lang="en-US" sz="44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200400" y="57912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600" dirty="0"/>
              <a:t>NO!!!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133600"/>
            <a:ext cx="6096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DNA a monomer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 a polymer?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0" y="34290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600" dirty="0" smtClean="0">
                <a:solidFill>
                  <a:srgbClr val="C00000"/>
                </a:solidFill>
              </a:rPr>
              <a:t>Polymer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10" name="SMARTInkShape-Group1"/>
          <p:cNvGrpSpPr/>
          <p:nvPr/>
        </p:nvGrpSpPr>
        <p:grpSpPr>
          <a:xfrm>
            <a:off x="6152643" y="1007269"/>
            <a:ext cx="2476451" cy="1671485"/>
            <a:chOff x="6152643" y="1007269"/>
            <a:chExt cx="2476451" cy="1671485"/>
          </a:xfrm>
        </p:grpSpPr>
        <p:sp>
          <p:nvSpPr>
            <p:cNvPr id="2" name="SMARTInkShape-1"/>
            <p:cNvSpPr/>
            <p:nvPr/>
          </p:nvSpPr>
          <p:spPr>
            <a:xfrm>
              <a:off x="6152643" y="1152039"/>
              <a:ext cx="224416" cy="448703"/>
            </a:xfrm>
            <a:custGeom>
              <a:avLst/>
              <a:gdLst/>
              <a:ahLst/>
              <a:cxnLst/>
              <a:rect l="0" t="0" r="0" b="0"/>
              <a:pathLst>
                <a:path w="224416" h="448703">
                  <a:moveTo>
                    <a:pt x="83851" y="190986"/>
                  </a:moveTo>
                  <a:lnTo>
                    <a:pt x="85968" y="224166"/>
                  </a:lnTo>
                  <a:lnTo>
                    <a:pt x="91622" y="251617"/>
                  </a:lnTo>
                  <a:lnTo>
                    <a:pt x="100441" y="282770"/>
                  </a:lnTo>
                  <a:lnTo>
                    <a:pt x="113108" y="312108"/>
                  </a:lnTo>
                  <a:lnTo>
                    <a:pt x="129032" y="340909"/>
                  </a:lnTo>
                  <a:lnTo>
                    <a:pt x="155746" y="375294"/>
                  </a:lnTo>
                  <a:lnTo>
                    <a:pt x="183160" y="405016"/>
                  </a:lnTo>
                  <a:lnTo>
                    <a:pt x="209651" y="437188"/>
                  </a:lnTo>
                  <a:lnTo>
                    <a:pt x="216640" y="448702"/>
                  </a:lnTo>
                  <a:lnTo>
                    <a:pt x="215239" y="447728"/>
                  </a:lnTo>
                  <a:lnTo>
                    <a:pt x="193287" y="414953"/>
                  </a:lnTo>
                  <a:lnTo>
                    <a:pt x="167821" y="382776"/>
                  </a:lnTo>
                  <a:lnTo>
                    <a:pt x="142156" y="351970"/>
                  </a:lnTo>
                  <a:lnTo>
                    <a:pt x="115238" y="321588"/>
                  </a:lnTo>
                  <a:lnTo>
                    <a:pt x="91034" y="287803"/>
                  </a:lnTo>
                  <a:lnTo>
                    <a:pt x="64901" y="253451"/>
                  </a:lnTo>
                  <a:lnTo>
                    <a:pt x="42517" y="222018"/>
                  </a:lnTo>
                  <a:lnTo>
                    <a:pt x="25478" y="187921"/>
                  </a:lnTo>
                  <a:lnTo>
                    <a:pt x="11169" y="153477"/>
                  </a:lnTo>
                  <a:lnTo>
                    <a:pt x="2343" y="122811"/>
                  </a:lnTo>
                  <a:lnTo>
                    <a:pt x="0" y="103271"/>
                  </a:lnTo>
                  <a:lnTo>
                    <a:pt x="3192" y="86121"/>
                  </a:lnTo>
                  <a:lnTo>
                    <a:pt x="18176" y="51915"/>
                  </a:lnTo>
                  <a:lnTo>
                    <a:pt x="35552" y="31599"/>
                  </a:lnTo>
                  <a:lnTo>
                    <a:pt x="63550" y="11306"/>
                  </a:lnTo>
                  <a:lnTo>
                    <a:pt x="88861" y="2369"/>
                  </a:lnTo>
                  <a:lnTo>
                    <a:pt x="104333" y="0"/>
                  </a:lnTo>
                  <a:lnTo>
                    <a:pt x="119148" y="3180"/>
                  </a:lnTo>
                  <a:lnTo>
                    <a:pt x="151854" y="18157"/>
                  </a:lnTo>
                  <a:lnTo>
                    <a:pt x="171909" y="31739"/>
                  </a:lnTo>
                  <a:lnTo>
                    <a:pt x="192908" y="57048"/>
                  </a:lnTo>
                  <a:lnTo>
                    <a:pt x="210227" y="91798"/>
                  </a:lnTo>
                  <a:lnTo>
                    <a:pt x="218927" y="119793"/>
                  </a:lnTo>
                  <a:lnTo>
                    <a:pt x="224415" y="150313"/>
                  </a:lnTo>
                  <a:lnTo>
                    <a:pt x="223924" y="184491"/>
                  </a:lnTo>
                  <a:lnTo>
                    <a:pt x="218752" y="217637"/>
                  </a:lnTo>
                  <a:lnTo>
                    <a:pt x="212193" y="247566"/>
                  </a:lnTo>
                  <a:lnTo>
                    <a:pt x="202864" y="282331"/>
                  </a:lnTo>
                  <a:lnTo>
                    <a:pt x="187675" y="311335"/>
                  </a:lnTo>
                  <a:lnTo>
                    <a:pt x="174057" y="327275"/>
                  </a:lnTo>
                  <a:lnTo>
                    <a:pt x="159173" y="337378"/>
                  </a:lnTo>
                  <a:lnTo>
                    <a:pt x="146697" y="342832"/>
                  </a:lnTo>
                  <a:lnTo>
                    <a:pt x="141623" y="343811"/>
                  </a:lnTo>
                  <a:lnTo>
                    <a:pt x="119570" y="341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/>
            <p:cNvSpPr/>
            <p:nvPr/>
          </p:nvSpPr>
          <p:spPr>
            <a:xfrm>
              <a:off x="6436519" y="1300163"/>
              <a:ext cx="64295" cy="199893"/>
            </a:xfrm>
            <a:custGeom>
              <a:avLst/>
              <a:gdLst/>
              <a:ahLst/>
              <a:cxnLst/>
              <a:rect l="0" t="0" r="0" b="0"/>
              <a:pathLst>
                <a:path w="64295" h="199893">
                  <a:moveTo>
                    <a:pt x="0" y="135731"/>
                  </a:moveTo>
                  <a:lnTo>
                    <a:pt x="9887" y="151273"/>
                  </a:lnTo>
                  <a:lnTo>
                    <a:pt x="16300" y="159307"/>
                  </a:lnTo>
                  <a:lnTo>
                    <a:pt x="24651" y="173049"/>
                  </a:lnTo>
                  <a:lnTo>
                    <a:pt x="36673" y="184094"/>
                  </a:lnTo>
                  <a:lnTo>
                    <a:pt x="56606" y="197764"/>
                  </a:lnTo>
                  <a:lnTo>
                    <a:pt x="63844" y="199892"/>
                  </a:lnTo>
                  <a:lnTo>
                    <a:pt x="64160" y="196193"/>
                  </a:lnTo>
                  <a:lnTo>
                    <a:pt x="52100" y="162208"/>
                  </a:lnTo>
                  <a:lnTo>
                    <a:pt x="44922" y="127702"/>
                  </a:lnTo>
                  <a:lnTo>
                    <a:pt x="41356" y="99750"/>
                  </a:lnTo>
                  <a:lnTo>
                    <a:pt x="39018" y="81639"/>
                  </a:lnTo>
                  <a:lnTo>
                    <a:pt x="43984" y="50610"/>
                  </a:lnTo>
                  <a:lnTo>
                    <a:pt x="57248" y="14967"/>
                  </a:lnTo>
                  <a:lnTo>
                    <a:pt x="642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/>
            <p:cNvSpPr/>
            <p:nvPr/>
          </p:nvSpPr>
          <p:spPr>
            <a:xfrm>
              <a:off x="6579394" y="1251723"/>
              <a:ext cx="112853" cy="196587"/>
            </a:xfrm>
            <a:custGeom>
              <a:avLst/>
              <a:gdLst/>
              <a:ahLst/>
              <a:cxnLst/>
              <a:rect l="0" t="0" r="0" b="0"/>
              <a:pathLst>
                <a:path w="112853" h="196587">
                  <a:moveTo>
                    <a:pt x="14287" y="48440"/>
                  </a:moveTo>
                  <a:lnTo>
                    <a:pt x="13494" y="60640"/>
                  </a:lnTo>
                  <a:lnTo>
                    <a:pt x="7585" y="94577"/>
                  </a:lnTo>
                  <a:lnTo>
                    <a:pt x="7230" y="124316"/>
                  </a:lnTo>
                  <a:lnTo>
                    <a:pt x="7161" y="154268"/>
                  </a:lnTo>
                  <a:lnTo>
                    <a:pt x="7942" y="171166"/>
                  </a:lnTo>
                  <a:lnTo>
                    <a:pt x="12849" y="185433"/>
                  </a:lnTo>
                  <a:lnTo>
                    <a:pt x="17087" y="192140"/>
                  </a:lnTo>
                  <a:lnTo>
                    <a:pt x="21617" y="195650"/>
                  </a:lnTo>
                  <a:lnTo>
                    <a:pt x="23936" y="196586"/>
                  </a:lnTo>
                  <a:lnTo>
                    <a:pt x="38577" y="194111"/>
                  </a:lnTo>
                  <a:lnTo>
                    <a:pt x="54204" y="184559"/>
                  </a:lnTo>
                  <a:lnTo>
                    <a:pt x="78507" y="160360"/>
                  </a:lnTo>
                  <a:lnTo>
                    <a:pt x="87280" y="146601"/>
                  </a:lnTo>
                  <a:lnTo>
                    <a:pt x="99379" y="114014"/>
                  </a:lnTo>
                  <a:lnTo>
                    <a:pt x="109412" y="80619"/>
                  </a:lnTo>
                  <a:lnTo>
                    <a:pt x="112852" y="60444"/>
                  </a:lnTo>
                  <a:lnTo>
                    <a:pt x="110078" y="40619"/>
                  </a:lnTo>
                  <a:lnTo>
                    <a:pt x="104229" y="23456"/>
                  </a:lnTo>
                  <a:lnTo>
                    <a:pt x="97653" y="15376"/>
                  </a:lnTo>
                  <a:lnTo>
                    <a:pt x="80496" y="3720"/>
                  </a:lnTo>
                  <a:lnTo>
                    <a:pt x="62744" y="0"/>
                  </a:lnTo>
                  <a:lnTo>
                    <a:pt x="42403" y="2690"/>
                  </a:lnTo>
                  <a:lnTo>
                    <a:pt x="9903" y="11474"/>
                  </a:lnTo>
                  <a:lnTo>
                    <a:pt x="0" y="12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/>
            <p:cNvSpPr/>
            <p:nvPr/>
          </p:nvSpPr>
          <p:spPr>
            <a:xfrm>
              <a:off x="6622256" y="1078706"/>
              <a:ext cx="150020" cy="256709"/>
            </a:xfrm>
            <a:custGeom>
              <a:avLst/>
              <a:gdLst/>
              <a:ahLst/>
              <a:cxnLst/>
              <a:rect l="0" t="0" r="0" b="0"/>
              <a:pathLst>
                <a:path w="150020" h="256709">
                  <a:moveTo>
                    <a:pt x="0" y="0"/>
                  </a:moveTo>
                  <a:lnTo>
                    <a:pt x="794" y="22004"/>
                  </a:lnTo>
                  <a:lnTo>
                    <a:pt x="12979" y="53108"/>
                  </a:lnTo>
                  <a:lnTo>
                    <a:pt x="24836" y="82499"/>
                  </a:lnTo>
                  <a:lnTo>
                    <a:pt x="39197" y="112462"/>
                  </a:lnTo>
                  <a:lnTo>
                    <a:pt x="57387" y="145329"/>
                  </a:lnTo>
                  <a:lnTo>
                    <a:pt x="73978" y="174735"/>
                  </a:lnTo>
                  <a:lnTo>
                    <a:pt x="98397" y="206407"/>
                  </a:lnTo>
                  <a:lnTo>
                    <a:pt x="126330" y="240077"/>
                  </a:lnTo>
                  <a:lnTo>
                    <a:pt x="140197" y="253630"/>
                  </a:lnTo>
                  <a:lnTo>
                    <a:pt x="148569" y="256708"/>
                  </a:lnTo>
                  <a:lnTo>
                    <a:pt x="149052" y="256070"/>
                  </a:lnTo>
                  <a:lnTo>
                    <a:pt x="150019" y="250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/>
            <p:cNvSpPr/>
            <p:nvPr/>
          </p:nvSpPr>
          <p:spPr>
            <a:xfrm>
              <a:off x="6672263" y="1007269"/>
              <a:ext cx="307182" cy="235713"/>
            </a:xfrm>
            <a:custGeom>
              <a:avLst/>
              <a:gdLst/>
              <a:ahLst/>
              <a:cxnLst/>
              <a:rect l="0" t="0" r="0" b="0"/>
              <a:pathLst>
                <a:path w="307182" h="235713">
                  <a:moveTo>
                    <a:pt x="0" y="0"/>
                  </a:moveTo>
                  <a:lnTo>
                    <a:pt x="13000" y="0"/>
                  </a:lnTo>
                  <a:lnTo>
                    <a:pt x="21490" y="3792"/>
                  </a:lnTo>
                  <a:lnTo>
                    <a:pt x="47839" y="26736"/>
                  </a:lnTo>
                  <a:lnTo>
                    <a:pt x="71465" y="59965"/>
                  </a:lnTo>
                  <a:lnTo>
                    <a:pt x="86700" y="92014"/>
                  </a:lnTo>
                  <a:lnTo>
                    <a:pt x="96559" y="126978"/>
                  </a:lnTo>
                  <a:lnTo>
                    <a:pt x="98195" y="154216"/>
                  </a:lnTo>
                  <a:lnTo>
                    <a:pt x="92039" y="185155"/>
                  </a:lnTo>
                  <a:lnTo>
                    <a:pt x="85479" y="202763"/>
                  </a:lnTo>
                  <a:lnTo>
                    <a:pt x="73786" y="222610"/>
                  </a:lnTo>
                  <a:lnTo>
                    <a:pt x="67459" y="227619"/>
                  </a:lnTo>
                  <a:lnTo>
                    <a:pt x="65700" y="231603"/>
                  </a:lnTo>
                  <a:lnTo>
                    <a:pt x="64437" y="232983"/>
                  </a:lnTo>
                  <a:lnTo>
                    <a:pt x="57248" y="235712"/>
                  </a:lnTo>
                  <a:lnTo>
                    <a:pt x="89865" y="204616"/>
                  </a:lnTo>
                  <a:lnTo>
                    <a:pt x="121989" y="190791"/>
                  </a:lnTo>
                  <a:lnTo>
                    <a:pt x="150920" y="181826"/>
                  </a:lnTo>
                  <a:lnTo>
                    <a:pt x="182152" y="179232"/>
                  </a:lnTo>
                  <a:lnTo>
                    <a:pt x="214780" y="178678"/>
                  </a:lnTo>
                  <a:lnTo>
                    <a:pt x="235088" y="179412"/>
                  </a:lnTo>
                  <a:lnTo>
                    <a:pt x="266433" y="189987"/>
                  </a:lnTo>
                  <a:lnTo>
                    <a:pt x="280114" y="192817"/>
                  </a:lnTo>
                  <a:lnTo>
                    <a:pt x="289548" y="198330"/>
                  </a:lnTo>
                  <a:lnTo>
                    <a:pt x="302291" y="209640"/>
                  </a:lnTo>
                  <a:lnTo>
                    <a:pt x="305007" y="214353"/>
                  </a:lnTo>
                  <a:lnTo>
                    <a:pt x="307181" y="221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/>
            <p:cNvSpPr/>
            <p:nvPr/>
          </p:nvSpPr>
          <p:spPr>
            <a:xfrm>
              <a:off x="6643699" y="1251032"/>
              <a:ext cx="1985395" cy="1427722"/>
            </a:xfrm>
            <a:custGeom>
              <a:avLst/>
              <a:gdLst/>
              <a:ahLst/>
              <a:cxnLst/>
              <a:rect l="0" t="0" r="0" b="0"/>
              <a:pathLst>
                <a:path w="1985395" h="1427722">
                  <a:moveTo>
                    <a:pt x="1393020" y="84849"/>
                  </a:moveTo>
                  <a:lnTo>
                    <a:pt x="1389227" y="81057"/>
                  </a:lnTo>
                  <a:lnTo>
                    <a:pt x="1371016" y="73458"/>
                  </a:lnTo>
                  <a:lnTo>
                    <a:pt x="1335797" y="65907"/>
                  </a:lnTo>
                  <a:lnTo>
                    <a:pt x="1307361" y="64155"/>
                  </a:lnTo>
                  <a:lnTo>
                    <a:pt x="1282718" y="63746"/>
                  </a:lnTo>
                  <a:lnTo>
                    <a:pt x="1255890" y="63564"/>
                  </a:lnTo>
                  <a:lnTo>
                    <a:pt x="1227298" y="64276"/>
                  </a:lnTo>
                  <a:lnTo>
                    <a:pt x="1196071" y="67239"/>
                  </a:lnTo>
                  <a:lnTo>
                    <a:pt x="1161553" y="69085"/>
                  </a:lnTo>
                  <a:lnTo>
                    <a:pt x="1143459" y="69577"/>
                  </a:lnTo>
                  <a:lnTo>
                    <a:pt x="1124252" y="70699"/>
                  </a:lnTo>
                  <a:lnTo>
                    <a:pt x="1104304" y="72241"/>
                  </a:lnTo>
                  <a:lnTo>
                    <a:pt x="1083861" y="74062"/>
                  </a:lnTo>
                  <a:lnTo>
                    <a:pt x="1063883" y="75277"/>
                  </a:lnTo>
                  <a:lnTo>
                    <a:pt x="1044214" y="76086"/>
                  </a:lnTo>
                  <a:lnTo>
                    <a:pt x="1024752" y="76626"/>
                  </a:lnTo>
                  <a:lnTo>
                    <a:pt x="1004633" y="76986"/>
                  </a:lnTo>
                  <a:lnTo>
                    <a:pt x="984076" y="77226"/>
                  </a:lnTo>
                  <a:lnTo>
                    <a:pt x="963229" y="77386"/>
                  </a:lnTo>
                  <a:lnTo>
                    <a:pt x="942186" y="78286"/>
                  </a:lnTo>
                  <a:lnTo>
                    <a:pt x="921014" y="79680"/>
                  </a:lnTo>
                  <a:lnTo>
                    <a:pt x="899755" y="81403"/>
                  </a:lnTo>
                  <a:lnTo>
                    <a:pt x="879233" y="82552"/>
                  </a:lnTo>
                  <a:lnTo>
                    <a:pt x="859201" y="83318"/>
                  </a:lnTo>
                  <a:lnTo>
                    <a:pt x="839497" y="83828"/>
                  </a:lnTo>
                  <a:lnTo>
                    <a:pt x="819217" y="84168"/>
                  </a:lnTo>
                  <a:lnTo>
                    <a:pt x="798554" y="84395"/>
                  </a:lnTo>
                  <a:lnTo>
                    <a:pt x="777634" y="84547"/>
                  </a:lnTo>
                  <a:lnTo>
                    <a:pt x="757338" y="85441"/>
                  </a:lnTo>
                  <a:lnTo>
                    <a:pt x="737457" y="86831"/>
                  </a:lnTo>
                  <a:lnTo>
                    <a:pt x="717853" y="88552"/>
                  </a:lnTo>
                  <a:lnTo>
                    <a:pt x="697640" y="90493"/>
                  </a:lnTo>
                  <a:lnTo>
                    <a:pt x="677021" y="92580"/>
                  </a:lnTo>
                  <a:lnTo>
                    <a:pt x="656131" y="94766"/>
                  </a:lnTo>
                  <a:lnTo>
                    <a:pt x="635061" y="97017"/>
                  </a:lnTo>
                  <a:lnTo>
                    <a:pt x="613870" y="99311"/>
                  </a:lnTo>
                  <a:lnTo>
                    <a:pt x="592599" y="101634"/>
                  </a:lnTo>
                  <a:lnTo>
                    <a:pt x="571275" y="103977"/>
                  </a:lnTo>
                  <a:lnTo>
                    <a:pt x="549915" y="106332"/>
                  </a:lnTo>
                  <a:lnTo>
                    <a:pt x="528531" y="108696"/>
                  </a:lnTo>
                  <a:lnTo>
                    <a:pt x="507925" y="111860"/>
                  </a:lnTo>
                  <a:lnTo>
                    <a:pt x="487838" y="115556"/>
                  </a:lnTo>
                  <a:lnTo>
                    <a:pt x="468096" y="119608"/>
                  </a:lnTo>
                  <a:lnTo>
                    <a:pt x="448586" y="123103"/>
                  </a:lnTo>
                  <a:lnTo>
                    <a:pt x="429228" y="126227"/>
                  </a:lnTo>
                  <a:lnTo>
                    <a:pt x="409974" y="129103"/>
                  </a:lnTo>
                  <a:lnTo>
                    <a:pt x="390786" y="133402"/>
                  </a:lnTo>
                  <a:lnTo>
                    <a:pt x="371646" y="138649"/>
                  </a:lnTo>
                  <a:lnTo>
                    <a:pt x="352535" y="144528"/>
                  </a:lnTo>
                  <a:lnTo>
                    <a:pt x="318601" y="155294"/>
                  </a:lnTo>
                  <a:lnTo>
                    <a:pt x="287644" y="166164"/>
                  </a:lnTo>
                  <a:lnTo>
                    <a:pt x="258011" y="178933"/>
                  </a:lnTo>
                  <a:lnTo>
                    <a:pt x="231081" y="192546"/>
                  </a:lnTo>
                  <a:lnTo>
                    <a:pt x="205884" y="207327"/>
                  </a:lnTo>
                  <a:lnTo>
                    <a:pt x="170180" y="233499"/>
                  </a:lnTo>
                  <a:lnTo>
                    <a:pt x="139933" y="262155"/>
                  </a:lnTo>
                  <a:lnTo>
                    <a:pt x="114743" y="295429"/>
                  </a:lnTo>
                  <a:lnTo>
                    <a:pt x="89112" y="330423"/>
                  </a:lnTo>
                  <a:lnTo>
                    <a:pt x="76376" y="354066"/>
                  </a:lnTo>
                  <a:lnTo>
                    <a:pt x="63307" y="379920"/>
                  </a:lnTo>
                  <a:lnTo>
                    <a:pt x="50355" y="406492"/>
                  </a:lnTo>
                  <a:lnTo>
                    <a:pt x="39307" y="431531"/>
                  </a:lnTo>
                  <a:lnTo>
                    <a:pt x="29105" y="458005"/>
                  </a:lnTo>
                  <a:lnTo>
                    <a:pt x="20073" y="485646"/>
                  </a:lnTo>
                  <a:lnTo>
                    <a:pt x="13413" y="513806"/>
                  </a:lnTo>
                  <a:lnTo>
                    <a:pt x="7807" y="542197"/>
                  </a:lnTo>
                  <a:lnTo>
                    <a:pt x="3463" y="570690"/>
                  </a:lnTo>
                  <a:lnTo>
                    <a:pt x="1533" y="599228"/>
                  </a:lnTo>
                  <a:lnTo>
                    <a:pt x="675" y="629904"/>
                  </a:lnTo>
                  <a:lnTo>
                    <a:pt x="294" y="661264"/>
                  </a:lnTo>
                  <a:lnTo>
                    <a:pt x="125" y="691078"/>
                  </a:lnTo>
                  <a:lnTo>
                    <a:pt x="49" y="722319"/>
                  </a:lnTo>
                  <a:lnTo>
                    <a:pt x="15" y="754726"/>
                  </a:lnTo>
                  <a:lnTo>
                    <a:pt x="0" y="787649"/>
                  </a:lnTo>
                  <a:lnTo>
                    <a:pt x="2110" y="820803"/>
                  </a:lnTo>
                  <a:lnTo>
                    <a:pt x="4901" y="854058"/>
                  </a:lnTo>
                  <a:lnTo>
                    <a:pt x="6140" y="887360"/>
                  </a:lnTo>
                  <a:lnTo>
                    <a:pt x="8808" y="920681"/>
                  </a:lnTo>
                  <a:lnTo>
                    <a:pt x="12640" y="954011"/>
                  </a:lnTo>
                  <a:lnTo>
                    <a:pt x="16989" y="987346"/>
                  </a:lnTo>
                  <a:lnTo>
                    <a:pt x="23684" y="1018565"/>
                  </a:lnTo>
                  <a:lnTo>
                    <a:pt x="31157" y="1047521"/>
                  </a:lnTo>
                  <a:lnTo>
                    <a:pt x="37124" y="1073620"/>
                  </a:lnTo>
                  <a:lnTo>
                    <a:pt x="44539" y="1098449"/>
                  </a:lnTo>
                  <a:lnTo>
                    <a:pt x="57638" y="1132623"/>
                  </a:lnTo>
                  <a:lnTo>
                    <a:pt x="73691" y="1160740"/>
                  </a:lnTo>
                  <a:lnTo>
                    <a:pt x="100449" y="1191574"/>
                  </a:lnTo>
                  <a:lnTo>
                    <a:pt x="134368" y="1220596"/>
                  </a:lnTo>
                  <a:lnTo>
                    <a:pt x="163013" y="1241310"/>
                  </a:lnTo>
                  <a:lnTo>
                    <a:pt x="196282" y="1257855"/>
                  </a:lnTo>
                  <a:lnTo>
                    <a:pt x="219522" y="1267908"/>
                  </a:lnTo>
                  <a:lnTo>
                    <a:pt x="245196" y="1277668"/>
                  </a:lnTo>
                  <a:lnTo>
                    <a:pt x="273276" y="1286503"/>
                  </a:lnTo>
                  <a:lnTo>
                    <a:pt x="304276" y="1293076"/>
                  </a:lnTo>
                  <a:lnTo>
                    <a:pt x="336576" y="1298643"/>
                  </a:lnTo>
                  <a:lnTo>
                    <a:pt x="369451" y="1303763"/>
                  </a:lnTo>
                  <a:lnTo>
                    <a:pt x="402584" y="1308685"/>
                  </a:lnTo>
                  <a:lnTo>
                    <a:pt x="420785" y="1310315"/>
                  </a:lnTo>
                  <a:lnTo>
                    <a:pt x="440064" y="1311401"/>
                  </a:lnTo>
                  <a:lnTo>
                    <a:pt x="460060" y="1312126"/>
                  </a:lnTo>
                  <a:lnTo>
                    <a:pt x="479740" y="1313402"/>
                  </a:lnTo>
                  <a:lnTo>
                    <a:pt x="499211" y="1315047"/>
                  </a:lnTo>
                  <a:lnTo>
                    <a:pt x="518541" y="1316937"/>
                  </a:lnTo>
                  <a:lnTo>
                    <a:pt x="537777" y="1318198"/>
                  </a:lnTo>
                  <a:lnTo>
                    <a:pt x="556952" y="1319037"/>
                  </a:lnTo>
                  <a:lnTo>
                    <a:pt x="576085" y="1319598"/>
                  </a:lnTo>
                  <a:lnTo>
                    <a:pt x="595984" y="1319971"/>
                  </a:lnTo>
                  <a:lnTo>
                    <a:pt x="616394" y="1320220"/>
                  </a:lnTo>
                  <a:lnTo>
                    <a:pt x="637144" y="1320386"/>
                  </a:lnTo>
                  <a:lnTo>
                    <a:pt x="658122" y="1320497"/>
                  </a:lnTo>
                  <a:lnTo>
                    <a:pt x="679250" y="1320571"/>
                  </a:lnTo>
                  <a:lnTo>
                    <a:pt x="700479" y="1320620"/>
                  </a:lnTo>
                  <a:lnTo>
                    <a:pt x="721776" y="1320653"/>
                  </a:lnTo>
                  <a:lnTo>
                    <a:pt x="743118" y="1320674"/>
                  </a:lnTo>
                  <a:lnTo>
                    <a:pt x="764489" y="1320689"/>
                  </a:lnTo>
                  <a:lnTo>
                    <a:pt x="785881" y="1321492"/>
                  </a:lnTo>
                  <a:lnTo>
                    <a:pt x="807285" y="1322822"/>
                  </a:lnTo>
                  <a:lnTo>
                    <a:pt x="828698" y="1324502"/>
                  </a:lnTo>
                  <a:lnTo>
                    <a:pt x="850118" y="1326416"/>
                  </a:lnTo>
                  <a:lnTo>
                    <a:pt x="871542" y="1328485"/>
                  </a:lnTo>
                  <a:lnTo>
                    <a:pt x="892968" y="1330659"/>
                  </a:lnTo>
                  <a:lnTo>
                    <a:pt x="914395" y="1332901"/>
                  </a:lnTo>
                  <a:lnTo>
                    <a:pt x="935824" y="1335190"/>
                  </a:lnTo>
                  <a:lnTo>
                    <a:pt x="957254" y="1337510"/>
                  </a:lnTo>
                  <a:lnTo>
                    <a:pt x="978685" y="1340644"/>
                  </a:lnTo>
                  <a:lnTo>
                    <a:pt x="1000115" y="1344321"/>
                  </a:lnTo>
                  <a:lnTo>
                    <a:pt x="1021546" y="1348359"/>
                  </a:lnTo>
                  <a:lnTo>
                    <a:pt x="1042183" y="1352639"/>
                  </a:lnTo>
                  <a:lnTo>
                    <a:pt x="1062291" y="1357080"/>
                  </a:lnTo>
                  <a:lnTo>
                    <a:pt x="1082046" y="1361628"/>
                  </a:lnTo>
                  <a:lnTo>
                    <a:pt x="1101566" y="1366248"/>
                  </a:lnTo>
                  <a:lnTo>
                    <a:pt x="1120930" y="1370915"/>
                  </a:lnTo>
                  <a:lnTo>
                    <a:pt x="1140189" y="1375614"/>
                  </a:lnTo>
                  <a:lnTo>
                    <a:pt x="1158584" y="1380334"/>
                  </a:lnTo>
                  <a:lnTo>
                    <a:pt x="1193841" y="1389812"/>
                  </a:lnTo>
                  <a:lnTo>
                    <a:pt x="1225914" y="1397199"/>
                  </a:lnTo>
                  <a:lnTo>
                    <a:pt x="1256838" y="1403922"/>
                  </a:lnTo>
                  <a:lnTo>
                    <a:pt x="1289103" y="1412202"/>
                  </a:lnTo>
                  <a:lnTo>
                    <a:pt x="1317731" y="1419057"/>
                  </a:lnTo>
                  <a:lnTo>
                    <a:pt x="1344477" y="1423955"/>
                  </a:lnTo>
                  <a:lnTo>
                    <a:pt x="1372238" y="1426132"/>
                  </a:lnTo>
                  <a:lnTo>
                    <a:pt x="1398336" y="1427100"/>
                  </a:lnTo>
                  <a:lnTo>
                    <a:pt x="1423164" y="1427530"/>
                  </a:lnTo>
                  <a:lnTo>
                    <a:pt x="1447427" y="1427721"/>
                  </a:lnTo>
                  <a:lnTo>
                    <a:pt x="1471441" y="1425690"/>
                  </a:lnTo>
                  <a:lnTo>
                    <a:pt x="1495342" y="1422141"/>
                  </a:lnTo>
                  <a:lnTo>
                    <a:pt x="1519195" y="1417918"/>
                  </a:lnTo>
                  <a:lnTo>
                    <a:pt x="1545141" y="1411278"/>
                  </a:lnTo>
                  <a:lnTo>
                    <a:pt x="1571755" y="1403036"/>
                  </a:lnTo>
                  <a:lnTo>
                    <a:pt x="1596811" y="1394081"/>
                  </a:lnTo>
                  <a:lnTo>
                    <a:pt x="1623294" y="1382693"/>
                  </a:lnTo>
                  <a:lnTo>
                    <a:pt x="1650939" y="1369693"/>
                  </a:lnTo>
                  <a:lnTo>
                    <a:pt x="1679101" y="1355979"/>
                  </a:lnTo>
                  <a:lnTo>
                    <a:pt x="1707492" y="1339829"/>
                  </a:lnTo>
                  <a:lnTo>
                    <a:pt x="1735986" y="1322068"/>
                  </a:lnTo>
                  <a:lnTo>
                    <a:pt x="1764524" y="1303591"/>
                  </a:lnTo>
                  <a:lnTo>
                    <a:pt x="1790966" y="1284795"/>
                  </a:lnTo>
                  <a:lnTo>
                    <a:pt x="1816741" y="1265065"/>
                  </a:lnTo>
                  <a:lnTo>
                    <a:pt x="1844072" y="1243067"/>
                  </a:lnTo>
                  <a:lnTo>
                    <a:pt x="1878649" y="1208369"/>
                  </a:lnTo>
                  <a:lnTo>
                    <a:pt x="1909002" y="1172953"/>
                  </a:lnTo>
                  <a:lnTo>
                    <a:pt x="1926352" y="1147095"/>
                  </a:lnTo>
                  <a:lnTo>
                    <a:pt x="1941206" y="1118933"/>
                  </a:lnTo>
                  <a:lnTo>
                    <a:pt x="1953100" y="1087896"/>
                  </a:lnTo>
                  <a:lnTo>
                    <a:pt x="1963677" y="1057698"/>
                  </a:lnTo>
                  <a:lnTo>
                    <a:pt x="1972877" y="1027608"/>
                  </a:lnTo>
                  <a:lnTo>
                    <a:pt x="1979610" y="995713"/>
                  </a:lnTo>
                  <a:lnTo>
                    <a:pt x="1983133" y="963017"/>
                  </a:lnTo>
                  <a:lnTo>
                    <a:pt x="1984698" y="929965"/>
                  </a:lnTo>
                  <a:lnTo>
                    <a:pt x="1985394" y="896754"/>
                  </a:lnTo>
                  <a:lnTo>
                    <a:pt x="1983587" y="863473"/>
                  </a:lnTo>
                  <a:lnTo>
                    <a:pt x="1980138" y="830160"/>
                  </a:lnTo>
                  <a:lnTo>
                    <a:pt x="1975959" y="796834"/>
                  </a:lnTo>
                  <a:lnTo>
                    <a:pt x="1971456" y="761385"/>
                  </a:lnTo>
                  <a:lnTo>
                    <a:pt x="1969144" y="743042"/>
                  </a:lnTo>
                  <a:lnTo>
                    <a:pt x="1960225" y="707844"/>
                  </a:lnTo>
                  <a:lnTo>
                    <a:pt x="1949118" y="673679"/>
                  </a:lnTo>
                  <a:lnTo>
                    <a:pt x="1938889" y="639974"/>
                  </a:lnTo>
                  <a:lnTo>
                    <a:pt x="1929051" y="608590"/>
                  </a:lnTo>
                  <a:lnTo>
                    <a:pt x="1918594" y="577973"/>
                  </a:lnTo>
                  <a:lnTo>
                    <a:pt x="1906009" y="545845"/>
                  </a:lnTo>
                  <a:lnTo>
                    <a:pt x="1894594" y="515161"/>
                  </a:lnTo>
                  <a:lnTo>
                    <a:pt x="1884229" y="485649"/>
                  </a:lnTo>
                  <a:lnTo>
                    <a:pt x="1874331" y="456657"/>
                  </a:lnTo>
                  <a:lnTo>
                    <a:pt x="1864640" y="425781"/>
                  </a:lnTo>
                  <a:lnTo>
                    <a:pt x="1855041" y="394331"/>
                  </a:lnTo>
                  <a:lnTo>
                    <a:pt x="1845484" y="364478"/>
                  </a:lnTo>
                  <a:lnTo>
                    <a:pt x="1838061" y="337451"/>
                  </a:lnTo>
                  <a:lnTo>
                    <a:pt x="1832115" y="311417"/>
                  </a:lnTo>
                  <a:lnTo>
                    <a:pt x="1826828" y="283971"/>
                  </a:lnTo>
                  <a:lnTo>
                    <a:pt x="1819715" y="258014"/>
                  </a:lnTo>
                  <a:lnTo>
                    <a:pt x="1812056" y="233249"/>
                  </a:lnTo>
                  <a:lnTo>
                    <a:pt x="1803282" y="197788"/>
                  </a:lnTo>
                  <a:lnTo>
                    <a:pt x="1794861" y="166819"/>
                  </a:lnTo>
                  <a:lnTo>
                    <a:pt x="1782664" y="137535"/>
                  </a:lnTo>
                  <a:lnTo>
                    <a:pt x="1768203" y="108750"/>
                  </a:lnTo>
                  <a:lnTo>
                    <a:pt x="1749189" y="80907"/>
                  </a:lnTo>
                  <a:lnTo>
                    <a:pt x="1719315" y="49763"/>
                  </a:lnTo>
                  <a:lnTo>
                    <a:pt x="1690254" y="30003"/>
                  </a:lnTo>
                  <a:lnTo>
                    <a:pt x="1667205" y="19198"/>
                  </a:lnTo>
                  <a:lnTo>
                    <a:pt x="1641086" y="9104"/>
                  </a:lnTo>
                  <a:lnTo>
                    <a:pt x="1611486" y="3560"/>
                  </a:lnTo>
                  <a:lnTo>
                    <a:pt x="1578222" y="1096"/>
                  </a:lnTo>
                  <a:lnTo>
                    <a:pt x="1559351" y="439"/>
                  </a:lnTo>
                  <a:lnTo>
                    <a:pt x="1539626" y="0"/>
                  </a:lnTo>
                  <a:lnTo>
                    <a:pt x="1519332" y="502"/>
                  </a:lnTo>
                  <a:lnTo>
                    <a:pt x="1498659" y="1630"/>
                  </a:lnTo>
                  <a:lnTo>
                    <a:pt x="1477733" y="3176"/>
                  </a:lnTo>
                  <a:lnTo>
                    <a:pt x="1456639" y="5000"/>
                  </a:lnTo>
                  <a:lnTo>
                    <a:pt x="1435433" y="7011"/>
                  </a:lnTo>
                  <a:lnTo>
                    <a:pt x="1414151" y="9144"/>
                  </a:lnTo>
                  <a:lnTo>
                    <a:pt x="1392820" y="12154"/>
                  </a:lnTo>
                  <a:lnTo>
                    <a:pt x="1371455" y="15748"/>
                  </a:lnTo>
                  <a:lnTo>
                    <a:pt x="1350068" y="19732"/>
                  </a:lnTo>
                  <a:lnTo>
                    <a:pt x="1330255" y="23182"/>
                  </a:lnTo>
                  <a:lnTo>
                    <a:pt x="1311488" y="26275"/>
                  </a:lnTo>
                  <a:lnTo>
                    <a:pt x="1277409" y="32622"/>
                  </a:lnTo>
                  <a:lnTo>
                    <a:pt x="1249032" y="40735"/>
                  </a:lnTo>
                  <a:lnTo>
                    <a:pt x="1221570" y="49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2"/>
          <p:cNvGrpSpPr/>
          <p:nvPr/>
        </p:nvGrpSpPr>
        <p:grpSpPr>
          <a:xfrm>
            <a:off x="7002337" y="587691"/>
            <a:ext cx="1287751" cy="1740867"/>
            <a:chOff x="7002337" y="587691"/>
            <a:chExt cx="1287751" cy="1740867"/>
          </a:xfrm>
        </p:grpSpPr>
        <p:sp>
          <p:nvSpPr>
            <p:cNvPr id="11" name="SMARTInkShape-7"/>
            <p:cNvSpPr/>
            <p:nvPr/>
          </p:nvSpPr>
          <p:spPr>
            <a:xfrm>
              <a:off x="7002337" y="1672281"/>
              <a:ext cx="1287751" cy="656277"/>
            </a:xfrm>
            <a:custGeom>
              <a:avLst/>
              <a:gdLst/>
              <a:ahLst/>
              <a:cxnLst/>
              <a:rect l="0" t="0" r="0" b="0"/>
              <a:pathLst>
                <a:path w="1287751" h="656277">
                  <a:moveTo>
                    <a:pt x="570038" y="127944"/>
                  </a:moveTo>
                  <a:lnTo>
                    <a:pt x="566245" y="124152"/>
                  </a:lnTo>
                  <a:lnTo>
                    <a:pt x="548828" y="115759"/>
                  </a:lnTo>
                  <a:lnTo>
                    <a:pt x="541264" y="108811"/>
                  </a:lnTo>
                  <a:lnTo>
                    <a:pt x="510009" y="93806"/>
                  </a:lnTo>
                  <a:lnTo>
                    <a:pt x="475476" y="68133"/>
                  </a:lnTo>
                  <a:lnTo>
                    <a:pt x="440570" y="39813"/>
                  </a:lnTo>
                  <a:lnTo>
                    <a:pt x="405616" y="19814"/>
                  </a:lnTo>
                  <a:lnTo>
                    <a:pt x="371431" y="9160"/>
                  </a:lnTo>
                  <a:lnTo>
                    <a:pt x="336220" y="1528"/>
                  </a:lnTo>
                  <a:lnTo>
                    <a:pt x="309200" y="0"/>
                  </a:lnTo>
                  <a:lnTo>
                    <a:pt x="278176" y="1664"/>
                  </a:lnTo>
                  <a:lnTo>
                    <a:pt x="248875" y="7184"/>
                  </a:lnTo>
                  <a:lnTo>
                    <a:pt x="220085" y="15963"/>
                  </a:lnTo>
                  <a:lnTo>
                    <a:pt x="191446" y="28619"/>
                  </a:lnTo>
                  <a:lnTo>
                    <a:pt x="162852" y="44539"/>
                  </a:lnTo>
                  <a:lnTo>
                    <a:pt x="134272" y="64338"/>
                  </a:lnTo>
                  <a:lnTo>
                    <a:pt x="99962" y="96153"/>
                  </a:lnTo>
                  <a:lnTo>
                    <a:pt x="73745" y="123640"/>
                  </a:lnTo>
                  <a:lnTo>
                    <a:pt x="49661" y="151892"/>
                  </a:lnTo>
                  <a:lnTo>
                    <a:pt x="31236" y="180372"/>
                  </a:lnTo>
                  <a:lnTo>
                    <a:pt x="19515" y="208919"/>
                  </a:lnTo>
                  <a:lnTo>
                    <a:pt x="11015" y="237485"/>
                  </a:lnTo>
                  <a:lnTo>
                    <a:pt x="3469" y="266057"/>
                  </a:lnTo>
                  <a:lnTo>
                    <a:pt x="0" y="290839"/>
                  </a:lnTo>
                  <a:lnTo>
                    <a:pt x="4530" y="320547"/>
                  </a:lnTo>
                  <a:lnTo>
                    <a:pt x="15185" y="349345"/>
                  </a:lnTo>
                  <a:lnTo>
                    <a:pt x="36949" y="384318"/>
                  </a:lnTo>
                  <a:lnTo>
                    <a:pt x="57866" y="405922"/>
                  </a:lnTo>
                  <a:lnTo>
                    <a:pt x="71737" y="415002"/>
                  </a:lnTo>
                  <a:lnTo>
                    <a:pt x="97396" y="423783"/>
                  </a:lnTo>
                  <a:lnTo>
                    <a:pt x="125109" y="427531"/>
                  </a:lnTo>
                  <a:lnTo>
                    <a:pt x="154221" y="431729"/>
                  </a:lnTo>
                  <a:lnTo>
                    <a:pt x="187630" y="429445"/>
                  </a:lnTo>
                  <a:lnTo>
                    <a:pt x="210901" y="428632"/>
                  </a:lnTo>
                  <a:lnTo>
                    <a:pt x="236590" y="426154"/>
                  </a:lnTo>
                  <a:lnTo>
                    <a:pt x="263089" y="423201"/>
                  </a:lnTo>
                  <a:lnTo>
                    <a:pt x="288096" y="421888"/>
                  </a:lnTo>
                  <a:lnTo>
                    <a:pt x="314555" y="419188"/>
                  </a:lnTo>
                  <a:lnTo>
                    <a:pt x="342190" y="416136"/>
                  </a:lnTo>
                  <a:lnTo>
                    <a:pt x="370347" y="414779"/>
                  </a:lnTo>
                  <a:lnTo>
                    <a:pt x="398737" y="416293"/>
                  </a:lnTo>
                  <a:lnTo>
                    <a:pt x="427230" y="418818"/>
                  </a:lnTo>
                  <a:lnTo>
                    <a:pt x="455767" y="419940"/>
                  </a:lnTo>
                  <a:lnTo>
                    <a:pt x="484326" y="422555"/>
                  </a:lnTo>
                  <a:lnTo>
                    <a:pt x="512100" y="427158"/>
                  </a:lnTo>
                  <a:lnTo>
                    <a:pt x="537673" y="434494"/>
                  </a:lnTo>
                  <a:lnTo>
                    <a:pt x="562268" y="440930"/>
                  </a:lnTo>
                  <a:lnTo>
                    <a:pt x="586428" y="447230"/>
                  </a:lnTo>
                  <a:lnTo>
                    <a:pt x="610396" y="455322"/>
                  </a:lnTo>
                  <a:lnTo>
                    <a:pt x="634277" y="466327"/>
                  </a:lnTo>
                  <a:lnTo>
                    <a:pt x="665801" y="483793"/>
                  </a:lnTo>
                  <a:lnTo>
                    <a:pt x="692339" y="501139"/>
                  </a:lnTo>
                  <a:lnTo>
                    <a:pt x="720311" y="519243"/>
                  </a:lnTo>
                  <a:lnTo>
                    <a:pt x="754415" y="543375"/>
                  </a:lnTo>
                  <a:lnTo>
                    <a:pt x="789785" y="570279"/>
                  </a:lnTo>
                  <a:lnTo>
                    <a:pt x="817887" y="587442"/>
                  </a:lnTo>
                  <a:lnTo>
                    <a:pt x="846322" y="606462"/>
                  </a:lnTo>
                  <a:lnTo>
                    <a:pt x="874855" y="622505"/>
                  </a:lnTo>
                  <a:lnTo>
                    <a:pt x="904211" y="636519"/>
                  </a:lnTo>
                  <a:lnTo>
                    <a:pt x="936899" y="646051"/>
                  </a:lnTo>
                  <a:lnTo>
                    <a:pt x="967839" y="653108"/>
                  </a:lnTo>
                  <a:lnTo>
                    <a:pt x="1000995" y="655552"/>
                  </a:lnTo>
                  <a:lnTo>
                    <a:pt x="1031280" y="656276"/>
                  </a:lnTo>
                  <a:lnTo>
                    <a:pt x="1060362" y="655697"/>
                  </a:lnTo>
                  <a:lnTo>
                    <a:pt x="1089088" y="650058"/>
                  </a:lnTo>
                  <a:lnTo>
                    <a:pt x="1116913" y="638685"/>
                  </a:lnTo>
                  <a:lnTo>
                    <a:pt x="1150168" y="618504"/>
                  </a:lnTo>
                  <a:lnTo>
                    <a:pt x="1183283" y="595614"/>
                  </a:lnTo>
                  <a:lnTo>
                    <a:pt x="1207052" y="565193"/>
                  </a:lnTo>
                  <a:lnTo>
                    <a:pt x="1227034" y="533313"/>
                  </a:lnTo>
                  <a:lnTo>
                    <a:pt x="1246268" y="500470"/>
                  </a:lnTo>
                  <a:lnTo>
                    <a:pt x="1260587" y="470714"/>
                  </a:lnTo>
                  <a:lnTo>
                    <a:pt x="1271091" y="440555"/>
                  </a:lnTo>
                  <a:lnTo>
                    <a:pt x="1279231" y="411510"/>
                  </a:lnTo>
                  <a:lnTo>
                    <a:pt x="1282877" y="379004"/>
                  </a:lnTo>
                  <a:lnTo>
                    <a:pt x="1287750" y="348029"/>
                  </a:lnTo>
                  <a:lnTo>
                    <a:pt x="1286637" y="318743"/>
                  </a:lnTo>
                  <a:lnTo>
                    <a:pt x="1285072" y="286165"/>
                  </a:lnTo>
                  <a:lnTo>
                    <a:pt x="1277024" y="255170"/>
                  </a:lnTo>
                  <a:lnTo>
                    <a:pt x="1268377" y="225877"/>
                  </a:lnTo>
                  <a:lnTo>
                    <a:pt x="1256995" y="197090"/>
                  </a:lnTo>
                  <a:lnTo>
                    <a:pt x="1238927" y="163827"/>
                  </a:lnTo>
                  <a:lnTo>
                    <a:pt x="1217955" y="129623"/>
                  </a:lnTo>
                  <a:lnTo>
                    <a:pt x="1183322" y="97356"/>
                  </a:lnTo>
                  <a:lnTo>
                    <a:pt x="1147998" y="74630"/>
                  </a:lnTo>
                  <a:lnTo>
                    <a:pt x="1114239" y="58234"/>
                  </a:lnTo>
                  <a:lnTo>
                    <a:pt x="1079731" y="45412"/>
                  </a:lnTo>
                  <a:lnTo>
                    <a:pt x="1047044" y="37352"/>
                  </a:lnTo>
                  <a:lnTo>
                    <a:pt x="1014040" y="35525"/>
                  </a:lnTo>
                  <a:lnTo>
                    <a:pt x="979681" y="35958"/>
                  </a:lnTo>
                  <a:lnTo>
                    <a:pt x="949140" y="42864"/>
                  </a:lnTo>
                  <a:lnTo>
                    <a:pt x="913795" y="54210"/>
                  </a:lnTo>
                  <a:lnTo>
                    <a:pt x="883379" y="66043"/>
                  </a:lnTo>
                  <a:lnTo>
                    <a:pt x="851357" y="86471"/>
                  </a:lnTo>
                  <a:lnTo>
                    <a:pt x="820122" y="107814"/>
                  </a:lnTo>
                  <a:lnTo>
                    <a:pt x="787520" y="133030"/>
                  </a:lnTo>
                  <a:lnTo>
                    <a:pt x="754235" y="158787"/>
                  </a:lnTo>
                  <a:lnTo>
                    <a:pt x="743236" y="167686"/>
                  </a:lnTo>
                  <a:lnTo>
                    <a:pt x="710999" y="182648"/>
                  </a:lnTo>
                  <a:lnTo>
                    <a:pt x="696382" y="189044"/>
                  </a:lnTo>
                  <a:lnTo>
                    <a:pt x="662915" y="192051"/>
                  </a:lnTo>
                  <a:lnTo>
                    <a:pt x="654179" y="191361"/>
                  </a:lnTo>
                  <a:lnTo>
                    <a:pt x="637870" y="186567"/>
                  </a:lnTo>
                  <a:lnTo>
                    <a:pt x="615894" y="184494"/>
                  </a:lnTo>
                  <a:lnTo>
                    <a:pt x="582030" y="172448"/>
                  </a:lnTo>
                  <a:lnTo>
                    <a:pt x="549091" y="151479"/>
                  </a:lnTo>
                  <a:lnTo>
                    <a:pt x="515471" y="141658"/>
                  </a:lnTo>
                  <a:lnTo>
                    <a:pt x="505785" y="136621"/>
                  </a:lnTo>
                  <a:lnTo>
                    <a:pt x="484313" y="135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"/>
            <p:cNvSpPr/>
            <p:nvPr/>
          </p:nvSpPr>
          <p:spPr>
            <a:xfrm>
              <a:off x="7658195" y="1128713"/>
              <a:ext cx="85631" cy="764382"/>
            </a:xfrm>
            <a:custGeom>
              <a:avLst/>
              <a:gdLst/>
              <a:ahLst/>
              <a:cxnLst/>
              <a:rect l="0" t="0" r="0" b="0"/>
              <a:pathLst>
                <a:path w="85631" h="764382">
                  <a:moveTo>
                    <a:pt x="35624" y="764381"/>
                  </a:moveTo>
                  <a:lnTo>
                    <a:pt x="28775" y="764381"/>
                  </a:lnTo>
                  <a:lnTo>
                    <a:pt x="24775" y="760588"/>
                  </a:lnTo>
                  <a:lnTo>
                    <a:pt x="22865" y="756610"/>
                  </a:lnTo>
                  <a:lnTo>
                    <a:pt x="19260" y="721316"/>
                  </a:lnTo>
                  <a:lnTo>
                    <a:pt x="15694" y="705054"/>
                  </a:lnTo>
                  <a:lnTo>
                    <a:pt x="10697" y="674433"/>
                  </a:lnTo>
                  <a:lnTo>
                    <a:pt x="8130" y="647154"/>
                  </a:lnTo>
                  <a:lnTo>
                    <a:pt x="3577" y="615170"/>
                  </a:lnTo>
                  <a:lnTo>
                    <a:pt x="993" y="580559"/>
                  </a:lnTo>
                  <a:lnTo>
                    <a:pt x="389" y="554888"/>
                  </a:lnTo>
                  <a:lnTo>
                    <a:pt x="120" y="526811"/>
                  </a:lnTo>
                  <a:lnTo>
                    <a:pt x="0" y="495811"/>
                  </a:lnTo>
                  <a:lnTo>
                    <a:pt x="2064" y="461395"/>
                  </a:lnTo>
                  <a:lnTo>
                    <a:pt x="3726" y="443328"/>
                  </a:lnTo>
                  <a:lnTo>
                    <a:pt x="4833" y="424933"/>
                  </a:lnTo>
                  <a:lnTo>
                    <a:pt x="5572" y="406320"/>
                  </a:lnTo>
                  <a:lnTo>
                    <a:pt x="6064" y="387561"/>
                  </a:lnTo>
                  <a:lnTo>
                    <a:pt x="7186" y="368705"/>
                  </a:lnTo>
                  <a:lnTo>
                    <a:pt x="8728" y="349785"/>
                  </a:lnTo>
                  <a:lnTo>
                    <a:pt x="10549" y="330821"/>
                  </a:lnTo>
                  <a:lnTo>
                    <a:pt x="12558" y="312622"/>
                  </a:lnTo>
                  <a:lnTo>
                    <a:pt x="16906" y="277584"/>
                  </a:lnTo>
                  <a:lnTo>
                    <a:pt x="19367" y="243491"/>
                  </a:lnTo>
                  <a:lnTo>
                    <a:pt x="21255" y="211406"/>
                  </a:lnTo>
                  <a:lnTo>
                    <a:pt x="24739" y="183916"/>
                  </a:lnTo>
                  <a:lnTo>
                    <a:pt x="31164" y="149920"/>
                  </a:lnTo>
                  <a:lnTo>
                    <a:pt x="41887" y="119738"/>
                  </a:lnTo>
                  <a:lnTo>
                    <a:pt x="51327" y="90687"/>
                  </a:lnTo>
                  <a:lnTo>
                    <a:pt x="64072" y="56314"/>
                  </a:lnTo>
                  <a:lnTo>
                    <a:pt x="76088" y="26230"/>
                  </a:lnTo>
                  <a:lnTo>
                    <a:pt x="8563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"/>
            <p:cNvSpPr/>
            <p:nvPr/>
          </p:nvSpPr>
          <p:spPr>
            <a:xfrm>
              <a:off x="7715250" y="900113"/>
              <a:ext cx="114301" cy="107157"/>
            </a:xfrm>
            <a:custGeom>
              <a:avLst/>
              <a:gdLst/>
              <a:ahLst/>
              <a:cxnLst/>
              <a:rect l="0" t="0" r="0" b="0"/>
              <a:pathLst>
                <a:path w="114301" h="107157">
                  <a:moveTo>
                    <a:pt x="0" y="0"/>
                  </a:moveTo>
                  <a:lnTo>
                    <a:pt x="0" y="3792"/>
                  </a:lnTo>
                  <a:lnTo>
                    <a:pt x="2117" y="7770"/>
                  </a:lnTo>
                  <a:lnTo>
                    <a:pt x="6497" y="12185"/>
                  </a:lnTo>
                  <a:lnTo>
                    <a:pt x="40642" y="40910"/>
                  </a:lnTo>
                  <a:lnTo>
                    <a:pt x="75221" y="69093"/>
                  </a:lnTo>
                  <a:lnTo>
                    <a:pt x="102983" y="90210"/>
                  </a:lnTo>
                  <a:lnTo>
                    <a:pt x="106714" y="96755"/>
                  </a:lnTo>
                  <a:lnTo>
                    <a:pt x="111699" y="99841"/>
                  </a:lnTo>
                  <a:lnTo>
                    <a:pt x="114300" y="107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"/>
            <p:cNvSpPr/>
            <p:nvPr/>
          </p:nvSpPr>
          <p:spPr>
            <a:xfrm>
              <a:off x="7643813" y="880228"/>
              <a:ext cx="228133" cy="177048"/>
            </a:xfrm>
            <a:custGeom>
              <a:avLst/>
              <a:gdLst/>
              <a:ahLst/>
              <a:cxnLst/>
              <a:rect l="0" t="0" r="0" b="0"/>
              <a:pathLst>
                <a:path w="228133" h="177048">
                  <a:moveTo>
                    <a:pt x="0" y="84178"/>
                  </a:moveTo>
                  <a:lnTo>
                    <a:pt x="793" y="71978"/>
                  </a:lnTo>
                  <a:lnTo>
                    <a:pt x="5703" y="56486"/>
                  </a:lnTo>
                  <a:lnTo>
                    <a:pt x="7770" y="53811"/>
                  </a:lnTo>
                  <a:lnTo>
                    <a:pt x="39144" y="27733"/>
                  </a:lnTo>
                  <a:lnTo>
                    <a:pt x="74495" y="11910"/>
                  </a:lnTo>
                  <a:lnTo>
                    <a:pt x="102594" y="3675"/>
                  </a:lnTo>
                  <a:lnTo>
                    <a:pt x="134821" y="0"/>
                  </a:lnTo>
                  <a:lnTo>
                    <a:pt x="169858" y="4462"/>
                  </a:lnTo>
                  <a:lnTo>
                    <a:pt x="191616" y="11523"/>
                  </a:lnTo>
                  <a:lnTo>
                    <a:pt x="207675" y="23316"/>
                  </a:lnTo>
                  <a:lnTo>
                    <a:pt x="223277" y="46217"/>
                  </a:lnTo>
                  <a:lnTo>
                    <a:pt x="227022" y="64199"/>
                  </a:lnTo>
                  <a:lnTo>
                    <a:pt x="228132" y="84609"/>
                  </a:lnTo>
                  <a:lnTo>
                    <a:pt x="224159" y="98657"/>
                  </a:lnTo>
                  <a:lnTo>
                    <a:pt x="208318" y="134210"/>
                  </a:lnTo>
                  <a:lnTo>
                    <a:pt x="185389" y="162322"/>
                  </a:lnTo>
                  <a:lnTo>
                    <a:pt x="173022" y="171449"/>
                  </a:lnTo>
                  <a:lnTo>
                    <a:pt x="157162" y="177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"/>
            <p:cNvSpPr/>
            <p:nvPr/>
          </p:nvSpPr>
          <p:spPr>
            <a:xfrm>
              <a:off x="7858125" y="678656"/>
              <a:ext cx="142748" cy="256755"/>
            </a:xfrm>
            <a:custGeom>
              <a:avLst/>
              <a:gdLst/>
              <a:ahLst/>
              <a:cxnLst/>
              <a:rect l="0" t="0" r="0" b="0"/>
              <a:pathLst>
                <a:path w="142748" h="256755">
                  <a:moveTo>
                    <a:pt x="0" y="185738"/>
                  </a:moveTo>
                  <a:lnTo>
                    <a:pt x="6497" y="191441"/>
                  </a:lnTo>
                  <a:lnTo>
                    <a:pt x="17094" y="197129"/>
                  </a:lnTo>
                  <a:lnTo>
                    <a:pt x="26408" y="200755"/>
                  </a:lnTo>
                  <a:lnTo>
                    <a:pt x="62013" y="229785"/>
                  </a:lnTo>
                  <a:lnTo>
                    <a:pt x="97711" y="255045"/>
                  </a:lnTo>
                  <a:lnTo>
                    <a:pt x="99558" y="256754"/>
                  </a:lnTo>
                  <a:lnTo>
                    <a:pt x="99878" y="253258"/>
                  </a:lnTo>
                  <a:lnTo>
                    <a:pt x="97836" y="249349"/>
                  </a:lnTo>
                  <a:lnTo>
                    <a:pt x="96180" y="247195"/>
                  </a:lnTo>
                  <a:lnTo>
                    <a:pt x="94341" y="240569"/>
                  </a:lnTo>
                  <a:lnTo>
                    <a:pt x="93850" y="236579"/>
                  </a:lnTo>
                  <a:lnTo>
                    <a:pt x="89071" y="227913"/>
                  </a:lnTo>
                  <a:lnTo>
                    <a:pt x="82449" y="217182"/>
                  </a:lnTo>
                  <a:lnTo>
                    <a:pt x="69614" y="186540"/>
                  </a:lnTo>
                  <a:lnTo>
                    <a:pt x="43269" y="150918"/>
                  </a:lnTo>
                  <a:lnTo>
                    <a:pt x="23082" y="124257"/>
                  </a:lnTo>
                  <a:lnTo>
                    <a:pt x="16080" y="118726"/>
                  </a:lnTo>
                  <a:lnTo>
                    <a:pt x="7675" y="113495"/>
                  </a:lnTo>
                  <a:lnTo>
                    <a:pt x="1516" y="108408"/>
                  </a:lnTo>
                  <a:lnTo>
                    <a:pt x="6284" y="113417"/>
                  </a:lnTo>
                  <a:lnTo>
                    <a:pt x="39706" y="133418"/>
                  </a:lnTo>
                  <a:lnTo>
                    <a:pt x="71962" y="145265"/>
                  </a:lnTo>
                  <a:lnTo>
                    <a:pt x="105109" y="151510"/>
                  </a:lnTo>
                  <a:lnTo>
                    <a:pt x="110554" y="153394"/>
                  </a:lnTo>
                  <a:lnTo>
                    <a:pt x="114977" y="153857"/>
                  </a:lnTo>
                  <a:lnTo>
                    <a:pt x="137953" y="150215"/>
                  </a:lnTo>
                  <a:lnTo>
                    <a:pt x="139594" y="149356"/>
                  </a:lnTo>
                  <a:lnTo>
                    <a:pt x="140688" y="147990"/>
                  </a:lnTo>
                  <a:lnTo>
                    <a:pt x="142443" y="143885"/>
                  </a:lnTo>
                  <a:lnTo>
                    <a:pt x="142747" y="135590"/>
                  </a:lnTo>
                  <a:lnTo>
                    <a:pt x="135087" y="106197"/>
                  </a:lnTo>
                  <a:lnTo>
                    <a:pt x="118831" y="71311"/>
                  </a:lnTo>
                  <a:lnTo>
                    <a:pt x="105464" y="44954"/>
                  </a:lnTo>
                  <a:lnTo>
                    <a:pt x="83121" y="20119"/>
                  </a:lnTo>
                  <a:lnTo>
                    <a:pt x="69784" y="11341"/>
                  </a:lnTo>
                  <a:lnTo>
                    <a:pt x="57764" y="5856"/>
                  </a:lnTo>
                  <a:lnTo>
                    <a:pt x="500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"/>
            <p:cNvSpPr/>
            <p:nvPr/>
          </p:nvSpPr>
          <p:spPr>
            <a:xfrm>
              <a:off x="7958138" y="587691"/>
              <a:ext cx="178594" cy="190809"/>
            </a:xfrm>
            <a:custGeom>
              <a:avLst/>
              <a:gdLst/>
              <a:ahLst/>
              <a:cxnLst/>
              <a:rect l="0" t="0" r="0" b="0"/>
              <a:pathLst>
                <a:path w="178594" h="190809">
                  <a:moveTo>
                    <a:pt x="0" y="83822"/>
                  </a:moveTo>
                  <a:lnTo>
                    <a:pt x="5703" y="90318"/>
                  </a:lnTo>
                  <a:lnTo>
                    <a:pt x="16792" y="106765"/>
                  </a:lnTo>
                  <a:lnTo>
                    <a:pt x="47060" y="135581"/>
                  </a:lnTo>
                  <a:lnTo>
                    <a:pt x="77017" y="167661"/>
                  </a:lnTo>
                  <a:lnTo>
                    <a:pt x="96484" y="186614"/>
                  </a:lnTo>
                  <a:lnTo>
                    <a:pt x="105594" y="190403"/>
                  </a:lnTo>
                  <a:lnTo>
                    <a:pt x="110485" y="190808"/>
                  </a:lnTo>
                  <a:lnTo>
                    <a:pt x="111757" y="190070"/>
                  </a:lnTo>
                  <a:lnTo>
                    <a:pt x="112604" y="188785"/>
                  </a:lnTo>
                  <a:lnTo>
                    <a:pt x="113169" y="187135"/>
                  </a:lnTo>
                  <a:lnTo>
                    <a:pt x="112752" y="186035"/>
                  </a:lnTo>
                  <a:lnTo>
                    <a:pt x="111680" y="185301"/>
                  </a:lnTo>
                  <a:lnTo>
                    <a:pt x="110172" y="184812"/>
                  </a:lnTo>
                  <a:lnTo>
                    <a:pt x="109166" y="182898"/>
                  </a:lnTo>
                  <a:lnTo>
                    <a:pt x="101629" y="153818"/>
                  </a:lnTo>
                  <a:lnTo>
                    <a:pt x="90601" y="122166"/>
                  </a:lnTo>
                  <a:lnTo>
                    <a:pt x="80026" y="91743"/>
                  </a:lnTo>
                  <a:lnTo>
                    <a:pt x="71865" y="62621"/>
                  </a:lnTo>
                  <a:lnTo>
                    <a:pt x="61997" y="31921"/>
                  </a:lnTo>
                  <a:lnTo>
                    <a:pt x="57276" y="0"/>
                  </a:lnTo>
                  <a:lnTo>
                    <a:pt x="57234" y="159"/>
                  </a:lnTo>
                  <a:lnTo>
                    <a:pt x="57187" y="2453"/>
                  </a:lnTo>
                  <a:lnTo>
                    <a:pt x="57968" y="3382"/>
                  </a:lnTo>
                  <a:lnTo>
                    <a:pt x="63654" y="6277"/>
                  </a:lnTo>
                  <a:lnTo>
                    <a:pt x="83559" y="25446"/>
                  </a:lnTo>
                  <a:lnTo>
                    <a:pt x="108908" y="56026"/>
                  </a:lnTo>
                  <a:lnTo>
                    <a:pt x="135335" y="85414"/>
                  </a:lnTo>
                  <a:lnTo>
                    <a:pt x="165253" y="120185"/>
                  </a:lnTo>
                  <a:lnTo>
                    <a:pt x="175135" y="136013"/>
                  </a:lnTo>
                  <a:lnTo>
                    <a:pt x="178593" y="1481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"/>
            <p:cNvSpPr/>
            <p:nvPr/>
          </p:nvSpPr>
          <p:spPr>
            <a:xfrm>
              <a:off x="8036719" y="678656"/>
              <a:ext cx="100013" cy="50008"/>
            </a:xfrm>
            <a:custGeom>
              <a:avLst/>
              <a:gdLst/>
              <a:ahLst/>
              <a:cxnLst/>
              <a:rect l="0" t="0" r="0" b="0"/>
              <a:pathLst>
                <a:path w="100013" h="50008">
                  <a:moveTo>
                    <a:pt x="0" y="50007"/>
                  </a:moveTo>
                  <a:lnTo>
                    <a:pt x="3793" y="50007"/>
                  </a:lnTo>
                  <a:lnTo>
                    <a:pt x="7771" y="45773"/>
                  </a:lnTo>
                  <a:lnTo>
                    <a:pt x="12184" y="40187"/>
                  </a:lnTo>
                  <a:lnTo>
                    <a:pt x="20720" y="36249"/>
                  </a:lnTo>
                  <a:lnTo>
                    <a:pt x="50853" y="22158"/>
                  </a:lnTo>
                  <a:lnTo>
                    <a:pt x="83719" y="7553"/>
                  </a:lnTo>
                  <a:lnTo>
                    <a:pt x="1000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  <p:bldP spid="70662" grpId="0"/>
      <p:bldP spid="70663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= reduction division</a:t>
            </a:r>
          </a:p>
        </p:txBody>
      </p:sp>
      <p:sp>
        <p:nvSpPr>
          <p:cNvPr id="273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334000"/>
          </a:xfrm>
        </p:spPr>
        <p:txBody>
          <a:bodyPr/>
          <a:lstStyle/>
          <a:p>
            <a:pPr lvl="1"/>
            <a:r>
              <a:rPr lang="en-US" sz="3200" dirty="0" smtClean="0"/>
              <a:t>special </a:t>
            </a:r>
            <a:r>
              <a:rPr lang="en-US" sz="3200" dirty="0"/>
              <a:t>cell division in sexually reproducing organisms</a:t>
            </a:r>
          </a:p>
          <a:p>
            <a:pPr lvl="1"/>
            <a:r>
              <a:rPr lang="en-US" sz="3200" u="sng" dirty="0">
                <a:solidFill>
                  <a:srgbClr val="CC0000"/>
                </a:solidFill>
              </a:rPr>
              <a:t>reduce number of chromosomes</a:t>
            </a:r>
          </a:p>
          <a:p>
            <a:pPr lvl="2"/>
            <a:r>
              <a:rPr lang="en-US" sz="2800" u="sng" dirty="0">
                <a:solidFill>
                  <a:srgbClr val="CC0000"/>
                </a:solidFill>
              </a:rPr>
              <a:t>2n </a:t>
            </a:r>
            <a:r>
              <a:rPr lang="en-US" sz="2800" u="sng" dirty="0">
                <a:solidFill>
                  <a:srgbClr val="CC0000"/>
                </a:solidFill>
                <a:sym typeface="Symbol" pitchFamily="48" charset="2"/>
              </a:rPr>
              <a:t> </a:t>
            </a:r>
            <a:r>
              <a:rPr lang="en-US" sz="2800" u="sng" dirty="0">
                <a:solidFill>
                  <a:srgbClr val="CC0000"/>
                </a:solidFill>
              </a:rPr>
              <a:t>1n </a:t>
            </a:r>
          </a:p>
          <a:p>
            <a:pPr lvl="2"/>
            <a:r>
              <a:rPr lang="en-US" sz="2800" u="sng" dirty="0">
                <a:solidFill>
                  <a:srgbClr val="CC0000"/>
                </a:solidFill>
              </a:rPr>
              <a:t>diploid </a:t>
            </a:r>
            <a:r>
              <a:rPr lang="en-US" sz="2800" u="sng" dirty="0">
                <a:solidFill>
                  <a:srgbClr val="CC0000"/>
                </a:solidFill>
                <a:sym typeface="Symbol" pitchFamily="48" charset="2"/>
              </a:rPr>
              <a:t> haploid </a:t>
            </a:r>
          </a:p>
          <a:p>
            <a:pPr lvl="3"/>
            <a:r>
              <a:rPr lang="en-US" sz="2400" u="sng" dirty="0">
                <a:solidFill>
                  <a:srgbClr val="CC0000"/>
                </a:solidFill>
                <a:sym typeface="Symbol" pitchFamily="48" charset="2"/>
              </a:rPr>
              <a:t>half</a:t>
            </a:r>
            <a:endParaRPr lang="en-US" sz="2400" u="sng" dirty="0">
              <a:solidFill>
                <a:srgbClr val="CC0000"/>
              </a:solidFill>
            </a:endParaRPr>
          </a:p>
          <a:p>
            <a:pPr lvl="1"/>
            <a:r>
              <a:rPr lang="en-US" sz="3200" dirty="0"/>
              <a:t>makes </a:t>
            </a:r>
            <a:r>
              <a:rPr lang="en-US" sz="3200" u="sng" dirty="0">
                <a:solidFill>
                  <a:srgbClr val="CC0000"/>
                </a:solidFill>
              </a:rPr>
              <a:t>gametes</a:t>
            </a:r>
            <a:r>
              <a:rPr lang="en-US" sz="3200" dirty="0"/>
              <a:t> </a:t>
            </a:r>
          </a:p>
          <a:p>
            <a:pPr lvl="2"/>
            <a:r>
              <a:rPr lang="en-US" sz="2800" dirty="0"/>
              <a:t>sperm, eggs</a:t>
            </a:r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810000"/>
            <a:ext cx="2527300" cy="2971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9" name="Picture 3"/>
          <p:cNvPicPr>
            <a:picLocks noChangeAspect="1" noChangeArrowheads="1"/>
          </p:cNvPicPr>
          <p:nvPr/>
        </p:nvPicPr>
        <p:blipFill>
          <a:blip r:embed="rId4" cstate="print"/>
          <a:srcRect r="3032"/>
          <a:stretch>
            <a:fillRect/>
          </a:stretch>
        </p:blipFill>
        <p:spPr bwMode="auto">
          <a:xfrm>
            <a:off x="3962400" y="381000"/>
            <a:ext cx="50736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038600" cy="1143000"/>
          </a:xfrm>
        </p:spPr>
        <p:txBody>
          <a:bodyPr/>
          <a:lstStyle/>
          <a:p>
            <a:r>
              <a:rPr lang="en-US" sz="3200" b="1" u="sng" dirty="0"/>
              <a:t>Meiosis &amp; </a:t>
            </a:r>
            <a:r>
              <a:rPr lang="en-US" sz="3200" b="1" u="sng" dirty="0" smtClean="0"/>
              <a:t>Mitosis</a:t>
            </a:r>
            <a:endParaRPr lang="en-US" b="1" u="sng" dirty="0"/>
          </a:p>
        </p:txBody>
      </p:sp>
      <p:sp>
        <p:nvSpPr>
          <p:cNvPr id="439302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3386137" cy="5286375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Mitosis to make copies of cells: growth, repair, development</a:t>
            </a:r>
            <a:endParaRPr lang="en-US" dirty="0" smtClean="0"/>
          </a:p>
          <a:p>
            <a:r>
              <a:rPr lang="en-US" dirty="0" smtClean="0">
                <a:solidFill>
                  <a:srgbClr val="CC0000"/>
                </a:solidFill>
              </a:rPr>
              <a:t>Meiosis </a:t>
            </a:r>
            <a:r>
              <a:rPr lang="en-US" dirty="0">
                <a:solidFill>
                  <a:srgbClr val="CC0000"/>
                </a:solidFill>
              </a:rPr>
              <a:t>to make </a:t>
            </a:r>
            <a:r>
              <a:rPr lang="en-US" dirty="0" smtClean="0">
                <a:solidFill>
                  <a:srgbClr val="CC0000"/>
                </a:solidFill>
              </a:rPr>
              <a:t>gametes</a:t>
            </a:r>
            <a:endParaRPr lang="en-US" dirty="0">
              <a:solidFill>
                <a:srgbClr val="CC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86200"/>
            <a:ext cx="2527300" cy="2971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2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57325" y="1716088"/>
            <a:ext cx="6153150" cy="6153150"/>
            <a:chOff x="918" y="1081"/>
            <a:chExt cx="3876" cy="3876"/>
          </a:xfrm>
        </p:grpSpPr>
        <p:sp>
          <p:nvSpPr>
            <p:cNvPr id="516099" name="AutoShape 3"/>
            <p:cNvSpPr>
              <a:spLocks noChangeArrowheads="1"/>
            </p:cNvSpPr>
            <p:nvPr/>
          </p:nvSpPr>
          <p:spPr bwMode="auto">
            <a:xfrm rot="102854">
              <a:off x="918" y="1081"/>
              <a:ext cx="3876" cy="3876"/>
            </a:xfrm>
            <a:custGeom>
              <a:avLst/>
              <a:gdLst>
                <a:gd name="G0" fmla="+- 9414 0 0"/>
                <a:gd name="G1" fmla="+- -11183963 0 0"/>
                <a:gd name="G2" fmla="+- 0 0 -11183963"/>
                <a:gd name="T0" fmla="*/ 0 256 1"/>
                <a:gd name="T1" fmla="*/ 180 256 1"/>
                <a:gd name="G3" fmla="+- -11183963 T0 T1"/>
                <a:gd name="T2" fmla="*/ 0 256 1"/>
                <a:gd name="T3" fmla="*/ 90 256 1"/>
                <a:gd name="G4" fmla="+- -11183963 T2 T3"/>
                <a:gd name="G5" fmla="*/ G4 2 1"/>
                <a:gd name="T4" fmla="*/ 90 256 1"/>
                <a:gd name="T5" fmla="*/ 0 256 1"/>
                <a:gd name="G6" fmla="+- -11183963 T4 T5"/>
                <a:gd name="G7" fmla="*/ G6 2 1"/>
                <a:gd name="G8" fmla="abs -1118396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414"/>
                <a:gd name="G18" fmla="*/ 9414 1 2"/>
                <a:gd name="G19" fmla="+- G18 5400 0"/>
                <a:gd name="G20" fmla="cos G19 -11183963"/>
                <a:gd name="G21" fmla="sin G19 -11183963"/>
                <a:gd name="G22" fmla="+- G20 10800 0"/>
                <a:gd name="G23" fmla="+- G21 10800 0"/>
                <a:gd name="G24" fmla="+- 10800 0 G20"/>
                <a:gd name="G25" fmla="+- 9414 10800 0"/>
                <a:gd name="G26" fmla="?: G9 G17 G25"/>
                <a:gd name="G27" fmla="?: G9 0 21600"/>
                <a:gd name="G28" fmla="cos 10800 -11183963"/>
                <a:gd name="G29" fmla="sin 10800 -11183963"/>
                <a:gd name="G30" fmla="sin 9414 -11183963"/>
                <a:gd name="G31" fmla="+- G28 10800 0"/>
                <a:gd name="G32" fmla="+- G29 10800 0"/>
                <a:gd name="G33" fmla="+- G30 10800 0"/>
                <a:gd name="G34" fmla="?: G4 0 G31"/>
                <a:gd name="G35" fmla="?: -11183963 G34 0"/>
                <a:gd name="G36" fmla="?: G6 G35 G31"/>
                <a:gd name="G37" fmla="+- 21600 0 G36"/>
                <a:gd name="G38" fmla="?: G4 0 G33"/>
                <a:gd name="G39" fmla="?: -1118396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27 w 21600"/>
                <a:gd name="T15" fmla="*/ 9158 h 21600"/>
                <a:gd name="T16" fmla="*/ 10800 w 21600"/>
                <a:gd name="T17" fmla="*/ 1386 h 21600"/>
                <a:gd name="T18" fmla="*/ 20773 w 21600"/>
                <a:gd name="T19" fmla="*/ 915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510" y="9271"/>
                  </a:moveTo>
                  <a:cubicBezTo>
                    <a:pt x="2259" y="4723"/>
                    <a:pt x="6190" y="1385"/>
                    <a:pt x="10800" y="1386"/>
                  </a:cubicBezTo>
                  <a:cubicBezTo>
                    <a:pt x="15409" y="1386"/>
                    <a:pt x="19340" y="4723"/>
                    <a:pt x="20089" y="9271"/>
                  </a:cubicBezTo>
                  <a:lnTo>
                    <a:pt x="21456" y="9046"/>
                  </a:lnTo>
                  <a:cubicBezTo>
                    <a:pt x="20597" y="3828"/>
                    <a:pt x="16087" y="-1"/>
                    <a:pt x="10799" y="0"/>
                  </a:cubicBezTo>
                  <a:cubicBezTo>
                    <a:pt x="5512" y="0"/>
                    <a:pt x="1002" y="3828"/>
                    <a:pt x="143" y="9046"/>
                  </a:cubicBezTo>
                  <a:close/>
                </a:path>
              </a:pathLst>
            </a:cu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00" name="Freeform 4"/>
            <p:cNvSpPr>
              <a:spLocks/>
            </p:cNvSpPr>
            <p:nvPr/>
          </p:nvSpPr>
          <p:spPr bwMode="auto">
            <a:xfrm>
              <a:off x="4617" y="2601"/>
              <a:ext cx="57" cy="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436"/>
                </a:cxn>
              </a:cxnLst>
              <a:rect l="0" t="0" r="r" b="b"/>
              <a:pathLst>
                <a:path w="57" h="436">
                  <a:moveTo>
                    <a:pt x="0" y="0"/>
                  </a:moveTo>
                  <a:cubicBezTo>
                    <a:pt x="24" y="181"/>
                    <a:pt x="48" y="363"/>
                    <a:pt x="57" y="436"/>
                  </a:cubicBezTo>
                </a:path>
              </a:pathLst>
            </a:custGeom>
            <a:solidFill>
              <a:srgbClr val="7F7F7F"/>
            </a:solidFill>
            <a:ln w="381000" cap="flat" cmpd="sng">
              <a:solidFill>
                <a:srgbClr val="7F7F7F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6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Sexual reproduction lifecycle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0963" y="4275138"/>
            <a:ext cx="1485900" cy="1485900"/>
            <a:chOff x="553" y="1260"/>
            <a:chExt cx="936" cy="936"/>
          </a:xfrm>
        </p:grpSpPr>
        <p:sp>
          <p:nvSpPr>
            <p:cNvPr id="516103" name="Oval 7"/>
            <p:cNvSpPr>
              <a:spLocks noChangeArrowheads="1"/>
            </p:cNvSpPr>
            <p:nvPr/>
          </p:nvSpPr>
          <p:spPr bwMode="auto">
            <a:xfrm>
              <a:off x="553" y="126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04" name="Freeform 8"/>
            <p:cNvSpPr>
              <a:spLocks/>
            </p:cNvSpPr>
            <p:nvPr/>
          </p:nvSpPr>
          <p:spPr bwMode="auto">
            <a:xfrm flipV="1">
              <a:off x="732" y="1627"/>
              <a:ext cx="83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05" name="Freeform 9"/>
            <p:cNvSpPr>
              <a:spLocks/>
            </p:cNvSpPr>
            <p:nvPr/>
          </p:nvSpPr>
          <p:spPr bwMode="auto">
            <a:xfrm flipH="1">
              <a:off x="976" y="1531"/>
              <a:ext cx="140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06" name="Freeform 10"/>
            <p:cNvSpPr>
              <a:spLocks/>
            </p:cNvSpPr>
            <p:nvPr/>
          </p:nvSpPr>
          <p:spPr bwMode="auto">
            <a:xfrm>
              <a:off x="1164" y="1387"/>
              <a:ext cx="11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11250" y="4275138"/>
            <a:ext cx="2171700" cy="2413000"/>
            <a:chOff x="1558" y="2800"/>
            <a:chExt cx="1368" cy="1520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558" y="2800"/>
              <a:ext cx="1368" cy="1520"/>
              <a:chOff x="1872" y="2640"/>
              <a:chExt cx="1368" cy="1520"/>
            </a:xfrm>
          </p:grpSpPr>
          <p:sp>
            <p:nvSpPr>
              <p:cNvPr id="516109" name="Freeform 13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10" name="Oval 14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6111" name="Freeform 15"/>
            <p:cNvSpPr>
              <a:spLocks/>
            </p:cNvSpPr>
            <p:nvPr/>
          </p:nvSpPr>
          <p:spPr bwMode="auto">
            <a:xfrm flipH="1">
              <a:off x="2611" y="2962"/>
              <a:ext cx="140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12" name="Freeform 16"/>
            <p:cNvSpPr>
              <a:spLocks/>
            </p:cNvSpPr>
            <p:nvPr/>
          </p:nvSpPr>
          <p:spPr bwMode="auto">
            <a:xfrm flipH="1" flipV="1">
              <a:off x="2197" y="3126"/>
              <a:ext cx="83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13" name="Freeform 17"/>
            <p:cNvSpPr>
              <a:spLocks/>
            </p:cNvSpPr>
            <p:nvPr/>
          </p:nvSpPr>
          <p:spPr bwMode="auto">
            <a:xfrm flipH="1">
              <a:off x="2409" y="3168"/>
              <a:ext cx="11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856413" y="4275138"/>
            <a:ext cx="2171700" cy="2413000"/>
            <a:chOff x="4319" y="2693"/>
            <a:chExt cx="1368" cy="152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319" y="2693"/>
              <a:ext cx="1368" cy="1520"/>
              <a:chOff x="1872" y="2640"/>
              <a:chExt cx="1368" cy="1520"/>
            </a:xfrm>
          </p:grpSpPr>
          <p:sp>
            <p:nvSpPr>
              <p:cNvPr id="516116" name="Freeform 20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17" name="Oval 21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6118" name="Freeform 22"/>
            <p:cNvSpPr>
              <a:spLocks/>
            </p:cNvSpPr>
            <p:nvPr/>
          </p:nvSpPr>
          <p:spPr bwMode="auto">
            <a:xfrm flipH="1">
              <a:off x="5372" y="2855"/>
              <a:ext cx="140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19" name="Freeform 23"/>
            <p:cNvSpPr>
              <a:spLocks/>
            </p:cNvSpPr>
            <p:nvPr/>
          </p:nvSpPr>
          <p:spPr bwMode="auto">
            <a:xfrm flipH="1" flipV="1">
              <a:off x="4958" y="3019"/>
              <a:ext cx="83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20" name="Freeform 24"/>
            <p:cNvSpPr>
              <a:spLocks/>
            </p:cNvSpPr>
            <p:nvPr/>
          </p:nvSpPr>
          <p:spPr bwMode="auto">
            <a:xfrm flipH="1">
              <a:off x="5170" y="3061"/>
              <a:ext cx="11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076825" y="4275138"/>
            <a:ext cx="2171700" cy="2413000"/>
            <a:chOff x="3198" y="2693"/>
            <a:chExt cx="1368" cy="1520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198" y="2693"/>
              <a:ext cx="1368" cy="1520"/>
              <a:chOff x="1872" y="2640"/>
              <a:chExt cx="1368" cy="1520"/>
            </a:xfrm>
          </p:grpSpPr>
          <p:sp>
            <p:nvSpPr>
              <p:cNvPr id="516123" name="Freeform 27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24" name="Oval 28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6125" name="Freeform 29"/>
            <p:cNvSpPr>
              <a:spLocks/>
            </p:cNvSpPr>
            <p:nvPr/>
          </p:nvSpPr>
          <p:spPr bwMode="auto">
            <a:xfrm flipH="1">
              <a:off x="3863" y="2850"/>
              <a:ext cx="140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26" name="Freeform 30"/>
            <p:cNvSpPr>
              <a:spLocks/>
            </p:cNvSpPr>
            <p:nvPr/>
          </p:nvSpPr>
          <p:spPr bwMode="auto">
            <a:xfrm flipH="1" flipV="1">
              <a:off x="4269" y="2880"/>
              <a:ext cx="83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27" name="Freeform 31"/>
            <p:cNvSpPr>
              <a:spLocks/>
            </p:cNvSpPr>
            <p:nvPr/>
          </p:nvSpPr>
          <p:spPr bwMode="auto">
            <a:xfrm flipH="1">
              <a:off x="4101" y="3205"/>
              <a:ext cx="11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3789363" y="1257300"/>
            <a:ext cx="1485900" cy="1485900"/>
            <a:chOff x="2411" y="2540"/>
            <a:chExt cx="936" cy="936"/>
          </a:xfrm>
        </p:grpSpPr>
        <p:sp>
          <p:nvSpPr>
            <p:cNvPr id="516129" name="Oval 33"/>
            <p:cNvSpPr>
              <a:spLocks noChangeArrowheads="1"/>
            </p:cNvSpPr>
            <p:nvPr/>
          </p:nvSpPr>
          <p:spPr bwMode="auto">
            <a:xfrm>
              <a:off x="2411" y="2540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30" name="Freeform 34"/>
            <p:cNvSpPr>
              <a:spLocks/>
            </p:cNvSpPr>
            <p:nvPr/>
          </p:nvSpPr>
          <p:spPr bwMode="auto">
            <a:xfrm flipV="1">
              <a:off x="2529" y="2925"/>
              <a:ext cx="83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31" name="Freeform 35"/>
            <p:cNvSpPr>
              <a:spLocks/>
            </p:cNvSpPr>
            <p:nvPr/>
          </p:nvSpPr>
          <p:spPr bwMode="auto">
            <a:xfrm flipH="1">
              <a:off x="2994" y="2719"/>
              <a:ext cx="140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32" name="Freeform 36"/>
            <p:cNvSpPr>
              <a:spLocks/>
            </p:cNvSpPr>
            <p:nvPr/>
          </p:nvSpPr>
          <p:spPr bwMode="auto">
            <a:xfrm>
              <a:off x="2836" y="3106"/>
              <a:ext cx="11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33" name="Freeform 37"/>
            <p:cNvSpPr>
              <a:spLocks/>
            </p:cNvSpPr>
            <p:nvPr/>
          </p:nvSpPr>
          <p:spPr bwMode="auto">
            <a:xfrm flipH="1">
              <a:off x="2675" y="2638"/>
              <a:ext cx="140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34" name="Freeform 38"/>
            <p:cNvSpPr>
              <a:spLocks/>
            </p:cNvSpPr>
            <p:nvPr/>
          </p:nvSpPr>
          <p:spPr bwMode="auto">
            <a:xfrm flipH="1" flipV="1">
              <a:off x="2854" y="2755"/>
              <a:ext cx="83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35" name="Freeform 39"/>
            <p:cNvSpPr>
              <a:spLocks/>
            </p:cNvSpPr>
            <p:nvPr/>
          </p:nvSpPr>
          <p:spPr bwMode="auto">
            <a:xfrm flipH="1">
              <a:off x="3081" y="2806"/>
              <a:ext cx="11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6136" name="AutoShape 40"/>
          <p:cNvSpPr>
            <a:spLocks noChangeArrowheads="1"/>
          </p:cNvSpPr>
          <p:nvPr/>
        </p:nvSpPr>
        <p:spPr bwMode="auto">
          <a:xfrm>
            <a:off x="166688" y="2743200"/>
            <a:ext cx="1677987" cy="13208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1 copy</a:t>
            </a:r>
          </a:p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haploid</a:t>
            </a:r>
          </a:p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1n</a:t>
            </a:r>
          </a:p>
        </p:txBody>
      </p:sp>
      <p:sp>
        <p:nvSpPr>
          <p:cNvPr id="516137" name="AutoShape 41"/>
          <p:cNvSpPr>
            <a:spLocks noChangeArrowheads="1"/>
          </p:cNvSpPr>
          <p:nvPr/>
        </p:nvSpPr>
        <p:spPr bwMode="auto">
          <a:xfrm>
            <a:off x="5360988" y="1298575"/>
            <a:ext cx="1825625" cy="13208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2 copies</a:t>
            </a:r>
          </a:p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diploid</a:t>
            </a:r>
          </a:p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2n</a:t>
            </a:r>
          </a:p>
        </p:txBody>
      </p:sp>
      <p:sp>
        <p:nvSpPr>
          <p:cNvPr id="516138" name="AutoShape 42"/>
          <p:cNvSpPr>
            <a:spLocks noChangeArrowheads="1"/>
          </p:cNvSpPr>
          <p:nvPr/>
        </p:nvSpPr>
        <p:spPr bwMode="auto">
          <a:xfrm>
            <a:off x="7277100" y="2743200"/>
            <a:ext cx="1677988" cy="13208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1 copy</a:t>
            </a:r>
          </a:p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haploid</a:t>
            </a:r>
          </a:p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1n</a:t>
            </a:r>
          </a:p>
        </p:txBody>
      </p:sp>
      <p:sp>
        <p:nvSpPr>
          <p:cNvPr id="516139" name="AutoShape 43"/>
          <p:cNvSpPr>
            <a:spLocks noChangeArrowheads="1"/>
          </p:cNvSpPr>
          <p:nvPr/>
        </p:nvSpPr>
        <p:spPr bwMode="auto">
          <a:xfrm>
            <a:off x="5862638" y="2998788"/>
            <a:ext cx="1119187" cy="411162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lIns="18288" tIns="18288" rIns="18288" bIns="18288" anchor="ctr">
            <a:sp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meiosis</a:t>
            </a:r>
          </a:p>
        </p:txBody>
      </p:sp>
      <p:sp>
        <p:nvSpPr>
          <p:cNvPr id="516140" name="AutoShape 44"/>
          <p:cNvSpPr>
            <a:spLocks noChangeArrowheads="1"/>
          </p:cNvSpPr>
          <p:nvPr/>
        </p:nvSpPr>
        <p:spPr bwMode="auto">
          <a:xfrm>
            <a:off x="2108200" y="2998788"/>
            <a:ext cx="1570038" cy="411162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lIns="18288" tIns="18288" rIns="18288" bIns="18288" anchor="ctr">
            <a:spAutoFit/>
          </a:bodyPr>
          <a:lstStyle/>
          <a:p>
            <a:pPr algn="l"/>
            <a:r>
              <a:rPr lang="en-US" sz="2200" b="1">
                <a:solidFill>
                  <a:schemeClr val="bg1"/>
                </a:solidFill>
              </a:rPr>
              <a:t>fertilization</a:t>
            </a:r>
          </a:p>
        </p:txBody>
      </p:sp>
      <p:pic>
        <p:nvPicPr>
          <p:cNvPr id="516141" name="Picture 45" descr="penguin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921000" y="5543550"/>
            <a:ext cx="1274763" cy="1295400"/>
          </a:xfrm>
          <a:prstGeom prst="rect">
            <a:avLst/>
          </a:prstGeom>
          <a:noFill/>
        </p:spPr>
      </p:pic>
      <p:sp>
        <p:nvSpPr>
          <p:cNvPr id="516142" name="AutoShape 46"/>
          <p:cNvSpPr>
            <a:spLocks noChangeArrowheads="1"/>
          </p:cNvSpPr>
          <p:nvPr/>
        </p:nvSpPr>
        <p:spPr bwMode="auto">
          <a:xfrm flipH="1">
            <a:off x="3476625" y="3841750"/>
            <a:ext cx="2246313" cy="1223963"/>
          </a:xfrm>
          <a:prstGeom prst="wedgeEllipseCallout">
            <a:avLst>
              <a:gd name="adj1" fmla="val 29505"/>
              <a:gd name="adj2" fmla="val 10213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We</a:t>
            </a:r>
            <a:r>
              <a:rPr lang="en-US" sz="1800" b="1">
                <a:solidFill>
                  <a:srgbClr val="0F116A"/>
                </a:solidFill>
                <a:latin typeface="Arial"/>
                <a:ea typeface="ＭＳ Ｐゴシック" pitchFamily="1" charset="-128"/>
              </a:rPr>
              <a:t>’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re mixing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things up here</a:t>
            </a:r>
            <a:r>
              <a:rPr lang="en-US" sz="1800" b="1" i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!</a:t>
            </a:r>
          </a:p>
          <a:p>
            <a:r>
              <a:rPr lang="en-US" sz="1800" b="1" i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 good thing?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6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6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6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6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6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6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36" grpId="0" animBg="1" autoUpdateAnimBg="0"/>
      <p:bldP spid="516137" grpId="0" animBg="1" autoUpdateAnimBg="0"/>
      <p:bldP spid="516138" grpId="0" animBg="1" autoUpdateAnimBg="0"/>
      <p:bldP spid="516139" grpId="0" animBg="1"/>
      <p:bldP spid="516140" grpId="0" animBg="1"/>
      <p:bldP spid="516142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AutoShape 2"/>
          <p:cNvSpPr>
            <a:spLocks noChangeArrowheads="1"/>
          </p:cNvSpPr>
          <p:nvPr/>
        </p:nvSpPr>
        <p:spPr bwMode="auto">
          <a:xfrm>
            <a:off x="7186613" y="5773738"/>
            <a:ext cx="1374775" cy="4064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u="sng">
                <a:solidFill>
                  <a:srgbClr val="CC0000"/>
                </a:solidFill>
              </a:rPr>
              <a:t>mitosis</a:t>
            </a:r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7312025" y="5189538"/>
            <a:ext cx="10683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zygote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21220" name="AutoShape 4"/>
          <p:cNvSpPr>
            <a:spLocks noChangeArrowheads="1"/>
          </p:cNvSpPr>
          <p:nvPr/>
        </p:nvSpPr>
        <p:spPr bwMode="auto">
          <a:xfrm>
            <a:off x="1114425" y="51054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21" name="AutoShape 5"/>
          <p:cNvSpPr>
            <a:spLocks noChangeArrowheads="1"/>
          </p:cNvSpPr>
          <p:nvPr/>
        </p:nvSpPr>
        <p:spPr bwMode="auto">
          <a:xfrm>
            <a:off x="5484813" y="3835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635000"/>
            <a:ext cx="7772400" cy="762000"/>
          </a:xfrm>
          <a:noFill/>
          <a:ln/>
        </p:spPr>
        <p:txBody>
          <a:bodyPr/>
          <a:lstStyle/>
          <a:p>
            <a:r>
              <a:rPr lang="en-US"/>
              <a:t>Putting it all together…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06650" y="2559050"/>
            <a:ext cx="1485900" cy="1485900"/>
            <a:chOff x="720" y="2880"/>
            <a:chExt cx="936" cy="936"/>
          </a:xfrm>
        </p:grpSpPr>
        <p:sp>
          <p:nvSpPr>
            <p:cNvPr id="521224" name="Oval 8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25" name="Rectangle 9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58950" y="4445000"/>
            <a:ext cx="2171700" cy="2413000"/>
            <a:chOff x="1896" y="2832"/>
            <a:chExt cx="1368" cy="152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521228" name="Freeform 12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29" name="Oval 13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1230" name="Rectangle 14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21231" name="AutoShape 15"/>
          <p:cNvSpPr>
            <a:spLocks noChangeArrowheads="1"/>
          </p:cNvSpPr>
          <p:nvPr/>
        </p:nvSpPr>
        <p:spPr bwMode="auto">
          <a:xfrm>
            <a:off x="1114425" y="31496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8600" y="4445000"/>
            <a:ext cx="1485900" cy="1485900"/>
            <a:chOff x="720" y="1392"/>
            <a:chExt cx="936" cy="936"/>
          </a:xfrm>
        </p:grpSpPr>
        <p:sp>
          <p:nvSpPr>
            <p:cNvPr id="521233" name="Oval 17"/>
            <p:cNvSpPr>
              <a:spLocks noChangeArrowheads="1"/>
            </p:cNvSpPr>
            <p:nvPr/>
          </p:nvSpPr>
          <p:spPr bwMode="auto">
            <a:xfrm>
              <a:off x="720" y="1392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34" name="Rectangle 18"/>
            <p:cNvSpPr>
              <a:spLocks noChangeArrowheads="1"/>
            </p:cNvSpPr>
            <p:nvPr/>
          </p:nvSpPr>
          <p:spPr bwMode="auto">
            <a:xfrm>
              <a:off x="958" y="1642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21235" name="Rectangle 19"/>
          <p:cNvSpPr>
            <a:spLocks noChangeArrowheads="1"/>
          </p:cNvSpPr>
          <p:nvPr/>
        </p:nvSpPr>
        <p:spPr bwMode="auto">
          <a:xfrm>
            <a:off x="2825750" y="3944938"/>
            <a:ext cx="681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21236" name="Rectangle 20"/>
          <p:cNvSpPr>
            <a:spLocks noChangeArrowheads="1"/>
          </p:cNvSpPr>
          <p:nvPr/>
        </p:nvSpPr>
        <p:spPr bwMode="auto">
          <a:xfrm>
            <a:off x="2655888" y="6096000"/>
            <a:ext cx="102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66700" y="2540000"/>
            <a:ext cx="1485900" cy="1485900"/>
            <a:chOff x="720" y="2880"/>
            <a:chExt cx="936" cy="936"/>
          </a:xfrm>
        </p:grpSpPr>
        <p:sp>
          <p:nvSpPr>
            <p:cNvPr id="521238" name="Oval 22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39" name="Rectangle 23"/>
            <p:cNvSpPr>
              <a:spLocks noChangeArrowheads="1"/>
            </p:cNvSpPr>
            <p:nvPr/>
          </p:nvSpPr>
          <p:spPr bwMode="auto">
            <a:xfrm>
              <a:off x="971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21240" name="AutoShape 24"/>
          <p:cNvSpPr>
            <a:spLocks noChangeArrowheads="1"/>
          </p:cNvSpPr>
          <p:nvPr/>
        </p:nvSpPr>
        <p:spPr bwMode="auto">
          <a:xfrm>
            <a:off x="1257300" y="3856038"/>
            <a:ext cx="1470025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meiosis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6851650" y="2876550"/>
            <a:ext cx="2178050" cy="2178050"/>
            <a:chOff x="4835" y="2064"/>
            <a:chExt cx="936" cy="936"/>
          </a:xfrm>
        </p:grpSpPr>
        <p:sp>
          <p:nvSpPr>
            <p:cNvPr id="521242" name="Oval 26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43" name="Rectangle 27"/>
            <p:cNvSpPr>
              <a:spLocks noChangeArrowheads="1"/>
            </p:cNvSpPr>
            <p:nvPr/>
          </p:nvSpPr>
          <p:spPr bwMode="auto">
            <a:xfrm>
              <a:off x="5160" y="2387"/>
              <a:ext cx="310" cy="288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21244" name="AutoShape 28"/>
          <p:cNvSpPr>
            <a:spLocks noChangeArrowheads="1"/>
          </p:cNvSpPr>
          <p:nvPr/>
        </p:nvSpPr>
        <p:spPr bwMode="auto">
          <a:xfrm>
            <a:off x="3665538" y="3911600"/>
            <a:ext cx="604837" cy="304800"/>
          </a:xfrm>
          <a:prstGeom prst="rightArrow">
            <a:avLst>
              <a:gd name="adj1" fmla="val 50000"/>
              <a:gd name="adj2" fmla="val 49609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346575" y="2768600"/>
            <a:ext cx="1485900" cy="1485900"/>
            <a:chOff x="720" y="2880"/>
            <a:chExt cx="936" cy="936"/>
          </a:xfrm>
        </p:grpSpPr>
        <p:sp>
          <p:nvSpPr>
            <p:cNvPr id="521246" name="Oval 30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47" name="Rectangle 31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3646488" y="3784600"/>
            <a:ext cx="2171700" cy="2413000"/>
            <a:chOff x="1896" y="2832"/>
            <a:chExt cx="1368" cy="1520"/>
          </a:xfrm>
        </p:grpSpPr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521250" name="Freeform 34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51" name="Oval 35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1252" name="Rectangle 36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21253" name="AutoShape 37"/>
          <p:cNvSpPr>
            <a:spLocks noChangeArrowheads="1"/>
          </p:cNvSpPr>
          <p:nvPr/>
        </p:nvSpPr>
        <p:spPr bwMode="auto">
          <a:xfrm>
            <a:off x="4117975" y="5610225"/>
            <a:ext cx="2082800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fertilization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21254" name="AutoShape 38"/>
          <p:cNvSpPr>
            <a:spLocks noChangeArrowheads="1"/>
          </p:cNvSpPr>
          <p:nvPr/>
        </p:nvSpPr>
        <p:spPr bwMode="auto">
          <a:xfrm>
            <a:off x="6659563" y="5572125"/>
            <a:ext cx="2428875" cy="8096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u="sng">
                <a:solidFill>
                  <a:srgbClr val="CC0000"/>
                </a:solidFill>
              </a:rPr>
              <a:t>mitosis &amp;</a:t>
            </a:r>
            <a:br>
              <a:rPr lang="en-US" sz="3000" b="1" u="sng">
                <a:solidFill>
                  <a:srgbClr val="CC0000"/>
                </a:solidFill>
              </a:rPr>
            </a:br>
            <a:r>
              <a:rPr lang="en-US" sz="3000" b="1" u="sng">
                <a:solidFill>
                  <a:srgbClr val="CC0000"/>
                </a:solidFill>
              </a:rPr>
              <a:t>development</a:t>
            </a:r>
          </a:p>
        </p:txBody>
      </p:sp>
      <p:sp>
        <p:nvSpPr>
          <p:cNvPr id="521255" name="Rectangle 3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1013" y="1320800"/>
            <a:ext cx="8534400" cy="508000"/>
          </a:xfrm>
          <a:solidFill>
            <a:srgbClr val="FFEA18"/>
          </a:solidFill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48" charset="2"/>
              <a:buNone/>
            </a:pPr>
            <a:r>
              <a:rPr lang="en-US" sz="2800"/>
              <a:t>meiosis </a:t>
            </a:r>
            <a:r>
              <a:rPr lang="en-US" sz="2800">
                <a:sym typeface="Symbol" pitchFamily="48" charset="2"/>
              </a:rPr>
              <a:t> </a:t>
            </a:r>
            <a:r>
              <a:rPr lang="en-US" sz="2800"/>
              <a:t>fertilization </a:t>
            </a:r>
            <a:r>
              <a:rPr lang="en-US" sz="2800">
                <a:sym typeface="Symbol" pitchFamily="48" charset="2"/>
              </a:rPr>
              <a:t> mitosis + development</a:t>
            </a: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7780338" y="3006725"/>
            <a:ext cx="1158875" cy="1158875"/>
            <a:chOff x="4835" y="2064"/>
            <a:chExt cx="936" cy="936"/>
          </a:xfrm>
        </p:grpSpPr>
        <p:sp>
          <p:nvSpPr>
            <p:cNvPr id="521257" name="Oval 41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58" name="Rectangle 42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7073900" y="3851275"/>
            <a:ext cx="1158875" cy="1158875"/>
            <a:chOff x="4835" y="2064"/>
            <a:chExt cx="936" cy="936"/>
          </a:xfrm>
        </p:grpSpPr>
        <p:sp>
          <p:nvSpPr>
            <p:cNvPr id="521260" name="Oval 44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61" name="Rectangle 45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6792913" y="3013075"/>
            <a:ext cx="1158875" cy="1158875"/>
            <a:chOff x="4835" y="2064"/>
            <a:chExt cx="936" cy="936"/>
          </a:xfrm>
        </p:grpSpPr>
        <p:sp>
          <p:nvSpPr>
            <p:cNvPr id="521263" name="Oval 47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64" name="Rectangle 48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7880350" y="3817938"/>
            <a:ext cx="1158875" cy="1158875"/>
            <a:chOff x="4835" y="2064"/>
            <a:chExt cx="936" cy="936"/>
          </a:xfrm>
        </p:grpSpPr>
        <p:sp>
          <p:nvSpPr>
            <p:cNvPr id="521266" name="Oval 50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67" name="Rectangle 51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7256463" y="2633663"/>
            <a:ext cx="1158875" cy="1158875"/>
            <a:chOff x="4835" y="2064"/>
            <a:chExt cx="936" cy="936"/>
          </a:xfrm>
        </p:grpSpPr>
        <p:sp>
          <p:nvSpPr>
            <p:cNvPr id="521269" name="Oval 53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70" name="Rectangle 54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7346950" y="4048125"/>
            <a:ext cx="1158875" cy="1158875"/>
            <a:chOff x="4835" y="2064"/>
            <a:chExt cx="936" cy="936"/>
          </a:xfrm>
        </p:grpSpPr>
        <p:sp>
          <p:nvSpPr>
            <p:cNvPr id="521272" name="Oval 56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73" name="Rectangle 57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7" name="Group 58"/>
          <p:cNvGrpSpPr>
            <a:grpSpLocks/>
          </p:cNvGrpSpPr>
          <p:nvPr/>
        </p:nvGrpSpPr>
        <p:grpSpPr bwMode="auto">
          <a:xfrm>
            <a:off x="6646863" y="3394075"/>
            <a:ext cx="1158875" cy="1158875"/>
            <a:chOff x="4835" y="2064"/>
            <a:chExt cx="936" cy="936"/>
          </a:xfrm>
        </p:grpSpPr>
        <p:sp>
          <p:nvSpPr>
            <p:cNvPr id="521275" name="Oval 59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76" name="Rectangle 60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7985125" y="3257550"/>
            <a:ext cx="1158875" cy="1158875"/>
            <a:chOff x="4835" y="2064"/>
            <a:chExt cx="936" cy="936"/>
          </a:xfrm>
        </p:grpSpPr>
        <p:sp>
          <p:nvSpPr>
            <p:cNvPr id="521278" name="Oval 62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79" name="Rectangle 63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pic>
        <p:nvPicPr>
          <p:cNvPr id="521280" name="Picture 64" descr="f51-20_structure_of_the_cb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3"/>
          <a:stretch>
            <a:fillRect/>
          </a:stretch>
        </p:blipFill>
        <p:spPr bwMode="auto">
          <a:xfrm>
            <a:off x="6126163" y="2027238"/>
            <a:ext cx="30178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1281" name="Rectangle 65"/>
          <p:cNvSpPr>
            <a:spLocks noChangeArrowheads="1"/>
          </p:cNvSpPr>
          <p:nvPr/>
        </p:nvSpPr>
        <p:spPr bwMode="auto">
          <a:xfrm>
            <a:off x="2509838" y="2082800"/>
            <a:ext cx="1317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gametes</a:t>
            </a:r>
            <a:endParaRPr lang="en-US" sz="30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1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1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1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1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21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21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21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8" grpId="0" animBg="1"/>
      <p:bldP spid="521219" grpId="0" build="p" autoUpdateAnimBg="0" advAuto="0"/>
      <p:bldP spid="521221" grpId="0" animBg="1"/>
      <p:bldP spid="521235" grpId="0" build="p" autoUpdateAnimBg="0" advAuto="0"/>
      <p:bldP spid="521236" grpId="0" build="p" autoUpdateAnimBg="0" advAuto="0"/>
      <p:bldP spid="521240" grpId="0" animBg="1"/>
      <p:bldP spid="521244" grpId="0" animBg="1"/>
      <p:bldP spid="521253" grpId="0" animBg="1"/>
      <p:bldP spid="521254" grpId="0" animBg="1"/>
      <p:bldP spid="521281" grpId="0" build="p" autoUpdateAnimBg="0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value of meiosis 1</a:t>
            </a:r>
          </a:p>
        </p:txBody>
      </p:sp>
      <p:sp>
        <p:nvSpPr>
          <p:cNvPr id="28774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153400" cy="1752600"/>
          </a:xfrm>
        </p:spPr>
        <p:txBody>
          <a:bodyPr/>
          <a:lstStyle/>
          <a:p>
            <a:r>
              <a:rPr lang="en-US" u="sng">
                <a:solidFill>
                  <a:srgbClr val="CC0000"/>
                </a:solidFill>
              </a:rPr>
              <a:t>Consistency over time</a:t>
            </a:r>
            <a:endParaRPr lang="en-US"/>
          </a:p>
          <a:p>
            <a:pPr lvl="1"/>
            <a:r>
              <a:rPr lang="en-US" u="sng">
                <a:solidFill>
                  <a:srgbClr val="CC0000"/>
                </a:solidFill>
              </a:rPr>
              <a:t>meiosis keeps chromosome number same from generation to generation</a:t>
            </a:r>
            <a:endParaRPr lang="en-US"/>
          </a:p>
        </p:txBody>
      </p:sp>
      <p:sp>
        <p:nvSpPr>
          <p:cNvPr id="287882" name="AutoShape 138"/>
          <p:cNvSpPr>
            <a:spLocks noChangeArrowheads="1"/>
          </p:cNvSpPr>
          <p:nvPr/>
        </p:nvSpPr>
        <p:spPr bwMode="auto">
          <a:xfrm>
            <a:off x="3149600" y="3265488"/>
            <a:ext cx="13239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from Mom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287883" name="AutoShape 139"/>
          <p:cNvSpPr>
            <a:spLocks noChangeArrowheads="1"/>
          </p:cNvSpPr>
          <p:nvPr/>
        </p:nvSpPr>
        <p:spPr bwMode="auto">
          <a:xfrm>
            <a:off x="3251200" y="6075363"/>
            <a:ext cx="12223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from Dad</a:t>
            </a:r>
            <a:endParaRPr lang="en-US" sz="2200" b="1">
              <a:solidFill>
                <a:srgbClr val="0F116A"/>
              </a:solidFill>
            </a:endParaRP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4395788" y="3236913"/>
            <a:ext cx="1311275" cy="1298575"/>
            <a:chOff x="432" y="1392"/>
            <a:chExt cx="818" cy="818"/>
          </a:xfrm>
        </p:grpSpPr>
        <p:sp>
          <p:nvSpPr>
            <p:cNvPr id="287885" name="Oval 141"/>
            <p:cNvSpPr>
              <a:spLocks noChangeArrowheads="1"/>
            </p:cNvSpPr>
            <p:nvPr/>
          </p:nvSpPr>
          <p:spPr bwMode="auto">
            <a:xfrm>
              <a:off x="432" y="1392"/>
              <a:ext cx="818" cy="818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86" name="Freeform 142"/>
            <p:cNvSpPr>
              <a:spLocks/>
            </p:cNvSpPr>
            <p:nvPr/>
          </p:nvSpPr>
          <p:spPr bwMode="auto">
            <a:xfrm flipH="1">
              <a:off x="727" y="1453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87" name="Freeform 143"/>
            <p:cNvSpPr>
              <a:spLocks/>
            </p:cNvSpPr>
            <p:nvPr/>
          </p:nvSpPr>
          <p:spPr bwMode="auto">
            <a:xfrm flipV="1">
              <a:off x="997" y="1824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88" name="Freeform 144"/>
            <p:cNvSpPr>
              <a:spLocks/>
            </p:cNvSpPr>
            <p:nvPr/>
          </p:nvSpPr>
          <p:spPr bwMode="auto">
            <a:xfrm>
              <a:off x="576" y="1824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5"/>
          <p:cNvGrpSpPr>
            <a:grpSpLocks/>
          </p:cNvGrpSpPr>
          <p:nvPr/>
        </p:nvGrpSpPr>
        <p:grpSpPr bwMode="auto">
          <a:xfrm flipH="1">
            <a:off x="4038600" y="4456113"/>
            <a:ext cx="1668463" cy="1831975"/>
            <a:chOff x="2096" y="1056"/>
            <a:chExt cx="1041" cy="1154"/>
          </a:xfrm>
        </p:grpSpPr>
        <p:sp>
          <p:nvSpPr>
            <p:cNvPr id="287890" name="Freeform 146"/>
            <p:cNvSpPr>
              <a:spLocks/>
            </p:cNvSpPr>
            <p:nvPr/>
          </p:nvSpPr>
          <p:spPr bwMode="auto">
            <a:xfrm rot="-11541182">
              <a:off x="2592" y="1056"/>
              <a:ext cx="545" cy="663"/>
            </a:xfrm>
            <a:custGeom>
              <a:avLst/>
              <a:gdLst/>
              <a:ahLst/>
              <a:cxnLst>
                <a:cxn ang="0">
                  <a:pos x="720" y="16"/>
                </a:cxn>
                <a:cxn ang="0">
                  <a:pos x="720" y="64"/>
                </a:cxn>
                <a:cxn ang="0">
                  <a:pos x="672" y="400"/>
                </a:cxn>
                <a:cxn ang="0">
                  <a:pos x="336" y="448"/>
                </a:cxn>
                <a:cxn ang="0">
                  <a:pos x="240" y="832"/>
                </a:cxn>
                <a:cxn ang="0">
                  <a:pos x="0" y="832"/>
                </a:cxn>
              </a:cxnLst>
              <a:rect l="0" t="0" r="r" b="b"/>
              <a:pathLst>
                <a:path w="736" h="896">
                  <a:moveTo>
                    <a:pt x="720" y="16"/>
                  </a:moveTo>
                  <a:cubicBezTo>
                    <a:pt x="724" y="8"/>
                    <a:pt x="728" y="0"/>
                    <a:pt x="720" y="64"/>
                  </a:cubicBezTo>
                  <a:cubicBezTo>
                    <a:pt x="712" y="128"/>
                    <a:pt x="736" y="336"/>
                    <a:pt x="672" y="400"/>
                  </a:cubicBezTo>
                  <a:cubicBezTo>
                    <a:pt x="608" y="464"/>
                    <a:pt x="408" y="376"/>
                    <a:pt x="336" y="448"/>
                  </a:cubicBezTo>
                  <a:cubicBezTo>
                    <a:pt x="264" y="520"/>
                    <a:pt x="296" y="768"/>
                    <a:pt x="240" y="832"/>
                  </a:cubicBezTo>
                  <a:cubicBezTo>
                    <a:pt x="184" y="896"/>
                    <a:pt x="92" y="864"/>
                    <a:pt x="0" y="832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1" name="Oval 147"/>
            <p:cNvSpPr>
              <a:spLocks noChangeArrowheads="1"/>
            </p:cNvSpPr>
            <p:nvPr/>
          </p:nvSpPr>
          <p:spPr bwMode="auto">
            <a:xfrm>
              <a:off x="2096" y="1392"/>
              <a:ext cx="818" cy="81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2" name="Freeform 148"/>
            <p:cNvSpPr>
              <a:spLocks/>
            </p:cNvSpPr>
            <p:nvPr/>
          </p:nvSpPr>
          <p:spPr bwMode="auto">
            <a:xfrm flipH="1">
              <a:off x="2391" y="1453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3" name="Freeform 149"/>
            <p:cNvSpPr>
              <a:spLocks/>
            </p:cNvSpPr>
            <p:nvPr/>
          </p:nvSpPr>
          <p:spPr bwMode="auto">
            <a:xfrm flipV="1">
              <a:off x="2661" y="1824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4" name="Freeform 150"/>
            <p:cNvSpPr>
              <a:spLocks/>
            </p:cNvSpPr>
            <p:nvPr/>
          </p:nvSpPr>
          <p:spPr bwMode="auto">
            <a:xfrm>
              <a:off x="2240" y="1824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1"/>
          <p:cNvGrpSpPr>
            <a:grpSpLocks/>
          </p:cNvGrpSpPr>
          <p:nvPr/>
        </p:nvGrpSpPr>
        <p:grpSpPr bwMode="auto">
          <a:xfrm>
            <a:off x="7243763" y="4006850"/>
            <a:ext cx="1485900" cy="1485900"/>
            <a:chOff x="4608" y="2544"/>
            <a:chExt cx="936" cy="936"/>
          </a:xfrm>
        </p:grpSpPr>
        <p:sp>
          <p:nvSpPr>
            <p:cNvPr id="287896" name="Oval 152"/>
            <p:cNvSpPr>
              <a:spLocks noChangeArrowheads="1"/>
            </p:cNvSpPr>
            <p:nvPr/>
          </p:nvSpPr>
          <p:spPr bwMode="auto">
            <a:xfrm>
              <a:off x="4608" y="254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7" name="Freeform 153"/>
            <p:cNvSpPr>
              <a:spLocks/>
            </p:cNvSpPr>
            <p:nvPr/>
          </p:nvSpPr>
          <p:spPr bwMode="auto">
            <a:xfrm flipH="1">
              <a:off x="4992" y="2640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8" name="Freeform 154"/>
            <p:cNvSpPr>
              <a:spLocks/>
            </p:cNvSpPr>
            <p:nvPr/>
          </p:nvSpPr>
          <p:spPr bwMode="auto">
            <a:xfrm flipV="1">
              <a:off x="5262" y="3011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9" name="Freeform 155"/>
            <p:cNvSpPr>
              <a:spLocks/>
            </p:cNvSpPr>
            <p:nvPr/>
          </p:nvSpPr>
          <p:spPr bwMode="auto">
            <a:xfrm>
              <a:off x="4752" y="2976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00" name="Freeform 156"/>
            <p:cNvSpPr>
              <a:spLocks/>
            </p:cNvSpPr>
            <p:nvPr/>
          </p:nvSpPr>
          <p:spPr bwMode="auto">
            <a:xfrm flipH="1">
              <a:off x="5136" y="2832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01" name="Freeform 157"/>
            <p:cNvSpPr>
              <a:spLocks/>
            </p:cNvSpPr>
            <p:nvPr/>
          </p:nvSpPr>
          <p:spPr bwMode="auto">
            <a:xfrm flipV="1">
              <a:off x="4800" y="2688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02" name="Freeform 158"/>
            <p:cNvSpPr>
              <a:spLocks/>
            </p:cNvSpPr>
            <p:nvPr/>
          </p:nvSpPr>
          <p:spPr bwMode="auto">
            <a:xfrm>
              <a:off x="4992" y="3168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903" name="AutoShape 159"/>
          <p:cNvSpPr>
            <a:spLocks noChangeArrowheads="1"/>
          </p:cNvSpPr>
          <p:nvPr/>
        </p:nvSpPr>
        <p:spPr bwMode="auto">
          <a:xfrm>
            <a:off x="6022975" y="4556125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904" name="AutoShape 160"/>
          <p:cNvSpPr>
            <a:spLocks noChangeArrowheads="1"/>
          </p:cNvSpPr>
          <p:nvPr/>
        </p:nvSpPr>
        <p:spPr bwMode="auto">
          <a:xfrm>
            <a:off x="7367588" y="5572125"/>
            <a:ext cx="1209675" cy="3984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offspring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287918" name="AutoShape 174"/>
          <p:cNvSpPr>
            <a:spLocks noChangeArrowheads="1"/>
          </p:cNvSpPr>
          <p:nvPr/>
        </p:nvSpPr>
        <p:spPr bwMode="auto">
          <a:xfrm>
            <a:off x="2817813" y="4556125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87"/>
          <p:cNvGrpSpPr>
            <a:grpSpLocks/>
          </p:cNvGrpSpPr>
          <p:nvPr/>
        </p:nvGrpSpPr>
        <p:grpSpPr bwMode="auto">
          <a:xfrm>
            <a:off x="409575" y="4989513"/>
            <a:ext cx="2092325" cy="1298575"/>
            <a:chOff x="494" y="2133"/>
            <a:chExt cx="1318" cy="818"/>
          </a:xfrm>
        </p:grpSpPr>
        <p:sp>
          <p:nvSpPr>
            <p:cNvPr id="287906" name="Rectangle 162"/>
            <p:cNvSpPr>
              <a:spLocks noChangeArrowheads="1"/>
            </p:cNvSpPr>
            <p:nvPr/>
          </p:nvSpPr>
          <p:spPr bwMode="auto">
            <a:xfrm>
              <a:off x="494" y="2417"/>
              <a:ext cx="418" cy="250"/>
            </a:xfrm>
            <a:prstGeom prst="rect">
              <a:avLst/>
            </a:prstGeom>
            <a:solidFill>
              <a:srgbClr val="FFEA1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rgbClr val="0F116A"/>
                  </a:solidFill>
                </a:rPr>
                <a:t>Dad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  <p:grpSp>
          <p:nvGrpSpPr>
            <p:cNvPr id="6" name="Group 186"/>
            <p:cNvGrpSpPr>
              <a:grpSpLocks/>
            </p:cNvGrpSpPr>
            <p:nvPr/>
          </p:nvGrpSpPr>
          <p:grpSpPr bwMode="auto">
            <a:xfrm>
              <a:off x="994" y="2133"/>
              <a:ext cx="818" cy="818"/>
              <a:chOff x="1014" y="2133"/>
              <a:chExt cx="818" cy="818"/>
            </a:xfrm>
          </p:grpSpPr>
          <p:sp>
            <p:nvSpPr>
              <p:cNvPr id="287914" name="Oval 170"/>
              <p:cNvSpPr>
                <a:spLocks noChangeArrowheads="1"/>
              </p:cNvSpPr>
              <p:nvPr/>
            </p:nvSpPr>
            <p:spPr bwMode="auto">
              <a:xfrm flipH="1">
                <a:off x="1014" y="2133"/>
                <a:ext cx="818" cy="81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15" name="Freeform 171"/>
              <p:cNvSpPr>
                <a:spLocks/>
              </p:cNvSpPr>
              <p:nvPr/>
            </p:nvSpPr>
            <p:spPr bwMode="auto">
              <a:xfrm>
                <a:off x="1281" y="2231"/>
                <a:ext cx="129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16" name="Freeform 172"/>
              <p:cNvSpPr>
                <a:spLocks/>
              </p:cNvSpPr>
              <p:nvPr/>
            </p:nvSpPr>
            <p:spPr bwMode="auto">
              <a:xfrm flipV="1">
                <a:off x="1156" y="2574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17" name="Freeform 173"/>
              <p:cNvSpPr>
                <a:spLocks/>
              </p:cNvSpPr>
              <p:nvPr/>
            </p:nvSpPr>
            <p:spPr bwMode="auto">
              <a:xfrm flipH="1">
                <a:off x="1462" y="2229"/>
                <a:ext cx="108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19" name="Freeform 175"/>
              <p:cNvSpPr>
                <a:spLocks/>
              </p:cNvSpPr>
              <p:nvPr/>
            </p:nvSpPr>
            <p:spPr bwMode="auto">
              <a:xfrm flipH="1" flipV="1">
                <a:off x="1448" y="2620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0" name="Freeform 176"/>
              <p:cNvSpPr>
                <a:spLocks/>
              </p:cNvSpPr>
              <p:nvPr/>
            </p:nvSpPr>
            <p:spPr bwMode="auto">
              <a:xfrm flipH="1">
                <a:off x="1563" y="2285"/>
                <a:ext cx="129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1" name="Freeform 177"/>
              <p:cNvSpPr>
                <a:spLocks/>
              </p:cNvSpPr>
              <p:nvPr/>
            </p:nvSpPr>
            <p:spPr bwMode="auto">
              <a:xfrm flipH="1">
                <a:off x="1144" y="2264"/>
                <a:ext cx="108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188"/>
          <p:cNvGrpSpPr>
            <a:grpSpLocks/>
          </p:cNvGrpSpPr>
          <p:nvPr/>
        </p:nvGrpSpPr>
        <p:grpSpPr bwMode="auto">
          <a:xfrm>
            <a:off x="312738" y="3236913"/>
            <a:ext cx="2189162" cy="1298575"/>
            <a:chOff x="423" y="3293"/>
            <a:chExt cx="1379" cy="818"/>
          </a:xfrm>
        </p:grpSpPr>
        <p:sp>
          <p:nvSpPr>
            <p:cNvPr id="287905" name="Rectangle 161"/>
            <p:cNvSpPr>
              <a:spLocks noChangeArrowheads="1"/>
            </p:cNvSpPr>
            <p:nvPr/>
          </p:nvSpPr>
          <p:spPr bwMode="auto">
            <a:xfrm>
              <a:off x="423" y="3577"/>
              <a:ext cx="489" cy="250"/>
            </a:xfrm>
            <a:prstGeom prst="rect">
              <a:avLst/>
            </a:prstGeom>
            <a:solidFill>
              <a:srgbClr val="FFEA1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rgbClr val="0F116A"/>
                  </a:solidFill>
                </a:rPr>
                <a:t>Mom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  <p:grpSp>
          <p:nvGrpSpPr>
            <p:cNvPr id="8" name="Group 185"/>
            <p:cNvGrpSpPr>
              <a:grpSpLocks/>
            </p:cNvGrpSpPr>
            <p:nvPr/>
          </p:nvGrpSpPr>
          <p:grpSpPr bwMode="auto">
            <a:xfrm>
              <a:off x="984" y="3293"/>
              <a:ext cx="818" cy="818"/>
              <a:chOff x="1000" y="3502"/>
              <a:chExt cx="818" cy="818"/>
            </a:xfrm>
          </p:grpSpPr>
          <p:sp>
            <p:nvSpPr>
              <p:cNvPr id="287922" name="Oval 178"/>
              <p:cNvSpPr>
                <a:spLocks noChangeArrowheads="1"/>
              </p:cNvSpPr>
              <p:nvPr/>
            </p:nvSpPr>
            <p:spPr bwMode="auto">
              <a:xfrm flipH="1">
                <a:off x="1000" y="3502"/>
                <a:ext cx="818" cy="818"/>
              </a:xfrm>
              <a:prstGeom prst="ellipse">
                <a:avLst/>
              </a:prstGeom>
              <a:solidFill>
                <a:srgbClr val="FF45B9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3" name="Freeform 179"/>
              <p:cNvSpPr>
                <a:spLocks/>
              </p:cNvSpPr>
              <p:nvPr/>
            </p:nvSpPr>
            <p:spPr bwMode="auto">
              <a:xfrm>
                <a:off x="1267" y="3600"/>
                <a:ext cx="129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4" name="Freeform 180"/>
              <p:cNvSpPr>
                <a:spLocks/>
              </p:cNvSpPr>
              <p:nvPr/>
            </p:nvSpPr>
            <p:spPr bwMode="auto">
              <a:xfrm flipV="1">
                <a:off x="1142" y="3943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5" name="Freeform 181"/>
              <p:cNvSpPr>
                <a:spLocks/>
              </p:cNvSpPr>
              <p:nvPr/>
            </p:nvSpPr>
            <p:spPr bwMode="auto">
              <a:xfrm flipH="1">
                <a:off x="1448" y="3580"/>
                <a:ext cx="108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6" name="Freeform 182"/>
              <p:cNvSpPr>
                <a:spLocks/>
              </p:cNvSpPr>
              <p:nvPr/>
            </p:nvSpPr>
            <p:spPr bwMode="auto">
              <a:xfrm flipH="1" flipV="1">
                <a:off x="1461" y="3989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7" name="Freeform 183"/>
              <p:cNvSpPr>
                <a:spLocks/>
              </p:cNvSpPr>
              <p:nvPr/>
            </p:nvSpPr>
            <p:spPr bwMode="auto">
              <a:xfrm flipH="1">
                <a:off x="1549" y="3645"/>
                <a:ext cx="129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8" name="Freeform 184"/>
              <p:cNvSpPr>
                <a:spLocks/>
              </p:cNvSpPr>
              <p:nvPr/>
            </p:nvSpPr>
            <p:spPr bwMode="auto">
              <a:xfrm flipH="1">
                <a:off x="1130" y="3633"/>
                <a:ext cx="108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7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7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 build="p" autoUpdateAnimBg="0"/>
      <p:bldP spid="287882" grpId="0" animBg="1" autoUpdateAnimBg="0"/>
      <p:bldP spid="287883" grpId="0" animBg="1" autoUpdateAnimBg="0"/>
      <p:bldP spid="287903" grpId="0" animBg="1"/>
      <p:bldP spid="287904" grpId="0" animBg="1"/>
      <p:bldP spid="2879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value of meiosis 2</a:t>
            </a:r>
          </a:p>
        </p:txBody>
      </p:sp>
      <p:sp>
        <p:nvSpPr>
          <p:cNvPr id="494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305800" cy="1905000"/>
          </a:xfrm>
        </p:spPr>
        <p:txBody>
          <a:bodyPr/>
          <a:lstStyle/>
          <a:p>
            <a:r>
              <a:rPr lang="en-US" u="sng" dirty="0">
                <a:solidFill>
                  <a:srgbClr val="CC0000"/>
                </a:solidFill>
              </a:rPr>
              <a:t>Change over time</a:t>
            </a:r>
            <a:endParaRPr lang="en-US" dirty="0"/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meiosis introduces genetic </a:t>
            </a:r>
            <a:r>
              <a:rPr lang="en-US" u="sng" dirty="0" smtClean="0">
                <a:solidFill>
                  <a:srgbClr val="CC0000"/>
                </a:solidFill>
              </a:rPr>
              <a:t>variation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494654" name="AutoShape 62"/>
          <p:cNvSpPr>
            <a:spLocks noChangeArrowheads="1"/>
          </p:cNvSpPr>
          <p:nvPr/>
        </p:nvSpPr>
        <p:spPr bwMode="auto">
          <a:xfrm>
            <a:off x="323850" y="5126038"/>
            <a:ext cx="13239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from Mom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94655" name="AutoShape 63"/>
          <p:cNvSpPr>
            <a:spLocks noChangeArrowheads="1"/>
          </p:cNvSpPr>
          <p:nvPr/>
        </p:nvSpPr>
        <p:spPr bwMode="auto">
          <a:xfrm>
            <a:off x="373063" y="4645025"/>
            <a:ext cx="1222375" cy="3984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from Dad</a:t>
            </a:r>
            <a:endParaRPr lang="en-US" sz="2200" b="1">
              <a:solidFill>
                <a:srgbClr val="0F116A"/>
              </a:solidFill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54013" y="5514975"/>
            <a:ext cx="1298575" cy="1298575"/>
            <a:chOff x="432" y="1392"/>
            <a:chExt cx="818" cy="818"/>
          </a:xfrm>
        </p:grpSpPr>
        <p:sp>
          <p:nvSpPr>
            <p:cNvPr id="494658" name="Oval 66"/>
            <p:cNvSpPr>
              <a:spLocks noChangeArrowheads="1"/>
            </p:cNvSpPr>
            <p:nvPr/>
          </p:nvSpPr>
          <p:spPr bwMode="auto">
            <a:xfrm>
              <a:off x="432" y="1392"/>
              <a:ext cx="818" cy="818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59" name="Freeform 67"/>
            <p:cNvSpPr>
              <a:spLocks/>
            </p:cNvSpPr>
            <p:nvPr/>
          </p:nvSpPr>
          <p:spPr bwMode="auto">
            <a:xfrm flipH="1">
              <a:off x="727" y="1453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60" name="Freeform 68"/>
            <p:cNvSpPr>
              <a:spLocks/>
            </p:cNvSpPr>
            <p:nvPr/>
          </p:nvSpPr>
          <p:spPr bwMode="auto">
            <a:xfrm flipV="1">
              <a:off x="997" y="1824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61" name="Freeform 69"/>
            <p:cNvSpPr>
              <a:spLocks/>
            </p:cNvSpPr>
            <p:nvPr/>
          </p:nvSpPr>
          <p:spPr bwMode="auto">
            <a:xfrm>
              <a:off x="576" y="1824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 flipH="1">
            <a:off x="0" y="2894013"/>
            <a:ext cx="1652588" cy="1831975"/>
            <a:chOff x="2096" y="1056"/>
            <a:chExt cx="1041" cy="1154"/>
          </a:xfrm>
        </p:grpSpPr>
        <p:sp>
          <p:nvSpPr>
            <p:cNvPr id="494663" name="Freeform 71"/>
            <p:cNvSpPr>
              <a:spLocks/>
            </p:cNvSpPr>
            <p:nvPr/>
          </p:nvSpPr>
          <p:spPr bwMode="auto">
            <a:xfrm rot="-11541182">
              <a:off x="2592" y="1056"/>
              <a:ext cx="545" cy="663"/>
            </a:xfrm>
            <a:custGeom>
              <a:avLst/>
              <a:gdLst/>
              <a:ahLst/>
              <a:cxnLst>
                <a:cxn ang="0">
                  <a:pos x="720" y="16"/>
                </a:cxn>
                <a:cxn ang="0">
                  <a:pos x="720" y="64"/>
                </a:cxn>
                <a:cxn ang="0">
                  <a:pos x="672" y="400"/>
                </a:cxn>
                <a:cxn ang="0">
                  <a:pos x="336" y="448"/>
                </a:cxn>
                <a:cxn ang="0">
                  <a:pos x="240" y="832"/>
                </a:cxn>
                <a:cxn ang="0">
                  <a:pos x="0" y="832"/>
                </a:cxn>
              </a:cxnLst>
              <a:rect l="0" t="0" r="r" b="b"/>
              <a:pathLst>
                <a:path w="736" h="896">
                  <a:moveTo>
                    <a:pt x="720" y="16"/>
                  </a:moveTo>
                  <a:cubicBezTo>
                    <a:pt x="724" y="8"/>
                    <a:pt x="728" y="0"/>
                    <a:pt x="720" y="64"/>
                  </a:cubicBezTo>
                  <a:cubicBezTo>
                    <a:pt x="712" y="128"/>
                    <a:pt x="736" y="336"/>
                    <a:pt x="672" y="400"/>
                  </a:cubicBezTo>
                  <a:cubicBezTo>
                    <a:pt x="608" y="464"/>
                    <a:pt x="408" y="376"/>
                    <a:pt x="336" y="448"/>
                  </a:cubicBezTo>
                  <a:cubicBezTo>
                    <a:pt x="264" y="520"/>
                    <a:pt x="296" y="768"/>
                    <a:pt x="240" y="832"/>
                  </a:cubicBezTo>
                  <a:cubicBezTo>
                    <a:pt x="184" y="896"/>
                    <a:pt x="92" y="864"/>
                    <a:pt x="0" y="832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64" name="Oval 72"/>
            <p:cNvSpPr>
              <a:spLocks noChangeArrowheads="1"/>
            </p:cNvSpPr>
            <p:nvPr/>
          </p:nvSpPr>
          <p:spPr bwMode="auto">
            <a:xfrm>
              <a:off x="2096" y="1392"/>
              <a:ext cx="818" cy="81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65" name="Freeform 73"/>
            <p:cNvSpPr>
              <a:spLocks/>
            </p:cNvSpPr>
            <p:nvPr/>
          </p:nvSpPr>
          <p:spPr bwMode="auto">
            <a:xfrm flipH="1">
              <a:off x="2391" y="1453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66" name="Freeform 74"/>
            <p:cNvSpPr>
              <a:spLocks/>
            </p:cNvSpPr>
            <p:nvPr/>
          </p:nvSpPr>
          <p:spPr bwMode="auto">
            <a:xfrm flipV="1">
              <a:off x="2661" y="1824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67" name="Freeform 75"/>
            <p:cNvSpPr>
              <a:spLocks/>
            </p:cNvSpPr>
            <p:nvPr/>
          </p:nvSpPr>
          <p:spPr bwMode="auto">
            <a:xfrm>
              <a:off x="2240" y="1824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5635625" y="3536950"/>
            <a:ext cx="3287713" cy="3317875"/>
            <a:chOff x="3550" y="2228"/>
            <a:chExt cx="2071" cy="2090"/>
          </a:xfrm>
        </p:grpSpPr>
        <p:grpSp>
          <p:nvGrpSpPr>
            <p:cNvPr id="5" name="Group 116"/>
            <p:cNvGrpSpPr>
              <a:grpSpLocks/>
            </p:cNvGrpSpPr>
            <p:nvPr/>
          </p:nvGrpSpPr>
          <p:grpSpPr bwMode="auto">
            <a:xfrm>
              <a:off x="3550" y="3118"/>
              <a:ext cx="1096" cy="1200"/>
              <a:chOff x="3550" y="3118"/>
              <a:chExt cx="1096" cy="1200"/>
            </a:xfrm>
          </p:grpSpPr>
          <p:sp>
            <p:nvSpPr>
              <p:cNvPr id="494670" name="Freeform 78"/>
              <p:cNvSpPr>
                <a:spLocks/>
              </p:cNvSpPr>
              <p:nvPr/>
            </p:nvSpPr>
            <p:spPr bwMode="auto">
              <a:xfrm rot="15450201" flipV="1">
                <a:off x="3609" y="3714"/>
                <a:ext cx="545" cy="663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71" name="Oval 79"/>
              <p:cNvSpPr>
                <a:spLocks noChangeArrowheads="1"/>
              </p:cNvSpPr>
              <p:nvPr/>
            </p:nvSpPr>
            <p:spPr bwMode="auto">
              <a:xfrm rot="-10800000">
                <a:off x="3829" y="3118"/>
                <a:ext cx="817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72" name="Freeform 80"/>
              <p:cNvSpPr>
                <a:spLocks/>
              </p:cNvSpPr>
              <p:nvPr/>
            </p:nvSpPr>
            <p:spPr bwMode="auto">
              <a:xfrm rot="10800000" flipH="1">
                <a:off x="4180" y="3230"/>
                <a:ext cx="129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73" name="Freeform 81"/>
              <p:cNvSpPr>
                <a:spLocks/>
              </p:cNvSpPr>
              <p:nvPr/>
            </p:nvSpPr>
            <p:spPr bwMode="auto">
              <a:xfrm rot="-10800000">
                <a:off x="4352" y="3526"/>
                <a:ext cx="108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74" name="Freeform 82"/>
              <p:cNvSpPr>
                <a:spLocks/>
              </p:cNvSpPr>
              <p:nvPr/>
            </p:nvSpPr>
            <p:spPr bwMode="auto">
              <a:xfrm rot="10800000" flipV="1">
                <a:off x="4027" y="3427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15"/>
            <p:cNvGrpSpPr>
              <a:grpSpLocks/>
            </p:cNvGrpSpPr>
            <p:nvPr/>
          </p:nvGrpSpPr>
          <p:grpSpPr bwMode="auto">
            <a:xfrm>
              <a:off x="4487" y="3118"/>
              <a:ext cx="1134" cy="1200"/>
              <a:chOff x="4487" y="3118"/>
              <a:chExt cx="1134" cy="1200"/>
            </a:xfrm>
          </p:grpSpPr>
          <p:sp>
            <p:nvSpPr>
              <p:cNvPr id="494676" name="Freeform 84"/>
              <p:cNvSpPr>
                <a:spLocks/>
              </p:cNvSpPr>
              <p:nvPr/>
            </p:nvSpPr>
            <p:spPr bwMode="auto">
              <a:xfrm rot="15450201" flipV="1">
                <a:off x="4543" y="3717"/>
                <a:ext cx="545" cy="658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77" name="Oval 85"/>
              <p:cNvSpPr>
                <a:spLocks noChangeArrowheads="1"/>
              </p:cNvSpPr>
              <p:nvPr/>
            </p:nvSpPr>
            <p:spPr bwMode="auto">
              <a:xfrm rot="-10800000">
                <a:off x="4810" y="3118"/>
                <a:ext cx="811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78" name="Freeform 86"/>
              <p:cNvSpPr>
                <a:spLocks/>
              </p:cNvSpPr>
              <p:nvPr/>
            </p:nvSpPr>
            <p:spPr bwMode="auto">
              <a:xfrm rot="10800000">
                <a:off x="5143" y="3234"/>
                <a:ext cx="128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79" name="Freeform 87"/>
              <p:cNvSpPr>
                <a:spLocks/>
              </p:cNvSpPr>
              <p:nvPr/>
            </p:nvSpPr>
            <p:spPr bwMode="auto">
              <a:xfrm rot="-10800000">
                <a:off x="5357" y="3506"/>
                <a:ext cx="107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80" name="Freeform 88"/>
              <p:cNvSpPr>
                <a:spLocks/>
              </p:cNvSpPr>
              <p:nvPr/>
            </p:nvSpPr>
            <p:spPr bwMode="auto">
              <a:xfrm rot="10800000" flipV="1">
                <a:off x="4975" y="3516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14"/>
            <p:cNvGrpSpPr>
              <a:grpSpLocks/>
            </p:cNvGrpSpPr>
            <p:nvPr/>
          </p:nvGrpSpPr>
          <p:grpSpPr bwMode="auto">
            <a:xfrm>
              <a:off x="4487" y="2228"/>
              <a:ext cx="1134" cy="1200"/>
              <a:chOff x="4487" y="2228"/>
              <a:chExt cx="1134" cy="1200"/>
            </a:xfrm>
          </p:grpSpPr>
          <p:sp>
            <p:nvSpPr>
              <p:cNvPr id="494682" name="Freeform 90"/>
              <p:cNvSpPr>
                <a:spLocks/>
              </p:cNvSpPr>
              <p:nvPr/>
            </p:nvSpPr>
            <p:spPr bwMode="auto">
              <a:xfrm rot="15450201" flipV="1">
                <a:off x="4543" y="2827"/>
                <a:ext cx="545" cy="658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83" name="Oval 91"/>
              <p:cNvSpPr>
                <a:spLocks noChangeArrowheads="1"/>
              </p:cNvSpPr>
              <p:nvPr/>
            </p:nvSpPr>
            <p:spPr bwMode="auto">
              <a:xfrm rot="-10800000">
                <a:off x="4810" y="2228"/>
                <a:ext cx="811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84" name="Freeform 92"/>
              <p:cNvSpPr>
                <a:spLocks/>
              </p:cNvSpPr>
              <p:nvPr/>
            </p:nvSpPr>
            <p:spPr bwMode="auto">
              <a:xfrm rot="10800000" flipH="1">
                <a:off x="5136" y="2344"/>
                <a:ext cx="128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85" name="Freeform 93"/>
              <p:cNvSpPr>
                <a:spLocks/>
              </p:cNvSpPr>
              <p:nvPr/>
            </p:nvSpPr>
            <p:spPr bwMode="auto">
              <a:xfrm rot="-10800000">
                <a:off x="4889" y="2526"/>
                <a:ext cx="107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86" name="Freeform 94"/>
              <p:cNvSpPr>
                <a:spLocks/>
              </p:cNvSpPr>
              <p:nvPr/>
            </p:nvSpPr>
            <p:spPr bwMode="auto">
              <a:xfrm rot="10800000" flipV="1">
                <a:off x="5397" y="2701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13"/>
            <p:cNvGrpSpPr>
              <a:grpSpLocks/>
            </p:cNvGrpSpPr>
            <p:nvPr/>
          </p:nvGrpSpPr>
          <p:grpSpPr bwMode="auto">
            <a:xfrm>
              <a:off x="3550" y="2228"/>
              <a:ext cx="1096" cy="1200"/>
              <a:chOff x="3550" y="2228"/>
              <a:chExt cx="1096" cy="1200"/>
            </a:xfrm>
          </p:grpSpPr>
          <p:sp>
            <p:nvSpPr>
              <p:cNvPr id="494688" name="Freeform 96"/>
              <p:cNvSpPr>
                <a:spLocks/>
              </p:cNvSpPr>
              <p:nvPr/>
            </p:nvSpPr>
            <p:spPr bwMode="auto">
              <a:xfrm rot="15450201" flipV="1">
                <a:off x="3609" y="2824"/>
                <a:ext cx="545" cy="663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89" name="Oval 97"/>
              <p:cNvSpPr>
                <a:spLocks noChangeArrowheads="1"/>
              </p:cNvSpPr>
              <p:nvPr/>
            </p:nvSpPr>
            <p:spPr bwMode="auto">
              <a:xfrm rot="-10800000">
                <a:off x="3829" y="2228"/>
                <a:ext cx="817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90" name="Freeform 98"/>
              <p:cNvSpPr>
                <a:spLocks/>
              </p:cNvSpPr>
              <p:nvPr/>
            </p:nvSpPr>
            <p:spPr bwMode="auto">
              <a:xfrm rot="10800000" flipH="1">
                <a:off x="4180" y="2339"/>
                <a:ext cx="129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91" name="Freeform 99"/>
              <p:cNvSpPr>
                <a:spLocks/>
              </p:cNvSpPr>
              <p:nvPr/>
            </p:nvSpPr>
            <p:spPr bwMode="auto">
              <a:xfrm rot="-10800000">
                <a:off x="3994" y="2506"/>
                <a:ext cx="108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92" name="Freeform 100"/>
              <p:cNvSpPr>
                <a:spLocks/>
              </p:cNvSpPr>
              <p:nvPr/>
            </p:nvSpPr>
            <p:spPr bwMode="auto">
              <a:xfrm rot="10800000" flipV="1">
                <a:off x="4378" y="2681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2855913" y="4249738"/>
            <a:ext cx="1485900" cy="1485900"/>
            <a:chOff x="4608" y="2544"/>
            <a:chExt cx="936" cy="936"/>
          </a:xfrm>
        </p:grpSpPr>
        <p:sp>
          <p:nvSpPr>
            <p:cNvPr id="494694" name="Oval 102"/>
            <p:cNvSpPr>
              <a:spLocks noChangeArrowheads="1"/>
            </p:cNvSpPr>
            <p:nvPr/>
          </p:nvSpPr>
          <p:spPr bwMode="auto">
            <a:xfrm>
              <a:off x="4608" y="254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95" name="Freeform 103"/>
            <p:cNvSpPr>
              <a:spLocks/>
            </p:cNvSpPr>
            <p:nvPr/>
          </p:nvSpPr>
          <p:spPr bwMode="auto">
            <a:xfrm flipH="1">
              <a:off x="4992" y="2640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96" name="Freeform 104"/>
            <p:cNvSpPr>
              <a:spLocks/>
            </p:cNvSpPr>
            <p:nvPr/>
          </p:nvSpPr>
          <p:spPr bwMode="auto">
            <a:xfrm flipV="1">
              <a:off x="5262" y="3011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97" name="Freeform 105"/>
            <p:cNvSpPr>
              <a:spLocks/>
            </p:cNvSpPr>
            <p:nvPr/>
          </p:nvSpPr>
          <p:spPr bwMode="auto">
            <a:xfrm>
              <a:off x="4752" y="2976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98" name="Freeform 106"/>
            <p:cNvSpPr>
              <a:spLocks/>
            </p:cNvSpPr>
            <p:nvPr/>
          </p:nvSpPr>
          <p:spPr bwMode="auto">
            <a:xfrm flipH="1">
              <a:off x="5136" y="2832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99" name="Freeform 107"/>
            <p:cNvSpPr>
              <a:spLocks/>
            </p:cNvSpPr>
            <p:nvPr/>
          </p:nvSpPr>
          <p:spPr bwMode="auto">
            <a:xfrm flipV="1">
              <a:off x="4800" y="2688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700" name="Freeform 108"/>
            <p:cNvSpPr>
              <a:spLocks/>
            </p:cNvSpPr>
            <p:nvPr/>
          </p:nvSpPr>
          <p:spPr bwMode="auto">
            <a:xfrm>
              <a:off x="4992" y="3168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4656" name="AutoShape 64"/>
          <p:cNvSpPr>
            <a:spLocks noChangeArrowheads="1"/>
          </p:cNvSpPr>
          <p:nvPr/>
        </p:nvSpPr>
        <p:spPr bwMode="auto">
          <a:xfrm>
            <a:off x="4683125" y="6411913"/>
            <a:ext cx="4483100" cy="46513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new gametes made by offspring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4710" name="AutoShape 118"/>
          <p:cNvSpPr>
            <a:spLocks noChangeArrowheads="1"/>
          </p:cNvSpPr>
          <p:nvPr/>
        </p:nvSpPr>
        <p:spPr bwMode="auto">
          <a:xfrm>
            <a:off x="1776413" y="4852988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4711" name="AutoShape 119"/>
          <p:cNvSpPr>
            <a:spLocks noChangeArrowheads="1"/>
          </p:cNvSpPr>
          <p:nvPr/>
        </p:nvSpPr>
        <p:spPr bwMode="auto">
          <a:xfrm>
            <a:off x="4546600" y="4838700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4712" name="AutoShape 120"/>
          <p:cNvSpPr>
            <a:spLocks noChangeArrowheads="1"/>
          </p:cNvSpPr>
          <p:nvPr/>
        </p:nvSpPr>
        <p:spPr bwMode="auto">
          <a:xfrm>
            <a:off x="2965450" y="5815013"/>
            <a:ext cx="12096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offspring</a:t>
            </a:r>
            <a:endParaRPr lang="en-US" sz="2200" b="1">
              <a:solidFill>
                <a:srgbClr val="0F116A"/>
              </a:solidFill>
            </a:endParaRPr>
          </a:p>
        </p:txBody>
      </p:sp>
      <p:pic>
        <p:nvPicPr>
          <p:cNvPr id="494713" name="Picture 121" descr="penguin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9238" y="958850"/>
            <a:ext cx="1274762" cy="1295400"/>
          </a:xfrm>
          <a:prstGeom prst="rect">
            <a:avLst/>
          </a:prstGeom>
          <a:noFill/>
        </p:spPr>
      </p:pic>
      <p:sp>
        <p:nvSpPr>
          <p:cNvPr id="494714" name="AutoShape 122"/>
          <p:cNvSpPr>
            <a:spLocks noChangeArrowheads="1"/>
          </p:cNvSpPr>
          <p:nvPr/>
        </p:nvSpPr>
        <p:spPr bwMode="auto">
          <a:xfrm>
            <a:off x="5700713" y="284163"/>
            <a:ext cx="1798637" cy="1317625"/>
          </a:xfrm>
          <a:prstGeom prst="wedgeEllipseCallout">
            <a:avLst>
              <a:gd name="adj1" fmla="val 82657"/>
              <a:gd name="adj2" fmla="val 1409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We</a:t>
            </a:r>
            <a:r>
              <a:rPr lang="en-US" sz="1800" b="1">
                <a:solidFill>
                  <a:srgbClr val="0F116A"/>
                </a:solidFill>
                <a:latin typeface="Arial"/>
                <a:ea typeface="ＭＳ Ｐゴシック" pitchFamily="1" charset="-128"/>
              </a:rPr>
              <a:t>’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re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mixing things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up here</a:t>
            </a:r>
            <a:r>
              <a:rPr lang="en-US" sz="1800" b="1" i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!</a:t>
            </a:r>
            <a:endParaRPr lang="en-US" sz="1800" b="1">
              <a:solidFill>
                <a:srgbClr val="0F116A"/>
              </a:solidFill>
              <a:latin typeface="Comic Sans MS" pitchFamily="48" charset="0"/>
              <a:ea typeface="Geneva" pitchFamily="48" charset="-128"/>
            </a:endParaRPr>
          </a:p>
        </p:txBody>
      </p:sp>
      <p:sp>
        <p:nvSpPr>
          <p:cNvPr id="494715" name="AutoShape 123"/>
          <p:cNvSpPr>
            <a:spLocks noChangeArrowheads="1"/>
          </p:cNvSpPr>
          <p:nvPr/>
        </p:nvSpPr>
        <p:spPr bwMode="auto">
          <a:xfrm>
            <a:off x="6697663" y="4638675"/>
            <a:ext cx="1498600" cy="4984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variation</a:t>
            </a:r>
            <a:endParaRPr lang="en-US" sz="3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4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4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4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4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 autoUpdateAnimBg="0"/>
      <p:bldP spid="494656" grpId="0" animBg="1"/>
      <p:bldP spid="494710" grpId="0" animBg="1"/>
      <p:bldP spid="494711" grpId="0" animBg="1"/>
      <p:bldP spid="494712" grpId="0" animBg="1"/>
      <p:bldP spid="494714" grpId="0" animBg="1" autoUpdateAnimBg="0"/>
      <p:bldP spid="494715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695" t="26326" r="28534" b="5717"/>
          <a:stretch>
            <a:fillRect/>
          </a:stretch>
        </p:blipFill>
        <p:spPr bwMode="auto">
          <a:xfrm>
            <a:off x="1219200" y="0"/>
            <a:ext cx="69661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029200" cy="1143000"/>
          </a:xfrm>
        </p:spPr>
        <p:txBody>
          <a:bodyPr/>
          <a:lstStyle/>
          <a:p>
            <a:r>
              <a:rPr lang="en-US" dirty="0" smtClean="0"/>
              <a:t>Steps to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Chromosomes Replicate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Pair up with their homologous match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Homologous match splits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 new cells with ½ the # of chromo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Replicated chromo split</a:t>
            </a:r>
            <a:endParaRPr lang="en-US" dirty="0"/>
          </a:p>
        </p:txBody>
      </p:sp>
      <p:pic>
        <p:nvPicPr>
          <p:cNvPr id="1026" name="Picture 2" descr="http://images.google.com/url?source=imgres&amp;ct=tbn&amp;q=http://allnatural.iespalomeras.net/imagenes-web/dibujos/meiosis.gif&amp;usg=AFQjCNEbrcz4qimr0rDmtyoBdygU9_IM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595" y="0"/>
            <a:ext cx="4770405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7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Independent</a:t>
            </a:r>
          </a:p>
          <a:p>
            <a:pPr>
              <a:buNone/>
            </a:pPr>
            <a:r>
              <a:rPr lang="en-US" dirty="0" smtClean="0"/>
              <a:t>Assortment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Segregation</a:t>
            </a:r>
          </a:p>
        </p:txBody>
      </p:sp>
      <p:pic>
        <p:nvPicPr>
          <p:cNvPr id="1026" name="Picture 2" descr="http://images.google.com/url?source=imgres&amp;ct=tbn&amp;q=http://library.thinkquest.org/C0123260/basic%2520knowledge/images/basic%2520knowledge/cell%2520division/comparison%2520between%2520meiosis%2520and%2520mitosis.gif&amp;usg=AFQjCNHLZ7PSq1lbydU0u_2EM7iKcBLj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1475" y="0"/>
            <a:ext cx="5252525" cy="6629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2286000"/>
            <a:ext cx="2667000" cy="2286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90800" y="3505200"/>
            <a:ext cx="2590800" cy="6858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1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3429000" cy="3992562"/>
          </a:xfrm>
        </p:spPr>
        <p:txBody>
          <a:bodyPr/>
          <a:lstStyle/>
          <a:p>
            <a:r>
              <a:rPr lang="en-US" dirty="0" err="1" smtClean="0"/>
              <a:t>Gameto</a:t>
            </a:r>
            <a:r>
              <a:rPr lang="en-US" dirty="0" smtClean="0"/>
              <a:t>-genesis</a:t>
            </a:r>
            <a:endParaRPr lang="en-US" dirty="0"/>
          </a:p>
        </p:txBody>
      </p:sp>
      <p:pic>
        <p:nvPicPr>
          <p:cNvPr id="1026" name="Picture 2" descr="http://legacy.owensboro.kctcs.edu/gcaplan/anat2/notes/gametogen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828" y="0"/>
            <a:ext cx="590517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795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2" name="Picture 4" descr="http://www.dennisholmesdesigns.com/cartoons_clipart.html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209800"/>
            <a:ext cx="3600450" cy="4038600"/>
          </a:xfrm>
          <a:noFill/>
          <a:ln/>
        </p:spPr>
      </p:pic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4114800" y="-228600"/>
            <a:ext cx="4267200" cy="5105400"/>
          </a:xfrm>
          <a:prstGeom prst="cloudCallout">
            <a:avLst>
              <a:gd name="adj1" fmla="val -45426"/>
              <a:gd name="adj2" fmla="val 1449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</a:rPr>
              <a:t>If DNA can’t leave, how can the message get to the ribosome?</a:t>
            </a:r>
          </a:p>
        </p:txBody>
      </p:sp>
      <p:sp>
        <p:nvSpPr>
          <p:cNvPr id="94215" name="WordArt 7"/>
          <p:cNvSpPr>
            <a:spLocks noChangeArrowheads="1" noChangeShapeType="1" noTextEdit="1"/>
          </p:cNvSpPr>
          <p:nvPr/>
        </p:nvSpPr>
        <p:spPr bwMode="auto">
          <a:xfrm>
            <a:off x="3276600" y="4648200"/>
            <a:ext cx="26670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build="allAtOnce" animBg="1"/>
      <p:bldP spid="942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images.google.com/url?source=imgres&amp;ct=tbn&amp;q=http://genome.wellcome.ac.uk/assets/GEN10000725.jpg&amp;usg=AFQjCNGeUBLqI76UPyQog2b4gjSTLyfkEQ"/>
          <p:cNvPicPr>
            <a:picLocks noChangeAspect="1" noChangeArrowheads="1"/>
          </p:cNvPicPr>
          <p:nvPr/>
        </p:nvPicPr>
        <p:blipFill>
          <a:blip r:embed="rId2" cstate="print"/>
          <a:srcRect l="22369" t="14203" r="25000" b="76522"/>
          <a:stretch>
            <a:fillRect/>
          </a:stretch>
        </p:blipFill>
        <p:spPr bwMode="auto">
          <a:xfrm rot="5400000">
            <a:off x="2173705" y="3922295"/>
            <a:ext cx="4491790" cy="609601"/>
          </a:xfrm>
          <a:prstGeom prst="rect">
            <a:avLst/>
          </a:prstGeom>
          <a:noFill/>
        </p:spPr>
      </p:pic>
      <p:pic>
        <p:nvPicPr>
          <p:cNvPr id="10242" name="Picture 2" descr="freckles00hh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57894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04800"/>
            <a:ext cx="34290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47D00"/>
                </a:solidFill>
              </a:rPr>
              <a:t>Why are red hair and freckles usually inherited together?</a:t>
            </a:r>
            <a:endParaRPr lang="en-US" sz="3200" dirty="0">
              <a:solidFill>
                <a:srgbClr val="A47D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971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Red Hair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953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Freckles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438400" y="3048000"/>
            <a:ext cx="1600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362200" y="5105400"/>
            <a:ext cx="1786853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images.google.com/url?source=imgres&amp;ct=tbn&amp;q=http://www.gene.affrc.go.jp/images/fig/marker_azuki01.png&amp;usg=AFQjCNFjbMYLhtr8Usfsm9jr4MRLuZiE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70" y="0"/>
            <a:ext cx="917067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304800"/>
            <a:ext cx="4191000" cy="2087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And sometimes not?</a:t>
            </a:r>
            <a:endParaRPr lang="en-US" sz="3600" dirty="0"/>
          </a:p>
        </p:txBody>
      </p:sp>
      <p:pic>
        <p:nvPicPr>
          <p:cNvPr id="4" name="Picture 4" descr="http://images.google.com/url?source=imgres&amp;ct=tbn&amp;q=http://z.about.com/d/beauty/1/0/M/v/marcia_cross_red_hair.jpg&amp;usg=AFQjCNF5m4QuJjQW_YbiuVeYrfD5ZmeC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4953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1905000"/>
            <a:ext cx="35814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Crossing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images.google.com/url?source=imgres&amp;ct=tbn&amp;q=http://genome.wellcome.ac.uk/assets/GEN10000725.jpg&amp;usg=AFQjCNGeUBLqI76UPyQog2b4gjSTLyfkEQ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3280" r="23214" b="76138"/>
          <a:stretch>
            <a:fillRect/>
          </a:stretch>
        </p:blipFill>
        <p:spPr bwMode="auto">
          <a:xfrm rot="5400000" flipH="1" flipV="1">
            <a:off x="190499" y="2628901"/>
            <a:ext cx="5334002" cy="114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62400" y="4419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Red Hair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91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Brown Hair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No Freckles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1752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Freckles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24000" y="4724400"/>
            <a:ext cx="838200" cy="76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19200" y="2057400"/>
            <a:ext cx="990600" cy="76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rot="10800000" flipV="1">
            <a:off x="3429000" y="2075766"/>
            <a:ext cx="609600" cy="5783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1"/>
          </p:cNvCxnSpPr>
          <p:nvPr/>
        </p:nvCxnSpPr>
        <p:spPr>
          <a:xfrm rot="10800000">
            <a:off x="3352800" y="4706034"/>
            <a:ext cx="609600" cy="3673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http://images.google.com/url?source=imgres&amp;ct=tbn&amp;q=http://genome.wellcome.ac.uk/assets/GEN10000725.jpg&amp;usg=AFQjCNGeUBLqI76UPyQog2b4gjSTLyfkEQ"/>
          <p:cNvPicPr>
            <a:picLocks noChangeAspect="1" noChangeArrowheads="1"/>
          </p:cNvPicPr>
          <p:nvPr/>
        </p:nvPicPr>
        <p:blipFill>
          <a:blip r:embed="rId2" cstate="print"/>
          <a:srcRect l="25000" t="3280" r="23214" b="16352"/>
          <a:stretch>
            <a:fillRect/>
          </a:stretch>
        </p:blipFill>
        <p:spPr bwMode="auto">
          <a:xfrm rot="5400000" flipH="1" flipV="1">
            <a:off x="-550124" y="550124"/>
            <a:ext cx="6739048" cy="5638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29400" y="4648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Red</a:t>
            </a: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Hair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5638800" y="5257800"/>
            <a:ext cx="114300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48400" y="1371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No Freckles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5486400" y="1981200"/>
            <a:ext cx="114300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http://images.google.com/url?source=imgres&amp;ct=tbn&amp;q=http://z.about.com/d/beauty/1/0/M/v/marcia_cross_red_hair.jpg&amp;usg=AFQjCNF5m4QuJjQW_YbiuVeYrfD5ZmeC3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5105400" cy="691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22" grpId="0"/>
      <p:bldP spid="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http://images.google.com/url?source=imgres&amp;ct=tbn&amp;q=http://www.biology.iupui.edu/biocourses/n100/images/11nondisjunction.gif&amp;usg=AFQjCNGAWcowf7Qco24K3OkGVgunuh1A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199"/>
            <a:ext cx="8610600" cy="44958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5029200" cy="1096962"/>
          </a:xfrm>
        </p:spPr>
        <p:txBody>
          <a:bodyPr/>
          <a:lstStyle/>
          <a:p>
            <a:r>
              <a:rPr lang="en-US" dirty="0" smtClean="0"/>
              <a:t>Non-disjunction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525963"/>
          </a:xfrm>
        </p:spPr>
        <p:txBody>
          <a:bodyPr/>
          <a:lstStyle/>
          <a:p>
            <a:r>
              <a:rPr lang="en-US" dirty="0" smtClean="0"/>
              <a:t>Sometimes the chromosomes don’t split properly</a:t>
            </a:r>
          </a:p>
          <a:p>
            <a:r>
              <a:rPr lang="en-US" dirty="0" smtClean="0"/>
              <a:t>Some cells have extras, some with </a:t>
            </a:r>
          </a:p>
          <a:p>
            <a:pPr>
              <a:buNone/>
            </a:pPr>
            <a:r>
              <a:rPr lang="en-US" dirty="0" smtClean="0"/>
              <a:t>     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4953000" cy="1554162"/>
          </a:xfrm>
        </p:spPr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1-news.softpedia-static.com/images/news2/Researchers-discover-how-to-detect-mutation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1268"/>
            <a:ext cx="6324600" cy="5586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41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096962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Mutations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learn.genetics.utah.edu/archive/sloozeworm/images/dna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5" y="381000"/>
            <a:ext cx="5095875" cy="611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365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Changes in DNA</a:t>
            </a:r>
          </a:p>
          <a:p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Can Be:</a:t>
            </a:r>
          </a:p>
          <a:p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	Good</a:t>
            </a:r>
          </a:p>
          <a:p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	Bad</a:t>
            </a:r>
          </a:p>
          <a:p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	Indifferent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amino acid mu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56069" cy="48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3048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Substitution:</a:t>
            </a:r>
          </a:p>
          <a:p>
            <a:pPr algn="ctr"/>
            <a:r>
              <a:rPr lang="en-US" sz="4000" dirty="0" smtClean="0"/>
              <a:t>causes 1 nucleotide changed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99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Frameshift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caused by addition or deletion</a:t>
            </a:r>
            <a:endParaRPr lang="en-US" dirty="0"/>
          </a:p>
        </p:txBody>
      </p:sp>
      <p:pic>
        <p:nvPicPr>
          <p:cNvPr id="48130" name="Picture 2" descr="misread mu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543800" cy="5177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04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304800"/>
            <a:ext cx="51054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Genetic </a:t>
            </a:r>
            <a:br>
              <a:rPr lang="en-US" sz="5400" dirty="0" smtClean="0"/>
            </a:br>
            <a:r>
              <a:rPr lang="en-US" sz="5400" dirty="0" smtClean="0"/>
              <a:t>Engineering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8" name="Picture 4" descr="http://www.coverbrowser.com/image/time/386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257800" cy="6921661"/>
          </a:xfrm>
          <a:prstGeom prst="rect">
            <a:avLst/>
          </a:prstGeom>
          <a:noFill/>
        </p:spPr>
      </p:pic>
      <p:pic>
        <p:nvPicPr>
          <p:cNvPr id="47106" name="Picture 2" descr="http://meredith007.files.wordpress.com/2009/02/mouse-human-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90800"/>
            <a:ext cx="5467350" cy="3629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72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It has a helper!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15240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/>
              <a:t>RNA</a:t>
            </a:r>
            <a:r>
              <a:rPr lang="en-US"/>
              <a:t>:  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4800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Ribonucleic Acid</a:t>
            </a:r>
          </a:p>
        </p:txBody>
      </p:sp>
      <p:pic>
        <p:nvPicPr>
          <p:cNvPr id="71687" name="Picture 7" descr="nucleotide"/>
          <p:cNvPicPr>
            <a:picLocks noChangeAspect="1" noChangeArrowheads="1"/>
          </p:cNvPicPr>
          <p:nvPr/>
        </p:nvPicPr>
        <p:blipFill>
          <a:blip r:embed="rId2" cstate="print"/>
          <a:srcRect l="19006" t="14371" r="17062" b="16647"/>
          <a:stretch>
            <a:fillRect/>
          </a:stretch>
        </p:blipFill>
        <p:spPr bwMode="auto">
          <a:xfrm>
            <a:off x="457200" y="2895600"/>
            <a:ext cx="4191000" cy="2717800"/>
          </a:xfrm>
          <a:prstGeom prst="rect">
            <a:avLst/>
          </a:prstGeom>
          <a:noFill/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181600" y="2057400"/>
            <a:ext cx="3581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en-US" sz="2800"/>
              <a:t>Phosphate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5257800" y="2590800"/>
            <a:ext cx="3581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2800"/>
              <a:t>2.  Sugar:  RIBOSE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5257800" y="3200400"/>
            <a:ext cx="3581400" cy="3084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2800"/>
              <a:t>3. Nitrogen Bases:</a:t>
            </a:r>
          </a:p>
          <a:p>
            <a:pPr marL="800100" lvl="1" indent="-342900" algn="l">
              <a:spcBef>
                <a:spcPct val="50000"/>
              </a:spcBef>
            </a:pPr>
            <a:r>
              <a:rPr lang="en-US" sz="2800"/>
              <a:t>Guanine</a:t>
            </a:r>
          </a:p>
          <a:p>
            <a:pPr marL="800100" lvl="1" indent="-342900" algn="l">
              <a:spcBef>
                <a:spcPct val="50000"/>
              </a:spcBef>
            </a:pPr>
            <a:r>
              <a:rPr lang="en-US" sz="2800"/>
              <a:t>Cytosine</a:t>
            </a:r>
          </a:p>
          <a:p>
            <a:pPr marL="800100" lvl="1" indent="-342900" algn="l">
              <a:spcBef>
                <a:spcPct val="50000"/>
              </a:spcBef>
            </a:pPr>
            <a:r>
              <a:rPr lang="en-US" sz="2800"/>
              <a:t>Adenine</a:t>
            </a:r>
          </a:p>
          <a:p>
            <a:pPr marL="800100" lvl="1" indent="-342900" algn="l">
              <a:spcBef>
                <a:spcPct val="50000"/>
              </a:spcBef>
            </a:pPr>
            <a:r>
              <a:rPr lang="en-US" sz="2800"/>
              <a:t>URACIL</a:t>
            </a:r>
          </a:p>
        </p:txBody>
      </p:sp>
      <p:sp>
        <p:nvSpPr>
          <p:cNvPr id="71694" name="AutoShape 14"/>
          <p:cNvSpPr>
            <a:spLocks noChangeArrowheads="1"/>
          </p:cNvSpPr>
          <p:nvPr/>
        </p:nvSpPr>
        <p:spPr bwMode="auto">
          <a:xfrm>
            <a:off x="1600200" y="3352800"/>
            <a:ext cx="4038600" cy="3810000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1981200" y="4343400"/>
            <a:ext cx="31242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FF00"/>
                </a:solidFill>
              </a:rPr>
              <a:t>NO THYMINE</a:t>
            </a:r>
          </a:p>
        </p:txBody>
      </p:sp>
      <p:grpSp>
        <p:nvGrpSpPr>
          <p:cNvPr id="4" name="SMARTInkShape-Group3"/>
          <p:cNvGrpSpPr/>
          <p:nvPr/>
        </p:nvGrpSpPr>
        <p:grpSpPr>
          <a:xfrm>
            <a:off x="1057275" y="2945316"/>
            <a:ext cx="663050" cy="597985"/>
            <a:chOff x="1057275" y="2945316"/>
            <a:chExt cx="663050" cy="597985"/>
          </a:xfrm>
        </p:grpSpPr>
        <p:sp>
          <p:nvSpPr>
            <p:cNvPr id="2" name="SMARTInkShape-14"/>
            <p:cNvSpPr/>
            <p:nvPr/>
          </p:nvSpPr>
          <p:spPr>
            <a:xfrm>
              <a:off x="1471613" y="2945316"/>
              <a:ext cx="248712" cy="582115"/>
            </a:xfrm>
            <a:custGeom>
              <a:avLst/>
              <a:gdLst/>
              <a:ahLst/>
              <a:cxnLst/>
              <a:rect l="0" t="0" r="0" b="0"/>
              <a:pathLst>
                <a:path w="248712" h="582115">
                  <a:moveTo>
                    <a:pt x="14287" y="183647"/>
                  </a:moveTo>
                  <a:lnTo>
                    <a:pt x="18079" y="187439"/>
                  </a:lnTo>
                  <a:lnTo>
                    <a:pt x="19941" y="193534"/>
                  </a:lnTo>
                  <a:lnTo>
                    <a:pt x="21562" y="200741"/>
                  </a:lnTo>
                  <a:lnTo>
                    <a:pt x="34351" y="229013"/>
                  </a:lnTo>
                  <a:lnTo>
                    <a:pt x="46249" y="254944"/>
                  </a:lnTo>
                  <a:lnTo>
                    <a:pt x="60623" y="287410"/>
                  </a:lnTo>
                  <a:lnTo>
                    <a:pt x="78816" y="322165"/>
                  </a:lnTo>
                  <a:lnTo>
                    <a:pt x="89533" y="345752"/>
                  </a:lnTo>
                  <a:lnTo>
                    <a:pt x="101705" y="371581"/>
                  </a:lnTo>
                  <a:lnTo>
                    <a:pt x="114258" y="398142"/>
                  </a:lnTo>
                  <a:lnTo>
                    <a:pt x="125129" y="423175"/>
                  </a:lnTo>
                  <a:lnTo>
                    <a:pt x="140174" y="455790"/>
                  </a:lnTo>
                  <a:lnTo>
                    <a:pt x="154686" y="485561"/>
                  </a:lnTo>
                  <a:lnTo>
                    <a:pt x="165248" y="514491"/>
                  </a:lnTo>
                  <a:lnTo>
                    <a:pt x="175928" y="546214"/>
                  </a:lnTo>
                  <a:lnTo>
                    <a:pt x="187210" y="575683"/>
                  </a:lnTo>
                  <a:lnTo>
                    <a:pt x="189100" y="578354"/>
                  </a:lnTo>
                  <a:lnTo>
                    <a:pt x="189567" y="580135"/>
                  </a:lnTo>
                  <a:lnTo>
                    <a:pt x="189084" y="581322"/>
                  </a:lnTo>
                  <a:lnTo>
                    <a:pt x="187968" y="582114"/>
                  </a:lnTo>
                  <a:lnTo>
                    <a:pt x="186431" y="581847"/>
                  </a:lnTo>
                  <a:lnTo>
                    <a:pt x="182606" y="579435"/>
                  </a:lnTo>
                  <a:lnTo>
                    <a:pt x="153664" y="546648"/>
                  </a:lnTo>
                  <a:lnTo>
                    <a:pt x="127896" y="514907"/>
                  </a:lnTo>
                  <a:lnTo>
                    <a:pt x="104834" y="482352"/>
                  </a:lnTo>
                  <a:lnTo>
                    <a:pt x="88662" y="458486"/>
                  </a:lnTo>
                  <a:lnTo>
                    <a:pt x="76182" y="432003"/>
                  </a:lnTo>
                  <a:lnTo>
                    <a:pt x="63227" y="402242"/>
                  </a:lnTo>
                  <a:lnTo>
                    <a:pt x="50326" y="370494"/>
                  </a:lnTo>
                  <a:lnTo>
                    <a:pt x="39300" y="337863"/>
                  </a:lnTo>
                  <a:lnTo>
                    <a:pt x="29108" y="302723"/>
                  </a:lnTo>
                  <a:lnTo>
                    <a:pt x="24168" y="284462"/>
                  </a:lnTo>
                  <a:lnTo>
                    <a:pt x="16562" y="249355"/>
                  </a:lnTo>
                  <a:lnTo>
                    <a:pt x="11329" y="216025"/>
                  </a:lnTo>
                  <a:lnTo>
                    <a:pt x="9004" y="185337"/>
                  </a:lnTo>
                  <a:lnTo>
                    <a:pt x="10087" y="155823"/>
                  </a:lnTo>
                  <a:lnTo>
                    <a:pt x="13214" y="127624"/>
                  </a:lnTo>
                  <a:lnTo>
                    <a:pt x="17250" y="101862"/>
                  </a:lnTo>
                  <a:lnTo>
                    <a:pt x="23984" y="68838"/>
                  </a:lnTo>
                  <a:lnTo>
                    <a:pt x="38592" y="38945"/>
                  </a:lnTo>
                  <a:lnTo>
                    <a:pt x="58001" y="17564"/>
                  </a:lnTo>
                  <a:lnTo>
                    <a:pt x="75041" y="4967"/>
                  </a:lnTo>
                  <a:lnTo>
                    <a:pt x="93936" y="0"/>
                  </a:lnTo>
                  <a:lnTo>
                    <a:pt x="118408" y="2321"/>
                  </a:lnTo>
                  <a:lnTo>
                    <a:pt x="150213" y="15920"/>
                  </a:lnTo>
                  <a:lnTo>
                    <a:pt x="184129" y="36009"/>
                  </a:lnTo>
                  <a:lnTo>
                    <a:pt x="213994" y="66466"/>
                  </a:lnTo>
                  <a:lnTo>
                    <a:pt x="228064" y="93717"/>
                  </a:lnTo>
                  <a:lnTo>
                    <a:pt x="241053" y="121899"/>
                  </a:lnTo>
                  <a:lnTo>
                    <a:pt x="247371" y="150358"/>
                  </a:lnTo>
                  <a:lnTo>
                    <a:pt x="248711" y="182716"/>
                  </a:lnTo>
                  <a:lnTo>
                    <a:pt x="242156" y="212038"/>
                  </a:lnTo>
                  <a:lnTo>
                    <a:pt x="236212" y="226427"/>
                  </a:lnTo>
                  <a:lnTo>
                    <a:pt x="225633" y="240760"/>
                  </a:lnTo>
                  <a:lnTo>
                    <a:pt x="193735" y="263661"/>
                  </a:lnTo>
                  <a:lnTo>
                    <a:pt x="165441" y="277822"/>
                  </a:lnTo>
                  <a:lnTo>
                    <a:pt x="132275" y="287398"/>
                  </a:lnTo>
                  <a:lnTo>
                    <a:pt x="97312" y="295262"/>
                  </a:lnTo>
                  <a:lnTo>
                    <a:pt x="62611" y="301825"/>
                  </a:lnTo>
                  <a:lnTo>
                    <a:pt x="32662" y="304123"/>
                  </a:lnTo>
                  <a:lnTo>
                    <a:pt x="0" y="305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5"/>
            <p:cNvSpPr/>
            <p:nvPr/>
          </p:nvSpPr>
          <p:spPr>
            <a:xfrm>
              <a:off x="1057275" y="3321844"/>
              <a:ext cx="371476" cy="221457"/>
            </a:xfrm>
            <a:custGeom>
              <a:avLst/>
              <a:gdLst/>
              <a:ahLst/>
              <a:cxnLst/>
              <a:rect l="0" t="0" r="0" b="0"/>
              <a:pathLst>
                <a:path w="371476" h="221457">
                  <a:moveTo>
                    <a:pt x="0" y="221456"/>
                  </a:moveTo>
                  <a:lnTo>
                    <a:pt x="10642" y="221456"/>
                  </a:lnTo>
                  <a:lnTo>
                    <a:pt x="14784" y="219339"/>
                  </a:lnTo>
                  <a:lnTo>
                    <a:pt x="20858" y="215753"/>
                  </a:lnTo>
                  <a:lnTo>
                    <a:pt x="53611" y="202323"/>
                  </a:lnTo>
                  <a:lnTo>
                    <a:pt x="86907" y="190748"/>
                  </a:lnTo>
                  <a:lnTo>
                    <a:pt x="114650" y="177961"/>
                  </a:lnTo>
                  <a:lnTo>
                    <a:pt x="145096" y="162002"/>
                  </a:lnTo>
                  <a:lnTo>
                    <a:pt x="177135" y="144309"/>
                  </a:lnTo>
                  <a:lnTo>
                    <a:pt x="206737" y="126895"/>
                  </a:lnTo>
                  <a:lnTo>
                    <a:pt x="237732" y="104538"/>
                  </a:lnTo>
                  <a:lnTo>
                    <a:pt x="267818" y="79922"/>
                  </a:lnTo>
                  <a:lnTo>
                    <a:pt x="303110" y="54063"/>
                  </a:lnTo>
                  <a:lnTo>
                    <a:pt x="334158" y="28759"/>
                  </a:lnTo>
                  <a:lnTo>
                    <a:pt x="3714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MARTInkShape-16"/>
          <p:cNvSpPr/>
          <p:nvPr/>
        </p:nvSpPr>
        <p:spPr>
          <a:xfrm>
            <a:off x="1179272" y="4480814"/>
            <a:ext cx="460803" cy="605537"/>
          </a:xfrm>
          <a:custGeom>
            <a:avLst/>
            <a:gdLst/>
            <a:ahLst/>
            <a:cxnLst/>
            <a:rect l="0" t="0" r="0" b="0"/>
            <a:pathLst>
              <a:path w="460803" h="605537">
                <a:moveTo>
                  <a:pt x="356634" y="48324"/>
                </a:moveTo>
                <a:lnTo>
                  <a:pt x="324483" y="35323"/>
                </a:lnTo>
                <a:lnTo>
                  <a:pt x="290302" y="20780"/>
                </a:lnTo>
                <a:lnTo>
                  <a:pt x="263161" y="12911"/>
                </a:lnTo>
                <a:lnTo>
                  <a:pt x="235012" y="7668"/>
                </a:lnTo>
                <a:lnTo>
                  <a:pt x="206562" y="3998"/>
                </a:lnTo>
                <a:lnTo>
                  <a:pt x="175908" y="0"/>
                </a:lnTo>
                <a:lnTo>
                  <a:pt x="145923" y="933"/>
                </a:lnTo>
                <a:lnTo>
                  <a:pt x="114458" y="8359"/>
                </a:lnTo>
                <a:lnTo>
                  <a:pt x="85312" y="23173"/>
                </a:lnTo>
                <a:lnTo>
                  <a:pt x="56624" y="43502"/>
                </a:lnTo>
                <a:lnTo>
                  <a:pt x="26585" y="77204"/>
                </a:lnTo>
                <a:lnTo>
                  <a:pt x="5745" y="108865"/>
                </a:lnTo>
                <a:lnTo>
                  <a:pt x="1313" y="127910"/>
                </a:lnTo>
                <a:lnTo>
                  <a:pt x="0" y="144842"/>
                </a:lnTo>
                <a:lnTo>
                  <a:pt x="3926" y="154985"/>
                </a:lnTo>
                <a:lnTo>
                  <a:pt x="10963" y="163991"/>
                </a:lnTo>
                <a:lnTo>
                  <a:pt x="40631" y="182637"/>
                </a:lnTo>
                <a:lnTo>
                  <a:pt x="72140" y="195211"/>
                </a:lnTo>
                <a:lnTo>
                  <a:pt x="103624" y="203676"/>
                </a:lnTo>
                <a:lnTo>
                  <a:pt x="138881" y="215886"/>
                </a:lnTo>
                <a:lnTo>
                  <a:pt x="165399" y="224925"/>
                </a:lnTo>
                <a:lnTo>
                  <a:pt x="193060" y="236350"/>
                </a:lnTo>
                <a:lnTo>
                  <a:pt x="221228" y="248573"/>
                </a:lnTo>
                <a:lnTo>
                  <a:pt x="249622" y="259296"/>
                </a:lnTo>
                <a:lnTo>
                  <a:pt x="276001" y="271470"/>
                </a:lnTo>
                <a:lnTo>
                  <a:pt x="301747" y="284025"/>
                </a:lnTo>
                <a:lnTo>
                  <a:pt x="329065" y="294896"/>
                </a:lnTo>
                <a:lnTo>
                  <a:pt x="363635" y="313734"/>
                </a:lnTo>
                <a:lnTo>
                  <a:pt x="393986" y="334397"/>
                </a:lnTo>
                <a:lnTo>
                  <a:pt x="426190" y="361919"/>
                </a:lnTo>
                <a:lnTo>
                  <a:pt x="457066" y="393332"/>
                </a:lnTo>
                <a:lnTo>
                  <a:pt x="460802" y="403008"/>
                </a:lnTo>
                <a:lnTo>
                  <a:pt x="460346" y="412600"/>
                </a:lnTo>
                <a:lnTo>
                  <a:pt x="456703" y="422949"/>
                </a:lnTo>
                <a:lnTo>
                  <a:pt x="439313" y="448996"/>
                </a:lnTo>
                <a:lnTo>
                  <a:pt x="405598" y="480864"/>
                </a:lnTo>
                <a:lnTo>
                  <a:pt x="381571" y="499062"/>
                </a:lnTo>
                <a:lnTo>
                  <a:pt x="355811" y="517733"/>
                </a:lnTo>
                <a:lnTo>
                  <a:pt x="331133" y="536615"/>
                </a:lnTo>
                <a:lnTo>
                  <a:pt x="306936" y="553473"/>
                </a:lnTo>
                <a:lnTo>
                  <a:pt x="275234" y="574235"/>
                </a:lnTo>
                <a:lnTo>
                  <a:pt x="235191" y="6055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17"/>
          <p:cNvSpPr/>
          <p:nvPr/>
        </p:nvSpPr>
        <p:spPr>
          <a:xfrm>
            <a:off x="5245053" y="5496711"/>
            <a:ext cx="2175481" cy="1109688"/>
          </a:xfrm>
          <a:custGeom>
            <a:avLst/>
            <a:gdLst/>
            <a:ahLst/>
            <a:cxnLst/>
            <a:rect l="0" t="0" r="0" b="0"/>
            <a:pathLst>
              <a:path w="2175481" h="1109688">
                <a:moveTo>
                  <a:pt x="1841547" y="304014"/>
                </a:moveTo>
                <a:lnTo>
                  <a:pt x="1837754" y="307806"/>
                </a:lnTo>
                <a:lnTo>
                  <a:pt x="1804868" y="320807"/>
                </a:lnTo>
                <a:lnTo>
                  <a:pt x="1793231" y="321267"/>
                </a:lnTo>
                <a:lnTo>
                  <a:pt x="1763042" y="312989"/>
                </a:lnTo>
                <a:lnTo>
                  <a:pt x="1752151" y="308532"/>
                </a:lnTo>
                <a:lnTo>
                  <a:pt x="1737095" y="293976"/>
                </a:lnTo>
                <a:lnTo>
                  <a:pt x="1713002" y="260771"/>
                </a:lnTo>
                <a:lnTo>
                  <a:pt x="1693917" y="228709"/>
                </a:lnTo>
                <a:lnTo>
                  <a:pt x="1679770" y="197505"/>
                </a:lnTo>
                <a:lnTo>
                  <a:pt x="1657896" y="165017"/>
                </a:lnTo>
                <a:lnTo>
                  <a:pt x="1640024" y="153469"/>
                </a:lnTo>
                <a:lnTo>
                  <a:pt x="1619647" y="145020"/>
                </a:lnTo>
                <a:lnTo>
                  <a:pt x="1603489" y="144185"/>
                </a:lnTo>
                <a:lnTo>
                  <a:pt x="1571039" y="150117"/>
                </a:lnTo>
                <a:lnTo>
                  <a:pt x="1541351" y="160431"/>
                </a:lnTo>
                <a:lnTo>
                  <a:pt x="1507420" y="177333"/>
                </a:lnTo>
                <a:lnTo>
                  <a:pt x="1476023" y="197423"/>
                </a:lnTo>
                <a:lnTo>
                  <a:pt x="1452079" y="209279"/>
                </a:lnTo>
                <a:lnTo>
                  <a:pt x="1426357" y="220635"/>
                </a:lnTo>
                <a:lnTo>
                  <a:pt x="1401695" y="233619"/>
                </a:lnTo>
                <a:lnTo>
                  <a:pt x="1375389" y="245211"/>
                </a:lnTo>
                <a:lnTo>
                  <a:pt x="1347822" y="254860"/>
                </a:lnTo>
                <a:lnTo>
                  <a:pt x="1319694" y="261795"/>
                </a:lnTo>
                <a:lnTo>
                  <a:pt x="1293435" y="265406"/>
                </a:lnTo>
                <a:lnTo>
                  <a:pt x="1268535" y="267011"/>
                </a:lnTo>
                <a:lnTo>
                  <a:pt x="1232999" y="266327"/>
                </a:lnTo>
                <a:lnTo>
                  <a:pt x="1202801" y="256776"/>
                </a:lnTo>
                <a:lnTo>
                  <a:pt x="1168745" y="237210"/>
                </a:lnTo>
                <a:lnTo>
                  <a:pt x="1135472" y="210649"/>
                </a:lnTo>
                <a:lnTo>
                  <a:pt x="1101060" y="181678"/>
                </a:lnTo>
                <a:lnTo>
                  <a:pt x="1068392" y="148322"/>
                </a:lnTo>
                <a:lnTo>
                  <a:pt x="1035392" y="122359"/>
                </a:lnTo>
                <a:lnTo>
                  <a:pt x="1005610" y="106874"/>
                </a:lnTo>
                <a:lnTo>
                  <a:pt x="975443" y="96024"/>
                </a:lnTo>
                <a:lnTo>
                  <a:pt x="942603" y="87782"/>
                </a:lnTo>
                <a:lnTo>
                  <a:pt x="917348" y="86996"/>
                </a:lnTo>
                <a:lnTo>
                  <a:pt x="890248" y="89293"/>
                </a:lnTo>
                <a:lnTo>
                  <a:pt x="862329" y="92959"/>
                </a:lnTo>
                <a:lnTo>
                  <a:pt x="834045" y="97235"/>
                </a:lnTo>
                <a:lnTo>
                  <a:pt x="805600" y="101781"/>
                </a:lnTo>
                <a:lnTo>
                  <a:pt x="777083" y="106447"/>
                </a:lnTo>
                <a:lnTo>
                  <a:pt x="748533" y="111167"/>
                </a:lnTo>
                <a:lnTo>
                  <a:pt x="719175" y="114322"/>
                </a:lnTo>
                <a:lnTo>
                  <a:pt x="687607" y="113080"/>
                </a:lnTo>
                <a:lnTo>
                  <a:pt x="657172" y="109881"/>
                </a:lnTo>
                <a:lnTo>
                  <a:pt x="627771" y="105020"/>
                </a:lnTo>
                <a:lnTo>
                  <a:pt x="598828" y="97568"/>
                </a:lnTo>
                <a:lnTo>
                  <a:pt x="572207" y="88964"/>
                </a:lnTo>
                <a:lnTo>
                  <a:pt x="547146" y="78262"/>
                </a:lnTo>
                <a:lnTo>
                  <a:pt x="511518" y="55973"/>
                </a:lnTo>
                <a:lnTo>
                  <a:pt x="480501" y="37816"/>
                </a:lnTo>
                <a:lnTo>
                  <a:pt x="451202" y="18500"/>
                </a:lnTo>
                <a:lnTo>
                  <a:pt x="423206" y="3959"/>
                </a:lnTo>
                <a:lnTo>
                  <a:pt x="407104" y="0"/>
                </a:lnTo>
                <a:lnTo>
                  <a:pt x="380859" y="1563"/>
                </a:lnTo>
                <a:lnTo>
                  <a:pt x="352975" y="10847"/>
                </a:lnTo>
                <a:lnTo>
                  <a:pt x="324605" y="31235"/>
                </a:lnTo>
                <a:lnTo>
                  <a:pt x="296090" y="64970"/>
                </a:lnTo>
                <a:lnTo>
                  <a:pt x="274937" y="91410"/>
                </a:lnTo>
                <a:lnTo>
                  <a:pt x="253101" y="120623"/>
                </a:lnTo>
                <a:lnTo>
                  <a:pt x="232813" y="154773"/>
                </a:lnTo>
                <a:lnTo>
                  <a:pt x="222957" y="172770"/>
                </a:lnTo>
                <a:lnTo>
                  <a:pt x="213212" y="191118"/>
                </a:lnTo>
                <a:lnTo>
                  <a:pt x="203541" y="209700"/>
                </a:lnTo>
                <a:lnTo>
                  <a:pt x="193918" y="228438"/>
                </a:lnTo>
                <a:lnTo>
                  <a:pt x="184328" y="247279"/>
                </a:lnTo>
                <a:lnTo>
                  <a:pt x="174759" y="266192"/>
                </a:lnTo>
                <a:lnTo>
                  <a:pt x="165205" y="285149"/>
                </a:lnTo>
                <a:lnTo>
                  <a:pt x="155661" y="304137"/>
                </a:lnTo>
                <a:lnTo>
                  <a:pt x="146123" y="323146"/>
                </a:lnTo>
                <a:lnTo>
                  <a:pt x="137383" y="341375"/>
                </a:lnTo>
                <a:lnTo>
                  <a:pt x="121322" y="376446"/>
                </a:lnTo>
                <a:lnTo>
                  <a:pt x="106247" y="406321"/>
                </a:lnTo>
                <a:lnTo>
                  <a:pt x="92402" y="432827"/>
                </a:lnTo>
                <a:lnTo>
                  <a:pt x="74890" y="467682"/>
                </a:lnTo>
                <a:lnTo>
                  <a:pt x="48623" y="500319"/>
                </a:lnTo>
                <a:lnTo>
                  <a:pt x="40334" y="506354"/>
                </a:lnTo>
                <a:lnTo>
                  <a:pt x="20431" y="512876"/>
                </a:lnTo>
                <a:lnTo>
                  <a:pt x="15369" y="515904"/>
                </a:lnTo>
                <a:lnTo>
                  <a:pt x="10473" y="517250"/>
                </a:lnTo>
                <a:lnTo>
                  <a:pt x="8850" y="518402"/>
                </a:lnTo>
                <a:lnTo>
                  <a:pt x="7767" y="519965"/>
                </a:lnTo>
                <a:lnTo>
                  <a:pt x="979" y="547558"/>
                </a:lnTo>
                <a:lnTo>
                  <a:pt x="0" y="576376"/>
                </a:lnTo>
                <a:lnTo>
                  <a:pt x="2584" y="603922"/>
                </a:lnTo>
                <a:lnTo>
                  <a:pt x="4261" y="634686"/>
                </a:lnTo>
                <a:lnTo>
                  <a:pt x="6595" y="667673"/>
                </a:lnTo>
                <a:lnTo>
                  <a:pt x="9439" y="685360"/>
                </a:lnTo>
                <a:lnTo>
                  <a:pt x="12923" y="703500"/>
                </a:lnTo>
                <a:lnTo>
                  <a:pt x="16039" y="721945"/>
                </a:lnTo>
                <a:lnTo>
                  <a:pt x="18911" y="740591"/>
                </a:lnTo>
                <a:lnTo>
                  <a:pt x="21619" y="759371"/>
                </a:lnTo>
                <a:lnTo>
                  <a:pt x="25011" y="778242"/>
                </a:lnTo>
                <a:lnTo>
                  <a:pt x="28861" y="797172"/>
                </a:lnTo>
                <a:lnTo>
                  <a:pt x="33014" y="816142"/>
                </a:lnTo>
                <a:lnTo>
                  <a:pt x="38165" y="835139"/>
                </a:lnTo>
                <a:lnTo>
                  <a:pt x="43979" y="854154"/>
                </a:lnTo>
                <a:lnTo>
                  <a:pt x="50238" y="873180"/>
                </a:lnTo>
                <a:lnTo>
                  <a:pt x="55997" y="891421"/>
                </a:lnTo>
                <a:lnTo>
                  <a:pt x="66630" y="926505"/>
                </a:lnTo>
                <a:lnTo>
                  <a:pt x="78763" y="958501"/>
                </a:lnTo>
                <a:lnTo>
                  <a:pt x="91300" y="986216"/>
                </a:lnTo>
                <a:lnTo>
                  <a:pt x="108077" y="1013619"/>
                </a:lnTo>
                <a:lnTo>
                  <a:pt x="120997" y="1023677"/>
                </a:lnTo>
                <a:lnTo>
                  <a:pt x="137866" y="1030010"/>
                </a:lnTo>
                <a:lnTo>
                  <a:pt x="145878" y="1029374"/>
                </a:lnTo>
                <a:lnTo>
                  <a:pt x="149126" y="1028094"/>
                </a:lnTo>
                <a:lnTo>
                  <a:pt x="165745" y="1008928"/>
                </a:lnTo>
                <a:lnTo>
                  <a:pt x="186432" y="984329"/>
                </a:lnTo>
                <a:lnTo>
                  <a:pt x="221003" y="954960"/>
                </a:lnTo>
                <a:lnTo>
                  <a:pt x="246344" y="944650"/>
                </a:lnTo>
                <a:lnTo>
                  <a:pt x="278758" y="940764"/>
                </a:lnTo>
                <a:lnTo>
                  <a:pt x="297661" y="941820"/>
                </a:lnTo>
                <a:lnTo>
                  <a:pt x="329823" y="951340"/>
                </a:lnTo>
                <a:lnTo>
                  <a:pt x="360607" y="965009"/>
                </a:lnTo>
                <a:lnTo>
                  <a:pt x="393718" y="983787"/>
                </a:lnTo>
                <a:lnTo>
                  <a:pt x="423989" y="1004432"/>
                </a:lnTo>
                <a:lnTo>
                  <a:pt x="453067" y="1024837"/>
                </a:lnTo>
                <a:lnTo>
                  <a:pt x="482584" y="1039702"/>
                </a:lnTo>
                <a:lnTo>
                  <a:pt x="515319" y="1044018"/>
                </a:lnTo>
                <a:lnTo>
                  <a:pt x="545480" y="1039830"/>
                </a:lnTo>
                <a:lnTo>
                  <a:pt x="574524" y="1028887"/>
                </a:lnTo>
                <a:lnTo>
                  <a:pt x="604033" y="1014003"/>
                </a:lnTo>
                <a:lnTo>
                  <a:pt x="637558" y="990190"/>
                </a:lnTo>
                <a:lnTo>
                  <a:pt x="672627" y="963820"/>
                </a:lnTo>
                <a:lnTo>
                  <a:pt x="708153" y="940573"/>
                </a:lnTo>
                <a:lnTo>
                  <a:pt x="731921" y="925861"/>
                </a:lnTo>
                <a:lnTo>
                  <a:pt x="757830" y="913501"/>
                </a:lnTo>
                <a:lnTo>
                  <a:pt x="785220" y="904304"/>
                </a:lnTo>
                <a:lnTo>
                  <a:pt x="813269" y="900216"/>
                </a:lnTo>
                <a:lnTo>
                  <a:pt x="841609" y="900516"/>
                </a:lnTo>
                <a:lnTo>
                  <a:pt x="870874" y="904088"/>
                </a:lnTo>
                <a:lnTo>
                  <a:pt x="902401" y="910968"/>
                </a:lnTo>
                <a:lnTo>
                  <a:pt x="932818" y="921434"/>
                </a:lnTo>
                <a:lnTo>
                  <a:pt x="962211" y="934023"/>
                </a:lnTo>
                <a:lnTo>
                  <a:pt x="991150" y="947555"/>
                </a:lnTo>
                <a:lnTo>
                  <a:pt x="1022003" y="963624"/>
                </a:lnTo>
                <a:lnTo>
                  <a:pt x="1052649" y="981349"/>
                </a:lnTo>
                <a:lnTo>
                  <a:pt x="1079499" y="999810"/>
                </a:lnTo>
                <a:lnTo>
                  <a:pt x="1106777" y="1014365"/>
                </a:lnTo>
                <a:lnTo>
                  <a:pt x="1133982" y="1026126"/>
                </a:lnTo>
                <a:lnTo>
                  <a:pt x="1159303" y="1036644"/>
                </a:lnTo>
                <a:lnTo>
                  <a:pt x="1185903" y="1044494"/>
                </a:lnTo>
                <a:lnTo>
                  <a:pt x="1212806" y="1049041"/>
                </a:lnTo>
                <a:lnTo>
                  <a:pt x="1237992" y="1048417"/>
                </a:lnTo>
                <a:lnTo>
                  <a:pt x="1262415" y="1043377"/>
                </a:lnTo>
                <a:lnTo>
                  <a:pt x="1286499" y="1035845"/>
                </a:lnTo>
                <a:lnTo>
                  <a:pt x="1321576" y="1021885"/>
                </a:lnTo>
                <a:lnTo>
                  <a:pt x="1353225" y="1003021"/>
                </a:lnTo>
                <a:lnTo>
                  <a:pt x="1388178" y="983144"/>
                </a:lnTo>
                <a:lnTo>
                  <a:pt x="1414625" y="972033"/>
                </a:lnTo>
                <a:lnTo>
                  <a:pt x="1440137" y="963919"/>
                </a:lnTo>
                <a:lnTo>
                  <a:pt x="1465499" y="958462"/>
                </a:lnTo>
                <a:lnTo>
                  <a:pt x="1492646" y="956036"/>
                </a:lnTo>
                <a:lnTo>
                  <a:pt x="1520586" y="954958"/>
                </a:lnTo>
                <a:lnTo>
                  <a:pt x="1548879" y="955273"/>
                </a:lnTo>
                <a:lnTo>
                  <a:pt x="1577328" y="958058"/>
                </a:lnTo>
                <a:lnTo>
                  <a:pt x="1605847" y="961942"/>
                </a:lnTo>
                <a:lnTo>
                  <a:pt x="1633604" y="967108"/>
                </a:lnTo>
                <a:lnTo>
                  <a:pt x="1659170" y="974695"/>
                </a:lnTo>
                <a:lnTo>
                  <a:pt x="1683761" y="983359"/>
                </a:lnTo>
                <a:lnTo>
                  <a:pt x="1708714" y="991708"/>
                </a:lnTo>
                <a:lnTo>
                  <a:pt x="1735678" y="998064"/>
                </a:lnTo>
                <a:lnTo>
                  <a:pt x="1761422" y="999302"/>
                </a:lnTo>
                <a:lnTo>
                  <a:pt x="1796110" y="993419"/>
                </a:lnTo>
                <a:lnTo>
                  <a:pt x="1828614" y="979505"/>
                </a:lnTo>
                <a:lnTo>
                  <a:pt x="1861263" y="958185"/>
                </a:lnTo>
                <a:lnTo>
                  <a:pt x="1891045" y="927526"/>
                </a:lnTo>
                <a:lnTo>
                  <a:pt x="1909583" y="901805"/>
                </a:lnTo>
                <a:lnTo>
                  <a:pt x="1925760" y="874499"/>
                </a:lnTo>
                <a:lnTo>
                  <a:pt x="1943004" y="846488"/>
                </a:lnTo>
                <a:lnTo>
                  <a:pt x="1960458" y="818163"/>
                </a:lnTo>
                <a:lnTo>
                  <a:pt x="1976153" y="789700"/>
                </a:lnTo>
                <a:lnTo>
                  <a:pt x="1991066" y="761174"/>
                </a:lnTo>
                <a:lnTo>
                  <a:pt x="2006425" y="732622"/>
                </a:lnTo>
                <a:lnTo>
                  <a:pt x="2023835" y="704056"/>
                </a:lnTo>
                <a:lnTo>
                  <a:pt x="2040039" y="677602"/>
                </a:lnTo>
                <a:lnTo>
                  <a:pt x="2060432" y="642513"/>
                </a:lnTo>
                <a:lnTo>
                  <a:pt x="2072973" y="622733"/>
                </a:lnTo>
                <a:lnTo>
                  <a:pt x="2102661" y="592749"/>
                </a:lnTo>
                <a:lnTo>
                  <a:pt x="2113966" y="583153"/>
                </a:lnTo>
                <a:lnTo>
                  <a:pt x="2124282" y="578888"/>
                </a:lnTo>
                <a:lnTo>
                  <a:pt x="2149643" y="575776"/>
                </a:lnTo>
                <a:lnTo>
                  <a:pt x="2164461" y="579651"/>
                </a:lnTo>
                <a:lnTo>
                  <a:pt x="2166361" y="579054"/>
                </a:lnTo>
                <a:lnTo>
                  <a:pt x="2173202" y="572391"/>
                </a:lnTo>
                <a:lnTo>
                  <a:pt x="2175480" y="563786"/>
                </a:lnTo>
                <a:lnTo>
                  <a:pt x="2174646" y="541321"/>
                </a:lnTo>
                <a:lnTo>
                  <a:pt x="2169372" y="507412"/>
                </a:lnTo>
                <a:lnTo>
                  <a:pt x="2164254" y="480932"/>
                </a:lnTo>
                <a:lnTo>
                  <a:pt x="2156687" y="453288"/>
                </a:lnTo>
                <a:lnTo>
                  <a:pt x="2148032" y="423010"/>
                </a:lnTo>
                <a:lnTo>
                  <a:pt x="2138100" y="392620"/>
                </a:lnTo>
                <a:lnTo>
                  <a:pt x="2125748" y="365884"/>
                </a:lnTo>
                <a:lnTo>
                  <a:pt x="2112321" y="340772"/>
                </a:lnTo>
                <a:lnTo>
                  <a:pt x="2091374" y="308555"/>
                </a:lnTo>
                <a:lnTo>
                  <a:pt x="2062963" y="280128"/>
                </a:lnTo>
                <a:lnTo>
                  <a:pt x="2048698" y="273554"/>
                </a:lnTo>
                <a:lnTo>
                  <a:pt x="2020138" y="269334"/>
                </a:lnTo>
                <a:lnTo>
                  <a:pt x="1994916" y="272395"/>
                </a:lnTo>
                <a:lnTo>
                  <a:pt x="1962859" y="285451"/>
                </a:lnTo>
                <a:lnTo>
                  <a:pt x="1936052" y="293134"/>
                </a:lnTo>
                <a:lnTo>
                  <a:pt x="1908002" y="295763"/>
                </a:lnTo>
                <a:lnTo>
                  <a:pt x="1879581" y="294955"/>
                </a:lnTo>
                <a:lnTo>
                  <a:pt x="1851053" y="285366"/>
                </a:lnTo>
                <a:lnTo>
                  <a:pt x="1821698" y="272471"/>
                </a:lnTo>
                <a:lnTo>
                  <a:pt x="1789011" y="257803"/>
                </a:lnTo>
                <a:lnTo>
                  <a:pt x="1758865" y="238728"/>
                </a:lnTo>
                <a:lnTo>
                  <a:pt x="1729031" y="217995"/>
                </a:lnTo>
                <a:lnTo>
                  <a:pt x="1696202" y="196771"/>
                </a:lnTo>
                <a:lnTo>
                  <a:pt x="1665220" y="175401"/>
                </a:lnTo>
                <a:lnTo>
                  <a:pt x="1632051" y="153987"/>
                </a:lnTo>
                <a:lnTo>
                  <a:pt x="1600969" y="132562"/>
                </a:lnTo>
                <a:lnTo>
                  <a:pt x="1567770" y="111926"/>
                </a:lnTo>
                <a:lnTo>
                  <a:pt x="1537472" y="96198"/>
                </a:lnTo>
                <a:lnTo>
                  <a:pt x="1507593" y="86952"/>
                </a:lnTo>
                <a:lnTo>
                  <a:pt x="1474752" y="83860"/>
                </a:lnTo>
                <a:lnTo>
                  <a:pt x="1443765" y="83738"/>
                </a:lnTo>
                <a:lnTo>
                  <a:pt x="1409802" y="87581"/>
                </a:lnTo>
                <a:lnTo>
                  <a:pt x="1374603" y="89867"/>
                </a:lnTo>
                <a:lnTo>
                  <a:pt x="1339832" y="96012"/>
                </a:lnTo>
                <a:lnTo>
                  <a:pt x="1308275" y="105947"/>
                </a:lnTo>
                <a:lnTo>
                  <a:pt x="1274142" y="110390"/>
                </a:lnTo>
                <a:lnTo>
                  <a:pt x="1250701" y="114242"/>
                </a:lnTo>
                <a:lnTo>
                  <a:pt x="1224937" y="116484"/>
                </a:lnTo>
                <a:lnTo>
                  <a:pt x="1198404" y="116686"/>
                </a:lnTo>
                <a:lnTo>
                  <a:pt x="1173383" y="114130"/>
                </a:lnTo>
                <a:lnTo>
                  <a:pt x="1149033" y="110348"/>
                </a:lnTo>
                <a:lnTo>
                  <a:pt x="1124982" y="105228"/>
                </a:lnTo>
                <a:lnTo>
                  <a:pt x="1101063" y="97660"/>
                </a:lnTo>
                <a:lnTo>
                  <a:pt x="1077204" y="89005"/>
                </a:lnTo>
                <a:lnTo>
                  <a:pt x="1053370" y="80661"/>
                </a:lnTo>
                <a:lnTo>
                  <a:pt x="1029549" y="74306"/>
                </a:lnTo>
                <a:lnTo>
                  <a:pt x="1005732" y="70953"/>
                </a:lnTo>
                <a:lnTo>
                  <a:pt x="981917" y="69462"/>
                </a:lnTo>
                <a:lnTo>
                  <a:pt x="958104" y="68800"/>
                </a:lnTo>
                <a:lnTo>
                  <a:pt x="934292" y="72739"/>
                </a:lnTo>
                <a:lnTo>
                  <a:pt x="910478" y="80575"/>
                </a:lnTo>
                <a:lnTo>
                  <a:pt x="886666" y="91996"/>
                </a:lnTo>
                <a:lnTo>
                  <a:pt x="860736" y="107125"/>
                </a:lnTo>
                <a:lnTo>
                  <a:pt x="834131" y="123639"/>
                </a:lnTo>
                <a:lnTo>
                  <a:pt x="809077" y="138916"/>
                </a:lnTo>
                <a:lnTo>
                  <a:pt x="784713" y="153643"/>
                </a:lnTo>
                <a:lnTo>
                  <a:pt x="750801" y="175323"/>
                </a:lnTo>
                <a:lnTo>
                  <a:pt x="729709" y="188080"/>
                </a:lnTo>
                <a:lnTo>
                  <a:pt x="695521" y="198931"/>
                </a:lnTo>
                <a:lnTo>
                  <a:pt x="660256" y="202499"/>
                </a:lnTo>
                <a:lnTo>
                  <a:pt x="624672" y="202763"/>
                </a:lnTo>
                <a:lnTo>
                  <a:pt x="588992" y="197373"/>
                </a:lnTo>
                <a:lnTo>
                  <a:pt x="565189" y="190208"/>
                </a:lnTo>
                <a:lnTo>
                  <a:pt x="539264" y="183848"/>
                </a:lnTo>
                <a:lnTo>
                  <a:pt x="512661" y="178376"/>
                </a:lnTo>
                <a:lnTo>
                  <a:pt x="487608" y="173298"/>
                </a:lnTo>
                <a:lnTo>
                  <a:pt x="461128" y="168395"/>
                </a:lnTo>
                <a:lnTo>
                  <a:pt x="434277" y="164364"/>
                </a:lnTo>
                <a:lnTo>
                  <a:pt x="409115" y="162572"/>
                </a:lnTo>
                <a:lnTo>
                  <a:pt x="384702" y="161776"/>
                </a:lnTo>
                <a:lnTo>
                  <a:pt x="361416" y="163010"/>
                </a:lnTo>
                <a:lnTo>
                  <a:pt x="330457" y="172630"/>
                </a:lnTo>
                <a:lnTo>
                  <a:pt x="300382" y="185534"/>
                </a:lnTo>
                <a:lnTo>
                  <a:pt x="268276" y="200999"/>
                </a:lnTo>
                <a:lnTo>
                  <a:pt x="233172" y="233865"/>
                </a:lnTo>
                <a:lnTo>
                  <a:pt x="207439" y="261534"/>
                </a:lnTo>
                <a:lnTo>
                  <a:pt x="184733" y="289840"/>
                </a:lnTo>
                <a:lnTo>
                  <a:pt x="165042" y="318335"/>
                </a:lnTo>
                <a:lnTo>
                  <a:pt x="147036" y="346887"/>
                </a:lnTo>
                <a:lnTo>
                  <a:pt x="123411" y="381186"/>
                </a:lnTo>
                <a:lnTo>
                  <a:pt x="92966" y="410358"/>
                </a:lnTo>
                <a:lnTo>
                  <a:pt x="58087" y="438309"/>
                </a:lnTo>
                <a:lnTo>
                  <a:pt x="36308" y="455647"/>
                </a:lnTo>
                <a:lnTo>
                  <a:pt x="25074" y="473401"/>
                </a:lnTo>
                <a:lnTo>
                  <a:pt x="16005" y="504396"/>
                </a:lnTo>
                <a:lnTo>
                  <a:pt x="14506" y="537306"/>
                </a:lnTo>
                <a:lnTo>
                  <a:pt x="16968" y="563274"/>
                </a:lnTo>
                <a:lnTo>
                  <a:pt x="20709" y="594924"/>
                </a:lnTo>
                <a:lnTo>
                  <a:pt x="25811" y="630158"/>
                </a:lnTo>
                <a:lnTo>
                  <a:pt x="29394" y="648443"/>
                </a:lnTo>
                <a:lnTo>
                  <a:pt x="33370" y="666983"/>
                </a:lnTo>
                <a:lnTo>
                  <a:pt x="38402" y="686487"/>
                </a:lnTo>
                <a:lnTo>
                  <a:pt x="44137" y="706634"/>
                </a:lnTo>
                <a:lnTo>
                  <a:pt x="50343" y="727208"/>
                </a:lnTo>
                <a:lnTo>
                  <a:pt x="56861" y="747275"/>
                </a:lnTo>
                <a:lnTo>
                  <a:pt x="63587" y="767003"/>
                </a:lnTo>
                <a:lnTo>
                  <a:pt x="70454" y="786504"/>
                </a:lnTo>
                <a:lnTo>
                  <a:pt x="78205" y="805855"/>
                </a:lnTo>
                <a:lnTo>
                  <a:pt x="86548" y="825106"/>
                </a:lnTo>
                <a:lnTo>
                  <a:pt x="95285" y="844290"/>
                </a:lnTo>
                <a:lnTo>
                  <a:pt x="103491" y="863429"/>
                </a:lnTo>
                <a:lnTo>
                  <a:pt x="111343" y="882539"/>
                </a:lnTo>
                <a:lnTo>
                  <a:pt x="118959" y="901629"/>
                </a:lnTo>
                <a:lnTo>
                  <a:pt x="135888" y="935539"/>
                </a:lnTo>
                <a:lnTo>
                  <a:pt x="153201" y="965691"/>
                </a:lnTo>
                <a:lnTo>
                  <a:pt x="168834" y="992322"/>
                </a:lnTo>
                <a:lnTo>
                  <a:pt x="197478" y="1024647"/>
                </a:lnTo>
                <a:lnTo>
                  <a:pt x="214149" y="1039646"/>
                </a:lnTo>
                <a:lnTo>
                  <a:pt x="224232" y="1043711"/>
                </a:lnTo>
                <a:lnTo>
                  <a:pt x="228349" y="1044002"/>
                </a:lnTo>
                <a:lnTo>
                  <a:pt x="235041" y="1042208"/>
                </a:lnTo>
                <a:lnTo>
                  <a:pt x="264472" y="1026294"/>
                </a:lnTo>
                <a:lnTo>
                  <a:pt x="292482" y="1009338"/>
                </a:lnTo>
                <a:lnTo>
                  <a:pt x="327766" y="997521"/>
                </a:lnTo>
                <a:lnTo>
                  <a:pt x="357969" y="992098"/>
                </a:lnTo>
                <a:lnTo>
                  <a:pt x="380491" y="992416"/>
                </a:lnTo>
                <a:lnTo>
                  <a:pt x="403731" y="997850"/>
                </a:lnTo>
                <a:lnTo>
                  <a:pt x="429405" y="1005556"/>
                </a:lnTo>
                <a:lnTo>
                  <a:pt x="456691" y="1015067"/>
                </a:lnTo>
                <a:lnTo>
                  <a:pt x="484693" y="1027232"/>
                </a:lnTo>
                <a:lnTo>
                  <a:pt x="515130" y="1040575"/>
                </a:lnTo>
                <a:lnTo>
                  <a:pt x="547178" y="1054443"/>
                </a:lnTo>
                <a:lnTo>
                  <a:pt x="579943" y="1068545"/>
                </a:lnTo>
                <a:lnTo>
                  <a:pt x="613026" y="1080632"/>
                </a:lnTo>
                <a:lnTo>
                  <a:pt x="646250" y="1090502"/>
                </a:lnTo>
                <a:lnTo>
                  <a:pt x="679537" y="1097535"/>
                </a:lnTo>
                <a:lnTo>
                  <a:pt x="710736" y="1103307"/>
                </a:lnTo>
                <a:lnTo>
                  <a:pt x="740477" y="1107725"/>
                </a:lnTo>
                <a:lnTo>
                  <a:pt x="769570" y="1109687"/>
                </a:lnTo>
                <a:lnTo>
                  <a:pt x="798375" y="1106326"/>
                </a:lnTo>
                <a:lnTo>
                  <a:pt x="827052" y="1099541"/>
                </a:lnTo>
                <a:lnTo>
                  <a:pt x="855673" y="1091233"/>
                </a:lnTo>
                <a:lnTo>
                  <a:pt x="882151" y="1080133"/>
                </a:lnTo>
                <a:lnTo>
                  <a:pt x="907149" y="1066468"/>
                </a:lnTo>
                <a:lnTo>
                  <a:pt x="942741" y="1040925"/>
                </a:lnTo>
                <a:lnTo>
                  <a:pt x="974542" y="1014042"/>
                </a:lnTo>
                <a:lnTo>
                  <a:pt x="1009541" y="990643"/>
                </a:lnTo>
                <a:lnTo>
                  <a:pt x="1035998" y="975895"/>
                </a:lnTo>
                <a:lnTo>
                  <a:pt x="1061515" y="965636"/>
                </a:lnTo>
                <a:lnTo>
                  <a:pt x="1086878" y="959224"/>
                </a:lnTo>
                <a:lnTo>
                  <a:pt x="1114026" y="956375"/>
                </a:lnTo>
                <a:lnTo>
                  <a:pt x="1141967" y="959342"/>
                </a:lnTo>
                <a:lnTo>
                  <a:pt x="1170260" y="965952"/>
                </a:lnTo>
                <a:lnTo>
                  <a:pt x="1198709" y="974182"/>
                </a:lnTo>
                <a:lnTo>
                  <a:pt x="1227229" y="985248"/>
                </a:lnTo>
                <a:lnTo>
                  <a:pt x="1255779" y="998103"/>
                </a:lnTo>
                <a:lnTo>
                  <a:pt x="1284343" y="1011755"/>
                </a:lnTo>
                <a:lnTo>
                  <a:pt x="1312913" y="1025759"/>
                </a:lnTo>
                <a:lnTo>
                  <a:pt x="1341486" y="1039127"/>
                </a:lnTo>
                <a:lnTo>
                  <a:pt x="1370060" y="1050361"/>
                </a:lnTo>
                <a:lnTo>
                  <a:pt x="1396518" y="1058528"/>
                </a:lnTo>
                <a:lnTo>
                  <a:pt x="1421506" y="1064009"/>
                </a:lnTo>
                <a:lnTo>
                  <a:pt x="1445842" y="1066446"/>
                </a:lnTo>
                <a:lnTo>
                  <a:pt x="1469886" y="1065412"/>
                </a:lnTo>
                <a:lnTo>
                  <a:pt x="1493802" y="1061513"/>
                </a:lnTo>
                <a:lnTo>
                  <a:pt x="1517661" y="1054488"/>
                </a:lnTo>
                <a:lnTo>
                  <a:pt x="1541493" y="1041842"/>
                </a:lnTo>
                <a:lnTo>
                  <a:pt x="1575107" y="1018988"/>
                </a:lnTo>
                <a:lnTo>
                  <a:pt x="1605175" y="995018"/>
                </a:lnTo>
                <a:lnTo>
                  <a:pt x="1636308" y="967808"/>
                </a:lnTo>
                <a:lnTo>
                  <a:pt x="1668552" y="943871"/>
                </a:lnTo>
                <a:lnTo>
                  <a:pt x="1700331" y="926724"/>
                </a:lnTo>
                <a:lnTo>
                  <a:pt x="1734882" y="913706"/>
                </a:lnTo>
                <a:lnTo>
                  <a:pt x="1768138" y="904822"/>
                </a:lnTo>
                <a:lnTo>
                  <a:pt x="1800217" y="899279"/>
                </a:lnTo>
                <a:lnTo>
                  <a:pt x="1832741" y="895520"/>
                </a:lnTo>
                <a:lnTo>
                  <a:pt x="1864602" y="891496"/>
                </a:lnTo>
                <a:lnTo>
                  <a:pt x="1894945" y="890304"/>
                </a:lnTo>
                <a:lnTo>
                  <a:pt x="1912111" y="888437"/>
                </a:lnTo>
                <a:lnTo>
                  <a:pt x="1946884" y="876420"/>
                </a:lnTo>
                <a:lnTo>
                  <a:pt x="1971712" y="864405"/>
                </a:lnTo>
                <a:lnTo>
                  <a:pt x="1994944" y="845764"/>
                </a:lnTo>
                <a:lnTo>
                  <a:pt x="2017016" y="814339"/>
                </a:lnTo>
                <a:lnTo>
                  <a:pt x="2031827" y="783128"/>
                </a:lnTo>
                <a:lnTo>
                  <a:pt x="2039357" y="758254"/>
                </a:lnTo>
                <a:lnTo>
                  <a:pt x="2045350" y="730530"/>
                </a:lnTo>
                <a:lnTo>
                  <a:pt x="2050659" y="699687"/>
                </a:lnTo>
                <a:lnTo>
                  <a:pt x="2053548" y="667458"/>
                </a:lnTo>
                <a:lnTo>
                  <a:pt x="2054039" y="634614"/>
                </a:lnTo>
                <a:lnTo>
                  <a:pt x="2051611" y="601495"/>
                </a:lnTo>
                <a:lnTo>
                  <a:pt x="2050002" y="566138"/>
                </a:lnTo>
                <a:lnTo>
                  <a:pt x="2049574" y="547820"/>
                </a:lnTo>
                <a:lnTo>
                  <a:pt x="2048494" y="529257"/>
                </a:lnTo>
                <a:lnTo>
                  <a:pt x="2046980" y="510532"/>
                </a:lnTo>
                <a:lnTo>
                  <a:pt x="2045178" y="491699"/>
                </a:lnTo>
                <a:lnTo>
                  <a:pt x="2043182" y="472794"/>
                </a:lnTo>
                <a:lnTo>
                  <a:pt x="2041058" y="453841"/>
                </a:lnTo>
                <a:lnTo>
                  <a:pt x="2038848" y="434854"/>
                </a:lnTo>
                <a:lnTo>
                  <a:pt x="2035788" y="416641"/>
                </a:lnTo>
                <a:lnTo>
                  <a:pt x="2028153" y="381587"/>
                </a:lnTo>
                <a:lnTo>
                  <a:pt x="2019469" y="347487"/>
                </a:lnTo>
                <a:lnTo>
                  <a:pt x="2010317" y="314604"/>
                </a:lnTo>
                <a:lnTo>
                  <a:pt x="2000958" y="284114"/>
                </a:lnTo>
                <a:lnTo>
                  <a:pt x="1989390" y="258922"/>
                </a:lnTo>
                <a:lnTo>
                  <a:pt x="1969490" y="229005"/>
                </a:lnTo>
                <a:lnTo>
                  <a:pt x="1941432" y="201356"/>
                </a:lnTo>
                <a:lnTo>
                  <a:pt x="1922982" y="194888"/>
                </a:lnTo>
                <a:lnTo>
                  <a:pt x="1892399" y="193364"/>
                </a:lnTo>
                <a:lnTo>
                  <a:pt x="1861112" y="197939"/>
                </a:lnTo>
                <a:lnTo>
                  <a:pt x="1828823" y="206439"/>
                </a:lnTo>
                <a:lnTo>
                  <a:pt x="1797031" y="219011"/>
                </a:lnTo>
                <a:lnTo>
                  <a:pt x="1766709" y="230674"/>
                </a:lnTo>
                <a:lnTo>
                  <a:pt x="1727247" y="24686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18"/>
          <p:cNvSpPr/>
          <p:nvPr/>
        </p:nvSpPr>
        <p:spPr>
          <a:xfrm>
            <a:off x="7776756" y="2514600"/>
            <a:ext cx="344873" cy="327769"/>
          </a:xfrm>
          <a:custGeom>
            <a:avLst/>
            <a:gdLst/>
            <a:ahLst/>
            <a:cxnLst/>
            <a:rect l="0" t="0" r="0" b="0"/>
            <a:pathLst>
              <a:path w="344873" h="327769">
                <a:moveTo>
                  <a:pt x="81369" y="0"/>
                </a:moveTo>
                <a:lnTo>
                  <a:pt x="75218" y="6151"/>
                </a:lnTo>
                <a:lnTo>
                  <a:pt x="80464" y="36886"/>
                </a:lnTo>
                <a:lnTo>
                  <a:pt x="88686" y="65081"/>
                </a:lnTo>
                <a:lnTo>
                  <a:pt x="96791" y="89250"/>
                </a:lnTo>
                <a:lnTo>
                  <a:pt x="105686" y="115867"/>
                </a:lnTo>
                <a:lnTo>
                  <a:pt x="114931" y="143571"/>
                </a:lnTo>
                <a:lnTo>
                  <a:pt x="124331" y="171760"/>
                </a:lnTo>
                <a:lnTo>
                  <a:pt x="133007" y="199369"/>
                </a:lnTo>
                <a:lnTo>
                  <a:pt x="139509" y="224869"/>
                </a:lnTo>
                <a:lnTo>
                  <a:pt x="147632" y="257745"/>
                </a:lnTo>
                <a:lnTo>
                  <a:pt x="151785" y="290801"/>
                </a:lnTo>
                <a:lnTo>
                  <a:pt x="152767" y="323257"/>
                </a:lnTo>
                <a:lnTo>
                  <a:pt x="151986" y="324248"/>
                </a:lnTo>
                <a:lnTo>
                  <a:pt x="150673" y="324116"/>
                </a:lnTo>
                <a:lnTo>
                  <a:pt x="149003" y="323233"/>
                </a:lnTo>
                <a:lnTo>
                  <a:pt x="147889" y="321058"/>
                </a:lnTo>
                <a:lnTo>
                  <a:pt x="140949" y="285796"/>
                </a:lnTo>
                <a:lnTo>
                  <a:pt x="140033" y="258071"/>
                </a:lnTo>
                <a:lnTo>
                  <a:pt x="143642" y="225073"/>
                </a:lnTo>
                <a:lnTo>
                  <a:pt x="145857" y="190160"/>
                </a:lnTo>
                <a:lnTo>
                  <a:pt x="151983" y="155475"/>
                </a:lnTo>
                <a:lnTo>
                  <a:pt x="163498" y="123942"/>
                </a:lnTo>
                <a:lnTo>
                  <a:pt x="176965" y="91404"/>
                </a:lnTo>
                <a:lnTo>
                  <a:pt x="195737" y="58272"/>
                </a:lnTo>
                <a:lnTo>
                  <a:pt x="214732" y="32589"/>
                </a:lnTo>
                <a:lnTo>
                  <a:pt x="248836" y="10693"/>
                </a:lnTo>
                <a:lnTo>
                  <a:pt x="258341" y="7611"/>
                </a:lnTo>
                <a:lnTo>
                  <a:pt x="258881" y="8249"/>
                </a:lnTo>
                <a:lnTo>
                  <a:pt x="259643" y="12939"/>
                </a:lnTo>
                <a:lnTo>
                  <a:pt x="259820" y="17128"/>
                </a:lnTo>
                <a:lnTo>
                  <a:pt x="255666" y="23752"/>
                </a:lnTo>
                <a:lnTo>
                  <a:pt x="229087" y="52046"/>
                </a:lnTo>
                <a:lnTo>
                  <a:pt x="194744" y="86599"/>
                </a:lnTo>
                <a:lnTo>
                  <a:pt x="166820" y="114559"/>
                </a:lnTo>
                <a:lnTo>
                  <a:pt x="136321" y="140835"/>
                </a:lnTo>
                <a:lnTo>
                  <a:pt x="104266" y="163702"/>
                </a:lnTo>
                <a:lnTo>
                  <a:pt x="74659" y="183442"/>
                </a:lnTo>
                <a:lnTo>
                  <a:pt x="40003" y="204334"/>
                </a:lnTo>
                <a:lnTo>
                  <a:pt x="12872" y="218653"/>
                </a:lnTo>
                <a:lnTo>
                  <a:pt x="0" y="221087"/>
                </a:lnTo>
                <a:lnTo>
                  <a:pt x="135" y="221210"/>
                </a:lnTo>
                <a:lnTo>
                  <a:pt x="1019" y="221292"/>
                </a:lnTo>
                <a:lnTo>
                  <a:pt x="33270" y="204659"/>
                </a:lnTo>
                <a:lnTo>
                  <a:pt x="66811" y="195237"/>
                </a:lnTo>
                <a:lnTo>
                  <a:pt x="98575" y="189699"/>
                </a:lnTo>
                <a:lnTo>
                  <a:pt x="129241" y="191586"/>
                </a:lnTo>
                <a:lnTo>
                  <a:pt x="163111" y="194085"/>
                </a:lnTo>
                <a:lnTo>
                  <a:pt x="198281" y="203380"/>
                </a:lnTo>
                <a:lnTo>
                  <a:pt x="233044" y="212308"/>
                </a:lnTo>
                <a:lnTo>
                  <a:pt x="263011" y="225448"/>
                </a:lnTo>
                <a:lnTo>
                  <a:pt x="296989" y="248703"/>
                </a:lnTo>
                <a:lnTo>
                  <a:pt x="312932" y="259760"/>
                </a:lnTo>
                <a:lnTo>
                  <a:pt x="339494" y="294561"/>
                </a:lnTo>
                <a:lnTo>
                  <a:pt x="343852" y="309351"/>
                </a:lnTo>
                <a:lnTo>
                  <a:pt x="344872" y="318993"/>
                </a:lnTo>
                <a:lnTo>
                  <a:pt x="344351" y="322200"/>
                </a:lnTo>
                <a:lnTo>
                  <a:pt x="343209" y="324338"/>
                </a:lnTo>
                <a:lnTo>
                  <a:pt x="341654" y="325762"/>
                </a:lnTo>
                <a:lnTo>
                  <a:pt x="328088" y="327768"/>
                </a:lnTo>
                <a:lnTo>
                  <a:pt x="312780" y="324570"/>
                </a:lnTo>
                <a:lnTo>
                  <a:pt x="281978" y="304178"/>
                </a:lnTo>
                <a:lnTo>
                  <a:pt x="254668" y="278598"/>
                </a:lnTo>
                <a:lnTo>
                  <a:pt x="225673" y="245443"/>
                </a:lnTo>
                <a:lnTo>
                  <a:pt x="203713" y="219417"/>
                </a:lnTo>
                <a:lnTo>
                  <a:pt x="180723" y="189858"/>
                </a:lnTo>
                <a:lnTo>
                  <a:pt x="156051" y="156796"/>
                </a:lnTo>
                <a:lnTo>
                  <a:pt x="145663" y="142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19"/>
          <p:cNvSpPr/>
          <p:nvPr/>
        </p:nvSpPr>
        <p:spPr>
          <a:xfrm>
            <a:off x="6869279" y="5857875"/>
            <a:ext cx="379633" cy="340033"/>
          </a:xfrm>
          <a:custGeom>
            <a:avLst/>
            <a:gdLst/>
            <a:ahLst/>
            <a:cxnLst/>
            <a:rect l="0" t="0" r="0" b="0"/>
            <a:pathLst>
              <a:path w="379633" h="340033">
                <a:moveTo>
                  <a:pt x="38727" y="0"/>
                </a:moveTo>
                <a:lnTo>
                  <a:pt x="32576" y="6151"/>
                </a:lnTo>
                <a:lnTo>
                  <a:pt x="41614" y="34527"/>
                </a:lnTo>
                <a:lnTo>
                  <a:pt x="55987" y="64382"/>
                </a:lnTo>
                <a:lnTo>
                  <a:pt x="75327" y="98363"/>
                </a:lnTo>
                <a:lnTo>
                  <a:pt x="89125" y="123885"/>
                </a:lnTo>
                <a:lnTo>
                  <a:pt x="103195" y="151898"/>
                </a:lnTo>
                <a:lnTo>
                  <a:pt x="117386" y="182869"/>
                </a:lnTo>
                <a:lnTo>
                  <a:pt x="127397" y="210921"/>
                </a:lnTo>
                <a:lnTo>
                  <a:pt x="135286" y="236617"/>
                </a:lnTo>
                <a:lnTo>
                  <a:pt x="144084" y="261268"/>
                </a:lnTo>
                <a:lnTo>
                  <a:pt x="154170" y="293665"/>
                </a:lnTo>
                <a:lnTo>
                  <a:pt x="165035" y="327146"/>
                </a:lnTo>
                <a:lnTo>
                  <a:pt x="166865" y="339788"/>
                </a:lnTo>
                <a:lnTo>
                  <a:pt x="166221" y="340032"/>
                </a:lnTo>
                <a:lnTo>
                  <a:pt x="163389" y="338186"/>
                </a:lnTo>
                <a:lnTo>
                  <a:pt x="161601" y="334719"/>
                </a:lnTo>
                <a:lnTo>
                  <a:pt x="154104" y="299141"/>
                </a:lnTo>
                <a:lnTo>
                  <a:pt x="148331" y="264788"/>
                </a:lnTo>
                <a:lnTo>
                  <a:pt x="146608" y="232884"/>
                </a:lnTo>
                <a:lnTo>
                  <a:pt x="146099" y="202176"/>
                </a:lnTo>
                <a:lnTo>
                  <a:pt x="146741" y="168295"/>
                </a:lnTo>
                <a:lnTo>
                  <a:pt x="151606" y="133914"/>
                </a:lnTo>
                <a:lnTo>
                  <a:pt x="158074" y="103267"/>
                </a:lnTo>
                <a:lnTo>
                  <a:pt x="167371" y="68699"/>
                </a:lnTo>
                <a:lnTo>
                  <a:pt x="172896" y="56727"/>
                </a:lnTo>
                <a:lnTo>
                  <a:pt x="197978" y="26688"/>
                </a:lnTo>
                <a:lnTo>
                  <a:pt x="202903" y="23768"/>
                </a:lnTo>
                <a:lnTo>
                  <a:pt x="208741" y="21893"/>
                </a:lnTo>
                <a:lnTo>
                  <a:pt x="209220" y="22533"/>
                </a:lnTo>
                <a:lnTo>
                  <a:pt x="209988" y="29263"/>
                </a:lnTo>
                <a:lnTo>
                  <a:pt x="210051" y="31415"/>
                </a:lnTo>
                <a:lnTo>
                  <a:pt x="206347" y="42028"/>
                </a:lnTo>
                <a:lnTo>
                  <a:pt x="185811" y="72268"/>
                </a:lnTo>
                <a:lnTo>
                  <a:pt x="163383" y="100176"/>
                </a:lnTo>
                <a:lnTo>
                  <a:pt x="137963" y="133529"/>
                </a:lnTo>
                <a:lnTo>
                  <a:pt x="116285" y="155716"/>
                </a:lnTo>
                <a:lnTo>
                  <a:pt x="83034" y="179955"/>
                </a:lnTo>
                <a:lnTo>
                  <a:pt x="53300" y="203645"/>
                </a:lnTo>
                <a:lnTo>
                  <a:pt x="17763" y="223319"/>
                </a:lnTo>
                <a:lnTo>
                  <a:pt x="8615" y="227035"/>
                </a:lnTo>
                <a:lnTo>
                  <a:pt x="5953" y="226763"/>
                </a:lnTo>
                <a:lnTo>
                  <a:pt x="877" y="224344"/>
                </a:lnTo>
                <a:lnTo>
                  <a:pt x="0" y="223381"/>
                </a:lnTo>
                <a:lnTo>
                  <a:pt x="209" y="222739"/>
                </a:lnTo>
                <a:lnTo>
                  <a:pt x="1142" y="222312"/>
                </a:lnTo>
                <a:lnTo>
                  <a:pt x="9137" y="211013"/>
                </a:lnTo>
                <a:lnTo>
                  <a:pt x="41064" y="185196"/>
                </a:lnTo>
                <a:lnTo>
                  <a:pt x="75348" y="166581"/>
                </a:lnTo>
                <a:lnTo>
                  <a:pt x="108757" y="156161"/>
                </a:lnTo>
                <a:lnTo>
                  <a:pt x="143791" y="151838"/>
                </a:lnTo>
                <a:lnTo>
                  <a:pt x="179306" y="150558"/>
                </a:lnTo>
                <a:lnTo>
                  <a:pt x="214965" y="157763"/>
                </a:lnTo>
                <a:lnTo>
                  <a:pt x="240880" y="165632"/>
                </a:lnTo>
                <a:lnTo>
                  <a:pt x="266685" y="174420"/>
                </a:lnTo>
                <a:lnTo>
                  <a:pt x="299063" y="188293"/>
                </a:lnTo>
                <a:lnTo>
                  <a:pt x="327972" y="202458"/>
                </a:lnTo>
                <a:lnTo>
                  <a:pt x="363067" y="226226"/>
                </a:lnTo>
                <a:lnTo>
                  <a:pt x="377138" y="239567"/>
                </a:lnTo>
                <a:lnTo>
                  <a:pt x="379632" y="244851"/>
                </a:lnTo>
                <a:lnTo>
                  <a:pt x="379503" y="247372"/>
                </a:lnTo>
                <a:lnTo>
                  <a:pt x="377244" y="252288"/>
                </a:lnTo>
                <a:lnTo>
                  <a:pt x="371509" y="259520"/>
                </a:lnTo>
                <a:lnTo>
                  <a:pt x="362843" y="262186"/>
                </a:lnTo>
                <a:lnTo>
                  <a:pt x="351054" y="262577"/>
                </a:lnTo>
                <a:lnTo>
                  <a:pt x="337876" y="260105"/>
                </a:lnTo>
                <a:lnTo>
                  <a:pt x="309485" y="246666"/>
                </a:lnTo>
                <a:lnTo>
                  <a:pt x="275938" y="227603"/>
                </a:lnTo>
                <a:lnTo>
                  <a:pt x="240862" y="203081"/>
                </a:lnTo>
                <a:lnTo>
                  <a:pt x="205334" y="175707"/>
                </a:lnTo>
                <a:lnTo>
                  <a:pt x="169672" y="143695"/>
                </a:lnTo>
                <a:lnTo>
                  <a:pt x="137762" y="109075"/>
                </a:lnTo>
                <a:lnTo>
                  <a:pt x="111992" y="73682"/>
                </a:lnTo>
                <a:lnTo>
                  <a:pt x="96690" y="47829"/>
                </a:lnTo>
                <a:lnTo>
                  <a:pt x="74446" y="714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71684" grpId="0"/>
      <p:bldP spid="71689" grpId="0"/>
      <p:bldP spid="71690" grpId="0"/>
      <p:bldP spid="71691" grpId="0"/>
      <p:bldP spid="71694" grpId="0" animBg="1"/>
      <p:bldP spid="7169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enome.gov/Images/feature_images/illustration_of_clo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3733800" cy="1249362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Cloning</a:t>
            </a:r>
            <a:endParaRPr lang="en-US" sz="54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7772400" cy="914400"/>
          </a:xfrm>
        </p:spPr>
        <p:txBody>
          <a:bodyPr/>
          <a:lstStyle/>
          <a:p>
            <a:pPr algn="ctr"/>
            <a:r>
              <a:rPr lang="en-US"/>
              <a:t>Any Questions??</a:t>
            </a:r>
          </a:p>
        </p:txBody>
      </p:sp>
      <p:pic>
        <p:nvPicPr>
          <p:cNvPr id="490505" name="Picture 9" descr="penguin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3188" y="2676525"/>
            <a:ext cx="1274762" cy="1295400"/>
          </a:xfrm>
          <a:prstGeom prst="rect">
            <a:avLst/>
          </a:prstGeom>
          <a:noFill/>
        </p:spPr>
      </p:pic>
      <p:sp>
        <p:nvSpPr>
          <p:cNvPr id="490506" name="AutoShape 10"/>
          <p:cNvSpPr>
            <a:spLocks noChangeArrowheads="1"/>
          </p:cNvSpPr>
          <p:nvPr/>
        </p:nvSpPr>
        <p:spPr bwMode="auto">
          <a:xfrm>
            <a:off x="5094288" y="393700"/>
            <a:ext cx="2795587" cy="1503363"/>
          </a:xfrm>
          <a:prstGeom prst="wedgeEllipseCallout">
            <a:avLst>
              <a:gd name="adj1" fmla="val 52213"/>
              <a:gd name="adj2" fmla="val 10892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What are the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u="sng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DIS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advantages of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u="sng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asexual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 reproduction?</a:t>
            </a:r>
            <a:endParaRPr lang="en-US" sz="1800" b="1">
              <a:solidFill>
                <a:srgbClr val="0F116A"/>
              </a:solidFill>
              <a:latin typeface="Comic Sans MS" pitchFamily="48" charset="0"/>
              <a:ea typeface="Geneva" pitchFamily="48" charset="-128"/>
            </a:endParaRPr>
          </a:p>
        </p:txBody>
      </p:sp>
      <p:sp>
        <p:nvSpPr>
          <p:cNvPr id="490507" name="AutoShape 11"/>
          <p:cNvSpPr>
            <a:spLocks noChangeArrowheads="1"/>
          </p:cNvSpPr>
          <p:nvPr/>
        </p:nvSpPr>
        <p:spPr bwMode="auto">
          <a:xfrm>
            <a:off x="5094288" y="4773613"/>
            <a:ext cx="2795587" cy="1503362"/>
          </a:xfrm>
          <a:prstGeom prst="wedgeEllipseCallout">
            <a:avLst>
              <a:gd name="adj1" fmla="val 54940"/>
              <a:gd name="adj2" fmla="val -15686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What are the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u="sng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DIS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advantages of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u="sng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sexual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 reproduction?</a:t>
            </a:r>
            <a:endParaRPr lang="en-US" sz="1800" b="1">
              <a:solidFill>
                <a:srgbClr val="0F116A"/>
              </a:solidFill>
              <a:latin typeface="Comic Sans MS" pitchFamily="48" charset="0"/>
              <a:ea typeface="Geneva" pitchFamily="48" charset="-128"/>
            </a:endParaRPr>
          </a:p>
        </p:txBody>
      </p:sp>
      <p:pic>
        <p:nvPicPr>
          <p:cNvPr id="490508" name="Picture 12" descr="penguin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90500" y="2676525"/>
            <a:ext cx="1274763" cy="1295400"/>
          </a:xfrm>
          <a:prstGeom prst="rect">
            <a:avLst/>
          </a:prstGeom>
          <a:noFill/>
        </p:spPr>
      </p:pic>
      <p:sp>
        <p:nvSpPr>
          <p:cNvPr id="490510" name="AutoShape 14"/>
          <p:cNvSpPr>
            <a:spLocks noChangeArrowheads="1"/>
          </p:cNvSpPr>
          <p:nvPr/>
        </p:nvSpPr>
        <p:spPr bwMode="auto">
          <a:xfrm>
            <a:off x="1317625" y="4762500"/>
            <a:ext cx="2795588" cy="1503363"/>
          </a:xfrm>
          <a:prstGeom prst="wedgeEllipseCallout">
            <a:avLst>
              <a:gd name="adj1" fmla="val -55509"/>
              <a:gd name="adj2" fmla="val -16774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What are the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advantages of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u="sng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sexual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 reproduction?</a:t>
            </a:r>
            <a:endParaRPr lang="en-US" sz="1800" b="1">
              <a:solidFill>
                <a:srgbClr val="0F116A"/>
              </a:solidFill>
              <a:latin typeface="Comic Sans MS" pitchFamily="48" charset="0"/>
              <a:ea typeface="Geneva" pitchFamily="48" charset="-128"/>
            </a:endParaRPr>
          </a:p>
        </p:txBody>
      </p:sp>
      <p:sp>
        <p:nvSpPr>
          <p:cNvPr id="490511" name="AutoShape 15"/>
          <p:cNvSpPr>
            <a:spLocks noChangeArrowheads="1"/>
          </p:cNvSpPr>
          <p:nvPr/>
        </p:nvSpPr>
        <p:spPr bwMode="auto">
          <a:xfrm>
            <a:off x="1317625" y="393700"/>
            <a:ext cx="2795588" cy="1503363"/>
          </a:xfrm>
          <a:prstGeom prst="wedgeEllipseCallout">
            <a:avLst>
              <a:gd name="adj1" fmla="val -53519"/>
              <a:gd name="adj2" fmla="val 11177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What are the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advantages of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u="sng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asexual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 reproduction?</a:t>
            </a:r>
            <a:endParaRPr lang="en-US" sz="1800" b="1">
              <a:solidFill>
                <a:srgbClr val="0F116A"/>
              </a:solidFill>
              <a:latin typeface="Comic Sans MS" pitchFamily="48" charset="0"/>
              <a:ea typeface="Geneva" pitchFamily="4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0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0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0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0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6" grpId="0" animBg="1" autoUpdateAnimBg="0"/>
      <p:bldP spid="490507" grpId="0" animBg="1" autoUpdateAnimBg="0"/>
      <p:bldP spid="490510" grpId="0" animBg="1" autoUpdateAnimBg="0"/>
      <p:bldP spid="49051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vs. RNA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DNA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Double helix</a:t>
            </a:r>
          </a:p>
          <a:p>
            <a:r>
              <a:rPr lang="en-US" dirty="0" err="1" smtClean="0"/>
              <a:t>Deoxyribose</a:t>
            </a:r>
            <a:r>
              <a:rPr lang="en-US" dirty="0" smtClean="0"/>
              <a:t> sugar</a:t>
            </a:r>
          </a:p>
          <a:p>
            <a:r>
              <a:rPr lang="en-US" dirty="0" smtClean="0"/>
              <a:t>A, C, G, T  (has THYMINE)</a:t>
            </a:r>
          </a:p>
          <a:p>
            <a:r>
              <a:rPr lang="en-US" dirty="0" smtClean="0"/>
              <a:t>In Nucleus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RNA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/>
          <a:p>
            <a:r>
              <a:rPr lang="en-US" dirty="0" smtClean="0"/>
              <a:t>Single helix</a:t>
            </a:r>
          </a:p>
          <a:p>
            <a:r>
              <a:rPr lang="en-US" dirty="0" smtClean="0"/>
              <a:t>Ribose Sugar</a:t>
            </a:r>
          </a:p>
          <a:p>
            <a:r>
              <a:rPr lang="en-US" dirty="0" smtClean="0"/>
              <a:t>A, C, G, </a:t>
            </a:r>
            <a:r>
              <a:rPr lang="en-US" dirty="0" err="1" smtClean="0"/>
              <a:t>Uracil</a:t>
            </a:r>
            <a:r>
              <a:rPr lang="en-US" dirty="0" smtClean="0"/>
              <a:t> (NO THYMINE)</a:t>
            </a:r>
          </a:p>
          <a:p>
            <a:r>
              <a:rPr lang="en-US" dirty="0" smtClean="0"/>
              <a:t>In Nucleus, cytoplasm, ribosome</a:t>
            </a:r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457200" y="4038600"/>
            <a:ext cx="3436938" cy="2439987"/>
            <a:chOff x="48" y="2466"/>
            <a:chExt cx="2544" cy="180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11250"/>
            <a:stretch>
              <a:fillRect/>
            </a:stretch>
          </p:blipFill>
          <p:spPr bwMode="auto">
            <a:xfrm>
              <a:off x="48" y="2466"/>
              <a:ext cx="2544" cy="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72" y="2640"/>
              <a:ext cx="1200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200" y="2832"/>
              <a:ext cx="115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112" y="3072"/>
              <a:ext cx="43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27499" t="3278" r="57500" b="15295"/>
          <a:stretch>
            <a:fillRect/>
          </a:stretch>
        </p:blipFill>
        <p:spPr bwMode="auto">
          <a:xfrm rot="17628159">
            <a:off x="5533505" y="2150330"/>
            <a:ext cx="9779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SMARTInkShape-Group8"/>
          <p:cNvGrpSpPr/>
          <p:nvPr/>
        </p:nvGrpSpPr>
        <p:grpSpPr>
          <a:xfrm>
            <a:off x="857250" y="3857625"/>
            <a:ext cx="1825233" cy="622604"/>
            <a:chOff x="857250" y="3857625"/>
            <a:chExt cx="1825233" cy="622604"/>
          </a:xfrm>
        </p:grpSpPr>
        <p:sp>
          <p:nvSpPr>
            <p:cNvPr id="13" name="SMARTInkShape-20"/>
            <p:cNvSpPr/>
            <p:nvPr/>
          </p:nvSpPr>
          <p:spPr>
            <a:xfrm>
              <a:off x="2430957" y="3909158"/>
              <a:ext cx="251526" cy="571071"/>
            </a:xfrm>
            <a:custGeom>
              <a:avLst/>
              <a:gdLst/>
              <a:ahLst/>
              <a:cxnLst/>
              <a:rect l="0" t="0" r="0" b="0"/>
              <a:pathLst>
                <a:path w="251526" h="571071">
                  <a:moveTo>
                    <a:pt x="155081" y="77055"/>
                  </a:moveTo>
                  <a:lnTo>
                    <a:pt x="159990" y="65648"/>
                  </a:lnTo>
                  <a:lnTo>
                    <a:pt x="162137" y="35507"/>
                  </a:lnTo>
                  <a:lnTo>
                    <a:pt x="158406" y="21970"/>
                  </a:lnTo>
                  <a:lnTo>
                    <a:pt x="152325" y="14737"/>
                  </a:lnTo>
                  <a:lnTo>
                    <a:pt x="135486" y="3626"/>
                  </a:lnTo>
                  <a:lnTo>
                    <a:pt x="121582" y="0"/>
                  </a:lnTo>
                  <a:lnTo>
                    <a:pt x="112146" y="1268"/>
                  </a:lnTo>
                  <a:lnTo>
                    <a:pt x="95793" y="8562"/>
                  </a:lnTo>
                  <a:lnTo>
                    <a:pt x="72726" y="25249"/>
                  </a:lnTo>
                  <a:lnTo>
                    <a:pt x="47041" y="59444"/>
                  </a:lnTo>
                  <a:lnTo>
                    <a:pt x="42635" y="78186"/>
                  </a:lnTo>
                  <a:lnTo>
                    <a:pt x="41330" y="95029"/>
                  </a:lnTo>
                  <a:lnTo>
                    <a:pt x="45258" y="105152"/>
                  </a:lnTo>
                  <a:lnTo>
                    <a:pt x="52295" y="114148"/>
                  </a:lnTo>
                  <a:lnTo>
                    <a:pt x="74380" y="128996"/>
                  </a:lnTo>
                  <a:lnTo>
                    <a:pt x="88483" y="132661"/>
                  </a:lnTo>
                  <a:lnTo>
                    <a:pt x="106508" y="133747"/>
                  </a:lnTo>
                  <a:lnTo>
                    <a:pt x="119999" y="129768"/>
                  </a:lnTo>
                  <a:lnTo>
                    <a:pt x="154509" y="110894"/>
                  </a:lnTo>
                  <a:lnTo>
                    <a:pt x="167082" y="97929"/>
                  </a:lnTo>
                  <a:lnTo>
                    <a:pt x="178441" y="75533"/>
                  </a:lnTo>
                  <a:lnTo>
                    <a:pt x="182969" y="48906"/>
                  </a:lnTo>
                  <a:lnTo>
                    <a:pt x="182557" y="39938"/>
                  </a:lnTo>
                  <a:lnTo>
                    <a:pt x="177465" y="28902"/>
                  </a:lnTo>
                  <a:lnTo>
                    <a:pt x="176353" y="28284"/>
                  </a:lnTo>
                  <a:lnTo>
                    <a:pt x="170445" y="27211"/>
                  </a:lnTo>
                  <a:lnTo>
                    <a:pt x="170086" y="27951"/>
                  </a:lnTo>
                  <a:lnTo>
                    <a:pt x="169687" y="30889"/>
                  </a:lnTo>
                  <a:lnTo>
                    <a:pt x="175547" y="63731"/>
                  </a:lnTo>
                  <a:lnTo>
                    <a:pt x="180018" y="92069"/>
                  </a:lnTo>
                  <a:lnTo>
                    <a:pt x="186272" y="116271"/>
                  </a:lnTo>
                  <a:lnTo>
                    <a:pt x="194344" y="142903"/>
                  </a:lnTo>
                  <a:lnTo>
                    <a:pt x="203222" y="170614"/>
                  </a:lnTo>
                  <a:lnTo>
                    <a:pt x="210344" y="200922"/>
                  </a:lnTo>
                  <a:lnTo>
                    <a:pt x="216948" y="232913"/>
                  </a:lnTo>
                  <a:lnTo>
                    <a:pt x="225175" y="265652"/>
                  </a:lnTo>
                  <a:lnTo>
                    <a:pt x="234123" y="298724"/>
                  </a:lnTo>
                  <a:lnTo>
                    <a:pt x="241804" y="331943"/>
                  </a:lnTo>
                  <a:lnTo>
                    <a:pt x="245218" y="365228"/>
                  </a:lnTo>
                  <a:lnTo>
                    <a:pt x="248852" y="398542"/>
                  </a:lnTo>
                  <a:lnTo>
                    <a:pt x="251525" y="431076"/>
                  </a:lnTo>
                  <a:lnTo>
                    <a:pt x="250068" y="461409"/>
                  </a:lnTo>
                  <a:lnTo>
                    <a:pt x="248891" y="488650"/>
                  </a:lnTo>
                  <a:lnTo>
                    <a:pt x="245987" y="512398"/>
                  </a:lnTo>
                  <a:lnTo>
                    <a:pt x="226836" y="547047"/>
                  </a:lnTo>
                  <a:lnTo>
                    <a:pt x="221968" y="554689"/>
                  </a:lnTo>
                  <a:lnTo>
                    <a:pt x="205975" y="565297"/>
                  </a:lnTo>
                  <a:lnTo>
                    <a:pt x="186431" y="571070"/>
                  </a:lnTo>
                  <a:lnTo>
                    <a:pt x="167162" y="570990"/>
                  </a:lnTo>
                  <a:lnTo>
                    <a:pt x="134671" y="562690"/>
                  </a:lnTo>
                  <a:lnTo>
                    <a:pt x="99909" y="542592"/>
                  </a:lnTo>
                  <a:lnTo>
                    <a:pt x="68266" y="512736"/>
                  </a:lnTo>
                  <a:lnTo>
                    <a:pt x="38782" y="478754"/>
                  </a:lnTo>
                  <a:lnTo>
                    <a:pt x="21636" y="451115"/>
                  </a:lnTo>
                  <a:lnTo>
                    <a:pt x="8460" y="421104"/>
                  </a:lnTo>
                  <a:lnTo>
                    <a:pt x="2603" y="391890"/>
                  </a:lnTo>
                  <a:lnTo>
                    <a:pt x="0" y="360915"/>
                  </a:lnTo>
                  <a:lnTo>
                    <a:pt x="431" y="329421"/>
                  </a:lnTo>
                  <a:lnTo>
                    <a:pt x="5914" y="299549"/>
                  </a:lnTo>
                  <a:lnTo>
                    <a:pt x="15759" y="270397"/>
                  </a:lnTo>
                  <a:lnTo>
                    <a:pt x="29660" y="242360"/>
                  </a:lnTo>
                  <a:lnTo>
                    <a:pt x="49067" y="216669"/>
                  </a:lnTo>
                  <a:lnTo>
                    <a:pt x="73038" y="194139"/>
                  </a:lnTo>
                  <a:lnTo>
                    <a:pt x="100361" y="174336"/>
                  </a:lnTo>
                  <a:lnTo>
                    <a:pt x="131025" y="157597"/>
                  </a:lnTo>
                  <a:lnTo>
                    <a:pt x="148569" y="149800"/>
                  </a:lnTo>
                  <a:lnTo>
                    <a:pt x="167408" y="142220"/>
                  </a:lnTo>
                  <a:lnTo>
                    <a:pt x="200247" y="129830"/>
                  </a:lnTo>
                  <a:lnTo>
                    <a:pt x="226518" y="11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"/>
            <p:cNvSpPr/>
            <p:nvPr/>
          </p:nvSpPr>
          <p:spPr>
            <a:xfrm>
              <a:off x="2037110" y="3923499"/>
              <a:ext cx="363191" cy="212188"/>
            </a:xfrm>
            <a:custGeom>
              <a:avLst/>
              <a:gdLst/>
              <a:ahLst/>
              <a:cxnLst/>
              <a:rect l="0" t="0" r="0" b="0"/>
              <a:pathLst>
                <a:path w="363191" h="212188">
                  <a:moveTo>
                    <a:pt x="48865" y="48426"/>
                  </a:moveTo>
                  <a:lnTo>
                    <a:pt x="35108" y="62977"/>
                  </a:lnTo>
                  <a:lnTo>
                    <a:pt x="17599" y="92671"/>
                  </a:lnTo>
                  <a:lnTo>
                    <a:pt x="9791" y="113129"/>
                  </a:lnTo>
                  <a:lnTo>
                    <a:pt x="2709" y="148493"/>
                  </a:lnTo>
                  <a:lnTo>
                    <a:pt x="0" y="166094"/>
                  </a:lnTo>
                  <a:lnTo>
                    <a:pt x="3599" y="176393"/>
                  </a:lnTo>
                  <a:lnTo>
                    <a:pt x="18845" y="195941"/>
                  </a:lnTo>
                  <a:lnTo>
                    <a:pt x="32474" y="206522"/>
                  </a:lnTo>
                  <a:lnTo>
                    <a:pt x="50358" y="210892"/>
                  </a:lnTo>
                  <a:lnTo>
                    <a:pt x="66946" y="212187"/>
                  </a:lnTo>
                  <a:lnTo>
                    <a:pt x="77009" y="208257"/>
                  </a:lnTo>
                  <a:lnTo>
                    <a:pt x="85980" y="201218"/>
                  </a:lnTo>
                  <a:lnTo>
                    <a:pt x="92613" y="192798"/>
                  </a:lnTo>
                  <a:lnTo>
                    <a:pt x="97017" y="171548"/>
                  </a:lnTo>
                  <a:lnTo>
                    <a:pt x="98322" y="148935"/>
                  </a:lnTo>
                  <a:lnTo>
                    <a:pt x="88150" y="114258"/>
                  </a:lnTo>
                  <a:lnTo>
                    <a:pt x="77674" y="78951"/>
                  </a:lnTo>
                  <a:lnTo>
                    <a:pt x="71988" y="64374"/>
                  </a:lnTo>
                  <a:lnTo>
                    <a:pt x="61449" y="46449"/>
                  </a:lnTo>
                  <a:lnTo>
                    <a:pt x="56725" y="20032"/>
                  </a:lnTo>
                  <a:lnTo>
                    <a:pt x="58444" y="13846"/>
                  </a:lnTo>
                  <a:lnTo>
                    <a:pt x="66015" y="3407"/>
                  </a:lnTo>
                  <a:lnTo>
                    <a:pt x="69029" y="2538"/>
                  </a:lnTo>
                  <a:lnTo>
                    <a:pt x="76613" y="3690"/>
                  </a:lnTo>
                  <a:lnTo>
                    <a:pt x="89806" y="8801"/>
                  </a:lnTo>
                  <a:lnTo>
                    <a:pt x="121754" y="36043"/>
                  </a:lnTo>
                  <a:lnTo>
                    <a:pt x="144255" y="68793"/>
                  </a:lnTo>
                  <a:lnTo>
                    <a:pt x="168690" y="103720"/>
                  </a:lnTo>
                  <a:lnTo>
                    <a:pt x="189039" y="133784"/>
                  </a:lnTo>
                  <a:lnTo>
                    <a:pt x="210856" y="169042"/>
                  </a:lnTo>
                  <a:lnTo>
                    <a:pt x="213036" y="176547"/>
                  </a:lnTo>
                  <a:lnTo>
                    <a:pt x="215283" y="145932"/>
                  </a:lnTo>
                  <a:lnTo>
                    <a:pt x="219321" y="115576"/>
                  </a:lnTo>
                  <a:lnTo>
                    <a:pt x="225822" y="83915"/>
                  </a:lnTo>
                  <a:lnTo>
                    <a:pt x="234750" y="50027"/>
                  </a:lnTo>
                  <a:lnTo>
                    <a:pt x="246528" y="19415"/>
                  </a:lnTo>
                  <a:lnTo>
                    <a:pt x="251280" y="12249"/>
                  </a:lnTo>
                  <a:lnTo>
                    <a:pt x="262210" y="3752"/>
                  </a:lnTo>
                  <a:lnTo>
                    <a:pt x="275503" y="0"/>
                  </a:lnTo>
                  <a:lnTo>
                    <a:pt x="284795" y="1239"/>
                  </a:lnTo>
                  <a:lnTo>
                    <a:pt x="293423" y="4435"/>
                  </a:lnTo>
                  <a:lnTo>
                    <a:pt x="307546" y="15071"/>
                  </a:lnTo>
                  <a:lnTo>
                    <a:pt x="325387" y="36017"/>
                  </a:lnTo>
                  <a:lnTo>
                    <a:pt x="341171" y="70105"/>
                  </a:lnTo>
                  <a:lnTo>
                    <a:pt x="352794" y="105609"/>
                  </a:lnTo>
                  <a:lnTo>
                    <a:pt x="359410" y="137507"/>
                  </a:lnTo>
                  <a:lnTo>
                    <a:pt x="363190" y="155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"/>
            <p:cNvSpPr/>
            <p:nvPr/>
          </p:nvSpPr>
          <p:spPr>
            <a:xfrm>
              <a:off x="1924755" y="3857625"/>
              <a:ext cx="39777" cy="307182"/>
            </a:xfrm>
            <a:custGeom>
              <a:avLst/>
              <a:gdLst/>
              <a:ahLst/>
              <a:cxnLst/>
              <a:rect l="0" t="0" r="0" b="0"/>
              <a:pathLst>
                <a:path w="39777" h="307182">
                  <a:moveTo>
                    <a:pt x="11201" y="0"/>
                  </a:moveTo>
                  <a:lnTo>
                    <a:pt x="7409" y="33622"/>
                  </a:lnTo>
                  <a:lnTo>
                    <a:pt x="4499" y="66203"/>
                  </a:lnTo>
                  <a:lnTo>
                    <a:pt x="2072" y="100578"/>
                  </a:lnTo>
                  <a:lnTo>
                    <a:pt x="0" y="124870"/>
                  </a:lnTo>
                  <a:lnTo>
                    <a:pt x="1725" y="151542"/>
                  </a:lnTo>
                  <a:lnTo>
                    <a:pt x="3021" y="177154"/>
                  </a:lnTo>
                  <a:lnTo>
                    <a:pt x="3750" y="211769"/>
                  </a:lnTo>
                  <a:lnTo>
                    <a:pt x="6083" y="242134"/>
                  </a:lnTo>
                  <a:lnTo>
                    <a:pt x="10190" y="273254"/>
                  </a:lnTo>
                  <a:lnTo>
                    <a:pt x="14985" y="284430"/>
                  </a:lnTo>
                  <a:lnTo>
                    <a:pt x="27206" y="300747"/>
                  </a:lnTo>
                  <a:lnTo>
                    <a:pt x="39776" y="307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"/>
            <p:cNvSpPr/>
            <p:nvPr/>
          </p:nvSpPr>
          <p:spPr>
            <a:xfrm>
              <a:off x="857250" y="3950494"/>
              <a:ext cx="121445" cy="166576"/>
            </a:xfrm>
            <a:custGeom>
              <a:avLst/>
              <a:gdLst/>
              <a:ahLst/>
              <a:cxnLst/>
              <a:rect l="0" t="0" r="0" b="0"/>
              <a:pathLst>
                <a:path w="121445" h="166576">
                  <a:moveTo>
                    <a:pt x="0" y="42862"/>
                  </a:moveTo>
                  <a:lnTo>
                    <a:pt x="794" y="75577"/>
                  </a:lnTo>
                  <a:lnTo>
                    <a:pt x="6151" y="107701"/>
                  </a:lnTo>
                  <a:lnTo>
                    <a:pt x="9130" y="135176"/>
                  </a:lnTo>
                  <a:lnTo>
                    <a:pt x="19312" y="158676"/>
                  </a:lnTo>
                  <a:lnTo>
                    <a:pt x="23929" y="165244"/>
                  </a:lnTo>
                  <a:lnTo>
                    <a:pt x="26271" y="166519"/>
                  </a:lnTo>
                  <a:lnTo>
                    <a:pt x="28627" y="166575"/>
                  </a:lnTo>
                  <a:lnTo>
                    <a:pt x="30991" y="165819"/>
                  </a:lnTo>
                  <a:lnTo>
                    <a:pt x="32567" y="163727"/>
                  </a:lnTo>
                  <a:lnTo>
                    <a:pt x="40352" y="134321"/>
                  </a:lnTo>
                  <a:lnTo>
                    <a:pt x="46324" y="99827"/>
                  </a:lnTo>
                  <a:lnTo>
                    <a:pt x="60685" y="66491"/>
                  </a:lnTo>
                  <a:lnTo>
                    <a:pt x="79703" y="32657"/>
                  </a:lnTo>
                  <a:lnTo>
                    <a:pt x="87282" y="24303"/>
                  </a:lnTo>
                  <a:lnTo>
                    <a:pt x="1214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4"/>
            <p:cNvSpPr/>
            <p:nvPr/>
          </p:nvSpPr>
          <p:spPr>
            <a:xfrm>
              <a:off x="1066041" y="3995185"/>
              <a:ext cx="90709" cy="162479"/>
            </a:xfrm>
            <a:custGeom>
              <a:avLst/>
              <a:gdLst/>
              <a:ahLst/>
              <a:cxnLst/>
              <a:rect l="0" t="0" r="0" b="0"/>
              <a:pathLst>
                <a:path w="90709" h="162479">
                  <a:moveTo>
                    <a:pt x="19809" y="105328"/>
                  </a:moveTo>
                  <a:lnTo>
                    <a:pt x="29752" y="105328"/>
                  </a:lnTo>
                  <a:lnTo>
                    <a:pt x="34282" y="103211"/>
                  </a:lnTo>
                  <a:lnTo>
                    <a:pt x="65339" y="80491"/>
                  </a:lnTo>
                  <a:lnTo>
                    <a:pt x="82043" y="62263"/>
                  </a:lnTo>
                  <a:lnTo>
                    <a:pt x="87156" y="52850"/>
                  </a:lnTo>
                  <a:lnTo>
                    <a:pt x="90708" y="29115"/>
                  </a:lnTo>
                  <a:lnTo>
                    <a:pt x="87295" y="14837"/>
                  </a:lnTo>
                  <a:lnTo>
                    <a:pt x="81256" y="4344"/>
                  </a:lnTo>
                  <a:lnTo>
                    <a:pt x="76752" y="914"/>
                  </a:lnTo>
                  <a:lnTo>
                    <a:pt x="74440" y="0"/>
                  </a:lnTo>
                  <a:lnTo>
                    <a:pt x="59808" y="2505"/>
                  </a:lnTo>
                  <a:lnTo>
                    <a:pt x="44184" y="8275"/>
                  </a:lnTo>
                  <a:lnTo>
                    <a:pt x="29501" y="18804"/>
                  </a:lnTo>
                  <a:lnTo>
                    <a:pt x="15096" y="35770"/>
                  </a:lnTo>
                  <a:lnTo>
                    <a:pt x="9777" y="46897"/>
                  </a:lnTo>
                  <a:lnTo>
                    <a:pt x="241" y="82294"/>
                  </a:lnTo>
                  <a:lnTo>
                    <a:pt x="0" y="93503"/>
                  </a:lnTo>
                  <a:lnTo>
                    <a:pt x="2538" y="106422"/>
                  </a:lnTo>
                  <a:lnTo>
                    <a:pt x="12222" y="123291"/>
                  </a:lnTo>
                  <a:lnTo>
                    <a:pt x="25146" y="138343"/>
                  </a:lnTo>
                  <a:lnTo>
                    <a:pt x="42822" y="149065"/>
                  </a:lnTo>
                  <a:lnTo>
                    <a:pt x="76657" y="160934"/>
                  </a:lnTo>
                  <a:lnTo>
                    <a:pt x="84103" y="162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5"/>
            <p:cNvSpPr/>
            <p:nvPr/>
          </p:nvSpPr>
          <p:spPr>
            <a:xfrm>
              <a:off x="1186707" y="4015449"/>
              <a:ext cx="177750" cy="149358"/>
            </a:xfrm>
            <a:custGeom>
              <a:avLst/>
              <a:gdLst/>
              <a:ahLst/>
              <a:cxnLst/>
              <a:rect l="0" t="0" r="0" b="0"/>
              <a:pathLst>
                <a:path w="177750" h="149358">
                  <a:moveTo>
                    <a:pt x="142031" y="6482"/>
                  </a:moveTo>
                  <a:lnTo>
                    <a:pt x="138238" y="6482"/>
                  </a:lnTo>
                  <a:lnTo>
                    <a:pt x="115622" y="0"/>
                  </a:lnTo>
                  <a:lnTo>
                    <a:pt x="84506" y="190"/>
                  </a:lnTo>
                  <a:lnTo>
                    <a:pt x="68013" y="5853"/>
                  </a:lnTo>
                  <a:lnTo>
                    <a:pt x="38327" y="26076"/>
                  </a:lnTo>
                  <a:lnTo>
                    <a:pt x="8774" y="54155"/>
                  </a:lnTo>
                  <a:lnTo>
                    <a:pt x="3431" y="65770"/>
                  </a:lnTo>
                  <a:lnTo>
                    <a:pt x="0" y="88837"/>
                  </a:lnTo>
                  <a:lnTo>
                    <a:pt x="3198" y="103820"/>
                  </a:lnTo>
                  <a:lnTo>
                    <a:pt x="9154" y="111392"/>
                  </a:lnTo>
                  <a:lnTo>
                    <a:pt x="17093" y="116609"/>
                  </a:lnTo>
                  <a:lnTo>
                    <a:pt x="31282" y="119546"/>
                  </a:lnTo>
                  <a:lnTo>
                    <a:pt x="49420" y="119622"/>
                  </a:lnTo>
                  <a:lnTo>
                    <a:pt x="78868" y="110791"/>
                  </a:lnTo>
                  <a:lnTo>
                    <a:pt x="88294" y="104171"/>
                  </a:lnTo>
                  <a:lnTo>
                    <a:pt x="111638" y="72062"/>
                  </a:lnTo>
                  <a:lnTo>
                    <a:pt x="124329" y="43017"/>
                  </a:lnTo>
                  <a:lnTo>
                    <a:pt x="126225" y="35156"/>
                  </a:lnTo>
                  <a:lnTo>
                    <a:pt x="124952" y="26899"/>
                  </a:lnTo>
                  <a:lnTo>
                    <a:pt x="119772" y="15442"/>
                  </a:lnTo>
                  <a:lnTo>
                    <a:pt x="115469" y="10465"/>
                  </a:lnTo>
                  <a:lnTo>
                    <a:pt x="110911" y="8252"/>
                  </a:lnTo>
                  <a:lnTo>
                    <a:pt x="109378" y="8456"/>
                  </a:lnTo>
                  <a:lnTo>
                    <a:pt x="108356" y="9386"/>
                  </a:lnTo>
                  <a:lnTo>
                    <a:pt x="106716" y="12788"/>
                  </a:lnTo>
                  <a:lnTo>
                    <a:pt x="106431" y="20962"/>
                  </a:lnTo>
                  <a:lnTo>
                    <a:pt x="110598" y="29058"/>
                  </a:lnTo>
                  <a:lnTo>
                    <a:pt x="119753" y="44657"/>
                  </a:lnTo>
                  <a:lnTo>
                    <a:pt x="132394" y="78243"/>
                  </a:lnTo>
                  <a:lnTo>
                    <a:pt x="140410" y="98653"/>
                  </a:lnTo>
                  <a:lnTo>
                    <a:pt x="165325" y="130037"/>
                  </a:lnTo>
                  <a:lnTo>
                    <a:pt x="177749" y="149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6"/>
            <p:cNvSpPr/>
            <p:nvPr/>
          </p:nvSpPr>
          <p:spPr>
            <a:xfrm>
              <a:off x="1371600" y="3893344"/>
              <a:ext cx="85726" cy="257176"/>
            </a:xfrm>
            <a:custGeom>
              <a:avLst/>
              <a:gdLst/>
              <a:ahLst/>
              <a:cxnLst/>
              <a:rect l="0" t="0" r="0" b="0"/>
              <a:pathLst>
                <a:path w="85726" h="257176">
                  <a:moveTo>
                    <a:pt x="0" y="0"/>
                  </a:moveTo>
                  <a:lnTo>
                    <a:pt x="794" y="16316"/>
                  </a:lnTo>
                  <a:lnTo>
                    <a:pt x="8819" y="48565"/>
                  </a:lnTo>
                  <a:lnTo>
                    <a:pt x="14784" y="75244"/>
                  </a:lnTo>
                  <a:lnTo>
                    <a:pt x="23695" y="106167"/>
                  </a:lnTo>
                  <a:lnTo>
                    <a:pt x="36389" y="137555"/>
                  </a:lnTo>
                  <a:lnTo>
                    <a:pt x="48088" y="169873"/>
                  </a:lnTo>
                  <a:lnTo>
                    <a:pt x="59152" y="205446"/>
                  </a:lnTo>
                  <a:lnTo>
                    <a:pt x="65733" y="238427"/>
                  </a:lnTo>
                  <a:lnTo>
                    <a:pt x="77254" y="255502"/>
                  </a:lnTo>
                  <a:lnTo>
                    <a:pt x="80108" y="256431"/>
                  </a:lnTo>
                  <a:lnTo>
                    <a:pt x="857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7"/>
            <p:cNvSpPr/>
            <p:nvPr/>
          </p:nvSpPr>
          <p:spPr>
            <a:xfrm>
              <a:off x="1471613" y="3864769"/>
              <a:ext cx="85726" cy="257176"/>
            </a:xfrm>
            <a:custGeom>
              <a:avLst/>
              <a:gdLst/>
              <a:ahLst/>
              <a:cxnLst/>
              <a:rect l="0" t="0" r="0" b="0"/>
              <a:pathLst>
                <a:path w="85726" h="257176">
                  <a:moveTo>
                    <a:pt x="0" y="0"/>
                  </a:moveTo>
                  <a:lnTo>
                    <a:pt x="3792" y="7585"/>
                  </a:lnTo>
                  <a:lnTo>
                    <a:pt x="8819" y="32484"/>
                  </a:lnTo>
                  <a:lnTo>
                    <a:pt x="16999" y="55982"/>
                  </a:lnTo>
                  <a:lnTo>
                    <a:pt x="23910" y="85819"/>
                  </a:lnTo>
                  <a:lnTo>
                    <a:pt x="34777" y="116004"/>
                  </a:lnTo>
                  <a:lnTo>
                    <a:pt x="44259" y="148848"/>
                  </a:lnTo>
                  <a:lnTo>
                    <a:pt x="52095" y="179922"/>
                  </a:lnTo>
                  <a:lnTo>
                    <a:pt x="61854" y="213164"/>
                  </a:lnTo>
                  <a:lnTo>
                    <a:pt x="69832" y="233816"/>
                  </a:lnTo>
                  <a:lnTo>
                    <a:pt x="82115" y="248709"/>
                  </a:lnTo>
                  <a:lnTo>
                    <a:pt x="857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8"/>
            <p:cNvSpPr/>
            <p:nvPr/>
          </p:nvSpPr>
          <p:spPr>
            <a:xfrm>
              <a:off x="1571625" y="3971925"/>
              <a:ext cx="227067" cy="425638"/>
            </a:xfrm>
            <a:custGeom>
              <a:avLst/>
              <a:gdLst/>
              <a:ahLst/>
              <a:cxnLst/>
              <a:rect l="0" t="0" r="0" b="0"/>
              <a:pathLst>
                <a:path w="227067" h="425638">
                  <a:moveTo>
                    <a:pt x="14288" y="0"/>
                  </a:moveTo>
                  <a:lnTo>
                    <a:pt x="15081" y="25629"/>
                  </a:lnTo>
                  <a:lnTo>
                    <a:pt x="24231" y="57703"/>
                  </a:lnTo>
                  <a:lnTo>
                    <a:pt x="35774" y="87287"/>
                  </a:lnTo>
                  <a:lnTo>
                    <a:pt x="41300" y="99913"/>
                  </a:lnTo>
                  <a:lnTo>
                    <a:pt x="53336" y="115153"/>
                  </a:lnTo>
                  <a:lnTo>
                    <a:pt x="76325" y="130454"/>
                  </a:lnTo>
                  <a:lnTo>
                    <a:pt x="90524" y="134167"/>
                  </a:lnTo>
                  <a:lnTo>
                    <a:pt x="100029" y="132919"/>
                  </a:lnTo>
                  <a:lnTo>
                    <a:pt x="109545" y="128925"/>
                  </a:lnTo>
                  <a:lnTo>
                    <a:pt x="133351" y="108955"/>
                  </a:lnTo>
                  <a:lnTo>
                    <a:pt x="138642" y="99754"/>
                  </a:lnTo>
                  <a:lnTo>
                    <a:pt x="147227" y="70463"/>
                  </a:lnTo>
                  <a:lnTo>
                    <a:pt x="149651" y="39382"/>
                  </a:lnTo>
                  <a:lnTo>
                    <a:pt x="149152" y="20097"/>
                  </a:lnTo>
                  <a:lnTo>
                    <a:pt x="143531" y="4270"/>
                  </a:lnTo>
                  <a:lnTo>
                    <a:pt x="143312" y="4434"/>
                  </a:lnTo>
                  <a:lnTo>
                    <a:pt x="142901" y="20721"/>
                  </a:lnTo>
                  <a:lnTo>
                    <a:pt x="148533" y="52970"/>
                  </a:lnTo>
                  <a:lnTo>
                    <a:pt x="151695" y="79459"/>
                  </a:lnTo>
                  <a:lnTo>
                    <a:pt x="159776" y="109533"/>
                  </a:lnTo>
                  <a:lnTo>
                    <a:pt x="167849" y="132819"/>
                  </a:lnTo>
                  <a:lnTo>
                    <a:pt x="176729" y="159043"/>
                  </a:lnTo>
                  <a:lnTo>
                    <a:pt x="185967" y="184457"/>
                  </a:lnTo>
                  <a:lnTo>
                    <a:pt x="195364" y="209774"/>
                  </a:lnTo>
                  <a:lnTo>
                    <a:pt x="204833" y="236902"/>
                  </a:lnTo>
                  <a:lnTo>
                    <a:pt x="212216" y="264833"/>
                  </a:lnTo>
                  <a:lnTo>
                    <a:pt x="218143" y="292329"/>
                  </a:lnTo>
                  <a:lnTo>
                    <a:pt x="223423" y="317778"/>
                  </a:lnTo>
                  <a:lnTo>
                    <a:pt x="227066" y="350626"/>
                  </a:lnTo>
                  <a:lnTo>
                    <a:pt x="224353" y="376675"/>
                  </a:lnTo>
                  <a:lnTo>
                    <a:pt x="214730" y="399474"/>
                  </a:lnTo>
                  <a:lnTo>
                    <a:pt x="198032" y="417518"/>
                  </a:lnTo>
                  <a:lnTo>
                    <a:pt x="184852" y="423688"/>
                  </a:lnTo>
                  <a:lnTo>
                    <a:pt x="171056" y="425637"/>
                  </a:lnTo>
                  <a:lnTo>
                    <a:pt x="140681" y="420421"/>
                  </a:lnTo>
                  <a:lnTo>
                    <a:pt x="122850" y="414660"/>
                  </a:lnTo>
                  <a:lnTo>
                    <a:pt x="94961" y="397235"/>
                  </a:lnTo>
                  <a:lnTo>
                    <a:pt x="67383" y="371523"/>
                  </a:lnTo>
                  <a:lnTo>
                    <a:pt x="44572" y="339122"/>
                  </a:lnTo>
                  <a:lnTo>
                    <a:pt x="32774" y="316085"/>
                  </a:lnTo>
                  <a:lnTo>
                    <a:pt x="20122" y="288384"/>
                  </a:lnTo>
                  <a:lnTo>
                    <a:pt x="5962" y="256368"/>
                  </a:lnTo>
                  <a:lnTo>
                    <a:pt x="0" y="242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9"/>
          <p:cNvGrpSpPr/>
          <p:nvPr/>
        </p:nvGrpSpPr>
        <p:grpSpPr>
          <a:xfrm>
            <a:off x="1259931" y="4221956"/>
            <a:ext cx="2118592" cy="1275670"/>
            <a:chOff x="1259931" y="4221956"/>
            <a:chExt cx="2118592" cy="1275670"/>
          </a:xfrm>
        </p:grpSpPr>
        <p:sp>
          <p:nvSpPr>
            <p:cNvPr id="23" name="SMARTInkShape-29"/>
            <p:cNvSpPr/>
            <p:nvPr/>
          </p:nvSpPr>
          <p:spPr>
            <a:xfrm>
              <a:off x="1621631" y="4329113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0"/>
            <p:cNvSpPr/>
            <p:nvPr/>
          </p:nvSpPr>
          <p:spPr>
            <a:xfrm>
              <a:off x="1678781" y="4471988"/>
              <a:ext cx="21433" cy="71438"/>
            </a:xfrm>
            <a:custGeom>
              <a:avLst/>
              <a:gdLst/>
              <a:ahLst/>
              <a:cxnLst/>
              <a:rect l="0" t="0" r="0" b="0"/>
              <a:pathLst>
                <a:path w="21433" h="71438">
                  <a:moveTo>
                    <a:pt x="0" y="0"/>
                  </a:moveTo>
                  <a:lnTo>
                    <a:pt x="0" y="19151"/>
                  </a:lnTo>
                  <a:lnTo>
                    <a:pt x="12357" y="50288"/>
                  </a:lnTo>
                  <a:lnTo>
                    <a:pt x="14223" y="58863"/>
                  </a:lnTo>
                  <a:lnTo>
                    <a:pt x="21432" y="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1"/>
            <p:cNvSpPr/>
            <p:nvPr/>
          </p:nvSpPr>
          <p:spPr>
            <a:xfrm>
              <a:off x="1421606" y="4422817"/>
              <a:ext cx="228601" cy="127753"/>
            </a:xfrm>
            <a:custGeom>
              <a:avLst/>
              <a:gdLst/>
              <a:ahLst/>
              <a:cxnLst/>
              <a:rect l="0" t="0" r="0" b="0"/>
              <a:pathLst>
                <a:path w="228601" h="127753">
                  <a:moveTo>
                    <a:pt x="0" y="13452"/>
                  </a:moveTo>
                  <a:lnTo>
                    <a:pt x="0" y="47601"/>
                  </a:lnTo>
                  <a:lnTo>
                    <a:pt x="2117" y="71703"/>
                  </a:lnTo>
                  <a:lnTo>
                    <a:pt x="9943" y="95602"/>
                  </a:lnTo>
                  <a:lnTo>
                    <a:pt x="21309" y="117084"/>
                  </a:lnTo>
                  <a:lnTo>
                    <a:pt x="22937" y="118259"/>
                  </a:lnTo>
                  <a:lnTo>
                    <a:pt x="24817" y="119042"/>
                  </a:lnTo>
                  <a:lnTo>
                    <a:pt x="26069" y="118770"/>
                  </a:lnTo>
                  <a:lnTo>
                    <a:pt x="26905" y="117795"/>
                  </a:lnTo>
                  <a:lnTo>
                    <a:pt x="28627" y="114596"/>
                  </a:lnTo>
                  <a:lnTo>
                    <a:pt x="33265" y="108331"/>
                  </a:lnTo>
                  <a:lnTo>
                    <a:pt x="34628" y="103775"/>
                  </a:lnTo>
                  <a:lnTo>
                    <a:pt x="32038" y="76470"/>
                  </a:lnTo>
                  <a:lnTo>
                    <a:pt x="33289" y="61303"/>
                  </a:lnTo>
                  <a:lnTo>
                    <a:pt x="31858" y="27696"/>
                  </a:lnTo>
                  <a:lnTo>
                    <a:pt x="34956" y="8681"/>
                  </a:lnTo>
                  <a:lnTo>
                    <a:pt x="36798" y="5509"/>
                  </a:lnTo>
                  <a:lnTo>
                    <a:pt x="39613" y="3394"/>
                  </a:lnTo>
                  <a:lnTo>
                    <a:pt x="49044" y="417"/>
                  </a:lnTo>
                  <a:lnTo>
                    <a:pt x="51746" y="0"/>
                  </a:lnTo>
                  <a:lnTo>
                    <a:pt x="54341" y="515"/>
                  </a:lnTo>
                  <a:lnTo>
                    <a:pt x="74722" y="12192"/>
                  </a:lnTo>
                  <a:lnTo>
                    <a:pt x="87580" y="24015"/>
                  </a:lnTo>
                  <a:lnTo>
                    <a:pt x="110223" y="57346"/>
                  </a:lnTo>
                  <a:lnTo>
                    <a:pt x="129648" y="88377"/>
                  </a:lnTo>
                  <a:lnTo>
                    <a:pt x="140584" y="111180"/>
                  </a:lnTo>
                  <a:lnTo>
                    <a:pt x="142741" y="126207"/>
                  </a:lnTo>
                  <a:lnTo>
                    <a:pt x="142874" y="93457"/>
                  </a:lnTo>
                  <a:lnTo>
                    <a:pt x="143669" y="62309"/>
                  </a:lnTo>
                  <a:lnTo>
                    <a:pt x="148529" y="47767"/>
                  </a:lnTo>
                  <a:lnTo>
                    <a:pt x="150151" y="39816"/>
                  </a:lnTo>
                  <a:lnTo>
                    <a:pt x="153517" y="33636"/>
                  </a:lnTo>
                  <a:lnTo>
                    <a:pt x="156320" y="31670"/>
                  </a:lnTo>
                  <a:lnTo>
                    <a:pt x="167055" y="28904"/>
                  </a:lnTo>
                  <a:lnTo>
                    <a:pt x="172936" y="28257"/>
                  </a:lnTo>
                  <a:lnTo>
                    <a:pt x="178196" y="30086"/>
                  </a:lnTo>
                  <a:lnTo>
                    <a:pt x="191833" y="41520"/>
                  </a:lnTo>
                  <a:lnTo>
                    <a:pt x="211731" y="73093"/>
                  </a:lnTo>
                  <a:lnTo>
                    <a:pt x="218222" y="87303"/>
                  </a:lnTo>
                  <a:lnTo>
                    <a:pt x="223384" y="118493"/>
                  </a:lnTo>
                  <a:lnTo>
                    <a:pt x="228600" y="127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2"/>
            <p:cNvSpPr/>
            <p:nvPr/>
          </p:nvSpPr>
          <p:spPr>
            <a:xfrm>
              <a:off x="1259931" y="4221956"/>
              <a:ext cx="125958" cy="371476"/>
            </a:xfrm>
            <a:custGeom>
              <a:avLst/>
              <a:gdLst/>
              <a:ahLst/>
              <a:cxnLst/>
              <a:rect l="0" t="0" r="0" b="0"/>
              <a:pathLst>
                <a:path w="125958" h="371476">
                  <a:moveTo>
                    <a:pt x="125957" y="0"/>
                  </a:moveTo>
                  <a:lnTo>
                    <a:pt x="110415" y="9888"/>
                  </a:lnTo>
                  <a:lnTo>
                    <a:pt x="102380" y="16301"/>
                  </a:lnTo>
                  <a:lnTo>
                    <a:pt x="76824" y="32133"/>
                  </a:lnTo>
                  <a:lnTo>
                    <a:pt x="52457" y="64350"/>
                  </a:lnTo>
                  <a:lnTo>
                    <a:pt x="33271" y="96678"/>
                  </a:lnTo>
                  <a:lnTo>
                    <a:pt x="17973" y="131392"/>
                  </a:lnTo>
                  <a:lnTo>
                    <a:pt x="8060" y="166813"/>
                  </a:lnTo>
                  <a:lnTo>
                    <a:pt x="889" y="202444"/>
                  </a:lnTo>
                  <a:lnTo>
                    <a:pt x="0" y="237342"/>
                  </a:lnTo>
                  <a:lnTo>
                    <a:pt x="8291" y="268938"/>
                  </a:lnTo>
                  <a:lnTo>
                    <a:pt x="17715" y="301495"/>
                  </a:lnTo>
                  <a:lnTo>
                    <a:pt x="41428" y="334633"/>
                  </a:lnTo>
                  <a:lnTo>
                    <a:pt x="65251" y="356525"/>
                  </a:lnTo>
                  <a:lnTo>
                    <a:pt x="90238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3"/>
            <p:cNvSpPr/>
            <p:nvPr/>
          </p:nvSpPr>
          <p:spPr>
            <a:xfrm>
              <a:off x="1721644" y="4314825"/>
              <a:ext cx="57151" cy="257176"/>
            </a:xfrm>
            <a:custGeom>
              <a:avLst/>
              <a:gdLst/>
              <a:ahLst/>
              <a:cxnLst/>
              <a:rect l="0" t="0" r="0" b="0"/>
              <a:pathLst>
                <a:path w="57151" h="257176">
                  <a:moveTo>
                    <a:pt x="0" y="0"/>
                  </a:moveTo>
                  <a:lnTo>
                    <a:pt x="2116" y="23313"/>
                  </a:lnTo>
                  <a:lnTo>
                    <a:pt x="8819" y="55267"/>
                  </a:lnTo>
                  <a:lnTo>
                    <a:pt x="16900" y="82257"/>
                  </a:lnTo>
                  <a:lnTo>
                    <a:pt x="25116" y="113272"/>
                  </a:lnTo>
                  <a:lnTo>
                    <a:pt x="29667" y="144687"/>
                  </a:lnTo>
                  <a:lnTo>
                    <a:pt x="36042" y="177014"/>
                  </a:lnTo>
                  <a:lnTo>
                    <a:pt x="45307" y="212589"/>
                  </a:lnTo>
                  <a:lnTo>
                    <a:pt x="55744" y="247081"/>
                  </a:lnTo>
                  <a:lnTo>
                    <a:pt x="5715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4"/>
            <p:cNvSpPr/>
            <p:nvPr/>
          </p:nvSpPr>
          <p:spPr>
            <a:xfrm>
              <a:off x="1835944" y="4314825"/>
              <a:ext cx="71438" cy="264320"/>
            </a:xfrm>
            <a:custGeom>
              <a:avLst/>
              <a:gdLst/>
              <a:ahLst/>
              <a:cxnLst/>
              <a:rect l="0" t="0" r="0" b="0"/>
              <a:pathLst>
                <a:path w="71438" h="264320">
                  <a:moveTo>
                    <a:pt x="0" y="0"/>
                  </a:moveTo>
                  <a:lnTo>
                    <a:pt x="4909" y="11407"/>
                  </a:lnTo>
                  <a:lnTo>
                    <a:pt x="7275" y="23576"/>
                  </a:lnTo>
                  <a:lnTo>
                    <a:pt x="19270" y="58155"/>
                  </a:lnTo>
                  <a:lnTo>
                    <a:pt x="27053" y="89021"/>
                  </a:lnTo>
                  <a:lnTo>
                    <a:pt x="38266" y="119422"/>
                  </a:lnTo>
                  <a:lnTo>
                    <a:pt x="46968" y="152418"/>
                  </a:lnTo>
                  <a:lnTo>
                    <a:pt x="54574" y="182656"/>
                  </a:lnTo>
                  <a:lnTo>
                    <a:pt x="61855" y="210930"/>
                  </a:lnTo>
                  <a:lnTo>
                    <a:pt x="70019" y="245794"/>
                  </a:lnTo>
                  <a:lnTo>
                    <a:pt x="71437" y="264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5"/>
            <p:cNvSpPr/>
            <p:nvPr/>
          </p:nvSpPr>
          <p:spPr>
            <a:xfrm>
              <a:off x="1943100" y="4436269"/>
              <a:ext cx="42864" cy="114301"/>
            </a:xfrm>
            <a:custGeom>
              <a:avLst/>
              <a:gdLst/>
              <a:ahLst/>
              <a:cxnLst/>
              <a:rect l="0" t="0" r="0" b="0"/>
              <a:pathLst>
                <a:path w="42864" h="114301">
                  <a:moveTo>
                    <a:pt x="0" y="0"/>
                  </a:moveTo>
                  <a:lnTo>
                    <a:pt x="0" y="9943"/>
                  </a:lnTo>
                  <a:lnTo>
                    <a:pt x="2117" y="14473"/>
                  </a:lnTo>
                  <a:lnTo>
                    <a:pt x="3792" y="16793"/>
                  </a:lnTo>
                  <a:lnTo>
                    <a:pt x="12651" y="51233"/>
                  </a:lnTo>
                  <a:lnTo>
                    <a:pt x="23911" y="82094"/>
                  </a:lnTo>
                  <a:lnTo>
                    <a:pt x="4286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6"/>
            <p:cNvSpPr/>
            <p:nvPr/>
          </p:nvSpPr>
          <p:spPr>
            <a:xfrm>
              <a:off x="1907381" y="4314825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7"/>
            <p:cNvSpPr/>
            <p:nvPr/>
          </p:nvSpPr>
          <p:spPr>
            <a:xfrm>
              <a:off x="2043549" y="4397540"/>
              <a:ext cx="235308" cy="160174"/>
            </a:xfrm>
            <a:custGeom>
              <a:avLst/>
              <a:gdLst/>
              <a:ahLst/>
              <a:cxnLst/>
              <a:rect l="0" t="0" r="0" b="0"/>
              <a:pathLst>
                <a:path w="235308" h="160174">
                  <a:moveTo>
                    <a:pt x="42426" y="53016"/>
                  </a:moveTo>
                  <a:lnTo>
                    <a:pt x="36723" y="59513"/>
                  </a:lnTo>
                  <a:lnTo>
                    <a:pt x="17780" y="84610"/>
                  </a:lnTo>
                  <a:lnTo>
                    <a:pt x="7013" y="97651"/>
                  </a:lnTo>
                  <a:lnTo>
                    <a:pt x="2874" y="106191"/>
                  </a:lnTo>
                  <a:lnTo>
                    <a:pt x="0" y="125527"/>
                  </a:lnTo>
                  <a:lnTo>
                    <a:pt x="1874" y="131017"/>
                  </a:lnTo>
                  <a:lnTo>
                    <a:pt x="9545" y="141008"/>
                  </a:lnTo>
                  <a:lnTo>
                    <a:pt x="16170" y="143717"/>
                  </a:lnTo>
                  <a:lnTo>
                    <a:pt x="29567" y="145457"/>
                  </a:lnTo>
                  <a:lnTo>
                    <a:pt x="41173" y="141966"/>
                  </a:lnTo>
                  <a:lnTo>
                    <a:pt x="47955" y="133824"/>
                  </a:lnTo>
                  <a:lnTo>
                    <a:pt x="52821" y="123062"/>
                  </a:lnTo>
                  <a:lnTo>
                    <a:pt x="56201" y="94598"/>
                  </a:lnTo>
                  <a:lnTo>
                    <a:pt x="48875" y="59991"/>
                  </a:lnTo>
                  <a:lnTo>
                    <a:pt x="38366" y="26007"/>
                  </a:lnTo>
                  <a:lnTo>
                    <a:pt x="35402" y="14410"/>
                  </a:lnTo>
                  <a:lnTo>
                    <a:pt x="31896" y="8606"/>
                  </a:lnTo>
                  <a:lnTo>
                    <a:pt x="31437" y="5947"/>
                  </a:lnTo>
                  <a:lnTo>
                    <a:pt x="31925" y="3381"/>
                  </a:lnTo>
                  <a:lnTo>
                    <a:pt x="33044" y="876"/>
                  </a:lnTo>
                  <a:lnTo>
                    <a:pt x="34584" y="0"/>
                  </a:lnTo>
                  <a:lnTo>
                    <a:pt x="36404" y="209"/>
                  </a:lnTo>
                  <a:lnTo>
                    <a:pt x="66561" y="15880"/>
                  </a:lnTo>
                  <a:lnTo>
                    <a:pt x="85352" y="34362"/>
                  </a:lnTo>
                  <a:lnTo>
                    <a:pt x="109109" y="66875"/>
                  </a:lnTo>
                  <a:lnTo>
                    <a:pt x="126036" y="90297"/>
                  </a:lnTo>
                  <a:lnTo>
                    <a:pt x="140904" y="125097"/>
                  </a:lnTo>
                  <a:lnTo>
                    <a:pt x="142209" y="127264"/>
                  </a:lnTo>
                  <a:lnTo>
                    <a:pt x="143873" y="128709"/>
                  </a:lnTo>
                  <a:lnTo>
                    <a:pt x="149248" y="131429"/>
                  </a:lnTo>
                  <a:lnTo>
                    <a:pt x="149483" y="127755"/>
                  </a:lnTo>
                  <a:lnTo>
                    <a:pt x="143095" y="99483"/>
                  </a:lnTo>
                  <a:lnTo>
                    <a:pt x="144685" y="73748"/>
                  </a:lnTo>
                  <a:lnTo>
                    <a:pt x="151269" y="39295"/>
                  </a:lnTo>
                  <a:lnTo>
                    <a:pt x="158363" y="17974"/>
                  </a:lnTo>
                  <a:lnTo>
                    <a:pt x="160199" y="15367"/>
                  </a:lnTo>
                  <a:lnTo>
                    <a:pt x="164355" y="12471"/>
                  </a:lnTo>
                  <a:lnTo>
                    <a:pt x="166575" y="11699"/>
                  </a:lnTo>
                  <a:lnTo>
                    <a:pt x="168848" y="11978"/>
                  </a:lnTo>
                  <a:lnTo>
                    <a:pt x="173491" y="14404"/>
                  </a:lnTo>
                  <a:lnTo>
                    <a:pt x="187848" y="28132"/>
                  </a:lnTo>
                  <a:lnTo>
                    <a:pt x="199151" y="48248"/>
                  </a:lnTo>
                  <a:lnTo>
                    <a:pt x="204950" y="60422"/>
                  </a:lnTo>
                  <a:lnTo>
                    <a:pt x="222382" y="89867"/>
                  </a:lnTo>
                  <a:lnTo>
                    <a:pt x="229519" y="122486"/>
                  </a:lnTo>
                  <a:lnTo>
                    <a:pt x="233592" y="138158"/>
                  </a:lnTo>
                  <a:lnTo>
                    <a:pt x="235307" y="160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8"/>
            <p:cNvSpPr/>
            <p:nvPr/>
          </p:nvSpPr>
          <p:spPr>
            <a:xfrm>
              <a:off x="2365120" y="4414915"/>
              <a:ext cx="95032" cy="171374"/>
            </a:xfrm>
            <a:custGeom>
              <a:avLst/>
              <a:gdLst/>
              <a:ahLst/>
              <a:cxnLst/>
              <a:rect l="0" t="0" r="0" b="0"/>
              <a:pathLst>
                <a:path w="95032" h="171374">
                  <a:moveTo>
                    <a:pt x="63755" y="14210"/>
                  </a:moveTo>
                  <a:lnTo>
                    <a:pt x="63755" y="511"/>
                  </a:lnTo>
                  <a:lnTo>
                    <a:pt x="55984" y="0"/>
                  </a:lnTo>
                  <a:lnTo>
                    <a:pt x="38919" y="726"/>
                  </a:lnTo>
                  <a:lnTo>
                    <a:pt x="15995" y="9867"/>
                  </a:lnTo>
                  <a:lnTo>
                    <a:pt x="5595" y="16716"/>
                  </a:lnTo>
                  <a:lnTo>
                    <a:pt x="2187" y="23526"/>
                  </a:lnTo>
                  <a:lnTo>
                    <a:pt x="0" y="37040"/>
                  </a:lnTo>
                  <a:lnTo>
                    <a:pt x="3413" y="48668"/>
                  </a:lnTo>
                  <a:lnTo>
                    <a:pt x="26211" y="76221"/>
                  </a:lnTo>
                  <a:lnTo>
                    <a:pt x="59819" y="109466"/>
                  </a:lnTo>
                  <a:lnTo>
                    <a:pt x="81586" y="128511"/>
                  </a:lnTo>
                  <a:lnTo>
                    <a:pt x="94000" y="143768"/>
                  </a:lnTo>
                  <a:lnTo>
                    <a:pt x="95031" y="146619"/>
                  </a:lnTo>
                  <a:lnTo>
                    <a:pt x="94924" y="149314"/>
                  </a:lnTo>
                  <a:lnTo>
                    <a:pt x="92689" y="154425"/>
                  </a:lnTo>
                  <a:lnTo>
                    <a:pt x="89050" y="159342"/>
                  </a:lnTo>
                  <a:lnTo>
                    <a:pt x="78746" y="166574"/>
                  </a:lnTo>
                  <a:lnTo>
                    <a:pt x="65639" y="169950"/>
                  </a:lnTo>
                  <a:lnTo>
                    <a:pt x="42324" y="171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9"/>
            <p:cNvSpPr/>
            <p:nvPr/>
          </p:nvSpPr>
          <p:spPr>
            <a:xfrm>
              <a:off x="2637683" y="4346723"/>
              <a:ext cx="333421" cy="387399"/>
            </a:xfrm>
            <a:custGeom>
              <a:avLst/>
              <a:gdLst/>
              <a:ahLst/>
              <a:cxnLst/>
              <a:rect l="0" t="0" r="0" b="0"/>
              <a:pathLst>
                <a:path w="333421" h="387399">
                  <a:moveTo>
                    <a:pt x="126948" y="110977"/>
                  </a:moveTo>
                  <a:lnTo>
                    <a:pt x="113213" y="110977"/>
                  </a:lnTo>
                  <a:lnTo>
                    <a:pt x="106821" y="113094"/>
                  </a:lnTo>
                  <a:lnTo>
                    <a:pt x="104005" y="114769"/>
                  </a:lnTo>
                  <a:lnTo>
                    <a:pt x="73686" y="119796"/>
                  </a:lnTo>
                  <a:lnTo>
                    <a:pt x="58032" y="124422"/>
                  </a:lnTo>
                  <a:lnTo>
                    <a:pt x="26170" y="144831"/>
                  </a:lnTo>
                  <a:lnTo>
                    <a:pt x="12863" y="158755"/>
                  </a:lnTo>
                  <a:lnTo>
                    <a:pt x="3892" y="172935"/>
                  </a:lnTo>
                  <a:lnTo>
                    <a:pt x="0" y="187190"/>
                  </a:lnTo>
                  <a:lnTo>
                    <a:pt x="1206" y="194591"/>
                  </a:lnTo>
                  <a:lnTo>
                    <a:pt x="6347" y="203220"/>
                  </a:lnTo>
                  <a:lnTo>
                    <a:pt x="8448" y="205810"/>
                  </a:lnTo>
                  <a:lnTo>
                    <a:pt x="15015" y="208687"/>
                  </a:lnTo>
                  <a:lnTo>
                    <a:pt x="18989" y="209455"/>
                  </a:lnTo>
                  <a:lnTo>
                    <a:pt x="35958" y="206742"/>
                  </a:lnTo>
                  <a:lnTo>
                    <a:pt x="52275" y="200912"/>
                  </a:lnTo>
                  <a:lnTo>
                    <a:pt x="81630" y="177185"/>
                  </a:lnTo>
                  <a:lnTo>
                    <a:pt x="92178" y="163226"/>
                  </a:lnTo>
                  <a:lnTo>
                    <a:pt x="102059" y="139378"/>
                  </a:lnTo>
                  <a:lnTo>
                    <a:pt x="105062" y="113649"/>
                  </a:lnTo>
                  <a:lnTo>
                    <a:pt x="99326" y="88601"/>
                  </a:lnTo>
                  <a:lnTo>
                    <a:pt x="96680" y="83040"/>
                  </a:lnTo>
                  <a:lnTo>
                    <a:pt x="94863" y="80446"/>
                  </a:lnTo>
                  <a:lnTo>
                    <a:pt x="94446" y="77923"/>
                  </a:lnTo>
                  <a:lnTo>
                    <a:pt x="94961" y="75447"/>
                  </a:lnTo>
                  <a:lnTo>
                    <a:pt x="96099" y="73003"/>
                  </a:lnTo>
                  <a:lnTo>
                    <a:pt x="98444" y="71374"/>
                  </a:lnTo>
                  <a:lnTo>
                    <a:pt x="111499" y="66642"/>
                  </a:lnTo>
                  <a:lnTo>
                    <a:pt x="123693" y="60534"/>
                  </a:lnTo>
                  <a:lnTo>
                    <a:pt x="152940" y="51359"/>
                  </a:lnTo>
                  <a:lnTo>
                    <a:pt x="184382" y="46813"/>
                  </a:lnTo>
                  <a:lnTo>
                    <a:pt x="211875" y="41254"/>
                  </a:lnTo>
                  <a:lnTo>
                    <a:pt x="243217" y="33786"/>
                  </a:lnTo>
                  <a:lnTo>
                    <a:pt x="278062" y="19559"/>
                  </a:lnTo>
                  <a:lnTo>
                    <a:pt x="311491" y="8870"/>
                  </a:lnTo>
                  <a:lnTo>
                    <a:pt x="328825" y="4024"/>
                  </a:lnTo>
                  <a:lnTo>
                    <a:pt x="330589" y="2369"/>
                  </a:lnTo>
                  <a:lnTo>
                    <a:pt x="331765" y="471"/>
                  </a:lnTo>
                  <a:lnTo>
                    <a:pt x="332549" y="0"/>
                  </a:lnTo>
                  <a:lnTo>
                    <a:pt x="333071" y="480"/>
                  </a:lnTo>
                  <a:lnTo>
                    <a:pt x="333420" y="1594"/>
                  </a:lnTo>
                  <a:lnTo>
                    <a:pt x="332859" y="2336"/>
                  </a:lnTo>
                  <a:lnTo>
                    <a:pt x="297420" y="23649"/>
                  </a:lnTo>
                  <a:lnTo>
                    <a:pt x="263927" y="47778"/>
                  </a:lnTo>
                  <a:lnTo>
                    <a:pt x="236150" y="69233"/>
                  </a:lnTo>
                  <a:lnTo>
                    <a:pt x="207811" y="96139"/>
                  </a:lnTo>
                  <a:lnTo>
                    <a:pt x="180100" y="128100"/>
                  </a:lnTo>
                  <a:lnTo>
                    <a:pt x="156455" y="158824"/>
                  </a:lnTo>
                  <a:lnTo>
                    <a:pt x="135955" y="192711"/>
                  </a:lnTo>
                  <a:lnTo>
                    <a:pt x="124943" y="227887"/>
                  </a:lnTo>
                  <a:lnTo>
                    <a:pt x="122121" y="263445"/>
                  </a:lnTo>
                  <a:lnTo>
                    <a:pt x="127546" y="298322"/>
                  </a:lnTo>
                  <a:lnTo>
                    <a:pt x="143529" y="329117"/>
                  </a:lnTo>
                  <a:lnTo>
                    <a:pt x="164141" y="356763"/>
                  </a:lnTo>
                  <a:lnTo>
                    <a:pt x="190003" y="374920"/>
                  </a:lnTo>
                  <a:lnTo>
                    <a:pt x="217774" y="384885"/>
                  </a:lnTo>
                  <a:lnTo>
                    <a:pt x="246111" y="387398"/>
                  </a:lnTo>
                  <a:lnTo>
                    <a:pt x="273028" y="382674"/>
                  </a:lnTo>
                  <a:lnTo>
                    <a:pt x="286064" y="375664"/>
                  </a:lnTo>
                  <a:lnTo>
                    <a:pt x="317970" y="340174"/>
                  </a:lnTo>
                  <a:lnTo>
                    <a:pt x="323353" y="332832"/>
                  </a:lnTo>
                  <a:lnTo>
                    <a:pt x="329333" y="314089"/>
                  </a:lnTo>
                  <a:lnTo>
                    <a:pt x="332699" y="283342"/>
                  </a:lnTo>
                  <a:lnTo>
                    <a:pt x="331899" y="263784"/>
                  </a:lnTo>
                  <a:lnTo>
                    <a:pt x="321730" y="234922"/>
                  </a:lnTo>
                  <a:lnTo>
                    <a:pt x="303195" y="207056"/>
                  </a:lnTo>
                  <a:lnTo>
                    <a:pt x="277153" y="184160"/>
                  </a:lnTo>
                  <a:lnTo>
                    <a:pt x="245449" y="166968"/>
                  </a:lnTo>
                  <a:lnTo>
                    <a:pt x="210122" y="151171"/>
                  </a:lnTo>
                  <a:lnTo>
                    <a:pt x="191242" y="146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0"/>
            <p:cNvSpPr/>
            <p:nvPr/>
          </p:nvSpPr>
          <p:spPr>
            <a:xfrm>
              <a:off x="1593057" y="4629150"/>
              <a:ext cx="134491" cy="270678"/>
            </a:xfrm>
            <a:custGeom>
              <a:avLst/>
              <a:gdLst/>
              <a:ahLst/>
              <a:cxnLst/>
              <a:rect l="0" t="0" r="0" b="0"/>
              <a:pathLst>
                <a:path w="134491" h="270678">
                  <a:moveTo>
                    <a:pt x="14287" y="0"/>
                  </a:moveTo>
                  <a:lnTo>
                    <a:pt x="9377" y="33395"/>
                  </a:lnTo>
                  <a:lnTo>
                    <a:pt x="7437" y="66624"/>
                  </a:lnTo>
                  <a:lnTo>
                    <a:pt x="3438" y="99027"/>
                  </a:lnTo>
                  <a:lnTo>
                    <a:pt x="1018" y="133764"/>
                  </a:lnTo>
                  <a:lnTo>
                    <a:pt x="301" y="165399"/>
                  </a:lnTo>
                  <a:lnTo>
                    <a:pt x="89" y="194880"/>
                  </a:lnTo>
                  <a:lnTo>
                    <a:pt x="11" y="227295"/>
                  </a:lnTo>
                  <a:lnTo>
                    <a:pt x="0" y="246395"/>
                  </a:lnTo>
                  <a:lnTo>
                    <a:pt x="793" y="224328"/>
                  </a:lnTo>
                  <a:lnTo>
                    <a:pt x="9942" y="192319"/>
                  </a:lnTo>
                  <a:lnTo>
                    <a:pt x="24835" y="160079"/>
                  </a:lnTo>
                  <a:lnTo>
                    <a:pt x="47759" y="131666"/>
                  </a:lnTo>
                  <a:lnTo>
                    <a:pt x="61952" y="120680"/>
                  </a:lnTo>
                  <a:lnTo>
                    <a:pt x="71455" y="117135"/>
                  </a:lnTo>
                  <a:lnTo>
                    <a:pt x="76211" y="116190"/>
                  </a:lnTo>
                  <a:lnTo>
                    <a:pt x="80970" y="117148"/>
                  </a:lnTo>
                  <a:lnTo>
                    <a:pt x="95252" y="126080"/>
                  </a:lnTo>
                  <a:lnTo>
                    <a:pt x="119062" y="147934"/>
                  </a:lnTo>
                  <a:lnTo>
                    <a:pt x="124353" y="161528"/>
                  </a:lnTo>
                  <a:lnTo>
                    <a:pt x="131543" y="192332"/>
                  </a:lnTo>
                  <a:lnTo>
                    <a:pt x="134490" y="214150"/>
                  </a:lnTo>
                  <a:lnTo>
                    <a:pt x="131571" y="235696"/>
                  </a:lnTo>
                  <a:lnTo>
                    <a:pt x="125678" y="249576"/>
                  </a:lnTo>
                  <a:lnTo>
                    <a:pt x="115113" y="262508"/>
                  </a:lnTo>
                  <a:lnTo>
                    <a:pt x="104342" y="267483"/>
                  </a:lnTo>
                  <a:lnTo>
                    <a:pt x="81817" y="270677"/>
                  </a:lnTo>
                  <a:lnTo>
                    <a:pt x="63135" y="267437"/>
                  </a:lnTo>
                  <a:lnTo>
                    <a:pt x="29118" y="253421"/>
                  </a:lnTo>
                  <a:lnTo>
                    <a:pt x="21431" y="25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1"/>
            <p:cNvSpPr/>
            <p:nvPr/>
          </p:nvSpPr>
          <p:spPr>
            <a:xfrm>
              <a:off x="1704690" y="4751474"/>
              <a:ext cx="152305" cy="144208"/>
            </a:xfrm>
            <a:custGeom>
              <a:avLst/>
              <a:gdLst/>
              <a:ahLst/>
              <a:cxnLst/>
              <a:rect l="0" t="0" r="0" b="0"/>
              <a:pathLst>
                <a:path w="152305" h="144208">
                  <a:moveTo>
                    <a:pt x="138398" y="70557"/>
                  </a:moveTo>
                  <a:lnTo>
                    <a:pt x="149789" y="58372"/>
                  </a:lnTo>
                  <a:lnTo>
                    <a:pt x="151827" y="51425"/>
                  </a:lnTo>
                  <a:lnTo>
                    <a:pt x="152304" y="46708"/>
                  </a:lnTo>
                  <a:lnTo>
                    <a:pt x="148780" y="35798"/>
                  </a:lnTo>
                  <a:lnTo>
                    <a:pt x="142708" y="26303"/>
                  </a:lnTo>
                  <a:lnTo>
                    <a:pt x="133963" y="23107"/>
                  </a:lnTo>
                  <a:lnTo>
                    <a:pt x="108947" y="21056"/>
                  </a:lnTo>
                  <a:lnTo>
                    <a:pt x="84339" y="24493"/>
                  </a:lnTo>
                  <a:lnTo>
                    <a:pt x="53283" y="38469"/>
                  </a:lnTo>
                  <a:lnTo>
                    <a:pt x="32216" y="52671"/>
                  </a:lnTo>
                  <a:lnTo>
                    <a:pt x="16361" y="71608"/>
                  </a:lnTo>
                  <a:lnTo>
                    <a:pt x="834" y="102622"/>
                  </a:lnTo>
                  <a:lnTo>
                    <a:pt x="0" y="112854"/>
                  </a:lnTo>
                  <a:lnTo>
                    <a:pt x="5932" y="132358"/>
                  </a:lnTo>
                  <a:lnTo>
                    <a:pt x="18670" y="139828"/>
                  </a:lnTo>
                  <a:lnTo>
                    <a:pt x="35973" y="144207"/>
                  </a:lnTo>
                  <a:lnTo>
                    <a:pt x="59102" y="142209"/>
                  </a:lnTo>
                  <a:lnTo>
                    <a:pt x="81036" y="135796"/>
                  </a:lnTo>
                  <a:lnTo>
                    <a:pt x="95441" y="128392"/>
                  </a:lnTo>
                  <a:lnTo>
                    <a:pt x="105547" y="117693"/>
                  </a:lnTo>
                  <a:lnTo>
                    <a:pt x="121166" y="83673"/>
                  </a:lnTo>
                  <a:lnTo>
                    <a:pt x="129026" y="50541"/>
                  </a:lnTo>
                  <a:lnTo>
                    <a:pt x="130960" y="19297"/>
                  </a:lnTo>
                  <a:lnTo>
                    <a:pt x="131123" y="9146"/>
                  </a:lnTo>
                  <a:lnTo>
                    <a:pt x="130373" y="5804"/>
                  </a:lnTo>
                  <a:lnTo>
                    <a:pt x="129079" y="3576"/>
                  </a:lnTo>
                  <a:lnTo>
                    <a:pt x="127423" y="2090"/>
                  </a:lnTo>
                  <a:lnTo>
                    <a:pt x="123466" y="440"/>
                  </a:lnTo>
                  <a:lnTo>
                    <a:pt x="121299" y="0"/>
                  </a:lnTo>
                  <a:lnTo>
                    <a:pt x="119855" y="500"/>
                  </a:lnTo>
                  <a:lnTo>
                    <a:pt x="118892" y="1628"/>
                  </a:lnTo>
                  <a:lnTo>
                    <a:pt x="118250" y="3173"/>
                  </a:lnTo>
                  <a:lnTo>
                    <a:pt x="117016" y="37206"/>
                  </a:lnTo>
                  <a:lnTo>
                    <a:pt x="117767" y="70869"/>
                  </a:lnTo>
                  <a:lnTo>
                    <a:pt x="126910" y="106317"/>
                  </a:lnTo>
                  <a:lnTo>
                    <a:pt x="138453" y="132113"/>
                  </a:lnTo>
                  <a:lnTo>
                    <a:pt x="145541" y="141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2"/>
            <p:cNvSpPr/>
            <p:nvPr/>
          </p:nvSpPr>
          <p:spPr>
            <a:xfrm>
              <a:off x="1900485" y="4758186"/>
              <a:ext cx="195891" cy="188294"/>
            </a:xfrm>
            <a:custGeom>
              <a:avLst/>
              <a:gdLst/>
              <a:ahLst/>
              <a:cxnLst/>
              <a:rect l="0" t="0" r="0" b="0"/>
              <a:pathLst>
                <a:path w="195891" h="188294">
                  <a:moveTo>
                    <a:pt x="71190" y="85277"/>
                  </a:moveTo>
                  <a:lnTo>
                    <a:pt x="76100" y="73870"/>
                  </a:lnTo>
                  <a:lnTo>
                    <a:pt x="82391" y="41688"/>
                  </a:lnTo>
                  <a:lnTo>
                    <a:pt x="80666" y="34683"/>
                  </a:lnTo>
                  <a:lnTo>
                    <a:pt x="75232" y="22484"/>
                  </a:lnTo>
                  <a:lnTo>
                    <a:pt x="68753" y="15565"/>
                  </a:lnTo>
                  <a:lnTo>
                    <a:pt x="51659" y="4655"/>
                  </a:lnTo>
                  <a:lnTo>
                    <a:pt x="37710" y="1064"/>
                  </a:lnTo>
                  <a:lnTo>
                    <a:pt x="23523" y="0"/>
                  </a:lnTo>
                  <a:lnTo>
                    <a:pt x="9265" y="3476"/>
                  </a:lnTo>
                  <a:lnTo>
                    <a:pt x="6094" y="5343"/>
                  </a:lnTo>
                  <a:lnTo>
                    <a:pt x="2571" y="9534"/>
                  </a:lnTo>
                  <a:lnTo>
                    <a:pt x="588" y="20148"/>
                  </a:lnTo>
                  <a:lnTo>
                    <a:pt x="0" y="37140"/>
                  </a:lnTo>
                  <a:lnTo>
                    <a:pt x="7411" y="61048"/>
                  </a:lnTo>
                  <a:lnTo>
                    <a:pt x="24137" y="92661"/>
                  </a:lnTo>
                  <a:lnTo>
                    <a:pt x="42728" y="126540"/>
                  </a:lnTo>
                  <a:lnTo>
                    <a:pt x="64855" y="162059"/>
                  </a:lnTo>
                  <a:lnTo>
                    <a:pt x="69313" y="173820"/>
                  </a:lnTo>
                  <a:lnTo>
                    <a:pt x="70356" y="179663"/>
                  </a:lnTo>
                  <a:lnTo>
                    <a:pt x="69840" y="182332"/>
                  </a:lnTo>
                  <a:lnTo>
                    <a:pt x="67150" y="187414"/>
                  </a:lnTo>
                  <a:lnTo>
                    <a:pt x="64528" y="188293"/>
                  </a:lnTo>
                  <a:lnTo>
                    <a:pt x="44767" y="184863"/>
                  </a:lnTo>
                  <a:lnTo>
                    <a:pt x="32317" y="178901"/>
                  </a:lnTo>
                  <a:lnTo>
                    <a:pt x="19367" y="167433"/>
                  </a:lnTo>
                  <a:lnTo>
                    <a:pt x="4903" y="148444"/>
                  </a:lnTo>
                  <a:lnTo>
                    <a:pt x="3980" y="144850"/>
                  </a:lnTo>
                  <a:lnTo>
                    <a:pt x="5071" y="136625"/>
                  </a:lnTo>
                  <a:lnTo>
                    <a:pt x="13940" y="123068"/>
                  </a:lnTo>
                  <a:lnTo>
                    <a:pt x="36863" y="105059"/>
                  </a:lnTo>
                  <a:lnTo>
                    <a:pt x="66438" y="90919"/>
                  </a:lnTo>
                  <a:lnTo>
                    <a:pt x="93330" y="77688"/>
                  </a:lnTo>
                  <a:lnTo>
                    <a:pt x="121406" y="65830"/>
                  </a:lnTo>
                  <a:lnTo>
                    <a:pt x="155546" y="50920"/>
                  </a:lnTo>
                  <a:lnTo>
                    <a:pt x="182838" y="38391"/>
                  </a:lnTo>
                  <a:lnTo>
                    <a:pt x="195136" y="25843"/>
                  </a:lnTo>
                  <a:lnTo>
                    <a:pt x="195890" y="23429"/>
                  </a:lnTo>
                  <a:lnTo>
                    <a:pt x="195598" y="21026"/>
                  </a:lnTo>
                  <a:lnTo>
                    <a:pt x="194610" y="18631"/>
                  </a:lnTo>
                  <a:lnTo>
                    <a:pt x="193158" y="17033"/>
                  </a:lnTo>
                  <a:lnTo>
                    <a:pt x="189427" y="15259"/>
                  </a:lnTo>
                  <a:lnTo>
                    <a:pt x="183006" y="16587"/>
                  </a:lnTo>
                  <a:lnTo>
                    <a:pt x="172583" y="21797"/>
                  </a:lnTo>
                  <a:lnTo>
                    <a:pt x="144671" y="47642"/>
                  </a:lnTo>
                  <a:lnTo>
                    <a:pt x="139567" y="59025"/>
                  </a:lnTo>
                  <a:lnTo>
                    <a:pt x="136290" y="85736"/>
                  </a:lnTo>
                  <a:lnTo>
                    <a:pt x="139515" y="106844"/>
                  </a:lnTo>
                  <a:lnTo>
                    <a:pt x="152625" y="133722"/>
                  </a:lnTo>
                  <a:lnTo>
                    <a:pt x="171203" y="16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3"/>
            <p:cNvSpPr/>
            <p:nvPr/>
          </p:nvSpPr>
          <p:spPr>
            <a:xfrm>
              <a:off x="2250876" y="4766859"/>
              <a:ext cx="154824" cy="274961"/>
            </a:xfrm>
            <a:custGeom>
              <a:avLst/>
              <a:gdLst/>
              <a:ahLst/>
              <a:cxnLst/>
              <a:rect l="0" t="0" r="0" b="0"/>
              <a:pathLst>
                <a:path w="154824" h="274961">
                  <a:moveTo>
                    <a:pt x="27980" y="83747"/>
                  </a:moveTo>
                  <a:lnTo>
                    <a:pt x="24188" y="87539"/>
                  </a:lnTo>
                  <a:lnTo>
                    <a:pt x="22326" y="91518"/>
                  </a:lnTo>
                  <a:lnTo>
                    <a:pt x="17131" y="125125"/>
                  </a:lnTo>
                  <a:lnTo>
                    <a:pt x="14372" y="155685"/>
                  </a:lnTo>
                  <a:lnTo>
                    <a:pt x="14688" y="182233"/>
                  </a:lnTo>
                  <a:lnTo>
                    <a:pt x="19387" y="217531"/>
                  </a:lnTo>
                  <a:lnTo>
                    <a:pt x="24342" y="247669"/>
                  </a:lnTo>
                  <a:lnTo>
                    <a:pt x="27886" y="274960"/>
                  </a:lnTo>
                  <a:lnTo>
                    <a:pt x="27972" y="252803"/>
                  </a:lnTo>
                  <a:lnTo>
                    <a:pt x="18160" y="219652"/>
                  </a:lnTo>
                  <a:lnTo>
                    <a:pt x="14223" y="187163"/>
                  </a:lnTo>
                  <a:lnTo>
                    <a:pt x="8382" y="151607"/>
                  </a:lnTo>
                  <a:lnTo>
                    <a:pt x="3924" y="125020"/>
                  </a:lnTo>
                  <a:lnTo>
                    <a:pt x="1414" y="99445"/>
                  </a:lnTo>
                  <a:lnTo>
                    <a:pt x="0" y="66967"/>
                  </a:lnTo>
                  <a:lnTo>
                    <a:pt x="1698" y="42263"/>
                  </a:lnTo>
                  <a:lnTo>
                    <a:pt x="5981" y="28003"/>
                  </a:lnTo>
                  <a:lnTo>
                    <a:pt x="13176" y="16374"/>
                  </a:lnTo>
                  <a:lnTo>
                    <a:pt x="26151" y="4695"/>
                  </a:lnTo>
                  <a:lnTo>
                    <a:pt x="35370" y="988"/>
                  </a:lnTo>
                  <a:lnTo>
                    <a:pt x="40050" y="0"/>
                  </a:lnTo>
                  <a:lnTo>
                    <a:pt x="58015" y="2400"/>
                  </a:lnTo>
                  <a:lnTo>
                    <a:pt x="78419" y="11931"/>
                  </a:lnTo>
                  <a:lnTo>
                    <a:pt x="107441" y="35077"/>
                  </a:lnTo>
                  <a:lnTo>
                    <a:pt x="131340" y="56362"/>
                  </a:lnTo>
                  <a:lnTo>
                    <a:pt x="147733" y="91596"/>
                  </a:lnTo>
                  <a:lnTo>
                    <a:pt x="154823" y="125338"/>
                  </a:lnTo>
                  <a:lnTo>
                    <a:pt x="151559" y="138215"/>
                  </a:lnTo>
                  <a:lnTo>
                    <a:pt x="136528" y="159418"/>
                  </a:lnTo>
                  <a:lnTo>
                    <a:pt x="119145" y="170285"/>
                  </a:lnTo>
                  <a:lnTo>
                    <a:pt x="87028" y="176159"/>
                  </a:lnTo>
                  <a:lnTo>
                    <a:pt x="64261" y="180361"/>
                  </a:lnTo>
                  <a:lnTo>
                    <a:pt x="41641" y="176491"/>
                  </a:lnTo>
                  <a:lnTo>
                    <a:pt x="6549" y="162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4"/>
            <p:cNvSpPr/>
            <p:nvPr/>
          </p:nvSpPr>
          <p:spPr>
            <a:xfrm>
              <a:off x="2395315" y="4795174"/>
              <a:ext cx="147861" cy="119727"/>
            </a:xfrm>
            <a:custGeom>
              <a:avLst/>
              <a:gdLst/>
              <a:ahLst/>
              <a:cxnLst/>
              <a:rect l="0" t="0" r="0" b="0"/>
              <a:pathLst>
                <a:path w="147861" h="119727">
                  <a:moveTo>
                    <a:pt x="133573" y="41145"/>
                  </a:moveTo>
                  <a:lnTo>
                    <a:pt x="133573" y="21295"/>
                  </a:lnTo>
                  <a:lnTo>
                    <a:pt x="113686" y="9909"/>
                  </a:lnTo>
                  <a:lnTo>
                    <a:pt x="89604" y="1402"/>
                  </a:lnTo>
                  <a:lnTo>
                    <a:pt x="68951" y="0"/>
                  </a:lnTo>
                  <a:lnTo>
                    <a:pt x="42756" y="6236"/>
                  </a:lnTo>
                  <a:lnTo>
                    <a:pt x="18267" y="18903"/>
                  </a:lnTo>
                  <a:lnTo>
                    <a:pt x="8771" y="29672"/>
                  </a:lnTo>
                  <a:lnTo>
                    <a:pt x="2699" y="41602"/>
                  </a:lnTo>
                  <a:lnTo>
                    <a:pt x="0" y="52196"/>
                  </a:lnTo>
                  <a:lnTo>
                    <a:pt x="2273" y="70877"/>
                  </a:lnTo>
                  <a:lnTo>
                    <a:pt x="11766" y="87702"/>
                  </a:lnTo>
                  <a:lnTo>
                    <a:pt x="24633" y="98948"/>
                  </a:lnTo>
                  <a:lnTo>
                    <a:pt x="42292" y="107308"/>
                  </a:lnTo>
                  <a:lnTo>
                    <a:pt x="62606" y="111020"/>
                  </a:lnTo>
                  <a:lnTo>
                    <a:pt x="74515" y="107654"/>
                  </a:lnTo>
                  <a:lnTo>
                    <a:pt x="95096" y="92559"/>
                  </a:lnTo>
                  <a:lnTo>
                    <a:pt x="105856" y="78956"/>
                  </a:lnTo>
                  <a:lnTo>
                    <a:pt x="110279" y="61080"/>
                  </a:lnTo>
                  <a:lnTo>
                    <a:pt x="111978" y="25733"/>
                  </a:lnTo>
                  <a:lnTo>
                    <a:pt x="109952" y="16303"/>
                  </a:lnTo>
                  <a:lnTo>
                    <a:pt x="105287" y="6062"/>
                  </a:lnTo>
                  <a:lnTo>
                    <a:pt x="105005" y="35971"/>
                  </a:lnTo>
                  <a:lnTo>
                    <a:pt x="110702" y="62171"/>
                  </a:lnTo>
                  <a:lnTo>
                    <a:pt x="117977" y="78419"/>
                  </a:lnTo>
                  <a:lnTo>
                    <a:pt x="147860" y="119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5"/>
            <p:cNvSpPr/>
            <p:nvPr/>
          </p:nvSpPr>
          <p:spPr>
            <a:xfrm>
              <a:off x="2571750" y="4822031"/>
              <a:ext cx="21432" cy="92870"/>
            </a:xfrm>
            <a:custGeom>
              <a:avLst/>
              <a:gdLst/>
              <a:ahLst/>
              <a:cxnLst/>
              <a:rect l="0" t="0" r="0" b="0"/>
              <a:pathLst>
                <a:path w="21432" h="92870">
                  <a:moveTo>
                    <a:pt x="0" y="0"/>
                  </a:moveTo>
                  <a:lnTo>
                    <a:pt x="794" y="13773"/>
                  </a:lnTo>
                  <a:lnTo>
                    <a:pt x="11391" y="45679"/>
                  </a:lnTo>
                  <a:lnTo>
                    <a:pt x="18943" y="79476"/>
                  </a:lnTo>
                  <a:lnTo>
                    <a:pt x="21431" y="92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6"/>
            <p:cNvSpPr/>
            <p:nvPr/>
          </p:nvSpPr>
          <p:spPr>
            <a:xfrm>
              <a:off x="2521744" y="4714875"/>
              <a:ext cx="14288" cy="7145"/>
            </a:xfrm>
            <a:custGeom>
              <a:avLst/>
              <a:gdLst/>
              <a:ahLst/>
              <a:cxnLst/>
              <a:rect l="0" t="0" r="0" b="0"/>
              <a:pathLst>
                <a:path w="14288" h="7145">
                  <a:moveTo>
                    <a:pt x="0" y="0"/>
                  </a:moveTo>
                  <a:lnTo>
                    <a:pt x="3792" y="3792"/>
                  </a:lnTo>
                  <a:lnTo>
                    <a:pt x="7771" y="5654"/>
                  </a:lnTo>
                  <a:lnTo>
                    <a:pt x="14287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7"/>
            <p:cNvSpPr/>
            <p:nvPr/>
          </p:nvSpPr>
          <p:spPr>
            <a:xfrm>
              <a:off x="2643482" y="4757738"/>
              <a:ext cx="56857" cy="142788"/>
            </a:xfrm>
            <a:custGeom>
              <a:avLst/>
              <a:gdLst/>
              <a:ahLst/>
              <a:cxnLst/>
              <a:rect l="0" t="0" r="0" b="0"/>
              <a:pathLst>
                <a:path w="56857" h="142788">
                  <a:moveTo>
                    <a:pt x="6849" y="135731"/>
                  </a:moveTo>
                  <a:lnTo>
                    <a:pt x="6849" y="142787"/>
                  </a:lnTo>
                  <a:lnTo>
                    <a:pt x="6849" y="139056"/>
                  </a:lnTo>
                  <a:lnTo>
                    <a:pt x="4733" y="135092"/>
                  </a:lnTo>
                  <a:lnTo>
                    <a:pt x="3057" y="132924"/>
                  </a:lnTo>
                  <a:lnTo>
                    <a:pt x="1195" y="126281"/>
                  </a:lnTo>
                  <a:lnTo>
                    <a:pt x="0" y="105289"/>
                  </a:lnTo>
                  <a:lnTo>
                    <a:pt x="5399" y="73308"/>
                  </a:lnTo>
                  <a:lnTo>
                    <a:pt x="10355" y="48964"/>
                  </a:lnTo>
                  <a:lnTo>
                    <a:pt x="16610" y="39489"/>
                  </a:lnTo>
                  <a:lnTo>
                    <a:pt x="26939" y="27575"/>
                  </a:lnTo>
                  <a:lnTo>
                    <a:pt x="34034" y="18605"/>
                  </a:lnTo>
                  <a:lnTo>
                    <a:pt x="568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8"/>
            <p:cNvSpPr/>
            <p:nvPr/>
          </p:nvSpPr>
          <p:spPr>
            <a:xfrm>
              <a:off x="2766267" y="4822031"/>
              <a:ext cx="125108" cy="178595"/>
            </a:xfrm>
            <a:custGeom>
              <a:avLst/>
              <a:gdLst/>
              <a:ahLst/>
              <a:cxnLst/>
              <a:rect l="0" t="0" r="0" b="0"/>
              <a:pathLst>
                <a:path w="125108" h="178595">
                  <a:moveTo>
                    <a:pt x="112664" y="0"/>
                  </a:moveTo>
                  <a:lnTo>
                    <a:pt x="78653" y="6482"/>
                  </a:lnTo>
                  <a:lnTo>
                    <a:pt x="51059" y="9130"/>
                  </a:lnTo>
                  <a:lnTo>
                    <a:pt x="16494" y="15952"/>
                  </a:lnTo>
                  <a:lnTo>
                    <a:pt x="6647" y="19808"/>
                  </a:lnTo>
                  <a:lnTo>
                    <a:pt x="3886" y="20349"/>
                  </a:lnTo>
                  <a:lnTo>
                    <a:pt x="2045" y="21504"/>
                  </a:lnTo>
                  <a:lnTo>
                    <a:pt x="818" y="23067"/>
                  </a:lnTo>
                  <a:lnTo>
                    <a:pt x="0" y="24903"/>
                  </a:lnTo>
                  <a:lnTo>
                    <a:pt x="249" y="26921"/>
                  </a:lnTo>
                  <a:lnTo>
                    <a:pt x="2641" y="31279"/>
                  </a:lnTo>
                  <a:lnTo>
                    <a:pt x="8451" y="38196"/>
                  </a:lnTo>
                  <a:lnTo>
                    <a:pt x="38320" y="52396"/>
                  </a:lnTo>
                  <a:lnTo>
                    <a:pt x="73897" y="66412"/>
                  </a:lnTo>
                  <a:lnTo>
                    <a:pt x="105253" y="93055"/>
                  </a:lnTo>
                  <a:lnTo>
                    <a:pt x="120725" y="111955"/>
                  </a:lnTo>
                  <a:lnTo>
                    <a:pt x="125107" y="126217"/>
                  </a:lnTo>
                  <a:lnTo>
                    <a:pt x="124015" y="133619"/>
                  </a:lnTo>
                  <a:lnTo>
                    <a:pt x="120090" y="140349"/>
                  </a:lnTo>
                  <a:lnTo>
                    <a:pt x="113054" y="148632"/>
                  </a:lnTo>
                  <a:lnTo>
                    <a:pt x="84990" y="161181"/>
                  </a:lnTo>
                  <a:lnTo>
                    <a:pt x="52281" y="173734"/>
                  </a:lnTo>
                  <a:lnTo>
                    <a:pt x="41227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9"/>
            <p:cNvSpPr/>
            <p:nvPr/>
          </p:nvSpPr>
          <p:spPr>
            <a:xfrm>
              <a:off x="2579025" y="5007769"/>
              <a:ext cx="28445" cy="221457"/>
            </a:xfrm>
            <a:custGeom>
              <a:avLst/>
              <a:gdLst/>
              <a:ahLst/>
              <a:cxnLst/>
              <a:rect l="0" t="0" r="0" b="0"/>
              <a:pathLst>
                <a:path w="28445" h="221457">
                  <a:moveTo>
                    <a:pt x="7013" y="0"/>
                  </a:moveTo>
                  <a:lnTo>
                    <a:pt x="6219" y="12200"/>
                  </a:lnTo>
                  <a:lnTo>
                    <a:pt x="531" y="41424"/>
                  </a:lnTo>
                  <a:lnTo>
                    <a:pt x="0" y="75152"/>
                  </a:lnTo>
                  <a:lnTo>
                    <a:pt x="2024" y="106140"/>
                  </a:lnTo>
                  <a:lnTo>
                    <a:pt x="5534" y="135430"/>
                  </a:lnTo>
                  <a:lnTo>
                    <a:pt x="10513" y="169979"/>
                  </a:lnTo>
                  <a:lnTo>
                    <a:pt x="19987" y="204240"/>
                  </a:lnTo>
                  <a:lnTo>
                    <a:pt x="22833" y="211953"/>
                  </a:lnTo>
                  <a:lnTo>
                    <a:pt x="28444" y="22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0"/>
            <p:cNvSpPr/>
            <p:nvPr/>
          </p:nvSpPr>
          <p:spPr>
            <a:xfrm>
              <a:off x="2688364" y="5076180"/>
              <a:ext cx="312012" cy="160190"/>
            </a:xfrm>
            <a:custGeom>
              <a:avLst/>
              <a:gdLst/>
              <a:ahLst/>
              <a:cxnLst/>
              <a:rect l="0" t="0" r="0" b="0"/>
              <a:pathLst>
                <a:path w="312012" h="160190">
                  <a:moveTo>
                    <a:pt x="33405" y="24458"/>
                  </a:moveTo>
                  <a:lnTo>
                    <a:pt x="29612" y="24458"/>
                  </a:lnTo>
                  <a:lnTo>
                    <a:pt x="25634" y="26574"/>
                  </a:lnTo>
                  <a:lnTo>
                    <a:pt x="23462" y="28250"/>
                  </a:lnTo>
                  <a:lnTo>
                    <a:pt x="21048" y="32228"/>
                  </a:lnTo>
                  <a:lnTo>
                    <a:pt x="19182" y="36642"/>
                  </a:lnTo>
                  <a:lnTo>
                    <a:pt x="2892" y="61289"/>
                  </a:lnTo>
                  <a:lnTo>
                    <a:pt x="0" y="71519"/>
                  </a:lnTo>
                  <a:lnTo>
                    <a:pt x="831" y="81357"/>
                  </a:lnTo>
                  <a:lnTo>
                    <a:pt x="8712" y="115815"/>
                  </a:lnTo>
                  <a:lnTo>
                    <a:pt x="16080" y="125385"/>
                  </a:lnTo>
                  <a:lnTo>
                    <a:pt x="38395" y="140632"/>
                  </a:lnTo>
                  <a:lnTo>
                    <a:pt x="52522" y="144340"/>
                  </a:lnTo>
                  <a:lnTo>
                    <a:pt x="62970" y="145438"/>
                  </a:lnTo>
                  <a:lnTo>
                    <a:pt x="74885" y="141972"/>
                  </a:lnTo>
                  <a:lnTo>
                    <a:pt x="77727" y="139313"/>
                  </a:lnTo>
                  <a:lnTo>
                    <a:pt x="80885" y="132125"/>
                  </a:lnTo>
                  <a:lnTo>
                    <a:pt x="82663" y="115361"/>
                  </a:lnTo>
                  <a:lnTo>
                    <a:pt x="77560" y="83453"/>
                  </a:lnTo>
                  <a:lnTo>
                    <a:pt x="66599" y="49924"/>
                  </a:lnTo>
                  <a:lnTo>
                    <a:pt x="48493" y="14251"/>
                  </a:lnTo>
                  <a:lnTo>
                    <a:pt x="44608" y="8545"/>
                  </a:lnTo>
                  <a:lnTo>
                    <a:pt x="44049" y="5911"/>
                  </a:lnTo>
                  <a:lnTo>
                    <a:pt x="44470" y="3362"/>
                  </a:lnTo>
                  <a:lnTo>
                    <a:pt x="45544" y="869"/>
                  </a:lnTo>
                  <a:lnTo>
                    <a:pt x="47847" y="0"/>
                  </a:lnTo>
                  <a:lnTo>
                    <a:pt x="54640" y="1152"/>
                  </a:lnTo>
                  <a:lnTo>
                    <a:pt x="85014" y="12805"/>
                  </a:lnTo>
                  <a:lnTo>
                    <a:pt x="112303" y="28624"/>
                  </a:lnTo>
                  <a:lnTo>
                    <a:pt x="143954" y="60725"/>
                  </a:lnTo>
                  <a:lnTo>
                    <a:pt x="168955" y="95967"/>
                  </a:lnTo>
                  <a:lnTo>
                    <a:pt x="176993" y="109421"/>
                  </a:lnTo>
                  <a:lnTo>
                    <a:pt x="190322" y="144854"/>
                  </a:lnTo>
                  <a:lnTo>
                    <a:pt x="190458" y="145435"/>
                  </a:lnTo>
                  <a:lnTo>
                    <a:pt x="186742" y="145763"/>
                  </a:lnTo>
                  <a:lnTo>
                    <a:pt x="185636" y="145015"/>
                  </a:lnTo>
                  <a:lnTo>
                    <a:pt x="184899" y="143723"/>
                  </a:lnTo>
                  <a:lnTo>
                    <a:pt x="183715" y="135946"/>
                  </a:lnTo>
                  <a:lnTo>
                    <a:pt x="184275" y="121063"/>
                  </a:lnTo>
                  <a:lnTo>
                    <a:pt x="193374" y="98141"/>
                  </a:lnTo>
                  <a:lnTo>
                    <a:pt x="207027" y="80100"/>
                  </a:lnTo>
                  <a:lnTo>
                    <a:pt x="219786" y="68990"/>
                  </a:lnTo>
                  <a:lnTo>
                    <a:pt x="234527" y="58125"/>
                  </a:lnTo>
                  <a:lnTo>
                    <a:pt x="238130" y="57221"/>
                  </a:lnTo>
                  <a:lnTo>
                    <a:pt x="246367" y="58334"/>
                  </a:lnTo>
                  <a:lnTo>
                    <a:pt x="256137" y="63423"/>
                  </a:lnTo>
                  <a:lnTo>
                    <a:pt x="271433" y="76921"/>
                  </a:lnTo>
                  <a:lnTo>
                    <a:pt x="290576" y="110372"/>
                  </a:lnTo>
                  <a:lnTo>
                    <a:pt x="307248" y="143531"/>
                  </a:lnTo>
                  <a:lnTo>
                    <a:pt x="312011" y="160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1"/>
            <p:cNvSpPr/>
            <p:nvPr/>
          </p:nvSpPr>
          <p:spPr>
            <a:xfrm>
              <a:off x="3014663" y="5080715"/>
              <a:ext cx="162574" cy="416911"/>
            </a:xfrm>
            <a:custGeom>
              <a:avLst/>
              <a:gdLst/>
              <a:ahLst/>
              <a:cxnLst/>
              <a:rect l="0" t="0" r="0" b="0"/>
              <a:pathLst>
                <a:path w="162574" h="416911">
                  <a:moveTo>
                    <a:pt x="128587" y="69929"/>
                  </a:moveTo>
                  <a:lnTo>
                    <a:pt x="122090" y="53613"/>
                  </a:lnTo>
                  <a:lnTo>
                    <a:pt x="110576" y="36397"/>
                  </a:lnTo>
                  <a:lnTo>
                    <a:pt x="107088" y="29625"/>
                  </a:lnTo>
                  <a:lnTo>
                    <a:pt x="96200" y="17682"/>
                  </a:lnTo>
                  <a:lnTo>
                    <a:pt x="73630" y="3586"/>
                  </a:lnTo>
                  <a:lnTo>
                    <a:pt x="59475" y="0"/>
                  </a:lnTo>
                  <a:lnTo>
                    <a:pt x="49981" y="1279"/>
                  </a:lnTo>
                  <a:lnTo>
                    <a:pt x="45227" y="2731"/>
                  </a:lnTo>
                  <a:lnTo>
                    <a:pt x="37828" y="8577"/>
                  </a:lnTo>
                  <a:lnTo>
                    <a:pt x="26610" y="25266"/>
                  </a:lnTo>
                  <a:lnTo>
                    <a:pt x="22965" y="39145"/>
                  </a:lnTo>
                  <a:lnTo>
                    <a:pt x="24229" y="48573"/>
                  </a:lnTo>
                  <a:lnTo>
                    <a:pt x="28231" y="58056"/>
                  </a:lnTo>
                  <a:lnTo>
                    <a:pt x="48206" y="81840"/>
                  </a:lnTo>
                  <a:lnTo>
                    <a:pt x="72458" y="100467"/>
                  </a:lnTo>
                  <a:lnTo>
                    <a:pt x="80093" y="103345"/>
                  </a:lnTo>
                  <a:lnTo>
                    <a:pt x="84351" y="104113"/>
                  </a:lnTo>
                  <a:lnTo>
                    <a:pt x="91200" y="102849"/>
                  </a:lnTo>
                  <a:lnTo>
                    <a:pt x="99517" y="97674"/>
                  </a:lnTo>
                  <a:lnTo>
                    <a:pt x="104555" y="92579"/>
                  </a:lnTo>
                  <a:lnTo>
                    <a:pt x="111853" y="82373"/>
                  </a:lnTo>
                  <a:lnTo>
                    <a:pt x="118249" y="77849"/>
                  </a:lnTo>
                  <a:lnTo>
                    <a:pt x="121023" y="71129"/>
                  </a:lnTo>
                  <a:lnTo>
                    <a:pt x="121163" y="71522"/>
                  </a:lnTo>
                  <a:lnTo>
                    <a:pt x="121318" y="74077"/>
                  </a:lnTo>
                  <a:lnTo>
                    <a:pt x="123504" y="77858"/>
                  </a:lnTo>
                  <a:lnTo>
                    <a:pt x="125199" y="79977"/>
                  </a:lnTo>
                  <a:lnTo>
                    <a:pt x="130257" y="109088"/>
                  </a:lnTo>
                  <a:lnTo>
                    <a:pt x="138442" y="144427"/>
                  </a:lnTo>
                  <a:lnTo>
                    <a:pt x="145353" y="180109"/>
                  </a:lnTo>
                  <a:lnTo>
                    <a:pt x="150062" y="204887"/>
                  </a:lnTo>
                  <a:lnTo>
                    <a:pt x="154800" y="229923"/>
                  </a:lnTo>
                  <a:lnTo>
                    <a:pt x="159552" y="256925"/>
                  </a:lnTo>
                  <a:lnTo>
                    <a:pt x="162193" y="282684"/>
                  </a:lnTo>
                  <a:lnTo>
                    <a:pt x="162573" y="307362"/>
                  </a:lnTo>
                  <a:lnTo>
                    <a:pt x="158324" y="342774"/>
                  </a:lnTo>
                  <a:lnTo>
                    <a:pt x="151245" y="372934"/>
                  </a:lnTo>
                  <a:lnTo>
                    <a:pt x="135032" y="402743"/>
                  </a:lnTo>
                  <a:lnTo>
                    <a:pt x="130503" y="408486"/>
                  </a:lnTo>
                  <a:lnTo>
                    <a:pt x="119120" y="414867"/>
                  </a:lnTo>
                  <a:lnTo>
                    <a:pt x="106917" y="416910"/>
                  </a:lnTo>
                  <a:lnTo>
                    <a:pt x="96202" y="415172"/>
                  </a:lnTo>
                  <a:lnTo>
                    <a:pt x="73659" y="402146"/>
                  </a:lnTo>
                  <a:lnTo>
                    <a:pt x="39185" y="366592"/>
                  </a:lnTo>
                  <a:lnTo>
                    <a:pt x="15442" y="334992"/>
                  </a:lnTo>
                  <a:lnTo>
                    <a:pt x="0" y="312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2"/>
            <p:cNvSpPr/>
            <p:nvPr/>
          </p:nvSpPr>
          <p:spPr>
            <a:xfrm>
              <a:off x="3107531" y="4757738"/>
              <a:ext cx="270992" cy="664369"/>
            </a:xfrm>
            <a:custGeom>
              <a:avLst/>
              <a:gdLst/>
              <a:ahLst/>
              <a:cxnLst/>
              <a:rect l="0" t="0" r="0" b="0"/>
              <a:pathLst>
                <a:path w="270992" h="664369">
                  <a:moveTo>
                    <a:pt x="0" y="0"/>
                  </a:moveTo>
                  <a:lnTo>
                    <a:pt x="33622" y="23678"/>
                  </a:lnTo>
                  <a:lnTo>
                    <a:pt x="61352" y="47921"/>
                  </a:lnTo>
                  <a:lnTo>
                    <a:pt x="83624" y="69717"/>
                  </a:lnTo>
                  <a:lnTo>
                    <a:pt x="111514" y="101629"/>
                  </a:lnTo>
                  <a:lnTo>
                    <a:pt x="126730" y="120140"/>
                  </a:lnTo>
                  <a:lnTo>
                    <a:pt x="141637" y="140418"/>
                  </a:lnTo>
                  <a:lnTo>
                    <a:pt x="156337" y="161875"/>
                  </a:lnTo>
                  <a:lnTo>
                    <a:pt x="170900" y="184116"/>
                  </a:lnTo>
                  <a:lnTo>
                    <a:pt x="184577" y="207675"/>
                  </a:lnTo>
                  <a:lnTo>
                    <a:pt x="197664" y="232112"/>
                  </a:lnTo>
                  <a:lnTo>
                    <a:pt x="210358" y="257135"/>
                  </a:lnTo>
                  <a:lnTo>
                    <a:pt x="221994" y="282549"/>
                  </a:lnTo>
                  <a:lnTo>
                    <a:pt x="232928" y="308222"/>
                  </a:lnTo>
                  <a:lnTo>
                    <a:pt x="243392" y="334069"/>
                  </a:lnTo>
                  <a:lnTo>
                    <a:pt x="251955" y="359237"/>
                  </a:lnTo>
                  <a:lnTo>
                    <a:pt x="259251" y="383954"/>
                  </a:lnTo>
                  <a:lnTo>
                    <a:pt x="265703" y="408369"/>
                  </a:lnTo>
                  <a:lnTo>
                    <a:pt x="269210" y="431789"/>
                  </a:lnTo>
                  <a:lnTo>
                    <a:pt x="270755" y="454547"/>
                  </a:lnTo>
                  <a:lnTo>
                    <a:pt x="270991" y="476862"/>
                  </a:lnTo>
                  <a:lnTo>
                    <a:pt x="268767" y="497296"/>
                  </a:lnTo>
                  <a:lnTo>
                    <a:pt x="264903" y="516474"/>
                  </a:lnTo>
                  <a:lnTo>
                    <a:pt x="252672" y="551806"/>
                  </a:lnTo>
                  <a:lnTo>
                    <a:pt x="234008" y="583384"/>
                  </a:lnTo>
                  <a:lnTo>
                    <a:pt x="212483" y="609061"/>
                  </a:lnTo>
                  <a:lnTo>
                    <a:pt x="182285" y="639250"/>
                  </a:lnTo>
                  <a:lnTo>
                    <a:pt x="157163" y="664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53"/>
          <p:cNvSpPr/>
          <p:nvPr/>
        </p:nvSpPr>
        <p:spPr>
          <a:xfrm>
            <a:off x="4907756" y="4344812"/>
            <a:ext cx="48893" cy="69598"/>
          </a:xfrm>
          <a:custGeom>
            <a:avLst/>
            <a:gdLst/>
            <a:ahLst/>
            <a:cxnLst/>
            <a:rect l="0" t="0" r="0" b="0"/>
            <a:pathLst>
              <a:path w="48893" h="69598">
                <a:moveTo>
                  <a:pt x="21432" y="12876"/>
                </a:moveTo>
                <a:lnTo>
                  <a:pt x="17639" y="16668"/>
                </a:lnTo>
                <a:lnTo>
                  <a:pt x="15777" y="20646"/>
                </a:lnTo>
                <a:lnTo>
                  <a:pt x="14299" y="55612"/>
                </a:lnTo>
                <a:lnTo>
                  <a:pt x="14296" y="58035"/>
                </a:lnTo>
                <a:lnTo>
                  <a:pt x="16408" y="62845"/>
                </a:lnTo>
                <a:lnTo>
                  <a:pt x="18082" y="65238"/>
                </a:lnTo>
                <a:lnTo>
                  <a:pt x="19198" y="66040"/>
                </a:lnTo>
                <a:lnTo>
                  <a:pt x="19942" y="65781"/>
                </a:lnTo>
                <a:lnTo>
                  <a:pt x="20439" y="64815"/>
                </a:lnTo>
                <a:lnTo>
                  <a:pt x="21563" y="64170"/>
                </a:lnTo>
                <a:lnTo>
                  <a:pt x="26939" y="62470"/>
                </a:lnTo>
                <a:lnTo>
                  <a:pt x="31287" y="59259"/>
                </a:lnTo>
                <a:lnTo>
                  <a:pt x="38199" y="49197"/>
                </a:lnTo>
                <a:lnTo>
                  <a:pt x="48892" y="24859"/>
                </a:lnTo>
                <a:lnTo>
                  <a:pt x="48470" y="22452"/>
                </a:lnTo>
                <a:lnTo>
                  <a:pt x="44206" y="12886"/>
                </a:lnTo>
                <a:lnTo>
                  <a:pt x="43758" y="10501"/>
                </a:lnTo>
                <a:lnTo>
                  <a:pt x="39336" y="3352"/>
                </a:lnTo>
                <a:lnTo>
                  <a:pt x="35210" y="706"/>
                </a:lnTo>
                <a:lnTo>
                  <a:pt x="32998" y="0"/>
                </a:lnTo>
                <a:lnTo>
                  <a:pt x="30730" y="323"/>
                </a:lnTo>
                <a:lnTo>
                  <a:pt x="26093" y="2799"/>
                </a:lnTo>
                <a:lnTo>
                  <a:pt x="15228" y="12447"/>
                </a:lnTo>
                <a:lnTo>
                  <a:pt x="10737" y="20887"/>
                </a:lnTo>
                <a:lnTo>
                  <a:pt x="535" y="55133"/>
                </a:lnTo>
                <a:lnTo>
                  <a:pt x="32" y="68579"/>
                </a:lnTo>
                <a:lnTo>
                  <a:pt x="815" y="69061"/>
                </a:lnTo>
                <a:lnTo>
                  <a:pt x="3802" y="69597"/>
                </a:lnTo>
                <a:lnTo>
                  <a:pt x="4915" y="68946"/>
                </a:lnTo>
                <a:lnTo>
                  <a:pt x="5659" y="67718"/>
                </a:lnTo>
                <a:lnTo>
                  <a:pt x="6153" y="66106"/>
                </a:lnTo>
                <a:lnTo>
                  <a:pt x="17000" y="53221"/>
                </a:lnTo>
                <a:lnTo>
                  <a:pt x="25465" y="43805"/>
                </a:lnTo>
                <a:lnTo>
                  <a:pt x="27654" y="36680"/>
                </a:lnTo>
                <a:lnTo>
                  <a:pt x="28454" y="28573"/>
                </a:lnTo>
                <a:lnTo>
                  <a:pt x="28539" y="31373"/>
                </a:lnTo>
                <a:lnTo>
                  <a:pt x="27757" y="32351"/>
                </a:lnTo>
                <a:lnTo>
                  <a:pt x="24772" y="33438"/>
                </a:lnTo>
                <a:lnTo>
                  <a:pt x="16388" y="34929"/>
                </a:lnTo>
                <a:lnTo>
                  <a:pt x="8518" y="40435"/>
                </a:lnTo>
                <a:lnTo>
                  <a:pt x="0" y="414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Shape-54"/>
          <p:cNvSpPr/>
          <p:nvPr/>
        </p:nvSpPr>
        <p:spPr>
          <a:xfrm>
            <a:off x="650491" y="4007644"/>
            <a:ext cx="85316" cy="106935"/>
          </a:xfrm>
          <a:custGeom>
            <a:avLst/>
            <a:gdLst/>
            <a:ahLst/>
            <a:cxnLst/>
            <a:rect l="0" t="0" r="0" b="0"/>
            <a:pathLst>
              <a:path w="85316" h="106935">
                <a:moveTo>
                  <a:pt x="85315" y="0"/>
                </a:moveTo>
                <a:lnTo>
                  <a:pt x="81523" y="3792"/>
                </a:lnTo>
                <a:lnTo>
                  <a:pt x="77544" y="5654"/>
                </a:lnTo>
                <a:lnTo>
                  <a:pt x="75372" y="6151"/>
                </a:lnTo>
                <a:lnTo>
                  <a:pt x="73924" y="7275"/>
                </a:lnTo>
                <a:lnTo>
                  <a:pt x="54802" y="32756"/>
                </a:lnTo>
                <a:lnTo>
                  <a:pt x="45144" y="66101"/>
                </a:lnTo>
                <a:lnTo>
                  <a:pt x="42523" y="101453"/>
                </a:lnTo>
                <a:lnTo>
                  <a:pt x="42484" y="104621"/>
                </a:lnTo>
                <a:lnTo>
                  <a:pt x="43267" y="105466"/>
                </a:lnTo>
                <a:lnTo>
                  <a:pt x="48606" y="106934"/>
                </a:lnTo>
                <a:lnTo>
                  <a:pt x="48936" y="106214"/>
                </a:lnTo>
                <a:lnTo>
                  <a:pt x="49589" y="72664"/>
                </a:lnTo>
                <a:lnTo>
                  <a:pt x="43892" y="54540"/>
                </a:lnTo>
                <a:lnTo>
                  <a:pt x="30654" y="19969"/>
                </a:lnTo>
                <a:lnTo>
                  <a:pt x="28903" y="15177"/>
                </a:lnTo>
                <a:lnTo>
                  <a:pt x="28493" y="11243"/>
                </a:lnTo>
                <a:lnTo>
                  <a:pt x="27590" y="10670"/>
                </a:lnTo>
                <a:lnTo>
                  <a:pt x="26194" y="11082"/>
                </a:lnTo>
                <a:lnTo>
                  <a:pt x="24470" y="12151"/>
                </a:lnTo>
                <a:lnTo>
                  <a:pt x="23320" y="13657"/>
                </a:lnTo>
                <a:lnTo>
                  <a:pt x="19359" y="21777"/>
                </a:lnTo>
                <a:lnTo>
                  <a:pt x="17532" y="24043"/>
                </a:lnTo>
                <a:lnTo>
                  <a:pt x="6588" y="50595"/>
                </a:lnTo>
                <a:lnTo>
                  <a:pt x="2700" y="55030"/>
                </a:lnTo>
                <a:lnTo>
                  <a:pt x="0" y="62917"/>
                </a:lnTo>
                <a:lnTo>
                  <a:pt x="1889" y="61565"/>
                </a:lnTo>
                <a:lnTo>
                  <a:pt x="3504" y="60093"/>
                </a:lnTo>
                <a:lnTo>
                  <a:pt x="5298" y="56341"/>
                </a:lnTo>
                <a:lnTo>
                  <a:pt x="10442" y="36641"/>
                </a:lnTo>
                <a:lnTo>
                  <a:pt x="21196" y="21866"/>
                </a:lnTo>
                <a:lnTo>
                  <a:pt x="25068" y="16862"/>
                </a:lnTo>
                <a:lnTo>
                  <a:pt x="26789" y="11992"/>
                </a:lnTo>
                <a:lnTo>
                  <a:pt x="28041" y="10376"/>
                </a:lnTo>
                <a:lnTo>
                  <a:pt x="32803" y="7307"/>
                </a:lnTo>
                <a:lnTo>
                  <a:pt x="3530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12"/>
          <p:cNvGrpSpPr/>
          <p:nvPr/>
        </p:nvGrpSpPr>
        <p:grpSpPr>
          <a:xfrm>
            <a:off x="5155023" y="4090699"/>
            <a:ext cx="3803241" cy="583966"/>
            <a:chOff x="5155023" y="4090699"/>
            <a:chExt cx="3803241" cy="583966"/>
          </a:xfrm>
        </p:grpSpPr>
        <p:sp>
          <p:nvSpPr>
            <p:cNvPr id="50" name="SMARTInkShape-55"/>
            <p:cNvSpPr/>
            <p:nvPr/>
          </p:nvSpPr>
          <p:spPr>
            <a:xfrm>
              <a:off x="5155023" y="4321995"/>
              <a:ext cx="123927" cy="148569"/>
            </a:xfrm>
            <a:custGeom>
              <a:avLst/>
              <a:gdLst/>
              <a:ahLst/>
              <a:cxnLst/>
              <a:rect l="0" t="0" r="0" b="0"/>
              <a:pathLst>
                <a:path w="123927" h="148569">
                  <a:moveTo>
                    <a:pt x="95633" y="7118"/>
                  </a:moveTo>
                  <a:lnTo>
                    <a:pt x="91841" y="7118"/>
                  </a:lnTo>
                  <a:lnTo>
                    <a:pt x="87862" y="5001"/>
                  </a:lnTo>
                  <a:lnTo>
                    <a:pt x="83449" y="2208"/>
                  </a:lnTo>
                  <a:lnTo>
                    <a:pt x="74147" y="415"/>
                  </a:lnTo>
                  <a:lnTo>
                    <a:pt x="53737" y="0"/>
                  </a:lnTo>
                  <a:lnTo>
                    <a:pt x="40445" y="3774"/>
                  </a:lnTo>
                  <a:lnTo>
                    <a:pt x="33270" y="9865"/>
                  </a:lnTo>
                  <a:lnTo>
                    <a:pt x="8633" y="40616"/>
                  </a:lnTo>
                  <a:lnTo>
                    <a:pt x="711" y="58583"/>
                  </a:lnTo>
                  <a:lnTo>
                    <a:pt x="0" y="69943"/>
                  </a:lnTo>
                  <a:lnTo>
                    <a:pt x="4638" y="105511"/>
                  </a:lnTo>
                  <a:lnTo>
                    <a:pt x="6395" y="110813"/>
                  </a:lnTo>
                  <a:lnTo>
                    <a:pt x="12580" y="118821"/>
                  </a:lnTo>
                  <a:lnTo>
                    <a:pt x="47319" y="140366"/>
                  </a:lnTo>
                  <a:lnTo>
                    <a:pt x="57417" y="146787"/>
                  </a:lnTo>
                  <a:lnTo>
                    <a:pt x="65684" y="148568"/>
                  </a:lnTo>
                  <a:lnTo>
                    <a:pt x="95699" y="143717"/>
                  </a:lnTo>
                  <a:lnTo>
                    <a:pt x="98852" y="141840"/>
                  </a:lnTo>
                  <a:lnTo>
                    <a:pt x="114548" y="123439"/>
                  </a:lnTo>
                  <a:lnTo>
                    <a:pt x="120993" y="111080"/>
                  </a:lnTo>
                  <a:lnTo>
                    <a:pt x="123926" y="78337"/>
                  </a:lnTo>
                  <a:lnTo>
                    <a:pt x="123331" y="62527"/>
                  </a:lnTo>
                  <a:lnTo>
                    <a:pt x="114254" y="38158"/>
                  </a:lnTo>
                  <a:lnTo>
                    <a:pt x="107412" y="27603"/>
                  </a:lnTo>
                  <a:lnTo>
                    <a:pt x="102720" y="24160"/>
                  </a:lnTo>
                  <a:lnTo>
                    <a:pt x="97990" y="21836"/>
                  </a:lnTo>
                  <a:lnTo>
                    <a:pt x="88490" y="14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6"/>
            <p:cNvSpPr/>
            <p:nvPr/>
          </p:nvSpPr>
          <p:spPr>
            <a:xfrm>
              <a:off x="5293519" y="4329342"/>
              <a:ext cx="150020" cy="135503"/>
            </a:xfrm>
            <a:custGeom>
              <a:avLst/>
              <a:gdLst/>
              <a:ahLst/>
              <a:cxnLst/>
              <a:rect l="0" t="0" r="0" b="0"/>
              <a:pathLst>
                <a:path w="150020" h="135503">
                  <a:moveTo>
                    <a:pt x="0" y="28346"/>
                  </a:moveTo>
                  <a:lnTo>
                    <a:pt x="13757" y="42897"/>
                  </a:lnTo>
                  <a:lnTo>
                    <a:pt x="25562" y="61977"/>
                  </a:lnTo>
                  <a:lnTo>
                    <a:pt x="29104" y="86524"/>
                  </a:lnTo>
                  <a:lnTo>
                    <a:pt x="30515" y="88562"/>
                  </a:lnTo>
                  <a:lnTo>
                    <a:pt x="32250" y="89922"/>
                  </a:lnTo>
                  <a:lnTo>
                    <a:pt x="34177" y="93548"/>
                  </a:lnTo>
                  <a:lnTo>
                    <a:pt x="35414" y="98551"/>
                  </a:lnTo>
                  <a:lnTo>
                    <a:pt x="35583" y="97119"/>
                  </a:lnTo>
                  <a:lnTo>
                    <a:pt x="35716" y="65981"/>
                  </a:lnTo>
                  <a:lnTo>
                    <a:pt x="41869" y="34037"/>
                  </a:lnTo>
                  <a:lnTo>
                    <a:pt x="43788" y="28965"/>
                  </a:lnTo>
                  <a:lnTo>
                    <a:pt x="61471" y="5652"/>
                  </a:lnTo>
                  <a:lnTo>
                    <a:pt x="66479" y="2385"/>
                  </a:lnTo>
                  <a:lnTo>
                    <a:pt x="87096" y="0"/>
                  </a:lnTo>
                  <a:lnTo>
                    <a:pt x="89814" y="1511"/>
                  </a:lnTo>
                  <a:lnTo>
                    <a:pt x="97432" y="11223"/>
                  </a:lnTo>
                  <a:lnTo>
                    <a:pt x="119942" y="42746"/>
                  </a:lnTo>
                  <a:lnTo>
                    <a:pt x="130672" y="65498"/>
                  </a:lnTo>
                  <a:lnTo>
                    <a:pt x="137181" y="97855"/>
                  </a:lnTo>
                  <a:lnTo>
                    <a:pt x="143304" y="111383"/>
                  </a:lnTo>
                  <a:lnTo>
                    <a:pt x="147034" y="118432"/>
                  </a:lnTo>
                  <a:lnTo>
                    <a:pt x="150019" y="135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7"/>
            <p:cNvSpPr/>
            <p:nvPr/>
          </p:nvSpPr>
          <p:spPr>
            <a:xfrm>
              <a:off x="5482285" y="4221956"/>
              <a:ext cx="39835" cy="278608"/>
            </a:xfrm>
            <a:custGeom>
              <a:avLst/>
              <a:gdLst/>
              <a:ahLst/>
              <a:cxnLst/>
              <a:rect l="0" t="0" r="0" b="0"/>
              <a:pathLst>
                <a:path w="39835" h="278608">
                  <a:moveTo>
                    <a:pt x="4115" y="0"/>
                  </a:moveTo>
                  <a:lnTo>
                    <a:pt x="323" y="3792"/>
                  </a:lnTo>
                  <a:lnTo>
                    <a:pt x="0" y="4910"/>
                  </a:lnTo>
                  <a:lnTo>
                    <a:pt x="577" y="5655"/>
                  </a:lnTo>
                  <a:lnTo>
                    <a:pt x="1757" y="6151"/>
                  </a:lnTo>
                  <a:lnTo>
                    <a:pt x="3067" y="10936"/>
                  </a:lnTo>
                  <a:lnTo>
                    <a:pt x="4771" y="42862"/>
                  </a:lnTo>
                  <a:lnTo>
                    <a:pt x="8984" y="70556"/>
                  </a:lnTo>
                  <a:lnTo>
                    <a:pt x="11379" y="102750"/>
                  </a:lnTo>
                  <a:lnTo>
                    <a:pt x="15969" y="133544"/>
                  </a:lnTo>
                  <a:lnTo>
                    <a:pt x="17681" y="167451"/>
                  </a:lnTo>
                  <a:lnTo>
                    <a:pt x="18983" y="201045"/>
                  </a:lnTo>
                  <a:lnTo>
                    <a:pt x="24015" y="234534"/>
                  </a:lnTo>
                  <a:lnTo>
                    <a:pt x="25659" y="247906"/>
                  </a:lnTo>
                  <a:lnTo>
                    <a:pt x="32762" y="268477"/>
                  </a:lnTo>
                  <a:lnTo>
                    <a:pt x="39834" y="278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8"/>
            <p:cNvSpPr/>
            <p:nvPr/>
          </p:nvSpPr>
          <p:spPr>
            <a:xfrm>
              <a:off x="5572125" y="4350544"/>
              <a:ext cx="100014" cy="107157"/>
            </a:xfrm>
            <a:custGeom>
              <a:avLst/>
              <a:gdLst/>
              <a:ahLst/>
              <a:cxnLst/>
              <a:rect l="0" t="0" r="0" b="0"/>
              <a:pathLst>
                <a:path w="100014" h="107157">
                  <a:moveTo>
                    <a:pt x="0" y="0"/>
                  </a:moveTo>
                  <a:lnTo>
                    <a:pt x="3792" y="3792"/>
                  </a:lnTo>
                  <a:lnTo>
                    <a:pt x="5654" y="7771"/>
                  </a:lnTo>
                  <a:lnTo>
                    <a:pt x="12651" y="24836"/>
                  </a:lnTo>
                  <a:lnTo>
                    <a:pt x="23695" y="43064"/>
                  </a:lnTo>
                  <a:lnTo>
                    <a:pt x="48751" y="76212"/>
                  </a:lnTo>
                  <a:lnTo>
                    <a:pt x="83084" y="103899"/>
                  </a:lnTo>
                  <a:lnTo>
                    <a:pt x="90411" y="106191"/>
                  </a:lnTo>
                  <a:lnTo>
                    <a:pt x="100013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9"/>
            <p:cNvSpPr/>
            <p:nvPr/>
          </p:nvSpPr>
          <p:spPr>
            <a:xfrm>
              <a:off x="5679281" y="4307681"/>
              <a:ext cx="21138" cy="335758"/>
            </a:xfrm>
            <a:custGeom>
              <a:avLst/>
              <a:gdLst/>
              <a:ahLst/>
              <a:cxnLst/>
              <a:rect l="0" t="0" r="0" b="0"/>
              <a:pathLst>
                <a:path w="21138" h="335758">
                  <a:moveTo>
                    <a:pt x="14288" y="0"/>
                  </a:moveTo>
                  <a:lnTo>
                    <a:pt x="15082" y="13773"/>
                  </a:lnTo>
                  <a:lnTo>
                    <a:pt x="20439" y="47528"/>
                  </a:lnTo>
                  <a:lnTo>
                    <a:pt x="21137" y="78288"/>
                  </a:lnTo>
                  <a:lnTo>
                    <a:pt x="17552" y="112538"/>
                  </a:lnTo>
                  <a:lnTo>
                    <a:pt x="15255" y="147821"/>
                  </a:lnTo>
                  <a:lnTo>
                    <a:pt x="12601" y="173648"/>
                  </a:lnTo>
                  <a:lnTo>
                    <a:pt x="9569" y="199414"/>
                  </a:lnTo>
                  <a:lnTo>
                    <a:pt x="7069" y="231771"/>
                  </a:lnTo>
                  <a:lnTo>
                    <a:pt x="2447" y="261466"/>
                  </a:lnTo>
                  <a:lnTo>
                    <a:pt x="725" y="289579"/>
                  </a:lnTo>
                  <a:lnTo>
                    <a:pt x="0" y="335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0"/>
            <p:cNvSpPr/>
            <p:nvPr/>
          </p:nvSpPr>
          <p:spPr>
            <a:xfrm>
              <a:off x="5908335" y="4287570"/>
              <a:ext cx="128135" cy="170131"/>
            </a:xfrm>
            <a:custGeom>
              <a:avLst/>
              <a:gdLst/>
              <a:ahLst/>
              <a:cxnLst/>
              <a:rect l="0" t="0" r="0" b="0"/>
              <a:pathLst>
                <a:path w="128135" h="170131">
                  <a:moveTo>
                    <a:pt x="120990" y="27255"/>
                  </a:moveTo>
                  <a:lnTo>
                    <a:pt x="108805" y="15864"/>
                  </a:lnTo>
                  <a:lnTo>
                    <a:pt x="99504" y="11423"/>
                  </a:lnTo>
                  <a:lnTo>
                    <a:pt x="86230" y="3137"/>
                  </a:lnTo>
                  <a:lnTo>
                    <a:pt x="72943" y="0"/>
                  </a:lnTo>
                  <a:lnTo>
                    <a:pt x="65769" y="1384"/>
                  </a:lnTo>
                  <a:lnTo>
                    <a:pt x="59141" y="5438"/>
                  </a:lnTo>
                  <a:lnTo>
                    <a:pt x="27986" y="36771"/>
                  </a:lnTo>
                  <a:lnTo>
                    <a:pt x="9994" y="65520"/>
                  </a:lnTo>
                  <a:lnTo>
                    <a:pt x="1845" y="89935"/>
                  </a:lnTo>
                  <a:lnTo>
                    <a:pt x="0" y="110280"/>
                  </a:lnTo>
                  <a:lnTo>
                    <a:pt x="3473" y="124792"/>
                  </a:lnTo>
                  <a:lnTo>
                    <a:pt x="9529" y="135354"/>
                  </a:lnTo>
                  <a:lnTo>
                    <a:pt x="14037" y="138799"/>
                  </a:lnTo>
                  <a:lnTo>
                    <a:pt x="19481" y="140330"/>
                  </a:lnTo>
                  <a:lnTo>
                    <a:pt x="27191" y="141010"/>
                  </a:lnTo>
                  <a:lnTo>
                    <a:pt x="35910" y="137080"/>
                  </a:lnTo>
                  <a:lnTo>
                    <a:pt x="44283" y="130041"/>
                  </a:lnTo>
                  <a:lnTo>
                    <a:pt x="65788" y="98576"/>
                  </a:lnTo>
                  <a:lnTo>
                    <a:pt x="83275" y="75827"/>
                  </a:lnTo>
                  <a:lnTo>
                    <a:pt x="88353" y="64453"/>
                  </a:lnTo>
                  <a:lnTo>
                    <a:pt x="91403" y="54900"/>
                  </a:lnTo>
                  <a:lnTo>
                    <a:pt x="97713" y="42299"/>
                  </a:lnTo>
                  <a:lnTo>
                    <a:pt x="99549" y="27383"/>
                  </a:lnTo>
                  <a:lnTo>
                    <a:pt x="93903" y="40697"/>
                  </a:lnTo>
                  <a:lnTo>
                    <a:pt x="92546" y="71298"/>
                  </a:lnTo>
                  <a:lnTo>
                    <a:pt x="94570" y="91898"/>
                  </a:lnTo>
                  <a:lnTo>
                    <a:pt x="104605" y="126520"/>
                  </a:lnTo>
                  <a:lnTo>
                    <a:pt x="112343" y="143009"/>
                  </a:lnTo>
                  <a:lnTo>
                    <a:pt x="124544" y="160686"/>
                  </a:lnTo>
                  <a:lnTo>
                    <a:pt x="128134" y="170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1"/>
            <p:cNvSpPr/>
            <p:nvPr/>
          </p:nvSpPr>
          <p:spPr>
            <a:xfrm>
              <a:off x="6059736" y="4300832"/>
              <a:ext cx="126269" cy="164013"/>
            </a:xfrm>
            <a:custGeom>
              <a:avLst/>
              <a:gdLst/>
              <a:ahLst/>
              <a:cxnLst/>
              <a:rect l="0" t="0" r="0" b="0"/>
              <a:pathLst>
                <a:path w="126269" h="164013">
                  <a:moveTo>
                    <a:pt x="112464" y="6849"/>
                  </a:moveTo>
                  <a:lnTo>
                    <a:pt x="108672" y="3057"/>
                  </a:lnTo>
                  <a:lnTo>
                    <a:pt x="102577" y="1195"/>
                  </a:lnTo>
                  <a:lnTo>
                    <a:pt x="89520" y="0"/>
                  </a:lnTo>
                  <a:lnTo>
                    <a:pt x="54939" y="7792"/>
                  </a:lnTo>
                  <a:lnTo>
                    <a:pt x="19713" y="27987"/>
                  </a:lnTo>
                  <a:lnTo>
                    <a:pt x="10916" y="33707"/>
                  </a:lnTo>
                  <a:lnTo>
                    <a:pt x="2295" y="45058"/>
                  </a:lnTo>
                  <a:lnTo>
                    <a:pt x="0" y="51083"/>
                  </a:lnTo>
                  <a:lnTo>
                    <a:pt x="182" y="53007"/>
                  </a:lnTo>
                  <a:lnTo>
                    <a:pt x="1097" y="54290"/>
                  </a:lnTo>
                  <a:lnTo>
                    <a:pt x="12061" y="60141"/>
                  </a:lnTo>
                  <a:lnTo>
                    <a:pt x="24947" y="62856"/>
                  </a:lnTo>
                  <a:lnTo>
                    <a:pt x="56019" y="65965"/>
                  </a:lnTo>
                  <a:lnTo>
                    <a:pt x="86216" y="76164"/>
                  </a:lnTo>
                  <a:lnTo>
                    <a:pt x="104422" y="83920"/>
                  </a:lnTo>
                  <a:lnTo>
                    <a:pt x="121244" y="101116"/>
                  </a:lnTo>
                  <a:lnTo>
                    <a:pt x="124304" y="108541"/>
                  </a:lnTo>
                  <a:lnTo>
                    <a:pt x="126268" y="122451"/>
                  </a:lnTo>
                  <a:lnTo>
                    <a:pt x="122816" y="134147"/>
                  </a:lnTo>
                  <a:lnTo>
                    <a:pt x="116800" y="140949"/>
                  </a:lnTo>
                  <a:lnTo>
                    <a:pt x="102372" y="149241"/>
                  </a:lnTo>
                  <a:lnTo>
                    <a:pt x="69970" y="161853"/>
                  </a:lnTo>
                  <a:lnTo>
                    <a:pt x="48170" y="164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2"/>
            <p:cNvSpPr/>
            <p:nvPr/>
          </p:nvSpPr>
          <p:spPr>
            <a:xfrm>
              <a:off x="6372225" y="4171950"/>
              <a:ext cx="35584" cy="321470"/>
            </a:xfrm>
            <a:custGeom>
              <a:avLst/>
              <a:gdLst/>
              <a:ahLst/>
              <a:cxnLst/>
              <a:rect l="0" t="0" r="0" b="0"/>
              <a:pathLst>
                <a:path w="35584" h="321470">
                  <a:moveTo>
                    <a:pt x="0" y="0"/>
                  </a:moveTo>
                  <a:lnTo>
                    <a:pt x="5703" y="6497"/>
                  </a:lnTo>
                  <a:lnTo>
                    <a:pt x="11391" y="17888"/>
                  </a:lnTo>
                  <a:lnTo>
                    <a:pt x="17698" y="48227"/>
                  </a:lnTo>
                  <a:lnTo>
                    <a:pt x="27910" y="78495"/>
                  </a:lnTo>
                  <a:lnTo>
                    <a:pt x="32248" y="103149"/>
                  </a:lnTo>
                  <a:lnTo>
                    <a:pt x="34176" y="129188"/>
                  </a:lnTo>
                  <a:lnTo>
                    <a:pt x="35034" y="153990"/>
                  </a:lnTo>
                  <a:lnTo>
                    <a:pt x="35414" y="180359"/>
                  </a:lnTo>
                  <a:lnTo>
                    <a:pt x="35583" y="206366"/>
                  </a:lnTo>
                  <a:lnTo>
                    <a:pt x="34885" y="238857"/>
                  </a:lnTo>
                  <a:lnTo>
                    <a:pt x="30797" y="267799"/>
                  </a:lnTo>
                  <a:lnTo>
                    <a:pt x="29014" y="299314"/>
                  </a:lnTo>
                  <a:lnTo>
                    <a:pt x="28575" y="321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3"/>
            <p:cNvSpPr/>
            <p:nvPr/>
          </p:nvSpPr>
          <p:spPr>
            <a:xfrm>
              <a:off x="6472238" y="4286250"/>
              <a:ext cx="99560" cy="146347"/>
            </a:xfrm>
            <a:custGeom>
              <a:avLst/>
              <a:gdLst/>
              <a:ahLst/>
              <a:cxnLst/>
              <a:rect l="0" t="0" r="0" b="0"/>
              <a:pathLst>
                <a:path w="99560" h="146347">
                  <a:moveTo>
                    <a:pt x="0" y="0"/>
                  </a:moveTo>
                  <a:lnTo>
                    <a:pt x="0" y="33684"/>
                  </a:lnTo>
                  <a:lnTo>
                    <a:pt x="3792" y="68759"/>
                  </a:lnTo>
                  <a:lnTo>
                    <a:pt x="12184" y="99483"/>
                  </a:lnTo>
                  <a:lnTo>
                    <a:pt x="23848" y="131869"/>
                  </a:lnTo>
                  <a:lnTo>
                    <a:pt x="28591" y="137983"/>
                  </a:lnTo>
                  <a:lnTo>
                    <a:pt x="41895" y="145701"/>
                  </a:lnTo>
                  <a:lnTo>
                    <a:pt x="45393" y="146346"/>
                  </a:lnTo>
                  <a:lnTo>
                    <a:pt x="48517" y="145983"/>
                  </a:lnTo>
                  <a:lnTo>
                    <a:pt x="76531" y="133114"/>
                  </a:lnTo>
                  <a:lnTo>
                    <a:pt x="83755" y="126366"/>
                  </a:lnTo>
                  <a:lnTo>
                    <a:pt x="94860" y="109099"/>
                  </a:lnTo>
                  <a:lnTo>
                    <a:pt x="98485" y="95120"/>
                  </a:lnTo>
                  <a:lnTo>
                    <a:pt x="99559" y="84717"/>
                  </a:lnTo>
                  <a:lnTo>
                    <a:pt x="96085" y="72815"/>
                  </a:lnTo>
                  <a:lnTo>
                    <a:pt x="90065" y="65964"/>
                  </a:lnTo>
                  <a:lnTo>
                    <a:pt x="73264" y="55099"/>
                  </a:lnTo>
                  <a:lnTo>
                    <a:pt x="59366" y="51515"/>
                  </a:lnTo>
                  <a:lnTo>
                    <a:pt x="28575" y="5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4"/>
            <p:cNvSpPr/>
            <p:nvPr/>
          </p:nvSpPr>
          <p:spPr>
            <a:xfrm>
              <a:off x="6607969" y="4286835"/>
              <a:ext cx="142876" cy="134691"/>
            </a:xfrm>
            <a:custGeom>
              <a:avLst/>
              <a:gdLst/>
              <a:ahLst/>
              <a:cxnLst/>
              <a:rect l="0" t="0" r="0" b="0"/>
              <a:pathLst>
                <a:path w="142876" h="134691">
                  <a:moveTo>
                    <a:pt x="0" y="49421"/>
                  </a:moveTo>
                  <a:lnTo>
                    <a:pt x="0" y="59364"/>
                  </a:lnTo>
                  <a:lnTo>
                    <a:pt x="2117" y="63894"/>
                  </a:lnTo>
                  <a:lnTo>
                    <a:pt x="5703" y="70141"/>
                  </a:lnTo>
                  <a:lnTo>
                    <a:pt x="12356" y="91438"/>
                  </a:lnTo>
                  <a:lnTo>
                    <a:pt x="15832" y="106320"/>
                  </a:lnTo>
                  <a:lnTo>
                    <a:pt x="20326" y="121779"/>
                  </a:lnTo>
                  <a:lnTo>
                    <a:pt x="21103" y="129951"/>
                  </a:lnTo>
                  <a:lnTo>
                    <a:pt x="20419" y="131683"/>
                  </a:lnTo>
                  <a:lnTo>
                    <a:pt x="19168" y="132837"/>
                  </a:lnTo>
                  <a:lnTo>
                    <a:pt x="15252" y="134690"/>
                  </a:lnTo>
                  <a:lnTo>
                    <a:pt x="14313" y="101549"/>
                  </a:lnTo>
                  <a:lnTo>
                    <a:pt x="20789" y="76211"/>
                  </a:lnTo>
                  <a:lnTo>
                    <a:pt x="34415" y="43571"/>
                  </a:lnTo>
                  <a:lnTo>
                    <a:pt x="41489" y="29359"/>
                  </a:lnTo>
                  <a:lnTo>
                    <a:pt x="64612" y="6082"/>
                  </a:lnTo>
                  <a:lnTo>
                    <a:pt x="72637" y="2378"/>
                  </a:lnTo>
                  <a:lnTo>
                    <a:pt x="90724" y="0"/>
                  </a:lnTo>
                  <a:lnTo>
                    <a:pt x="98001" y="1792"/>
                  </a:lnTo>
                  <a:lnTo>
                    <a:pt x="108677" y="9380"/>
                  </a:lnTo>
                  <a:lnTo>
                    <a:pt x="116563" y="18131"/>
                  </a:lnTo>
                  <a:lnTo>
                    <a:pt x="130640" y="50004"/>
                  </a:lnTo>
                  <a:lnTo>
                    <a:pt x="139635" y="83021"/>
                  </a:lnTo>
                  <a:lnTo>
                    <a:pt x="142448" y="116788"/>
                  </a:lnTo>
                  <a:lnTo>
                    <a:pt x="142875" y="128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5"/>
            <p:cNvSpPr/>
            <p:nvPr/>
          </p:nvSpPr>
          <p:spPr>
            <a:xfrm>
              <a:off x="6779419" y="4286570"/>
              <a:ext cx="184797" cy="380467"/>
            </a:xfrm>
            <a:custGeom>
              <a:avLst/>
              <a:gdLst/>
              <a:ahLst/>
              <a:cxnLst/>
              <a:rect l="0" t="0" r="0" b="0"/>
              <a:pathLst>
                <a:path w="184797" h="380467">
                  <a:moveTo>
                    <a:pt x="114300" y="13968"/>
                  </a:moveTo>
                  <a:lnTo>
                    <a:pt x="114300" y="7817"/>
                  </a:lnTo>
                  <a:lnTo>
                    <a:pt x="110507" y="3326"/>
                  </a:lnTo>
                  <a:lnTo>
                    <a:pt x="106529" y="1300"/>
                  </a:lnTo>
                  <a:lnTo>
                    <a:pt x="93715" y="0"/>
                  </a:lnTo>
                  <a:lnTo>
                    <a:pt x="87160" y="1939"/>
                  </a:lnTo>
                  <a:lnTo>
                    <a:pt x="68304" y="13471"/>
                  </a:lnTo>
                  <a:lnTo>
                    <a:pt x="55339" y="30225"/>
                  </a:lnTo>
                  <a:lnTo>
                    <a:pt x="40869" y="64233"/>
                  </a:lnTo>
                  <a:lnTo>
                    <a:pt x="37245" y="85482"/>
                  </a:lnTo>
                  <a:lnTo>
                    <a:pt x="39963" y="103067"/>
                  </a:lnTo>
                  <a:lnTo>
                    <a:pt x="45795" y="114539"/>
                  </a:lnTo>
                  <a:lnTo>
                    <a:pt x="52551" y="122965"/>
                  </a:lnTo>
                  <a:lnTo>
                    <a:pt x="63371" y="130489"/>
                  </a:lnTo>
                  <a:lnTo>
                    <a:pt x="67648" y="131336"/>
                  </a:lnTo>
                  <a:lnTo>
                    <a:pt x="76632" y="130160"/>
                  </a:lnTo>
                  <a:lnTo>
                    <a:pt x="86823" y="125036"/>
                  </a:lnTo>
                  <a:lnTo>
                    <a:pt x="102287" y="110490"/>
                  </a:lnTo>
                  <a:lnTo>
                    <a:pt x="121298" y="78197"/>
                  </a:lnTo>
                  <a:lnTo>
                    <a:pt x="125347" y="67914"/>
                  </a:lnTo>
                  <a:lnTo>
                    <a:pt x="133213" y="34471"/>
                  </a:lnTo>
                  <a:lnTo>
                    <a:pt x="134612" y="27578"/>
                  </a:lnTo>
                  <a:lnTo>
                    <a:pt x="134191" y="24629"/>
                  </a:lnTo>
                  <a:lnTo>
                    <a:pt x="128852" y="8279"/>
                  </a:lnTo>
                  <a:lnTo>
                    <a:pt x="128705" y="9587"/>
                  </a:lnTo>
                  <a:lnTo>
                    <a:pt x="128666" y="11048"/>
                  </a:lnTo>
                  <a:lnTo>
                    <a:pt x="130739" y="14786"/>
                  </a:lnTo>
                  <a:lnTo>
                    <a:pt x="134306" y="20681"/>
                  </a:lnTo>
                  <a:lnTo>
                    <a:pt x="145382" y="50571"/>
                  </a:lnTo>
                  <a:lnTo>
                    <a:pt x="152437" y="78964"/>
                  </a:lnTo>
                  <a:lnTo>
                    <a:pt x="159554" y="112513"/>
                  </a:lnTo>
                  <a:lnTo>
                    <a:pt x="164311" y="137934"/>
                  </a:lnTo>
                  <a:lnTo>
                    <a:pt x="169071" y="165107"/>
                  </a:lnTo>
                  <a:lnTo>
                    <a:pt x="173833" y="193060"/>
                  </a:lnTo>
                  <a:lnTo>
                    <a:pt x="178594" y="219241"/>
                  </a:lnTo>
                  <a:lnTo>
                    <a:pt x="182562" y="244106"/>
                  </a:lnTo>
                  <a:lnTo>
                    <a:pt x="184796" y="279624"/>
                  </a:lnTo>
                  <a:lnTo>
                    <a:pt x="184664" y="310609"/>
                  </a:lnTo>
                  <a:lnTo>
                    <a:pt x="177911" y="345290"/>
                  </a:lnTo>
                  <a:lnTo>
                    <a:pt x="175758" y="351530"/>
                  </a:lnTo>
                  <a:lnTo>
                    <a:pt x="167014" y="362697"/>
                  </a:lnTo>
                  <a:lnTo>
                    <a:pt x="145791" y="379009"/>
                  </a:lnTo>
                  <a:lnTo>
                    <a:pt x="133852" y="380466"/>
                  </a:lnTo>
                  <a:lnTo>
                    <a:pt x="106785" y="374935"/>
                  </a:lnTo>
                  <a:lnTo>
                    <a:pt x="85615" y="364690"/>
                  </a:lnTo>
                  <a:lnTo>
                    <a:pt x="49991" y="334585"/>
                  </a:lnTo>
                  <a:lnTo>
                    <a:pt x="25220" y="306693"/>
                  </a:lnTo>
                  <a:lnTo>
                    <a:pt x="10744" y="274137"/>
                  </a:lnTo>
                  <a:lnTo>
                    <a:pt x="0" y="242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6"/>
            <p:cNvSpPr/>
            <p:nvPr/>
          </p:nvSpPr>
          <p:spPr>
            <a:xfrm>
              <a:off x="7173358" y="4260979"/>
              <a:ext cx="184706" cy="139572"/>
            </a:xfrm>
            <a:custGeom>
              <a:avLst/>
              <a:gdLst/>
              <a:ahLst/>
              <a:cxnLst/>
              <a:rect l="0" t="0" r="0" b="0"/>
              <a:pathLst>
                <a:path w="184706" h="139572">
                  <a:moveTo>
                    <a:pt x="84692" y="32415"/>
                  </a:moveTo>
                  <a:lnTo>
                    <a:pt x="80899" y="28623"/>
                  </a:lnTo>
                  <a:lnTo>
                    <a:pt x="79037" y="24644"/>
                  </a:lnTo>
                  <a:lnTo>
                    <a:pt x="78541" y="22472"/>
                  </a:lnTo>
                  <a:lnTo>
                    <a:pt x="74050" y="15622"/>
                  </a:lnTo>
                  <a:lnTo>
                    <a:pt x="67692" y="8566"/>
                  </a:lnTo>
                  <a:lnTo>
                    <a:pt x="60997" y="5940"/>
                  </a:lnTo>
                  <a:lnTo>
                    <a:pt x="53523" y="3980"/>
                  </a:lnTo>
                  <a:lnTo>
                    <a:pt x="47556" y="462"/>
                  </a:lnTo>
                  <a:lnTo>
                    <a:pt x="44060" y="0"/>
                  </a:lnTo>
                  <a:lnTo>
                    <a:pt x="26238" y="3177"/>
                  </a:lnTo>
                  <a:lnTo>
                    <a:pt x="14544" y="11228"/>
                  </a:lnTo>
                  <a:lnTo>
                    <a:pt x="9859" y="19294"/>
                  </a:lnTo>
                  <a:lnTo>
                    <a:pt x="785" y="52459"/>
                  </a:lnTo>
                  <a:lnTo>
                    <a:pt x="0" y="83179"/>
                  </a:lnTo>
                  <a:lnTo>
                    <a:pt x="5150" y="110655"/>
                  </a:lnTo>
                  <a:lnTo>
                    <a:pt x="9917" y="119047"/>
                  </a:lnTo>
                  <a:lnTo>
                    <a:pt x="13410" y="123507"/>
                  </a:lnTo>
                  <a:lnTo>
                    <a:pt x="21526" y="128463"/>
                  </a:lnTo>
                  <a:lnTo>
                    <a:pt x="39671" y="131644"/>
                  </a:lnTo>
                  <a:lnTo>
                    <a:pt x="57594" y="128403"/>
                  </a:lnTo>
                  <a:lnTo>
                    <a:pt x="74193" y="118623"/>
                  </a:lnTo>
                  <a:lnTo>
                    <a:pt x="98852" y="94342"/>
                  </a:lnTo>
                  <a:lnTo>
                    <a:pt x="106860" y="81369"/>
                  </a:lnTo>
                  <a:lnTo>
                    <a:pt x="116216" y="46564"/>
                  </a:lnTo>
                  <a:lnTo>
                    <a:pt x="126647" y="14576"/>
                  </a:lnTo>
                  <a:lnTo>
                    <a:pt x="127520" y="4305"/>
                  </a:lnTo>
                  <a:lnTo>
                    <a:pt x="123752" y="3978"/>
                  </a:lnTo>
                  <a:lnTo>
                    <a:pt x="122638" y="5519"/>
                  </a:lnTo>
                  <a:lnTo>
                    <a:pt x="120705" y="19946"/>
                  </a:lnTo>
                  <a:lnTo>
                    <a:pt x="121222" y="54239"/>
                  </a:lnTo>
                  <a:lnTo>
                    <a:pt x="132598" y="85422"/>
                  </a:lnTo>
                  <a:lnTo>
                    <a:pt x="144260" y="114743"/>
                  </a:lnTo>
                  <a:lnTo>
                    <a:pt x="151119" y="122715"/>
                  </a:lnTo>
                  <a:lnTo>
                    <a:pt x="168457" y="134301"/>
                  </a:lnTo>
                  <a:lnTo>
                    <a:pt x="184705" y="13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7"/>
            <p:cNvSpPr/>
            <p:nvPr/>
          </p:nvSpPr>
          <p:spPr>
            <a:xfrm>
              <a:off x="7372350" y="4237324"/>
              <a:ext cx="117394" cy="169407"/>
            </a:xfrm>
            <a:custGeom>
              <a:avLst/>
              <a:gdLst/>
              <a:ahLst/>
              <a:cxnLst/>
              <a:rect l="0" t="0" r="0" b="0"/>
              <a:pathLst>
                <a:path w="117394" h="169407">
                  <a:moveTo>
                    <a:pt x="78581" y="13207"/>
                  </a:moveTo>
                  <a:lnTo>
                    <a:pt x="67939" y="2565"/>
                  </a:lnTo>
                  <a:lnTo>
                    <a:pt x="63798" y="540"/>
                  </a:lnTo>
                  <a:lnTo>
                    <a:pt x="61582" y="0"/>
                  </a:lnTo>
                  <a:lnTo>
                    <a:pt x="27472" y="5797"/>
                  </a:lnTo>
                  <a:lnTo>
                    <a:pt x="23221" y="5985"/>
                  </a:lnTo>
                  <a:lnTo>
                    <a:pt x="22625" y="6805"/>
                  </a:lnTo>
                  <a:lnTo>
                    <a:pt x="21785" y="11751"/>
                  </a:lnTo>
                  <a:lnTo>
                    <a:pt x="21588" y="15999"/>
                  </a:lnTo>
                  <a:lnTo>
                    <a:pt x="23618" y="20534"/>
                  </a:lnTo>
                  <a:lnTo>
                    <a:pt x="25271" y="22854"/>
                  </a:lnTo>
                  <a:lnTo>
                    <a:pt x="57393" y="49558"/>
                  </a:lnTo>
                  <a:lnTo>
                    <a:pt x="90502" y="76150"/>
                  </a:lnTo>
                  <a:lnTo>
                    <a:pt x="106531" y="99068"/>
                  </a:lnTo>
                  <a:lnTo>
                    <a:pt x="116558" y="114217"/>
                  </a:lnTo>
                  <a:lnTo>
                    <a:pt x="117393" y="117853"/>
                  </a:lnTo>
                  <a:lnTo>
                    <a:pt x="116204" y="126127"/>
                  </a:lnTo>
                  <a:lnTo>
                    <a:pt x="108973" y="143580"/>
                  </a:lnTo>
                  <a:lnTo>
                    <a:pt x="97557" y="158072"/>
                  </a:lnTo>
                  <a:lnTo>
                    <a:pt x="82881" y="165491"/>
                  </a:lnTo>
                  <a:lnTo>
                    <a:pt x="62292" y="169406"/>
                  </a:lnTo>
                  <a:lnTo>
                    <a:pt x="47737" y="169290"/>
                  </a:lnTo>
                  <a:lnTo>
                    <a:pt x="23828" y="160389"/>
                  </a:lnTo>
                  <a:lnTo>
                    <a:pt x="0" y="141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8"/>
            <p:cNvSpPr/>
            <p:nvPr/>
          </p:nvSpPr>
          <p:spPr>
            <a:xfrm>
              <a:off x="7665698" y="4090699"/>
              <a:ext cx="206716" cy="324140"/>
            </a:xfrm>
            <a:custGeom>
              <a:avLst/>
              <a:gdLst/>
              <a:ahLst/>
              <a:cxnLst/>
              <a:rect l="0" t="0" r="0" b="0"/>
              <a:pathLst>
                <a:path w="206716" h="324140">
                  <a:moveTo>
                    <a:pt x="78127" y="16957"/>
                  </a:moveTo>
                  <a:lnTo>
                    <a:pt x="78127" y="29259"/>
                  </a:lnTo>
                  <a:lnTo>
                    <a:pt x="71630" y="47962"/>
                  </a:lnTo>
                  <a:lnTo>
                    <a:pt x="51391" y="81571"/>
                  </a:lnTo>
                  <a:lnTo>
                    <a:pt x="28049" y="114895"/>
                  </a:lnTo>
                  <a:lnTo>
                    <a:pt x="10002" y="134012"/>
                  </a:lnTo>
                  <a:lnTo>
                    <a:pt x="1079" y="137823"/>
                  </a:lnTo>
                  <a:lnTo>
                    <a:pt x="227" y="133911"/>
                  </a:lnTo>
                  <a:lnTo>
                    <a:pt x="0" y="130645"/>
                  </a:lnTo>
                  <a:lnTo>
                    <a:pt x="9529" y="101008"/>
                  </a:lnTo>
                  <a:lnTo>
                    <a:pt x="25183" y="73776"/>
                  </a:lnTo>
                  <a:lnTo>
                    <a:pt x="53457" y="38345"/>
                  </a:lnTo>
                  <a:lnTo>
                    <a:pt x="68348" y="20737"/>
                  </a:lnTo>
                  <a:lnTo>
                    <a:pt x="103305" y="829"/>
                  </a:lnTo>
                  <a:lnTo>
                    <a:pt x="113395" y="0"/>
                  </a:lnTo>
                  <a:lnTo>
                    <a:pt x="132807" y="5935"/>
                  </a:lnTo>
                  <a:lnTo>
                    <a:pt x="140264" y="12323"/>
                  </a:lnTo>
                  <a:lnTo>
                    <a:pt x="146224" y="21248"/>
                  </a:lnTo>
                  <a:lnTo>
                    <a:pt x="156519" y="48496"/>
                  </a:lnTo>
                  <a:lnTo>
                    <a:pt x="166196" y="80425"/>
                  </a:lnTo>
                  <a:lnTo>
                    <a:pt x="173366" y="110022"/>
                  </a:lnTo>
                  <a:lnTo>
                    <a:pt x="180518" y="140135"/>
                  </a:lnTo>
                  <a:lnTo>
                    <a:pt x="183872" y="169165"/>
                  </a:lnTo>
                  <a:lnTo>
                    <a:pt x="189914" y="202510"/>
                  </a:lnTo>
                  <a:lnTo>
                    <a:pt x="194047" y="236731"/>
                  </a:lnTo>
                  <a:lnTo>
                    <a:pt x="202271" y="266656"/>
                  </a:lnTo>
                  <a:lnTo>
                    <a:pt x="206129" y="300547"/>
                  </a:lnTo>
                  <a:lnTo>
                    <a:pt x="206715" y="324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9"/>
            <p:cNvSpPr/>
            <p:nvPr/>
          </p:nvSpPr>
          <p:spPr>
            <a:xfrm>
              <a:off x="7686970" y="4414838"/>
              <a:ext cx="392612" cy="21392"/>
            </a:xfrm>
            <a:custGeom>
              <a:avLst/>
              <a:gdLst/>
              <a:ahLst/>
              <a:cxnLst/>
              <a:rect l="0" t="0" r="0" b="0"/>
              <a:pathLst>
                <a:path w="392612" h="21392">
                  <a:moveTo>
                    <a:pt x="6849" y="7143"/>
                  </a:moveTo>
                  <a:lnTo>
                    <a:pt x="698" y="7143"/>
                  </a:lnTo>
                  <a:lnTo>
                    <a:pt x="367" y="7937"/>
                  </a:lnTo>
                  <a:lnTo>
                    <a:pt x="0" y="10935"/>
                  </a:lnTo>
                  <a:lnTo>
                    <a:pt x="695" y="12053"/>
                  </a:lnTo>
                  <a:lnTo>
                    <a:pt x="1952" y="12798"/>
                  </a:lnTo>
                  <a:lnTo>
                    <a:pt x="6260" y="13625"/>
                  </a:lnTo>
                  <a:lnTo>
                    <a:pt x="17610" y="14885"/>
                  </a:lnTo>
                  <a:lnTo>
                    <a:pt x="40349" y="20412"/>
                  </a:lnTo>
                  <a:lnTo>
                    <a:pt x="73907" y="21297"/>
                  </a:lnTo>
                  <a:lnTo>
                    <a:pt x="100537" y="21391"/>
                  </a:lnTo>
                  <a:lnTo>
                    <a:pt x="130652" y="19302"/>
                  </a:lnTo>
                  <a:lnTo>
                    <a:pt x="164710" y="15773"/>
                  </a:lnTo>
                  <a:lnTo>
                    <a:pt x="199937" y="12611"/>
                  </a:lnTo>
                  <a:lnTo>
                    <a:pt x="235510" y="8763"/>
                  </a:lnTo>
                  <a:lnTo>
                    <a:pt x="269069" y="5507"/>
                  </a:lnTo>
                  <a:lnTo>
                    <a:pt x="299121" y="1631"/>
                  </a:lnTo>
                  <a:lnTo>
                    <a:pt x="328133" y="483"/>
                  </a:lnTo>
                  <a:lnTo>
                    <a:pt x="358796" y="95"/>
                  </a:lnTo>
                  <a:lnTo>
                    <a:pt x="3926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0"/>
            <p:cNvSpPr/>
            <p:nvPr/>
          </p:nvSpPr>
          <p:spPr>
            <a:xfrm>
              <a:off x="8243888" y="4261008"/>
              <a:ext cx="183618" cy="413657"/>
            </a:xfrm>
            <a:custGeom>
              <a:avLst/>
              <a:gdLst/>
              <a:ahLst/>
              <a:cxnLst/>
              <a:rect l="0" t="0" r="0" b="0"/>
              <a:pathLst>
                <a:path w="183618" h="413657">
                  <a:moveTo>
                    <a:pt x="100012" y="53817"/>
                  </a:moveTo>
                  <a:lnTo>
                    <a:pt x="87710" y="41515"/>
                  </a:lnTo>
                  <a:lnTo>
                    <a:pt x="78728" y="40118"/>
                  </a:lnTo>
                  <a:lnTo>
                    <a:pt x="69805" y="39704"/>
                  </a:lnTo>
                  <a:lnTo>
                    <a:pt x="49477" y="47323"/>
                  </a:lnTo>
                  <a:lnTo>
                    <a:pt x="44891" y="49488"/>
                  </a:lnTo>
                  <a:lnTo>
                    <a:pt x="37679" y="56126"/>
                  </a:lnTo>
                  <a:lnTo>
                    <a:pt x="19164" y="87290"/>
                  </a:lnTo>
                  <a:lnTo>
                    <a:pt x="11940" y="105274"/>
                  </a:lnTo>
                  <a:lnTo>
                    <a:pt x="11392" y="116639"/>
                  </a:lnTo>
                  <a:lnTo>
                    <a:pt x="16150" y="144440"/>
                  </a:lnTo>
                  <a:lnTo>
                    <a:pt x="17910" y="147570"/>
                  </a:lnTo>
                  <a:lnTo>
                    <a:pt x="37215" y="163223"/>
                  </a:lnTo>
                  <a:lnTo>
                    <a:pt x="41479" y="164061"/>
                  </a:lnTo>
                  <a:lnTo>
                    <a:pt x="58063" y="161447"/>
                  </a:lnTo>
                  <a:lnTo>
                    <a:pt x="73383" y="154852"/>
                  </a:lnTo>
                  <a:lnTo>
                    <a:pt x="97573" y="134287"/>
                  </a:lnTo>
                  <a:lnTo>
                    <a:pt x="120050" y="100011"/>
                  </a:lnTo>
                  <a:lnTo>
                    <a:pt x="124793" y="87841"/>
                  </a:lnTo>
                  <a:lnTo>
                    <a:pt x="132997" y="54388"/>
                  </a:lnTo>
                  <a:lnTo>
                    <a:pt x="134515" y="43223"/>
                  </a:lnTo>
                  <a:lnTo>
                    <a:pt x="131579" y="28012"/>
                  </a:lnTo>
                  <a:lnTo>
                    <a:pt x="121487" y="7287"/>
                  </a:lnTo>
                  <a:lnTo>
                    <a:pt x="119884" y="6128"/>
                  </a:lnTo>
                  <a:lnTo>
                    <a:pt x="118023" y="5356"/>
                  </a:lnTo>
                  <a:lnTo>
                    <a:pt x="116782" y="4047"/>
                  </a:lnTo>
                  <a:lnTo>
                    <a:pt x="115035" y="0"/>
                  </a:lnTo>
                  <a:lnTo>
                    <a:pt x="114790" y="477"/>
                  </a:lnTo>
                  <a:lnTo>
                    <a:pt x="114329" y="17351"/>
                  </a:lnTo>
                  <a:lnTo>
                    <a:pt x="124245" y="52020"/>
                  </a:lnTo>
                  <a:lnTo>
                    <a:pt x="131092" y="78508"/>
                  </a:lnTo>
                  <a:lnTo>
                    <a:pt x="141941" y="106465"/>
                  </a:lnTo>
                  <a:lnTo>
                    <a:pt x="148545" y="129603"/>
                  </a:lnTo>
                  <a:lnTo>
                    <a:pt x="154127" y="154969"/>
                  </a:lnTo>
                  <a:lnTo>
                    <a:pt x="159253" y="179471"/>
                  </a:lnTo>
                  <a:lnTo>
                    <a:pt x="164176" y="203590"/>
                  </a:lnTo>
                  <a:lnTo>
                    <a:pt x="169011" y="227539"/>
                  </a:lnTo>
                  <a:lnTo>
                    <a:pt x="173805" y="251412"/>
                  </a:lnTo>
                  <a:lnTo>
                    <a:pt x="178582" y="275252"/>
                  </a:lnTo>
                  <a:lnTo>
                    <a:pt x="183617" y="308869"/>
                  </a:lnTo>
                  <a:lnTo>
                    <a:pt x="182992" y="338938"/>
                  </a:lnTo>
                  <a:lnTo>
                    <a:pt x="178961" y="357544"/>
                  </a:lnTo>
                  <a:lnTo>
                    <a:pt x="167766" y="380612"/>
                  </a:lnTo>
                  <a:lnTo>
                    <a:pt x="158964" y="392470"/>
                  </a:lnTo>
                  <a:lnTo>
                    <a:pt x="141292" y="404278"/>
                  </a:lnTo>
                  <a:lnTo>
                    <a:pt x="124766" y="412804"/>
                  </a:lnTo>
                  <a:lnTo>
                    <a:pt x="112601" y="413656"/>
                  </a:lnTo>
                  <a:lnTo>
                    <a:pt x="78357" y="405651"/>
                  </a:lnTo>
                  <a:lnTo>
                    <a:pt x="57083" y="397336"/>
                  </a:lnTo>
                  <a:lnTo>
                    <a:pt x="36493" y="380496"/>
                  </a:lnTo>
                  <a:lnTo>
                    <a:pt x="10742" y="345100"/>
                  </a:lnTo>
                  <a:lnTo>
                    <a:pt x="0" y="325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1"/>
            <p:cNvSpPr/>
            <p:nvPr/>
          </p:nvSpPr>
          <p:spPr>
            <a:xfrm>
              <a:off x="8465344" y="4209527"/>
              <a:ext cx="492920" cy="247603"/>
            </a:xfrm>
            <a:custGeom>
              <a:avLst/>
              <a:gdLst/>
              <a:ahLst/>
              <a:cxnLst/>
              <a:rect l="0" t="0" r="0" b="0"/>
              <a:pathLst>
                <a:path w="492920" h="247603">
                  <a:moveTo>
                    <a:pt x="0" y="205311"/>
                  </a:moveTo>
                  <a:lnTo>
                    <a:pt x="33673" y="205311"/>
                  </a:lnTo>
                  <a:lnTo>
                    <a:pt x="45254" y="204517"/>
                  </a:lnTo>
                  <a:lnTo>
                    <a:pt x="54066" y="199607"/>
                  </a:lnTo>
                  <a:lnTo>
                    <a:pt x="66583" y="188518"/>
                  </a:lnTo>
                  <a:lnTo>
                    <a:pt x="69279" y="181708"/>
                  </a:lnTo>
                  <a:lnTo>
                    <a:pt x="71311" y="150415"/>
                  </a:lnTo>
                  <a:lnTo>
                    <a:pt x="67607" y="136216"/>
                  </a:lnTo>
                  <a:lnTo>
                    <a:pt x="59245" y="122900"/>
                  </a:lnTo>
                  <a:lnTo>
                    <a:pt x="47587" y="110183"/>
                  </a:lnTo>
                  <a:lnTo>
                    <a:pt x="44424" y="109349"/>
                  </a:lnTo>
                  <a:lnTo>
                    <a:pt x="36678" y="110538"/>
                  </a:lnTo>
                  <a:lnTo>
                    <a:pt x="27183" y="115670"/>
                  </a:lnTo>
                  <a:lnTo>
                    <a:pt x="19343" y="122218"/>
                  </a:lnTo>
                  <a:lnTo>
                    <a:pt x="7182" y="149448"/>
                  </a:lnTo>
                  <a:lnTo>
                    <a:pt x="2128" y="169973"/>
                  </a:lnTo>
                  <a:lnTo>
                    <a:pt x="1739" y="183255"/>
                  </a:lnTo>
                  <a:lnTo>
                    <a:pt x="10067" y="213469"/>
                  </a:lnTo>
                  <a:lnTo>
                    <a:pt x="20622" y="230394"/>
                  </a:lnTo>
                  <a:lnTo>
                    <a:pt x="33803" y="241670"/>
                  </a:lnTo>
                  <a:lnTo>
                    <a:pt x="43069" y="245283"/>
                  </a:lnTo>
                  <a:lnTo>
                    <a:pt x="61953" y="247602"/>
                  </a:lnTo>
                  <a:lnTo>
                    <a:pt x="96642" y="232029"/>
                  </a:lnTo>
                  <a:lnTo>
                    <a:pt x="111625" y="216931"/>
                  </a:lnTo>
                  <a:lnTo>
                    <a:pt x="133576" y="183528"/>
                  </a:lnTo>
                  <a:lnTo>
                    <a:pt x="144830" y="155235"/>
                  </a:lnTo>
                  <a:lnTo>
                    <a:pt x="153904" y="122600"/>
                  </a:lnTo>
                  <a:lnTo>
                    <a:pt x="160526" y="90310"/>
                  </a:lnTo>
                  <a:lnTo>
                    <a:pt x="160509" y="78528"/>
                  </a:lnTo>
                  <a:lnTo>
                    <a:pt x="157358" y="57227"/>
                  </a:lnTo>
                  <a:lnTo>
                    <a:pt x="156499" y="56582"/>
                  </a:lnTo>
                  <a:lnTo>
                    <a:pt x="151029" y="55462"/>
                  </a:lnTo>
                  <a:lnTo>
                    <a:pt x="155127" y="61822"/>
                  </a:lnTo>
                  <a:lnTo>
                    <a:pt x="160875" y="95935"/>
                  </a:lnTo>
                  <a:lnTo>
                    <a:pt x="171625" y="117490"/>
                  </a:lnTo>
                  <a:lnTo>
                    <a:pt x="183379" y="135332"/>
                  </a:lnTo>
                  <a:lnTo>
                    <a:pt x="197646" y="145427"/>
                  </a:lnTo>
                  <a:lnTo>
                    <a:pt x="204788" y="147350"/>
                  </a:lnTo>
                  <a:lnTo>
                    <a:pt x="212901" y="148054"/>
                  </a:lnTo>
                  <a:lnTo>
                    <a:pt x="213371" y="147296"/>
                  </a:lnTo>
                  <a:lnTo>
                    <a:pt x="214827" y="142436"/>
                  </a:lnTo>
                  <a:lnTo>
                    <a:pt x="217980" y="138208"/>
                  </a:lnTo>
                  <a:lnTo>
                    <a:pt x="224943" y="104424"/>
                  </a:lnTo>
                  <a:lnTo>
                    <a:pt x="230235" y="75118"/>
                  </a:lnTo>
                  <a:lnTo>
                    <a:pt x="237377" y="43607"/>
                  </a:lnTo>
                  <a:lnTo>
                    <a:pt x="245591" y="31994"/>
                  </a:lnTo>
                  <a:lnTo>
                    <a:pt x="250174" y="29062"/>
                  </a:lnTo>
                  <a:lnTo>
                    <a:pt x="252508" y="28280"/>
                  </a:lnTo>
                  <a:lnTo>
                    <a:pt x="254857" y="28553"/>
                  </a:lnTo>
                  <a:lnTo>
                    <a:pt x="259585" y="30972"/>
                  </a:lnTo>
                  <a:lnTo>
                    <a:pt x="266708" y="36797"/>
                  </a:lnTo>
                  <a:lnTo>
                    <a:pt x="288278" y="70831"/>
                  </a:lnTo>
                  <a:lnTo>
                    <a:pt x="301712" y="96285"/>
                  </a:lnTo>
                  <a:lnTo>
                    <a:pt x="323105" y="128682"/>
                  </a:lnTo>
                  <a:lnTo>
                    <a:pt x="331721" y="140297"/>
                  </a:lnTo>
                  <a:lnTo>
                    <a:pt x="354901" y="156963"/>
                  </a:lnTo>
                  <a:lnTo>
                    <a:pt x="373875" y="166274"/>
                  </a:lnTo>
                  <a:lnTo>
                    <a:pt x="383389" y="168117"/>
                  </a:lnTo>
                  <a:lnTo>
                    <a:pt x="392910" y="166820"/>
                  </a:lnTo>
                  <a:lnTo>
                    <a:pt x="411957" y="159519"/>
                  </a:lnTo>
                  <a:lnTo>
                    <a:pt x="445294" y="131181"/>
                  </a:lnTo>
                  <a:lnTo>
                    <a:pt x="458787" y="116318"/>
                  </a:lnTo>
                  <a:lnTo>
                    <a:pt x="473451" y="83437"/>
                  </a:lnTo>
                  <a:lnTo>
                    <a:pt x="483603" y="53746"/>
                  </a:lnTo>
                  <a:lnTo>
                    <a:pt x="485345" y="30204"/>
                  </a:lnTo>
                  <a:lnTo>
                    <a:pt x="481856" y="15138"/>
                  </a:lnTo>
                  <a:lnTo>
                    <a:pt x="475794" y="4412"/>
                  </a:lnTo>
                  <a:lnTo>
                    <a:pt x="471285" y="929"/>
                  </a:lnTo>
                  <a:lnTo>
                    <a:pt x="468971" y="0"/>
                  </a:lnTo>
                  <a:lnTo>
                    <a:pt x="467429" y="174"/>
                  </a:lnTo>
                  <a:lnTo>
                    <a:pt x="466400" y="1084"/>
                  </a:lnTo>
                  <a:lnTo>
                    <a:pt x="465257" y="4212"/>
                  </a:lnTo>
                  <a:lnTo>
                    <a:pt x="462407" y="14804"/>
                  </a:lnTo>
                  <a:lnTo>
                    <a:pt x="452976" y="43051"/>
                  </a:lnTo>
                  <a:lnTo>
                    <a:pt x="451715" y="68510"/>
                  </a:lnTo>
                  <a:lnTo>
                    <a:pt x="456015" y="96162"/>
                  </a:lnTo>
                  <a:lnTo>
                    <a:pt x="464580" y="131833"/>
                  </a:lnTo>
                  <a:lnTo>
                    <a:pt x="470798" y="147254"/>
                  </a:lnTo>
                  <a:lnTo>
                    <a:pt x="492919" y="176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8" name="MRNA__TRNA__Protein_Synthesis.asf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381000"/>
            <a:ext cx="8816344" cy="6011862"/>
          </a:xfrm>
          <a:ln/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905000" y="2209800"/>
            <a:ext cx="2971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1</a:t>
            </a:r>
            <a:r>
              <a:rPr lang="en-US" sz="1800" baseline="30000">
                <a:solidFill>
                  <a:schemeClr val="bg1"/>
                </a:solidFill>
              </a:rPr>
              <a:t>st</a:t>
            </a:r>
            <a:r>
              <a:rPr lang="en-US" sz="1800">
                <a:solidFill>
                  <a:schemeClr val="bg1"/>
                </a:solidFill>
              </a:rPr>
              <a:t> Half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8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06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/>
              <a:t>Types of </a:t>
            </a:r>
            <a:r>
              <a:rPr lang="en-US" dirty="0" smtClean="0"/>
              <a:t>RNA to help!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447800"/>
            <a:ext cx="5181600" cy="3428999"/>
          </a:xfrm>
        </p:spPr>
        <p:txBody>
          <a:bodyPr/>
          <a:lstStyle/>
          <a:p>
            <a:r>
              <a:rPr lang="en-US" dirty="0"/>
              <a:t>mRNA:  messenger RNA</a:t>
            </a:r>
          </a:p>
          <a:p>
            <a:r>
              <a:rPr lang="en-US" dirty="0" err="1"/>
              <a:t>tRNA</a:t>
            </a:r>
            <a:r>
              <a:rPr lang="en-US" dirty="0"/>
              <a:t>:  transfer RNA</a:t>
            </a:r>
          </a:p>
          <a:p>
            <a:r>
              <a:rPr lang="en-US" dirty="0" err="1"/>
              <a:t>rRNA</a:t>
            </a:r>
            <a:r>
              <a:rPr lang="en-US" dirty="0"/>
              <a:t>:  ribosomal RNA</a:t>
            </a:r>
          </a:p>
        </p:txBody>
      </p:sp>
      <p:pic>
        <p:nvPicPr>
          <p:cNvPr id="77829" name="Picture 5" descr="RNA polymerase (green) and one end of a DNA strand (blue) are attached to clear beads pinned down in two optical traps. As RNA polymerase moves along the DNA, it creates an RNA copy of a gene, shown here as a pink stran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324225"/>
            <a:ext cx="7239000" cy="3533775"/>
          </a:xfrm>
          <a:prstGeom prst="rect">
            <a:avLst/>
          </a:prstGeom>
          <a:noFill/>
        </p:spPr>
      </p:pic>
      <p:grpSp>
        <p:nvGrpSpPr>
          <p:cNvPr id="77873" name="SMARTInkShape-Group1"/>
          <p:cNvGrpSpPr/>
          <p:nvPr/>
        </p:nvGrpSpPr>
        <p:grpSpPr>
          <a:xfrm>
            <a:off x="64720" y="1378744"/>
            <a:ext cx="2612917" cy="1212769"/>
            <a:chOff x="64720" y="1378744"/>
            <a:chExt cx="2612917" cy="1212769"/>
          </a:xfrm>
        </p:grpSpPr>
        <p:sp>
          <p:nvSpPr>
            <p:cNvPr id="77849" name="SMARTInkShape-1"/>
            <p:cNvSpPr/>
            <p:nvPr/>
          </p:nvSpPr>
          <p:spPr>
            <a:xfrm>
              <a:off x="192881" y="1778794"/>
              <a:ext cx="114301" cy="278607"/>
            </a:xfrm>
            <a:custGeom>
              <a:avLst/>
              <a:gdLst/>
              <a:ahLst/>
              <a:cxnLst/>
              <a:rect l="0" t="0" r="0" b="0"/>
              <a:pathLst>
                <a:path w="114301" h="278607">
                  <a:moveTo>
                    <a:pt x="0" y="0"/>
                  </a:moveTo>
                  <a:lnTo>
                    <a:pt x="0" y="3792"/>
                  </a:lnTo>
                  <a:lnTo>
                    <a:pt x="8070" y="37814"/>
                  </a:lnTo>
                  <a:lnTo>
                    <a:pt x="18322" y="72322"/>
                  </a:lnTo>
                  <a:lnTo>
                    <a:pt x="21637" y="90086"/>
                  </a:lnTo>
                  <a:lnTo>
                    <a:pt x="36700" y="125127"/>
                  </a:lnTo>
                  <a:lnTo>
                    <a:pt x="50297" y="154020"/>
                  </a:lnTo>
                  <a:lnTo>
                    <a:pt x="69114" y="188909"/>
                  </a:lnTo>
                  <a:lnTo>
                    <a:pt x="87324" y="219878"/>
                  </a:lnTo>
                  <a:lnTo>
                    <a:pt x="104498" y="252065"/>
                  </a:lnTo>
                  <a:lnTo>
                    <a:pt x="112129" y="269277"/>
                  </a:lnTo>
                  <a:lnTo>
                    <a:pt x="114300" y="2786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50" name="SMARTInkShape-2"/>
            <p:cNvSpPr/>
            <p:nvPr/>
          </p:nvSpPr>
          <p:spPr>
            <a:xfrm>
              <a:off x="142875" y="1778794"/>
              <a:ext cx="314326" cy="221457"/>
            </a:xfrm>
            <a:custGeom>
              <a:avLst/>
              <a:gdLst/>
              <a:ahLst/>
              <a:cxnLst/>
              <a:rect l="0" t="0" r="0" b="0"/>
              <a:pathLst>
                <a:path w="314326" h="221457">
                  <a:moveTo>
                    <a:pt x="0" y="221456"/>
                  </a:moveTo>
                  <a:lnTo>
                    <a:pt x="794" y="199452"/>
                  </a:lnTo>
                  <a:lnTo>
                    <a:pt x="3792" y="192362"/>
                  </a:lnTo>
                  <a:lnTo>
                    <a:pt x="27898" y="163297"/>
                  </a:lnTo>
                  <a:lnTo>
                    <a:pt x="46895" y="142576"/>
                  </a:lnTo>
                  <a:lnTo>
                    <a:pt x="64499" y="130042"/>
                  </a:lnTo>
                  <a:lnTo>
                    <a:pt x="95134" y="118523"/>
                  </a:lnTo>
                  <a:lnTo>
                    <a:pt x="129741" y="107520"/>
                  </a:lnTo>
                  <a:lnTo>
                    <a:pt x="147356" y="104143"/>
                  </a:lnTo>
                  <a:lnTo>
                    <a:pt x="178068" y="108442"/>
                  </a:lnTo>
                  <a:lnTo>
                    <a:pt x="213450" y="120025"/>
                  </a:lnTo>
                  <a:lnTo>
                    <a:pt x="230020" y="132753"/>
                  </a:lnTo>
                  <a:lnTo>
                    <a:pt x="243396" y="150459"/>
                  </a:lnTo>
                  <a:lnTo>
                    <a:pt x="257414" y="183507"/>
                  </a:lnTo>
                  <a:lnTo>
                    <a:pt x="261250" y="189509"/>
                  </a:lnTo>
                  <a:lnTo>
                    <a:pt x="265829" y="199829"/>
                  </a:lnTo>
                  <a:lnTo>
                    <a:pt x="271133" y="206739"/>
                  </a:lnTo>
                  <a:lnTo>
                    <a:pt x="271365" y="203249"/>
                  </a:lnTo>
                  <a:lnTo>
                    <a:pt x="265303" y="176629"/>
                  </a:lnTo>
                  <a:lnTo>
                    <a:pt x="264513" y="148837"/>
                  </a:lnTo>
                  <a:lnTo>
                    <a:pt x="265170" y="121975"/>
                  </a:lnTo>
                  <a:lnTo>
                    <a:pt x="270039" y="90028"/>
                  </a:lnTo>
                  <a:lnTo>
                    <a:pt x="276509" y="60894"/>
                  </a:lnTo>
                  <a:lnTo>
                    <a:pt x="284247" y="37622"/>
                  </a:lnTo>
                  <a:lnTo>
                    <a:pt x="304145" y="6726"/>
                  </a:lnTo>
                  <a:lnTo>
                    <a:pt x="3143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51" name="SMARTInkShape-3"/>
            <p:cNvSpPr/>
            <p:nvPr/>
          </p:nvSpPr>
          <p:spPr>
            <a:xfrm>
              <a:off x="536746" y="1757901"/>
              <a:ext cx="191918" cy="177199"/>
            </a:xfrm>
            <a:custGeom>
              <a:avLst/>
              <a:gdLst/>
              <a:ahLst/>
              <a:cxnLst/>
              <a:rect l="0" t="0" r="0" b="0"/>
              <a:pathLst>
                <a:path w="191918" h="177199">
                  <a:moveTo>
                    <a:pt x="127623" y="70899"/>
                  </a:moveTo>
                  <a:lnTo>
                    <a:pt x="131415" y="70899"/>
                  </a:lnTo>
                  <a:lnTo>
                    <a:pt x="132532" y="69312"/>
                  </a:lnTo>
                  <a:lnTo>
                    <a:pt x="134472" y="58598"/>
                  </a:lnTo>
                  <a:lnTo>
                    <a:pt x="139618" y="50507"/>
                  </a:lnTo>
                  <a:lnTo>
                    <a:pt x="141608" y="29927"/>
                  </a:lnTo>
                  <a:lnTo>
                    <a:pt x="138028" y="15985"/>
                  </a:lnTo>
                  <a:lnTo>
                    <a:pt x="131983" y="8657"/>
                  </a:lnTo>
                  <a:lnTo>
                    <a:pt x="124004" y="3549"/>
                  </a:lnTo>
                  <a:lnTo>
                    <a:pt x="109794" y="672"/>
                  </a:lnTo>
                  <a:lnTo>
                    <a:pt x="97474" y="0"/>
                  </a:lnTo>
                  <a:lnTo>
                    <a:pt x="84061" y="3934"/>
                  </a:lnTo>
                  <a:lnTo>
                    <a:pt x="65238" y="15074"/>
                  </a:lnTo>
                  <a:lnTo>
                    <a:pt x="40864" y="40646"/>
                  </a:lnTo>
                  <a:lnTo>
                    <a:pt x="18822" y="71361"/>
                  </a:lnTo>
                  <a:lnTo>
                    <a:pt x="5604" y="97935"/>
                  </a:lnTo>
                  <a:lnTo>
                    <a:pt x="333" y="131126"/>
                  </a:lnTo>
                  <a:lnTo>
                    <a:pt x="0" y="158470"/>
                  </a:lnTo>
                  <a:lnTo>
                    <a:pt x="2904" y="168292"/>
                  </a:lnTo>
                  <a:lnTo>
                    <a:pt x="5583" y="171547"/>
                  </a:lnTo>
                  <a:lnTo>
                    <a:pt x="12793" y="175163"/>
                  </a:lnTo>
                  <a:lnTo>
                    <a:pt x="25778" y="177198"/>
                  </a:lnTo>
                  <a:lnTo>
                    <a:pt x="49297" y="172183"/>
                  </a:lnTo>
                  <a:lnTo>
                    <a:pt x="65080" y="165026"/>
                  </a:lnTo>
                  <a:lnTo>
                    <a:pt x="93232" y="140464"/>
                  </a:lnTo>
                  <a:lnTo>
                    <a:pt x="114372" y="106371"/>
                  </a:lnTo>
                  <a:lnTo>
                    <a:pt x="128798" y="77994"/>
                  </a:lnTo>
                  <a:lnTo>
                    <a:pt x="133981" y="44434"/>
                  </a:lnTo>
                  <a:lnTo>
                    <a:pt x="134753" y="21471"/>
                  </a:lnTo>
                  <a:lnTo>
                    <a:pt x="135560" y="45739"/>
                  </a:lnTo>
                  <a:lnTo>
                    <a:pt x="144710" y="68654"/>
                  </a:lnTo>
                  <a:lnTo>
                    <a:pt x="155351" y="82846"/>
                  </a:lnTo>
                  <a:lnTo>
                    <a:pt x="191917" y="1137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52" name="SMARTInkShape-4"/>
            <p:cNvSpPr/>
            <p:nvPr/>
          </p:nvSpPr>
          <p:spPr>
            <a:xfrm>
              <a:off x="745978" y="1686507"/>
              <a:ext cx="225573" cy="183735"/>
            </a:xfrm>
            <a:custGeom>
              <a:avLst/>
              <a:gdLst/>
              <a:ahLst/>
              <a:cxnLst/>
              <a:rect l="0" t="0" r="0" b="0"/>
              <a:pathLst>
                <a:path w="225573" h="183735">
                  <a:moveTo>
                    <a:pt x="4116" y="85143"/>
                  </a:moveTo>
                  <a:lnTo>
                    <a:pt x="323" y="88935"/>
                  </a:lnTo>
                  <a:lnTo>
                    <a:pt x="0" y="90053"/>
                  </a:lnTo>
                  <a:lnTo>
                    <a:pt x="578" y="90797"/>
                  </a:lnTo>
                  <a:lnTo>
                    <a:pt x="3337" y="92419"/>
                  </a:lnTo>
                  <a:lnTo>
                    <a:pt x="9353" y="98588"/>
                  </a:lnTo>
                  <a:lnTo>
                    <a:pt x="17750" y="110117"/>
                  </a:lnTo>
                  <a:lnTo>
                    <a:pt x="36883" y="128235"/>
                  </a:lnTo>
                  <a:lnTo>
                    <a:pt x="67891" y="163103"/>
                  </a:lnTo>
                  <a:lnTo>
                    <a:pt x="88421" y="183734"/>
                  </a:lnTo>
                  <a:lnTo>
                    <a:pt x="88894" y="183414"/>
                  </a:lnTo>
                  <a:lnTo>
                    <a:pt x="89420" y="180942"/>
                  </a:lnTo>
                  <a:lnTo>
                    <a:pt x="89804" y="164534"/>
                  </a:lnTo>
                  <a:lnTo>
                    <a:pt x="79894" y="133600"/>
                  </a:lnTo>
                  <a:lnTo>
                    <a:pt x="70708" y="100565"/>
                  </a:lnTo>
                  <a:lnTo>
                    <a:pt x="61249" y="65582"/>
                  </a:lnTo>
                  <a:lnTo>
                    <a:pt x="58083" y="50256"/>
                  </a:lnTo>
                  <a:lnTo>
                    <a:pt x="60764" y="29033"/>
                  </a:lnTo>
                  <a:lnTo>
                    <a:pt x="66585" y="13132"/>
                  </a:lnTo>
                  <a:lnTo>
                    <a:pt x="71038" y="6042"/>
                  </a:lnTo>
                  <a:lnTo>
                    <a:pt x="74131" y="3834"/>
                  </a:lnTo>
                  <a:lnTo>
                    <a:pt x="81800" y="1381"/>
                  </a:lnTo>
                  <a:lnTo>
                    <a:pt x="95043" y="0"/>
                  </a:lnTo>
                  <a:lnTo>
                    <a:pt x="109021" y="3382"/>
                  </a:lnTo>
                  <a:lnTo>
                    <a:pt x="140491" y="21685"/>
                  </a:lnTo>
                  <a:lnTo>
                    <a:pt x="168549" y="43857"/>
                  </a:lnTo>
                  <a:lnTo>
                    <a:pt x="190732" y="76090"/>
                  </a:lnTo>
                  <a:lnTo>
                    <a:pt x="212194" y="101560"/>
                  </a:lnTo>
                  <a:lnTo>
                    <a:pt x="225572" y="1351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53" name="SMARTInkShape-5"/>
            <p:cNvSpPr/>
            <p:nvPr/>
          </p:nvSpPr>
          <p:spPr>
            <a:xfrm>
              <a:off x="981229" y="1593056"/>
              <a:ext cx="142428" cy="185739"/>
            </a:xfrm>
            <a:custGeom>
              <a:avLst/>
              <a:gdLst/>
              <a:ahLst/>
              <a:cxnLst/>
              <a:rect l="0" t="0" r="0" b="0"/>
              <a:pathLst>
                <a:path w="142428" h="185739">
                  <a:moveTo>
                    <a:pt x="90334" y="0"/>
                  </a:moveTo>
                  <a:lnTo>
                    <a:pt x="80390" y="0"/>
                  </a:lnTo>
                  <a:lnTo>
                    <a:pt x="75860" y="2117"/>
                  </a:lnTo>
                  <a:lnTo>
                    <a:pt x="44010" y="24836"/>
                  </a:lnTo>
                  <a:lnTo>
                    <a:pt x="10687" y="51556"/>
                  </a:lnTo>
                  <a:lnTo>
                    <a:pt x="3341" y="59426"/>
                  </a:lnTo>
                  <a:lnTo>
                    <a:pt x="77" y="65570"/>
                  </a:lnTo>
                  <a:lnTo>
                    <a:pt x="0" y="68320"/>
                  </a:lnTo>
                  <a:lnTo>
                    <a:pt x="2031" y="73492"/>
                  </a:lnTo>
                  <a:lnTo>
                    <a:pt x="4478" y="75188"/>
                  </a:lnTo>
                  <a:lnTo>
                    <a:pt x="35571" y="84037"/>
                  </a:lnTo>
                  <a:lnTo>
                    <a:pt x="66022" y="89184"/>
                  </a:lnTo>
                  <a:lnTo>
                    <a:pt x="96908" y="97844"/>
                  </a:lnTo>
                  <a:lnTo>
                    <a:pt x="129329" y="109566"/>
                  </a:lnTo>
                  <a:lnTo>
                    <a:pt x="140870" y="116690"/>
                  </a:lnTo>
                  <a:lnTo>
                    <a:pt x="142281" y="119068"/>
                  </a:lnTo>
                  <a:lnTo>
                    <a:pt x="142427" y="121448"/>
                  </a:lnTo>
                  <a:lnTo>
                    <a:pt x="136960" y="134762"/>
                  </a:lnTo>
                  <a:lnTo>
                    <a:pt x="126726" y="148056"/>
                  </a:lnTo>
                  <a:lnTo>
                    <a:pt x="103343" y="165977"/>
                  </a:lnTo>
                  <a:lnTo>
                    <a:pt x="68734" y="180568"/>
                  </a:lnTo>
                  <a:lnTo>
                    <a:pt x="35278" y="185057"/>
                  </a:lnTo>
                  <a:lnTo>
                    <a:pt x="11752" y="185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54" name="SMARTInkShape-6"/>
            <p:cNvSpPr/>
            <p:nvPr/>
          </p:nvSpPr>
          <p:spPr>
            <a:xfrm>
              <a:off x="1081546" y="1378744"/>
              <a:ext cx="211474" cy="350045"/>
            </a:xfrm>
            <a:custGeom>
              <a:avLst/>
              <a:gdLst/>
              <a:ahLst/>
              <a:cxnLst/>
              <a:rect l="0" t="0" r="0" b="0"/>
              <a:pathLst>
                <a:path w="211474" h="350045">
                  <a:moveTo>
                    <a:pt x="211473" y="350044"/>
                  </a:moveTo>
                  <a:lnTo>
                    <a:pt x="210679" y="331689"/>
                  </a:lnTo>
                  <a:lnTo>
                    <a:pt x="205819" y="311875"/>
                  </a:lnTo>
                  <a:lnTo>
                    <a:pt x="205322" y="305548"/>
                  </a:lnTo>
                  <a:lnTo>
                    <a:pt x="198420" y="292168"/>
                  </a:lnTo>
                  <a:lnTo>
                    <a:pt x="178379" y="260383"/>
                  </a:lnTo>
                  <a:lnTo>
                    <a:pt x="147727" y="228440"/>
                  </a:lnTo>
                  <a:lnTo>
                    <a:pt x="120442" y="200859"/>
                  </a:lnTo>
                  <a:lnTo>
                    <a:pt x="92249" y="168698"/>
                  </a:lnTo>
                  <a:lnTo>
                    <a:pt x="63788" y="139502"/>
                  </a:lnTo>
                  <a:lnTo>
                    <a:pt x="29959" y="105784"/>
                  </a:lnTo>
                  <a:lnTo>
                    <a:pt x="7520" y="76370"/>
                  </a:lnTo>
                  <a:lnTo>
                    <a:pt x="1764" y="63311"/>
                  </a:lnTo>
                  <a:lnTo>
                    <a:pt x="0" y="50363"/>
                  </a:lnTo>
                  <a:lnTo>
                    <a:pt x="1862" y="39317"/>
                  </a:lnTo>
                  <a:lnTo>
                    <a:pt x="7452" y="31232"/>
                  </a:lnTo>
                  <a:lnTo>
                    <a:pt x="31561" y="15782"/>
                  </a:lnTo>
                  <a:lnTo>
                    <a:pt x="65683" y="4110"/>
                  </a:lnTo>
                  <a:lnTo>
                    <a:pt x="7574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55" name="SMARTInkShape-7"/>
            <p:cNvSpPr/>
            <p:nvPr/>
          </p:nvSpPr>
          <p:spPr>
            <a:xfrm>
              <a:off x="1135856" y="1505064"/>
              <a:ext cx="314326" cy="173718"/>
            </a:xfrm>
            <a:custGeom>
              <a:avLst/>
              <a:gdLst/>
              <a:ahLst/>
              <a:cxnLst/>
              <a:rect l="0" t="0" r="0" b="0"/>
              <a:pathLst>
                <a:path w="314326" h="173718">
                  <a:moveTo>
                    <a:pt x="0" y="173717"/>
                  </a:moveTo>
                  <a:lnTo>
                    <a:pt x="3793" y="173717"/>
                  </a:lnTo>
                  <a:lnTo>
                    <a:pt x="4910" y="172924"/>
                  </a:lnTo>
                  <a:lnTo>
                    <a:pt x="5654" y="171601"/>
                  </a:lnTo>
                  <a:lnTo>
                    <a:pt x="6151" y="169925"/>
                  </a:lnTo>
                  <a:lnTo>
                    <a:pt x="18227" y="163774"/>
                  </a:lnTo>
                  <a:lnTo>
                    <a:pt x="52642" y="147998"/>
                  </a:lnTo>
                  <a:lnTo>
                    <a:pt x="79362" y="129584"/>
                  </a:lnTo>
                  <a:lnTo>
                    <a:pt x="107388" y="109047"/>
                  </a:lnTo>
                  <a:lnTo>
                    <a:pt x="141510" y="80774"/>
                  </a:lnTo>
                  <a:lnTo>
                    <a:pt x="174181" y="47237"/>
                  </a:lnTo>
                  <a:lnTo>
                    <a:pt x="196032" y="16740"/>
                  </a:lnTo>
                  <a:lnTo>
                    <a:pt x="199236" y="1334"/>
                  </a:lnTo>
                  <a:lnTo>
                    <a:pt x="197912" y="57"/>
                  </a:lnTo>
                  <a:lnTo>
                    <a:pt x="195441" y="0"/>
                  </a:lnTo>
                  <a:lnTo>
                    <a:pt x="192207" y="756"/>
                  </a:lnTo>
                  <a:lnTo>
                    <a:pt x="186496" y="5829"/>
                  </a:lnTo>
                  <a:lnTo>
                    <a:pt x="173931" y="27343"/>
                  </a:lnTo>
                  <a:lnTo>
                    <a:pt x="164326" y="55110"/>
                  </a:lnTo>
                  <a:lnTo>
                    <a:pt x="158578" y="87141"/>
                  </a:lnTo>
                  <a:lnTo>
                    <a:pt x="161374" y="109171"/>
                  </a:lnTo>
                  <a:lnTo>
                    <a:pt x="167230" y="126988"/>
                  </a:lnTo>
                  <a:lnTo>
                    <a:pt x="177785" y="142321"/>
                  </a:lnTo>
                  <a:lnTo>
                    <a:pt x="190966" y="153126"/>
                  </a:lnTo>
                  <a:lnTo>
                    <a:pt x="202349" y="156628"/>
                  </a:lnTo>
                  <a:lnTo>
                    <a:pt x="229059" y="158876"/>
                  </a:lnTo>
                  <a:lnTo>
                    <a:pt x="250168" y="155473"/>
                  </a:lnTo>
                  <a:lnTo>
                    <a:pt x="283652" y="139281"/>
                  </a:lnTo>
                  <a:lnTo>
                    <a:pt x="314325" y="1237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56" name="SMARTInkShape-8"/>
            <p:cNvSpPr/>
            <p:nvPr/>
          </p:nvSpPr>
          <p:spPr>
            <a:xfrm>
              <a:off x="1457351" y="1393031"/>
              <a:ext cx="178569" cy="207043"/>
            </a:xfrm>
            <a:custGeom>
              <a:avLst/>
              <a:gdLst/>
              <a:ahLst/>
              <a:cxnLst/>
              <a:rect l="0" t="0" r="0" b="0"/>
              <a:pathLst>
                <a:path w="178569" h="207043">
                  <a:moveTo>
                    <a:pt x="7118" y="92869"/>
                  </a:moveTo>
                  <a:lnTo>
                    <a:pt x="967" y="92869"/>
                  </a:lnTo>
                  <a:lnTo>
                    <a:pt x="636" y="93663"/>
                  </a:lnTo>
                  <a:lnTo>
                    <a:pt x="0" y="109662"/>
                  </a:lnTo>
                  <a:lnTo>
                    <a:pt x="3774" y="120511"/>
                  </a:lnTo>
                  <a:lnTo>
                    <a:pt x="30498" y="152485"/>
                  </a:lnTo>
                  <a:lnTo>
                    <a:pt x="48640" y="176224"/>
                  </a:lnTo>
                  <a:lnTo>
                    <a:pt x="83057" y="203912"/>
                  </a:lnTo>
                  <a:lnTo>
                    <a:pt x="91397" y="206740"/>
                  </a:lnTo>
                  <a:lnTo>
                    <a:pt x="91085" y="206883"/>
                  </a:lnTo>
                  <a:lnTo>
                    <a:pt x="88622" y="207042"/>
                  </a:lnTo>
                  <a:lnTo>
                    <a:pt x="87648" y="206291"/>
                  </a:lnTo>
                  <a:lnTo>
                    <a:pt x="83967" y="199381"/>
                  </a:lnTo>
                  <a:lnTo>
                    <a:pt x="75832" y="190373"/>
                  </a:lnTo>
                  <a:lnTo>
                    <a:pt x="73376" y="181448"/>
                  </a:lnTo>
                  <a:lnTo>
                    <a:pt x="71670" y="148660"/>
                  </a:lnTo>
                  <a:lnTo>
                    <a:pt x="73579" y="115678"/>
                  </a:lnTo>
                  <a:lnTo>
                    <a:pt x="78725" y="99832"/>
                  </a:lnTo>
                  <a:lnTo>
                    <a:pt x="99314" y="65905"/>
                  </a:lnTo>
                  <a:lnTo>
                    <a:pt x="118904" y="39830"/>
                  </a:lnTo>
                  <a:lnTo>
                    <a:pt x="152719" y="14515"/>
                  </a:lnTo>
                  <a:lnTo>
                    <a:pt x="1785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57" name="SMARTInkShape-9"/>
            <p:cNvSpPr/>
            <p:nvPr/>
          </p:nvSpPr>
          <p:spPr>
            <a:xfrm>
              <a:off x="64720" y="2401647"/>
              <a:ext cx="128162" cy="189866"/>
            </a:xfrm>
            <a:custGeom>
              <a:avLst/>
              <a:gdLst/>
              <a:ahLst/>
              <a:cxnLst/>
              <a:rect l="0" t="0" r="0" b="0"/>
              <a:pathLst>
                <a:path w="128162" h="189866">
                  <a:moveTo>
                    <a:pt x="99586" y="34372"/>
                  </a:moveTo>
                  <a:lnTo>
                    <a:pt x="93883" y="27875"/>
                  </a:lnTo>
                  <a:lnTo>
                    <a:pt x="81888" y="9824"/>
                  </a:lnTo>
                  <a:lnTo>
                    <a:pt x="71676" y="3197"/>
                  </a:lnTo>
                  <a:lnTo>
                    <a:pt x="58596" y="0"/>
                  </a:lnTo>
                  <a:lnTo>
                    <a:pt x="51471" y="1368"/>
                  </a:lnTo>
                  <a:lnTo>
                    <a:pt x="42996" y="6601"/>
                  </a:lnTo>
                  <a:lnTo>
                    <a:pt x="37129" y="12504"/>
                  </a:lnTo>
                  <a:lnTo>
                    <a:pt x="22544" y="35697"/>
                  </a:lnTo>
                  <a:lnTo>
                    <a:pt x="9301" y="71059"/>
                  </a:lnTo>
                  <a:lnTo>
                    <a:pt x="1730" y="106471"/>
                  </a:lnTo>
                  <a:lnTo>
                    <a:pt x="0" y="140247"/>
                  </a:lnTo>
                  <a:lnTo>
                    <a:pt x="3492" y="162580"/>
                  </a:lnTo>
                  <a:lnTo>
                    <a:pt x="9554" y="176693"/>
                  </a:lnTo>
                  <a:lnTo>
                    <a:pt x="16377" y="185902"/>
                  </a:lnTo>
                  <a:lnTo>
                    <a:pt x="21065" y="189031"/>
                  </a:lnTo>
                  <a:lnTo>
                    <a:pt x="23426" y="189865"/>
                  </a:lnTo>
                  <a:lnTo>
                    <a:pt x="30283" y="188676"/>
                  </a:lnTo>
                  <a:lnTo>
                    <a:pt x="47620" y="181445"/>
                  </a:lnTo>
                  <a:lnTo>
                    <a:pt x="54794" y="174879"/>
                  </a:lnTo>
                  <a:lnTo>
                    <a:pt x="63296" y="160141"/>
                  </a:lnTo>
                  <a:lnTo>
                    <a:pt x="74905" y="126076"/>
                  </a:lnTo>
                  <a:lnTo>
                    <a:pt x="79630" y="92938"/>
                  </a:lnTo>
                  <a:lnTo>
                    <a:pt x="84179" y="63226"/>
                  </a:lnTo>
                  <a:lnTo>
                    <a:pt x="78420" y="31547"/>
                  </a:lnTo>
                  <a:lnTo>
                    <a:pt x="77538" y="30107"/>
                  </a:lnTo>
                  <a:lnTo>
                    <a:pt x="76156" y="29147"/>
                  </a:lnTo>
                  <a:lnTo>
                    <a:pt x="74441" y="28508"/>
                  </a:lnTo>
                  <a:lnTo>
                    <a:pt x="73298" y="28875"/>
                  </a:lnTo>
                  <a:lnTo>
                    <a:pt x="72536" y="29913"/>
                  </a:lnTo>
                  <a:lnTo>
                    <a:pt x="72028" y="31399"/>
                  </a:lnTo>
                  <a:lnTo>
                    <a:pt x="72483" y="33184"/>
                  </a:lnTo>
                  <a:lnTo>
                    <a:pt x="76121" y="40281"/>
                  </a:lnTo>
                  <a:lnTo>
                    <a:pt x="85807" y="72414"/>
                  </a:lnTo>
                  <a:lnTo>
                    <a:pt x="98066" y="100412"/>
                  </a:lnTo>
                  <a:lnTo>
                    <a:pt x="128161" y="1343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58" name="SMARTInkShape-10"/>
            <p:cNvSpPr/>
            <p:nvPr/>
          </p:nvSpPr>
          <p:spPr>
            <a:xfrm>
              <a:off x="228600" y="2376053"/>
              <a:ext cx="242889" cy="173016"/>
            </a:xfrm>
            <a:custGeom>
              <a:avLst/>
              <a:gdLst/>
              <a:ahLst/>
              <a:cxnLst/>
              <a:rect l="0" t="0" r="0" b="0"/>
              <a:pathLst>
                <a:path w="242889" h="173016">
                  <a:moveTo>
                    <a:pt x="0" y="45678"/>
                  </a:moveTo>
                  <a:lnTo>
                    <a:pt x="4909" y="57085"/>
                  </a:lnTo>
                  <a:lnTo>
                    <a:pt x="12789" y="90855"/>
                  </a:lnTo>
                  <a:lnTo>
                    <a:pt x="23929" y="124564"/>
                  </a:lnTo>
                  <a:lnTo>
                    <a:pt x="39272" y="152248"/>
                  </a:lnTo>
                  <a:lnTo>
                    <a:pt x="42060" y="160511"/>
                  </a:lnTo>
                  <a:lnTo>
                    <a:pt x="43915" y="162715"/>
                  </a:lnTo>
                  <a:lnTo>
                    <a:pt x="45946" y="164184"/>
                  </a:lnTo>
                  <a:lnTo>
                    <a:pt x="48201" y="167933"/>
                  </a:lnTo>
                  <a:lnTo>
                    <a:pt x="49650" y="173015"/>
                  </a:lnTo>
                  <a:lnTo>
                    <a:pt x="49769" y="172638"/>
                  </a:lnTo>
                  <a:lnTo>
                    <a:pt x="49997" y="153648"/>
                  </a:lnTo>
                  <a:lnTo>
                    <a:pt x="42234" y="123426"/>
                  </a:lnTo>
                  <a:lnTo>
                    <a:pt x="31667" y="88431"/>
                  </a:lnTo>
                  <a:lnTo>
                    <a:pt x="28982" y="56600"/>
                  </a:lnTo>
                  <a:lnTo>
                    <a:pt x="28696" y="45122"/>
                  </a:lnTo>
                  <a:lnTo>
                    <a:pt x="30745" y="39345"/>
                  </a:lnTo>
                  <a:lnTo>
                    <a:pt x="32403" y="36694"/>
                  </a:lnTo>
                  <a:lnTo>
                    <a:pt x="34302" y="34926"/>
                  </a:lnTo>
                  <a:lnTo>
                    <a:pt x="38529" y="32962"/>
                  </a:lnTo>
                  <a:lnTo>
                    <a:pt x="45371" y="31856"/>
                  </a:lnTo>
                  <a:lnTo>
                    <a:pt x="56217" y="35321"/>
                  </a:lnTo>
                  <a:lnTo>
                    <a:pt x="62821" y="41340"/>
                  </a:lnTo>
                  <a:lnTo>
                    <a:pt x="87027" y="75828"/>
                  </a:lnTo>
                  <a:lnTo>
                    <a:pt x="104712" y="111373"/>
                  </a:lnTo>
                  <a:lnTo>
                    <a:pt x="112881" y="122406"/>
                  </a:lnTo>
                  <a:lnTo>
                    <a:pt x="115786" y="123436"/>
                  </a:lnTo>
                  <a:lnTo>
                    <a:pt x="124814" y="124151"/>
                  </a:lnTo>
                  <a:lnTo>
                    <a:pt x="123471" y="124211"/>
                  </a:lnTo>
                  <a:lnTo>
                    <a:pt x="122795" y="123434"/>
                  </a:lnTo>
                  <a:lnTo>
                    <a:pt x="122044" y="120453"/>
                  </a:lnTo>
                  <a:lnTo>
                    <a:pt x="120769" y="106368"/>
                  </a:lnTo>
                  <a:lnTo>
                    <a:pt x="114179" y="73205"/>
                  </a:lnTo>
                  <a:lnTo>
                    <a:pt x="110383" y="52511"/>
                  </a:lnTo>
                  <a:lnTo>
                    <a:pt x="113581" y="32092"/>
                  </a:lnTo>
                  <a:lnTo>
                    <a:pt x="119555" y="16429"/>
                  </a:lnTo>
                  <a:lnTo>
                    <a:pt x="131034" y="973"/>
                  </a:lnTo>
                  <a:lnTo>
                    <a:pt x="134187" y="0"/>
                  </a:lnTo>
                  <a:lnTo>
                    <a:pt x="141924" y="1035"/>
                  </a:lnTo>
                  <a:lnTo>
                    <a:pt x="169194" y="12603"/>
                  </a:lnTo>
                  <a:lnTo>
                    <a:pt x="183393" y="23354"/>
                  </a:lnTo>
                  <a:lnTo>
                    <a:pt x="210214" y="55290"/>
                  </a:lnTo>
                  <a:lnTo>
                    <a:pt x="237733" y="89514"/>
                  </a:lnTo>
                  <a:lnTo>
                    <a:pt x="242888" y="956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59" name="SMARTInkShape-11"/>
            <p:cNvSpPr/>
            <p:nvPr/>
          </p:nvSpPr>
          <p:spPr>
            <a:xfrm>
              <a:off x="457200" y="2343150"/>
              <a:ext cx="78582" cy="107157"/>
            </a:xfrm>
            <a:custGeom>
              <a:avLst/>
              <a:gdLst/>
              <a:ahLst/>
              <a:cxnLst/>
              <a:rect l="0" t="0" r="0" b="0"/>
              <a:pathLst>
                <a:path w="78582" h="107157">
                  <a:moveTo>
                    <a:pt x="0" y="0"/>
                  </a:moveTo>
                  <a:lnTo>
                    <a:pt x="3792" y="3792"/>
                  </a:lnTo>
                  <a:lnTo>
                    <a:pt x="4116" y="6497"/>
                  </a:lnTo>
                  <a:lnTo>
                    <a:pt x="2366" y="16301"/>
                  </a:lnTo>
                  <a:lnTo>
                    <a:pt x="3165" y="18011"/>
                  </a:lnTo>
                  <a:lnTo>
                    <a:pt x="6963" y="22292"/>
                  </a:lnTo>
                  <a:lnTo>
                    <a:pt x="31358" y="52943"/>
                  </a:lnTo>
                  <a:lnTo>
                    <a:pt x="56546" y="86759"/>
                  </a:lnTo>
                  <a:lnTo>
                    <a:pt x="66556" y="101187"/>
                  </a:lnTo>
                  <a:lnTo>
                    <a:pt x="71384" y="104503"/>
                  </a:lnTo>
                  <a:lnTo>
                    <a:pt x="78581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60" name="SMARTInkShape-12"/>
            <p:cNvSpPr/>
            <p:nvPr/>
          </p:nvSpPr>
          <p:spPr>
            <a:xfrm>
              <a:off x="528638" y="2293990"/>
              <a:ext cx="142876" cy="120477"/>
            </a:xfrm>
            <a:custGeom>
              <a:avLst/>
              <a:gdLst/>
              <a:ahLst/>
              <a:cxnLst/>
              <a:rect l="0" t="0" r="0" b="0"/>
              <a:pathLst>
                <a:path w="142876" h="120477">
                  <a:moveTo>
                    <a:pt x="0" y="84879"/>
                  </a:moveTo>
                  <a:lnTo>
                    <a:pt x="19079" y="96187"/>
                  </a:lnTo>
                  <a:lnTo>
                    <a:pt x="34284" y="102370"/>
                  </a:lnTo>
                  <a:lnTo>
                    <a:pt x="39049" y="106676"/>
                  </a:lnTo>
                  <a:lnTo>
                    <a:pt x="49899" y="120476"/>
                  </a:lnTo>
                  <a:lnTo>
                    <a:pt x="44281" y="114076"/>
                  </a:lnTo>
                  <a:lnTo>
                    <a:pt x="26402" y="82520"/>
                  </a:lnTo>
                  <a:lnTo>
                    <a:pt x="12888" y="55838"/>
                  </a:lnTo>
                  <a:lnTo>
                    <a:pt x="8278" y="33340"/>
                  </a:lnTo>
                  <a:lnTo>
                    <a:pt x="8273" y="18455"/>
                  </a:lnTo>
                  <a:lnTo>
                    <a:pt x="11085" y="8791"/>
                  </a:lnTo>
                  <a:lnTo>
                    <a:pt x="12946" y="5578"/>
                  </a:lnTo>
                  <a:lnTo>
                    <a:pt x="14981" y="3437"/>
                  </a:lnTo>
                  <a:lnTo>
                    <a:pt x="17131" y="2009"/>
                  </a:lnTo>
                  <a:lnTo>
                    <a:pt x="27741" y="0"/>
                  </a:lnTo>
                  <a:lnTo>
                    <a:pt x="40939" y="3197"/>
                  </a:lnTo>
                  <a:lnTo>
                    <a:pt x="70008" y="21431"/>
                  </a:lnTo>
                  <a:lnTo>
                    <a:pt x="103424" y="49234"/>
                  </a:lnTo>
                  <a:lnTo>
                    <a:pt x="129757" y="82502"/>
                  </a:lnTo>
                  <a:lnTo>
                    <a:pt x="135192" y="87791"/>
                  </a:lnTo>
                  <a:lnTo>
                    <a:pt x="142875" y="920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61" name="SMARTInkShape-13"/>
            <p:cNvSpPr/>
            <p:nvPr/>
          </p:nvSpPr>
          <p:spPr>
            <a:xfrm>
              <a:off x="679071" y="2201818"/>
              <a:ext cx="148054" cy="144172"/>
            </a:xfrm>
            <a:custGeom>
              <a:avLst/>
              <a:gdLst/>
              <a:ahLst/>
              <a:cxnLst/>
              <a:rect l="0" t="0" r="0" b="0"/>
              <a:pathLst>
                <a:path w="148054" h="144172">
                  <a:moveTo>
                    <a:pt x="28160" y="41320"/>
                  </a:moveTo>
                  <a:lnTo>
                    <a:pt x="13687" y="57909"/>
                  </a:lnTo>
                  <a:lnTo>
                    <a:pt x="2736" y="79723"/>
                  </a:lnTo>
                  <a:lnTo>
                    <a:pt x="0" y="107064"/>
                  </a:lnTo>
                  <a:lnTo>
                    <a:pt x="3501" y="123682"/>
                  </a:lnTo>
                  <a:lnTo>
                    <a:pt x="9565" y="134868"/>
                  </a:lnTo>
                  <a:lnTo>
                    <a:pt x="20181" y="143209"/>
                  </a:lnTo>
                  <a:lnTo>
                    <a:pt x="24428" y="144171"/>
                  </a:lnTo>
                  <a:lnTo>
                    <a:pt x="38784" y="141732"/>
                  </a:lnTo>
                  <a:lnTo>
                    <a:pt x="74356" y="128458"/>
                  </a:lnTo>
                  <a:lnTo>
                    <a:pt x="109434" y="107553"/>
                  </a:lnTo>
                  <a:lnTo>
                    <a:pt x="132927" y="78470"/>
                  </a:lnTo>
                  <a:lnTo>
                    <a:pt x="144370" y="54479"/>
                  </a:lnTo>
                  <a:lnTo>
                    <a:pt x="148053" y="37634"/>
                  </a:lnTo>
                  <a:lnTo>
                    <a:pt x="146798" y="27511"/>
                  </a:lnTo>
                  <a:lnTo>
                    <a:pt x="143594" y="18514"/>
                  </a:lnTo>
                  <a:lnTo>
                    <a:pt x="139525" y="11869"/>
                  </a:lnTo>
                  <a:lnTo>
                    <a:pt x="128979" y="3666"/>
                  </a:lnTo>
                  <a:lnTo>
                    <a:pt x="112007" y="0"/>
                  </a:lnTo>
                  <a:lnTo>
                    <a:pt x="91898" y="2707"/>
                  </a:lnTo>
                  <a:lnTo>
                    <a:pt x="56735" y="198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62" name="SMARTInkShape-14"/>
            <p:cNvSpPr/>
            <p:nvPr/>
          </p:nvSpPr>
          <p:spPr>
            <a:xfrm>
              <a:off x="1036396" y="2094225"/>
              <a:ext cx="192330" cy="148084"/>
            </a:xfrm>
            <a:custGeom>
              <a:avLst/>
              <a:gdLst/>
              <a:ahLst/>
              <a:cxnLst/>
              <a:rect l="0" t="0" r="0" b="0"/>
              <a:pathLst>
                <a:path w="192330" h="148084">
                  <a:moveTo>
                    <a:pt x="128035" y="20325"/>
                  </a:moveTo>
                  <a:lnTo>
                    <a:pt x="128035" y="16533"/>
                  </a:lnTo>
                  <a:lnTo>
                    <a:pt x="125919" y="12554"/>
                  </a:lnTo>
                  <a:lnTo>
                    <a:pt x="124243" y="10382"/>
                  </a:lnTo>
                  <a:lnTo>
                    <a:pt x="120264" y="7968"/>
                  </a:lnTo>
                  <a:lnTo>
                    <a:pt x="115850" y="6102"/>
                  </a:lnTo>
                  <a:lnTo>
                    <a:pt x="111243" y="2627"/>
                  </a:lnTo>
                  <a:lnTo>
                    <a:pt x="104432" y="553"/>
                  </a:lnTo>
                  <a:lnTo>
                    <a:pt x="100394" y="0"/>
                  </a:lnTo>
                  <a:lnTo>
                    <a:pt x="69347" y="8934"/>
                  </a:lnTo>
                  <a:lnTo>
                    <a:pt x="48998" y="19507"/>
                  </a:lnTo>
                  <a:lnTo>
                    <a:pt x="26492" y="43006"/>
                  </a:lnTo>
                  <a:lnTo>
                    <a:pt x="8876" y="70578"/>
                  </a:lnTo>
                  <a:lnTo>
                    <a:pt x="3638" y="84728"/>
                  </a:lnTo>
                  <a:lnTo>
                    <a:pt x="0" y="116559"/>
                  </a:lnTo>
                  <a:lnTo>
                    <a:pt x="3404" y="131830"/>
                  </a:lnTo>
                  <a:lnTo>
                    <a:pt x="9408" y="139468"/>
                  </a:lnTo>
                  <a:lnTo>
                    <a:pt x="17368" y="144715"/>
                  </a:lnTo>
                  <a:lnTo>
                    <a:pt x="35414" y="148083"/>
                  </a:lnTo>
                  <a:lnTo>
                    <a:pt x="44801" y="147750"/>
                  </a:lnTo>
                  <a:lnTo>
                    <a:pt x="54265" y="144956"/>
                  </a:lnTo>
                  <a:lnTo>
                    <a:pt x="73276" y="130992"/>
                  </a:lnTo>
                  <a:lnTo>
                    <a:pt x="90202" y="112946"/>
                  </a:lnTo>
                  <a:lnTo>
                    <a:pt x="101424" y="90303"/>
                  </a:lnTo>
                  <a:lnTo>
                    <a:pt x="102185" y="76826"/>
                  </a:lnTo>
                  <a:lnTo>
                    <a:pt x="97583" y="42327"/>
                  </a:lnTo>
                  <a:lnTo>
                    <a:pt x="85558" y="7877"/>
                  </a:lnTo>
                  <a:lnTo>
                    <a:pt x="85430" y="8057"/>
                  </a:lnTo>
                  <a:lnTo>
                    <a:pt x="85207" y="16142"/>
                  </a:lnTo>
                  <a:lnTo>
                    <a:pt x="87304" y="20583"/>
                  </a:lnTo>
                  <a:lnTo>
                    <a:pt x="98154" y="37175"/>
                  </a:lnTo>
                  <a:lnTo>
                    <a:pt x="123576" y="53469"/>
                  </a:lnTo>
                  <a:lnTo>
                    <a:pt x="150918" y="65543"/>
                  </a:lnTo>
                  <a:lnTo>
                    <a:pt x="184680" y="69701"/>
                  </a:lnTo>
                  <a:lnTo>
                    <a:pt x="192329" y="703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63" name="SMARTInkShape-15"/>
            <p:cNvSpPr/>
            <p:nvPr/>
          </p:nvSpPr>
          <p:spPr>
            <a:xfrm>
              <a:off x="1287324" y="1985963"/>
              <a:ext cx="148571" cy="131401"/>
            </a:xfrm>
            <a:custGeom>
              <a:avLst/>
              <a:gdLst/>
              <a:ahLst/>
              <a:cxnLst/>
              <a:rect l="0" t="0" r="0" b="0"/>
              <a:pathLst>
                <a:path w="148571" h="131401">
                  <a:moveTo>
                    <a:pt x="84276" y="0"/>
                  </a:moveTo>
                  <a:lnTo>
                    <a:pt x="72076" y="793"/>
                  </a:lnTo>
                  <a:lnTo>
                    <a:pt x="60597" y="3792"/>
                  </a:lnTo>
                  <a:lnTo>
                    <a:pt x="57378" y="5703"/>
                  </a:lnTo>
                  <a:lnTo>
                    <a:pt x="56025" y="7770"/>
                  </a:lnTo>
                  <a:lnTo>
                    <a:pt x="55917" y="9942"/>
                  </a:lnTo>
                  <a:lnTo>
                    <a:pt x="49447" y="14473"/>
                  </a:lnTo>
                  <a:lnTo>
                    <a:pt x="44388" y="16792"/>
                  </a:lnTo>
                  <a:lnTo>
                    <a:pt x="29683" y="31433"/>
                  </a:lnTo>
                  <a:lnTo>
                    <a:pt x="16195" y="52805"/>
                  </a:lnTo>
                  <a:lnTo>
                    <a:pt x="1812" y="88204"/>
                  </a:lnTo>
                  <a:lnTo>
                    <a:pt x="0" y="101114"/>
                  </a:lnTo>
                  <a:lnTo>
                    <a:pt x="1312" y="110556"/>
                  </a:lnTo>
                  <a:lnTo>
                    <a:pt x="2773" y="114185"/>
                  </a:lnTo>
                  <a:lnTo>
                    <a:pt x="8629" y="120334"/>
                  </a:lnTo>
                  <a:lnTo>
                    <a:pt x="25324" y="130749"/>
                  </a:lnTo>
                  <a:lnTo>
                    <a:pt x="36644" y="131400"/>
                  </a:lnTo>
                  <a:lnTo>
                    <a:pt x="71095" y="123254"/>
                  </a:lnTo>
                  <a:lnTo>
                    <a:pt x="104280" y="112070"/>
                  </a:lnTo>
                  <a:lnTo>
                    <a:pt x="130208" y="94809"/>
                  </a:lnTo>
                  <a:lnTo>
                    <a:pt x="148570" y="71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64" name="SMARTInkShape-16"/>
            <p:cNvSpPr/>
            <p:nvPr/>
          </p:nvSpPr>
          <p:spPr>
            <a:xfrm>
              <a:off x="1471700" y="1935956"/>
              <a:ext cx="57064" cy="121445"/>
            </a:xfrm>
            <a:custGeom>
              <a:avLst/>
              <a:gdLst/>
              <a:ahLst/>
              <a:cxnLst/>
              <a:rect l="0" t="0" r="0" b="0"/>
              <a:pathLst>
                <a:path w="57064" h="121445">
                  <a:moveTo>
                    <a:pt x="7056" y="0"/>
                  </a:moveTo>
                  <a:lnTo>
                    <a:pt x="7056" y="3793"/>
                  </a:lnTo>
                  <a:lnTo>
                    <a:pt x="6263" y="4910"/>
                  </a:lnTo>
                  <a:lnTo>
                    <a:pt x="4940" y="5655"/>
                  </a:lnTo>
                  <a:lnTo>
                    <a:pt x="3264" y="6151"/>
                  </a:lnTo>
                  <a:lnTo>
                    <a:pt x="2147" y="7276"/>
                  </a:lnTo>
                  <a:lnTo>
                    <a:pt x="905" y="10642"/>
                  </a:lnTo>
                  <a:lnTo>
                    <a:pt x="0" y="33854"/>
                  </a:lnTo>
                  <a:lnTo>
                    <a:pt x="5633" y="52490"/>
                  </a:lnTo>
                  <a:lnTo>
                    <a:pt x="12896" y="66705"/>
                  </a:lnTo>
                  <a:lnTo>
                    <a:pt x="23162" y="80972"/>
                  </a:lnTo>
                  <a:lnTo>
                    <a:pt x="28497" y="94459"/>
                  </a:lnTo>
                  <a:lnTo>
                    <a:pt x="57063" y="121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65" name="SMARTInkShape-17"/>
            <p:cNvSpPr/>
            <p:nvPr/>
          </p:nvSpPr>
          <p:spPr>
            <a:xfrm>
              <a:off x="1544356" y="1757537"/>
              <a:ext cx="241583" cy="252527"/>
            </a:xfrm>
            <a:custGeom>
              <a:avLst/>
              <a:gdLst/>
              <a:ahLst/>
              <a:cxnLst/>
              <a:rect l="0" t="0" r="0" b="0"/>
              <a:pathLst>
                <a:path w="241583" h="252527">
                  <a:moveTo>
                    <a:pt x="120138" y="64119"/>
                  </a:moveTo>
                  <a:lnTo>
                    <a:pt x="112847" y="64913"/>
                  </a:lnTo>
                  <a:lnTo>
                    <a:pt x="98928" y="69823"/>
                  </a:lnTo>
                  <a:lnTo>
                    <a:pt x="96473" y="71890"/>
                  </a:lnTo>
                  <a:lnTo>
                    <a:pt x="91364" y="77098"/>
                  </a:lnTo>
                  <a:lnTo>
                    <a:pt x="62021" y="101704"/>
                  </a:lnTo>
                  <a:lnTo>
                    <a:pt x="35015" y="133691"/>
                  </a:lnTo>
                  <a:lnTo>
                    <a:pt x="13571" y="163763"/>
                  </a:lnTo>
                  <a:lnTo>
                    <a:pt x="5306" y="178256"/>
                  </a:lnTo>
                  <a:lnTo>
                    <a:pt x="0" y="206962"/>
                  </a:lnTo>
                  <a:lnTo>
                    <a:pt x="68" y="220474"/>
                  </a:lnTo>
                  <a:lnTo>
                    <a:pt x="2744" y="231770"/>
                  </a:lnTo>
                  <a:lnTo>
                    <a:pt x="6157" y="236212"/>
                  </a:lnTo>
                  <a:lnTo>
                    <a:pt x="22336" y="246255"/>
                  </a:lnTo>
                  <a:lnTo>
                    <a:pt x="35396" y="251695"/>
                  </a:lnTo>
                  <a:lnTo>
                    <a:pt x="49137" y="252526"/>
                  </a:lnTo>
                  <a:lnTo>
                    <a:pt x="84477" y="248621"/>
                  </a:lnTo>
                  <a:lnTo>
                    <a:pt x="120145" y="230017"/>
                  </a:lnTo>
                  <a:lnTo>
                    <a:pt x="143011" y="205897"/>
                  </a:lnTo>
                  <a:lnTo>
                    <a:pt x="153058" y="192219"/>
                  </a:lnTo>
                  <a:lnTo>
                    <a:pt x="158581" y="176086"/>
                  </a:lnTo>
                  <a:lnTo>
                    <a:pt x="161691" y="149153"/>
                  </a:lnTo>
                  <a:lnTo>
                    <a:pt x="160496" y="121064"/>
                  </a:lnTo>
                  <a:lnTo>
                    <a:pt x="156331" y="102922"/>
                  </a:lnTo>
                  <a:lnTo>
                    <a:pt x="142839" y="69756"/>
                  </a:lnTo>
                  <a:lnTo>
                    <a:pt x="135783" y="52337"/>
                  </a:lnTo>
                  <a:lnTo>
                    <a:pt x="108881" y="18235"/>
                  </a:lnTo>
                  <a:lnTo>
                    <a:pt x="90344" y="6515"/>
                  </a:lnTo>
                  <a:lnTo>
                    <a:pt x="74154" y="1147"/>
                  </a:lnTo>
                  <a:lnTo>
                    <a:pt x="64615" y="0"/>
                  </a:lnTo>
                  <a:lnTo>
                    <a:pt x="63711" y="4136"/>
                  </a:lnTo>
                  <a:lnTo>
                    <a:pt x="63470" y="7462"/>
                  </a:lnTo>
                  <a:lnTo>
                    <a:pt x="66923" y="19727"/>
                  </a:lnTo>
                  <a:lnTo>
                    <a:pt x="85251" y="50571"/>
                  </a:lnTo>
                  <a:lnTo>
                    <a:pt x="103633" y="78553"/>
                  </a:lnTo>
                  <a:lnTo>
                    <a:pt x="128255" y="111920"/>
                  </a:lnTo>
                  <a:lnTo>
                    <a:pt x="149795" y="134110"/>
                  </a:lnTo>
                  <a:lnTo>
                    <a:pt x="182999" y="156232"/>
                  </a:lnTo>
                  <a:lnTo>
                    <a:pt x="212724" y="172096"/>
                  </a:lnTo>
                  <a:lnTo>
                    <a:pt x="241582" y="1784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66" name="SMARTInkShape-18"/>
            <p:cNvSpPr/>
            <p:nvPr/>
          </p:nvSpPr>
          <p:spPr>
            <a:xfrm>
              <a:off x="1914525" y="1564481"/>
              <a:ext cx="92870" cy="228601"/>
            </a:xfrm>
            <a:custGeom>
              <a:avLst/>
              <a:gdLst/>
              <a:ahLst/>
              <a:cxnLst/>
              <a:rect l="0" t="0" r="0" b="0"/>
              <a:pathLst>
                <a:path w="92870" h="228601">
                  <a:moveTo>
                    <a:pt x="0" y="0"/>
                  </a:moveTo>
                  <a:lnTo>
                    <a:pt x="0" y="3793"/>
                  </a:lnTo>
                  <a:lnTo>
                    <a:pt x="8819" y="34539"/>
                  </a:lnTo>
                  <a:lnTo>
                    <a:pt x="20792" y="67853"/>
                  </a:lnTo>
                  <a:lnTo>
                    <a:pt x="33854" y="95599"/>
                  </a:lnTo>
                  <a:lnTo>
                    <a:pt x="43985" y="123929"/>
                  </a:lnTo>
                  <a:lnTo>
                    <a:pt x="55807" y="152431"/>
                  </a:lnTo>
                  <a:lnTo>
                    <a:pt x="69364" y="180984"/>
                  </a:lnTo>
                  <a:lnTo>
                    <a:pt x="85138" y="213060"/>
                  </a:lnTo>
                  <a:lnTo>
                    <a:pt x="92869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67" name="SMARTInkShape-19"/>
            <p:cNvSpPr/>
            <p:nvPr/>
          </p:nvSpPr>
          <p:spPr>
            <a:xfrm>
              <a:off x="1864519" y="1645139"/>
              <a:ext cx="366960" cy="124499"/>
            </a:xfrm>
            <a:custGeom>
              <a:avLst/>
              <a:gdLst/>
              <a:ahLst/>
              <a:cxnLst/>
              <a:rect l="0" t="0" r="0" b="0"/>
              <a:pathLst>
                <a:path w="366960" h="124499">
                  <a:moveTo>
                    <a:pt x="0" y="119367"/>
                  </a:moveTo>
                  <a:lnTo>
                    <a:pt x="0" y="115575"/>
                  </a:lnTo>
                  <a:lnTo>
                    <a:pt x="794" y="114458"/>
                  </a:lnTo>
                  <a:lnTo>
                    <a:pt x="2116" y="113713"/>
                  </a:lnTo>
                  <a:lnTo>
                    <a:pt x="3792" y="113216"/>
                  </a:lnTo>
                  <a:lnTo>
                    <a:pt x="37584" y="91664"/>
                  </a:lnTo>
                  <a:lnTo>
                    <a:pt x="65287" y="78439"/>
                  </a:lnTo>
                  <a:lnTo>
                    <a:pt x="94839" y="64466"/>
                  </a:lnTo>
                  <a:lnTo>
                    <a:pt x="123703" y="54064"/>
                  </a:lnTo>
                  <a:lnTo>
                    <a:pt x="152364" y="42163"/>
                  </a:lnTo>
                  <a:lnTo>
                    <a:pt x="178824" y="29110"/>
                  </a:lnTo>
                  <a:lnTo>
                    <a:pt x="187427" y="26865"/>
                  </a:lnTo>
                  <a:lnTo>
                    <a:pt x="193897" y="23222"/>
                  </a:lnTo>
                  <a:lnTo>
                    <a:pt x="195939" y="22727"/>
                  </a:lnTo>
                  <a:lnTo>
                    <a:pt x="197301" y="23190"/>
                  </a:lnTo>
                  <a:lnTo>
                    <a:pt x="198209" y="24293"/>
                  </a:lnTo>
                  <a:lnTo>
                    <a:pt x="199218" y="27635"/>
                  </a:lnTo>
                  <a:lnTo>
                    <a:pt x="199865" y="40040"/>
                  </a:lnTo>
                  <a:lnTo>
                    <a:pt x="193534" y="71838"/>
                  </a:lnTo>
                  <a:lnTo>
                    <a:pt x="193868" y="86058"/>
                  </a:lnTo>
                  <a:lnTo>
                    <a:pt x="202850" y="109846"/>
                  </a:lnTo>
                  <a:lnTo>
                    <a:pt x="209482" y="117252"/>
                  </a:lnTo>
                  <a:lnTo>
                    <a:pt x="213474" y="120339"/>
                  </a:lnTo>
                  <a:lnTo>
                    <a:pt x="224258" y="123768"/>
                  </a:lnTo>
                  <a:lnTo>
                    <a:pt x="236989" y="124498"/>
                  </a:lnTo>
                  <a:lnTo>
                    <a:pt x="266681" y="118499"/>
                  </a:lnTo>
                  <a:lnTo>
                    <a:pt x="299093" y="109671"/>
                  </a:lnTo>
                  <a:lnTo>
                    <a:pt x="332541" y="94580"/>
                  </a:lnTo>
                  <a:lnTo>
                    <a:pt x="345175" y="85597"/>
                  </a:lnTo>
                  <a:lnTo>
                    <a:pt x="353965" y="74196"/>
                  </a:lnTo>
                  <a:lnTo>
                    <a:pt x="366076" y="51266"/>
                  </a:lnTo>
                  <a:lnTo>
                    <a:pt x="366959" y="39094"/>
                  </a:lnTo>
                  <a:lnTo>
                    <a:pt x="363911" y="26540"/>
                  </a:lnTo>
                  <a:lnTo>
                    <a:pt x="357265" y="15669"/>
                  </a:lnTo>
                  <a:lnTo>
                    <a:pt x="346903" y="7662"/>
                  </a:lnTo>
                  <a:lnTo>
                    <a:pt x="333567" y="2252"/>
                  </a:lnTo>
                  <a:lnTo>
                    <a:pt x="309002" y="0"/>
                  </a:lnTo>
                  <a:lnTo>
                    <a:pt x="278966" y="5948"/>
                  </a:lnTo>
                  <a:lnTo>
                    <a:pt x="257175" y="122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68" name="SMARTInkShape-20"/>
            <p:cNvSpPr/>
            <p:nvPr/>
          </p:nvSpPr>
          <p:spPr>
            <a:xfrm>
              <a:off x="1450181" y="2293144"/>
              <a:ext cx="48804" cy="199900"/>
            </a:xfrm>
            <a:custGeom>
              <a:avLst/>
              <a:gdLst/>
              <a:ahLst/>
              <a:cxnLst/>
              <a:rect l="0" t="0" r="0" b="0"/>
              <a:pathLst>
                <a:path w="48804" h="199900">
                  <a:moveTo>
                    <a:pt x="0" y="135731"/>
                  </a:moveTo>
                  <a:lnTo>
                    <a:pt x="794" y="147138"/>
                  </a:lnTo>
                  <a:lnTo>
                    <a:pt x="10642" y="171128"/>
                  </a:lnTo>
                  <a:lnTo>
                    <a:pt x="23911" y="187881"/>
                  </a:lnTo>
                  <a:lnTo>
                    <a:pt x="40467" y="198593"/>
                  </a:lnTo>
                  <a:lnTo>
                    <a:pt x="48803" y="199899"/>
                  </a:lnTo>
                  <a:lnTo>
                    <a:pt x="47355" y="197852"/>
                  </a:lnTo>
                  <a:lnTo>
                    <a:pt x="45858" y="196195"/>
                  </a:lnTo>
                  <a:lnTo>
                    <a:pt x="44194" y="192237"/>
                  </a:lnTo>
                  <a:lnTo>
                    <a:pt x="39333" y="179436"/>
                  </a:lnTo>
                  <a:lnTo>
                    <a:pt x="22770" y="149189"/>
                  </a:lnTo>
                  <a:lnTo>
                    <a:pt x="18058" y="134568"/>
                  </a:lnTo>
                  <a:lnTo>
                    <a:pt x="15032" y="99312"/>
                  </a:lnTo>
                  <a:lnTo>
                    <a:pt x="14435" y="65566"/>
                  </a:lnTo>
                  <a:lnTo>
                    <a:pt x="20020" y="3597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69" name="SMARTInkShape-21"/>
            <p:cNvSpPr/>
            <p:nvPr/>
          </p:nvSpPr>
          <p:spPr>
            <a:xfrm>
              <a:off x="1600200" y="2357438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0" y="0"/>
                  </a:moveTo>
                  <a:lnTo>
                    <a:pt x="3792" y="3792"/>
                  </a:lnTo>
                  <a:lnTo>
                    <a:pt x="5654" y="9887"/>
                  </a:lnTo>
                  <a:lnTo>
                    <a:pt x="7879" y="31593"/>
                  </a:lnTo>
                  <a:lnTo>
                    <a:pt x="12830" y="39964"/>
                  </a:lnTo>
                  <a:lnTo>
                    <a:pt x="17079" y="45014"/>
                  </a:lnTo>
                  <a:lnTo>
                    <a:pt x="21614" y="47787"/>
                  </a:lnTo>
                  <a:lnTo>
                    <a:pt x="23934" y="48527"/>
                  </a:lnTo>
                  <a:lnTo>
                    <a:pt x="25481" y="49814"/>
                  </a:lnTo>
                  <a:lnTo>
                    <a:pt x="28575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70" name="SMARTInkShape-22"/>
            <p:cNvSpPr/>
            <p:nvPr/>
          </p:nvSpPr>
          <p:spPr>
            <a:xfrm>
              <a:off x="1578769" y="2235994"/>
              <a:ext cx="205756" cy="142876"/>
            </a:xfrm>
            <a:custGeom>
              <a:avLst/>
              <a:gdLst/>
              <a:ahLst/>
              <a:cxnLst/>
              <a:rect l="0" t="0" r="0" b="0"/>
              <a:pathLst>
                <a:path w="205756" h="142876">
                  <a:moveTo>
                    <a:pt x="0" y="0"/>
                  </a:moveTo>
                  <a:lnTo>
                    <a:pt x="13425" y="15542"/>
                  </a:lnTo>
                  <a:lnTo>
                    <a:pt x="39007" y="46748"/>
                  </a:lnTo>
                  <a:lnTo>
                    <a:pt x="59446" y="70088"/>
                  </a:lnTo>
                  <a:lnTo>
                    <a:pt x="90326" y="103431"/>
                  </a:lnTo>
                  <a:lnTo>
                    <a:pt x="103646" y="118572"/>
                  </a:lnTo>
                  <a:lnTo>
                    <a:pt x="105596" y="123607"/>
                  </a:lnTo>
                  <a:lnTo>
                    <a:pt x="106910" y="125267"/>
                  </a:lnTo>
                  <a:lnTo>
                    <a:pt x="113170" y="128150"/>
                  </a:lnTo>
                  <a:lnTo>
                    <a:pt x="113547" y="127502"/>
                  </a:lnTo>
                  <a:lnTo>
                    <a:pt x="114280" y="96468"/>
                  </a:lnTo>
                  <a:lnTo>
                    <a:pt x="116413" y="70737"/>
                  </a:lnTo>
                  <a:lnTo>
                    <a:pt x="121575" y="36420"/>
                  </a:lnTo>
                  <a:lnTo>
                    <a:pt x="126951" y="20757"/>
                  </a:lnTo>
                  <a:lnTo>
                    <a:pt x="133761" y="7951"/>
                  </a:lnTo>
                  <a:lnTo>
                    <a:pt x="134418" y="5301"/>
                  </a:lnTo>
                  <a:lnTo>
                    <a:pt x="136443" y="3534"/>
                  </a:lnTo>
                  <a:lnTo>
                    <a:pt x="146084" y="1047"/>
                  </a:lnTo>
                  <a:lnTo>
                    <a:pt x="151710" y="465"/>
                  </a:lnTo>
                  <a:lnTo>
                    <a:pt x="158972" y="4440"/>
                  </a:lnTo>
                  <a:lnTo>
                    <a:pt x="175510" y="19488"/>
                  </a:lnTo>
                  <a:lnTo>
                    <a:pt x="195235" y="54878"/>
                  </a:lnTo>
                  <a:lnTo>
                    <a:pt x="203988" y="73840"/>
                  </a:lnTo>
                  <a:lnTo>
                    <a:pt x="205755" y="83353"/>
                  </a:lnTo>
                  <a:lnTo>
                    <a:pt x="204424" y="92873"/>
                  </a:lnTo>
                  <a:lnTo>
                    <a:pt x="198294" y="119327"/>
                  </a:lnTo>
                  <a:lnTo>
                    <a:pt x="196490" y="122414"/>
                  </a:lnTo>
                  <a:lnTo>
                    <a:pt x="17145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71" name="SMARTInkShape-23"/>
            <p:cNvSpPr/>
            <p:nvPr/>
          </p:nvSpPr>
          <p:spPr>
            <a:xfrm>
              <a:off x="1821656" y="2137640"/>
              <a:ext cx="119628" cy="153847"/>
            </a:xfrm>
            <a:custGeom>
              <a:avLst/>
              <a:gdLst/>
              <a:ahLst/>
              <a:cxnLst/>
              <a:rect l="0" t="0" r="0" b="0"/>
              <a:pathLst>
                <a:path w="119628" h="153847">
                  <a:moveTo>
                    <a:pt x="21432" y="26916"/>
                  </a:moveTo>
                  <a:lnTo>
                    <a:pt x="21432" y="40652"/>
                  </a:lnTo>
                  <a:lnTo>
                    <a:pt x="19315" y="47044"/>
                  </a:lnTo>
                  <a:lnTo>
                    <a:pt x="17639" y="49860"/>
                  </a:lnTo>
                  <a:lnTo>
                    <a:pt x="14729" y="78062"/>
                  </a:lnTo>
                  <a:lnTo>
                    <a:pt x="15140" y="112791"/>
                  </a:lnTo>
                  <a:lnTo>
                    <a:pt x="20008" y="132529"/>
                  </a:lnTo>
                  <a:lnTo>
                    <a:pt x="28765" y="147115"/>
                  </a:lnTo>
                  <a:lnTo>
                    <a:pt x="31083" y="149911"/>
                  </a:lnTo>
                  <a:lnTo>
                    <a:pt x="37892" y="153018"/>
                  </a:lnTo>
                  <a:lnTo>
                    <a:pt x="41930" y="153846"/>
                  </a:lnTo>
                  <a:lnTo>
                    <a:pt x="50650" y="152651"/>
                  </a:lnTo>
                  <a:lnTo>
                    <a:pt x="83382" y="138668"/>
                  </a:lnTo>
                  <a:lnTo>
                    <a:pt x="97643" y="127849"/>
                  </a:lnTo>
                  <a:lnTo>
                    <a:pt x="108130" y="110798"/>
                  </a:lnTo>
                  <a:lnTo>
                    <a:pt x="117991" y="83702"/>
                  </a:lnTo>
                  <a:lnTo>
                    <a:pt x="119627" y="62527"/>
                  </a:lnTo>
                  <a:lnTo>
                    <a:pt x="111366" y="26902"/>
                  </a:lnTo>
                  <a:lnTo>
                    <a:pt x="107582" y="21351"/>
                  </a:lnTo>
                  <a:lnTo>
                    <a:pt x="97027" y="13066"/>
                  </a:lnTo>
                  <a:lnTo>
                    <a:pt x="77697" y="3939"/>
                  </a:lnTo>
                  <a:lnTo>
                    <a:pt x="56888" y="0"/>
                  </a:lnTo>
                  <a:lnTo>
                    <a:pt x="23514" y="4214"/>
                  </a:lnTo>
                  <a:lnTo>
                    <a:pt x="13626" y="5714"/>
                  </a:lnTo>
                  <a:lnTo>
                    <a:pt x="0" y="126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72" name="SMARTInkShape-24"/>
            <p:cNvSpPr/>
            <p:nvPr/>
          </p:nvSpPr>
          <p:spPr>
            <a:xfrm>
              <a:off x="1967472" y="1825009"/>
              <a:ext cx="710165" cy="423741"/>
            </a:xfrm>
            <a:custGeom>
              <a:avLst/>
              <a:gdLst/>
              <a:ahLst/>
              <a:cxnLst/>
              <a:rect l="0" t="0" r="0" b="0"/>
              <a:pathLst>
                <a:path w="710165" h="423741">
                  <a:moveTo>
                    <a:pt x="104216" y="218104"/>
                  </a:moveTo>
                  <a:lnTo>
                    <a:pt x="97719" y="223807"/>
                  </a:lnTo>
                  <a:lnTo>
                    <a:pt x="65932" y="245745"/>
                  </a:lnTo>
                  <a:lnTo>
                    <a:pt x="32440" y="262646"/>
                  </a:lnTo>
                  <a:lnTo>
                    <a:pt x="4306" y="279296"/>
                  </a:lnTo>
                  <a:lnTo>
                    <a:pt x="280" y="284459"/>
                  </a:lnTo>
                  <a:lnTo>
                    <a:pt x="0" y="286947"/>
                  </a:lnTo>
                  <a:lnTo>
                    <a:pt x="1806" y="291827"/>
                  </a:lnTo>
                  <a:lnTo>
                    <a:pt x="4192" y="293447"/>
                  </a:lnTo>
                  <a:lnTo>
                    <a:pt x="34930" y="301310"/>
                  </a:lnTo>
                  <a:lnTo>
                    <a:pt x="67276" y="305448"/>
                  </a:lnTo>
                  <a:lnTo>
                    <a:pt x="100623" y="313673"/>
                  </a:lnTo>
                  <a:lnTo>
                    <a:pt x="136196" y="323735"/>
                  </a:lnTo>
                  <a:lnTo>
                    <a:pt x="165322" y="340944"/>
                  </a:lnTo>
                  <a:lnTo>
                    <a:pt x="168766" y="344447"/>
                  </a:lnTo>
                  <a:lnTo>
                    <a:pt x="172592" y="352573"/>
                  </a:lnTo>
                  <a:lnTo>
                    <a:pt x="174746" y="362280"/>
                  </a:lnTo>
                  <a:lnTo>
                    <a:pt x="171017" y="369759"/>
                  </a:lnTo>
                  <a:lnTo>
                    <a:pt x="155687" y="387496"/>
                  </a:lnTo>
                  <a:lnTo>
                    <a:pt x="121361" y="408911"/>
                  </a:lnTo>
                  <a:lnTo>
                    <a:pt x="90157" y="421824"/>
                  </a:lnTo>
                  <a:lnTo>
                    <a:pt x="79182" y="423740"/>
                  </a:lnTo>
                  <a:lnTo>
                    <a:pt x="75620" y="423457"/>
                  </a:lnTo>
                  <a:lnTo>
                    <a:pt x="73246" y="422475"/>
                  </a:lnTo>
                  <a:lnTo>
                    <a:pt x="71663" y="421026"/>
                  </a:lnTo>
                  <a:lnTo>
                    <a:pt x="69904" y="417299"/>
                  </a:lnTo>
                  <a:lnTo>
                    <a:pt x="69435" y="415195"/>
                  </a:lnTo>
                  <a:lnTo>
                    <a:pt x="72567" y="404647"/>
                  </a:lnTo>
                  <a:lnTo>
                    <a:pt x="92894" y="372315"/>
                  </a:lnTo>
                  <a:lnTo>
                    <a:pt x="112238" y="345817"/>
                  </a:lnTo>
                  <a:lnTo>
                    <a:pt x="133051" y="317857"/>
                  </a:lnTo>
                  <a:lnTo>
                    <a:pt x="154299" y="289464"/>
                  </a:lnTo>
                  <a:lnTo>
                    <a:pt x="179020" y="255218"/>
                  </a:lnTo>
                  <a:lnTo>
                    <a:pt x="209506" y="220093"/>
                  </a:lnTo>
                  <a:lnTo>
                    <a:pt x="210819" y="218693"/>
                  </a:lnTo>
                  <a:lnTo>
                    <a:pt x="211323" y="234249"/>
                  </a:lnTo>
                  <a:lnTo>
                    <a:pt x="201424" y="268900"/>
                  </a:lnTo>
                  <a:lnTo>
                    <a:pt x="198370" y="289775"/>
                  </a:lnTo>
                  <a:lnTo>
                    <a:pt x="201258" y="307249"/>
                  </a:lnTo>
                  <a:lnTo>
                    <a:pt x="213910" y="337048"/>
                  </a:lnTo>
                  <a:lnTo>
                    <a:pt x="217033" y="340263"/>
                  </a:lnTo>
                  <a:lnTo>
                    <a:pt x="224736" y="343834"/>
                  </a:lnTo>
                  <a:lnTo>
                    <a:pt x="255773" y="346440"/>
                  </a:lnTo>
                  <a:lnTo>
                    <a:pt x="267089" y="342346"/>
                  </a:lnTo>
                  <a:lnTo>
                    <a:pt x="283496" y="330575"/>
                  </a:lnTo>
                  <a:lnTo>
                    <a:pt x="287083" y="323389"/>
                  </a:lnTo>
                  <a:lnTo>
                    <a:pt x="289386" y="302048"/>
                  </a:lnTo>
                  <a:lnTo>
                    <a:pt x="285993" y="285662"/>
                  </a:lnTo>
                  <a:lnTo>
                    <a:pt x="272032" y="260994"/>
                  </a:lnTo>
                  <a:lnTo>
                    <a:pt x="240111" y="225475"/>
                  </a:lnTo>
                  <a:lnTo>
                    <a:pt x="237675" y="223018"/>
                  </a:lnTo>
                  <a:lnTo>
                    <a:pt x="236845" y="220586"/>
                  </a:lnTo>
                  <a:lnTo>
                    <a:pt x="237085" y="218171"/>
                  </a:lnTo>
                  <a:lnTo>
                    <a:pt x="239468" y="213371"/>
                  </a:lnTo>
                  <a:lnTo>
                    <a:pt x="243174" y="208592"/>
                  </a:lnTo>
                  <a:lnTo>
                    <a:pt x="251700" y="205939"/>
                  </a:lnTo>
                  <a:lnTo>
                    <a:pt x="284210" y="199186"/>
                  </a:lnTo>
                  <a:lnTo>
                    <a:pt x="309330" y="198211"/>
                  </a:lnTo>
                  <a:lnTo>
                    <a:pt x="332207" y="203390"/>
                  </a:lnTo>
                  <a:lnTo>
                    <a:pt x="361270" y="218960"/>
                  </a:lnTo>
                  <a:lnTo>
                    <a:pt x="395506" y="242029"/>
                  </a:lnTo>
                  <a:lnTo>
                    <a:pt x="412940" y="261951"/>
                  </a:lnTo>
                  <a:lnTo>
                    <a:pt x="416051" y="269606"/>
                  </a:lnTo>
                  <a:lnTo>
                    <a:pt x="418049" y="279870"/>
                  </a:lnTo>
                  <a:lnTo>
                    <a:pt x="416205" y="283391"/>
                  </a:lnTo>
                  <a:lnTo>
                    <a:pt x="414603" y="285441"/>
                  </a:lnTo>
                  <a:lnTo>
                    <a:pt x="411946" y="286014"/>
                  </a:lnTo>
                  <a:lnTo>
                    <a:pt x="404762" y="284534"/>
                  </a:lnTo>
                  <a:lnTo>
                    <a:pt x="395584" y="279238"/>
                  </a:lnTo>
                  <a:lnTo>
                    <a:pt x="392463" y="274908"/>
                  </a:lnTo>
                  <a:lnTo>
                    <a:pt x="391076" y="269544"/>
                  </a:lnTo>
                  <a:lnTo>
                    <a:pt x="390112" y="244829"/>
                  </a:lnTo>
                  <a:lnTo>
                    <a:pt x="397594" y="209530"/>
                  </a:lnTo>
                  <a:lnTo>
                    <a:pt x="406072" y="179051"/>
                  </a:lnTo>
                  <a:lnTo>
                    <a:pt x="424121" y="147795"/>
                  </a:lnTo>
                  <a:lnTo>
                    <a:pt x="429752" y="139230"/>
                  </a:lnTo>
                  <a:lnTo>
                    <a:pt x="434900" y="135424"/>
                  </a:lnTo>
                  <a:lnTo>
                    <a:pt x="446054" y="133281"/>
                  </a:lnTo>
                  <a:lnTo>
                    <a:pt x="449583" y="134568"/>
                  </a:lnTo>
                  <a:lnTo>
                    <a:pt x="463482" y="148552"/>
                  </a:lnTo>
                  <a:lnTo>
                    <a:pt x="470838" y="159837"/>
                  </a:lnTo>
                  <a:lnTo>
                    <a:pt x="480316" y="191984"/>
                  </a:lnTo>
                  <a:lnTo>
                    <a:pt x="489493" y="226111"/>
                  </a:lnTo>
                  <a:lnTo>
                    <a:pt x="489882" y="231151"/>
                  </a:lnTo>
                  <a:lnTo>
                    <a:pt x="489969" y="226131"/>
                  </a:lnTo>
                  <a:lnTo>
                    <a:pt x="494886" y="214015"/>
                  </a:lnTo>
                  <a:lnTo>
                    <a:pt x="496926" y="180500"/>
                  </a:lnTo>
                  <a:lnTo>
                    <a:pt x="497083" y="147940"/>
                  </a:lnTo>
                  <a:lnTo>
                    <a:pt x="497910" y="112703"/>
                  </a:lnTo>
                  <a:lnTo>
                    <a:pt x="500912" y="104319"/>
                  </a:lnTo>
                  <a:lnTo>
                    <a:pt x="510122" y="91181"/>
                  </a:lnTo>
                  <a:lnTo>
                    <a:pt x="510551" y="91420"/>
                  </a:lnTo>
                  <a:lnTo>
                    <a:pt x="525868" y="125495"/>
                  </a:lnTo>
                  <a:lnTo>
                    <a:pt x="539048" y="148129"/>
                  </a:lnTo>
                  <a:lnTo>
                    <a:pt x="562513" y="169771"/>
                  </a:lnTo>
                  <a:lnTo>
                    <a:pt x="578145" y="177413"/>
                  </a:lnTo>
                  <a:lnTo>
                    <a:pt x="594065" y="180911"/>
                  </a:lnTo>
                  <a:lnTo>
                    <a:pt x="619370" y="176391"/>
                  </a:lnTo>
                  <a:lnTo>
                    <a:pt x="647299" y="165737"/>
                  </a:lnTo>
                  <a:lnTo>
                    <a:pt x="660705" y="156730"/>
                  </a:lnTo>
                  <a:lnTo>
                    <a:pt x="687213" y="124679"/>
                  </a:lnTo>
                  <a:lnTo>
                    <a:pt x="701788" y="103639"/>
                  </a:lnTo>
                  <a:lnTo>
                    <a:pt x="707147" y="87326"/>
                  </a:lnTo>
                  <a:lnTo>
                    <a:pt x="710164" y="60292"/>
                  </a:lnTo>
                  <a:lnTo>
                    <a:pt x="708941" y="34290"/>
                  </a:lnTo>
                  <a:lnTo>
                    <a:pt x="701417" y="7963"/>
                  </a:lnTo>
                  <a:lnTo>
                    <a:pt x="697612" y="4191"/>
                  </a:lnTo>
                  <a:lnTo>
                    <a:pt x="687035" y="0"/>
                  </a:lnTo>
                  <a:lnTo>
                    <a:pt x="678630" y="254"/>
                  </a:lnTo>
                  <a:lnTo>
                    <a:pt x="671455" y="3807"/>
                  </a:lnTo>
                  <a:lnTo>
                    <a:pt x="662974" y="10677"/>
                  </a:lnTo>
                  <a:lnTo>
                    <a:pt x="649274" y="31055"/>
                  </a:lnTo>
                  <a:lnTo>
                    <a:pt x="636126" y="66385"/>
                  </a:lnTo>
                  <a:lnTo>
                    <a:pt x="628002" y="101821"/>
                  </a:lnTo>
                  <a:lnTo>
                    <a:pt x="625709" y="1252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874" name="SMARTInkShape-25"/>
          <p:cNvSpPr/>
          <p:nvPr/>
        </p:nvSpPr>
        <p:spPr>
          <a:xfrm>
            <a:off x="2021681" y="2171700"/>
            <a:ext cx="378620" cy="185739"/>
          </a:xfrm>
          <a:custGeom>
            <a:avLst/>
            <a:gdLst/>
            <a:ahLst/>
            <a:cxnLst/>
            <a:rect l="0" t="0" r="0" b="0"/>
            <a:pathLst>
              <a:path w="378620" h="185739">
                <a:moveTo>
                  <a:pt x="378619" y="185738"/>
                </a:moveTo>
                <a:lnTo>
                  <a:pt x="372468" y="185738"/>
                </a:lnTo>
                <a:lnTo>
                  <a:pt x="372137" y="184944"/>
                </a:lnTo>
                <a:lnTo>
                  <a:pt x="370740" y="173553"/>
                </a:lnTo>
                <a:lnTo>
                  <a:pt x="361540" y="161888"/>
                </a:lnTo>
                <a:lnTo>
                  <a:pt x="326294" y="128400"/>
                </a:lnTo>
                <a:lnTo>
                  <a:pt x="295787" y="109501"/>
                </a:lnTo>
                <a:lnTo>
                  <a:pt x="268528" y="95239"/>
                </a:lnTo>
                <a:lnTo>
                  <a:pt x="236550" y="80959"/>
                </a:lnTo>
                <a:lnTo>
                  <a:pt x="201940" y="66674"/>
                </a:lnTo>
                <a:lnTo>
                  <a:pt x="166549" y="52387"/>
                </a:lnTo>
                <a:lnTo>
                  <a:pt x="134720" y="41892"/>
                </a:lnTo>
                <a:lnTo>
                  <a:pt x="101389" y="29963"/>
                </a:lnTo>
                <a:lnTo>
                  <a:pt x="70170" y="20167"/>
                </a:lnTo>
                <a:lnTo>
                  <a:pt x="36086" y="9746"/>
                </a:ln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900" name="SMARTInkShape-Group3"/>
          <p:cNvGrpSpPr/>
          <p:nvPr/>
        </p:nvGrpSpPr>
        <p:grpSpPr>
          <a:xfrm>
            <a:off x="6629400" y="175729"/>
            <a:ext cx="2150270" cy="1503053"/>
            <a:chOff x="6629400" y="175729"/>
            <a:chExt cx="2150270" cy="1503053"/>
          </a:xfrm>
        </p:grpSpPr>
        <p:sp>
          <p:nvSpPr>
            <p:cNvPr id="77875" name="SMARTInkShape-26"/>
            <p:cNvSpPr/>
            <p:nvPr/>
          </p:nvSpPr>
          <p:spPr>
            <a:xfrm>
              <a:off x="6629400" y="1600200"/>
              <a:ext cx="92870" cy="57151"/>
            </a:xfrm>
            <a:custGeom>
              <a:avLst/>
              <a:gdLst/>
              <a:ahLst/>
              <a:cxnLst/>
              <a:rect l="0" t="0" r="0" b="0"/>
              <a:pathLst>
                <a:path w="92870" h="57151">
                  <a:moveTo>
                    <a:pt x="0" y="57150"/>
                  </a:moveTo>
                  <a:lnTo>
                    <a:pt x="13001" y="44150"/>
                  </a:lnTo>
                  <a:lnTo>
                    <a:pt x="47417" y="26323"/>
                  </a:lnTo>
                  <a:lnTo>
                    <a:pt x="9286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76" name="SMARTInkShape-27"/>
            <p:cNvSpPr/>
            <p:nvPr/>
          </p:nvSpPr>
          <p:spPr>
            <a:xfrm>
              <a:off x="6757988" y="1407319"/>
              <a:ext cx="121444" cy="200026"/>
            </a:xfrm>
            <a:custGeom>
              <a:avLst/>
              <a:gdLst/>
              <a:ahLst/>
              <a:cxnLst/>
              <a:rect l="0" t="0" r="0" b="0"/>
              <a:pathLst>
                <a:path w="121444" h="200026">
                  <a:moveTo>
                    <a:pt x="0" y="0"/>
                  </a:moveTo>
                  <a:lnTo>
                    <a:pt x="0" y="3792"/>
                  </a:lnTo>
                  <a:lnTo>
                    <a:pt x="2116" y="7771"/>
                  </a:lnTo>
                  <a:lnTo>
                    <a:pt x="4909" y="12185"/>
                  </a:lnTo>
                  <a:lnTo>
                    <a:pt x="17560" y="42534"/>
                  </a:lnTo>
                  <a:lnTo>
                    <a:pt x="30397" y="73489"/>
                  </a:lnTo>
                  <a:lnTo>
                    <a:pt x="47985" y="106150"/>
                  </a:lnTo>
                  <a:lnTo>
                    <a:pt x="66746" y="135532"/>
                  </a:lnTo>
                  <a:lnTo>
                    <a:pt x="90496" y="167631"/>
                  </a:lnTo>
                  <a:lnTo>
                    <a:pt x="121443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77" name="SMARTInkShape-28"/>
            <p:cNvSpPr/>
            <p:nvPr/>
          </p:nvSpPr>
          <p:spPr>
            <a:xfrm>
              <a:off x="6722269" y="1444544"/>
              <a:ext cx="307182" cy="133208"/>
            </a:xfrm>
            <a:custGeom>
              <a:avLst/>
              <a:gdLst/>
              <a:ahLst/>
              <a:cxnLst/>
              <a:rect l="0" t="0" r="0" b="0"/>
              <a:pathLst>
                <a:path w="307182" h="133208">
                  <a:moveTo>
                    <a:pt x="0" y="105650"/>
                  </a:moveTo>
                  <a:lnTo>
                    <a:pt x="3793" y="101857"/>
                  </a:lnTo>
                  <a:lnTo>
                    <a:pt x="7771" y="99995"/>
                  </a:lnTo>
                  <a:lnTo>
                    <a:pt x="9943" y="99499"/>
                  </a:lnTo>
                  <a:lnTo>
                    <a:pt x="40596" y="81955"/>
                  </a:lnTo>
                  <a:lnTo>
                    <a:pt x="74782" y="64721"/>
                  </a:lnTo>
                  <a:lnTo>
                    <a:pt x="102679" y="54541"/>
                  </a:lnTo>
                  <a:lnTo>
                    <a:pt x="131054" y="42705"/>
                  </a:lnTo>
                  <a:lnTo>
                    <a:pt x="162588" y="29393"/>
                  </a:lnTo>
                  <a:lnTo>
                    <a:pt x="194903" y="8745"/>
                  </a:lnTo>
                  <a:lnTo>
                    <a:pt x="211443" y="0"/>
                  </a:lnTo>
                  <a:lnTo>
                    <a:pt x="208803" y="3396"/>
                  </a:lnTo>
                  <a:lnTo>
                    <a:pt x="176791" y="36785"/>
                  </a:lnTo>
                  <a:lnTo>
                    <a:pt x="154894" y="70095"/>
                  </a:lnTo>
                  <a:lnTo>
                    <a:pt x="148746" y="80852"/>
                  </a:lnTo>
                  <a:lnTo>
                    <a:pt x="144614" y="103418"/>
                  </a:lnTo>
                  <a:lnTo>
                    <a:pt x="147183" y="122627"/>
                  </a:lnTo>
                  <a:lnTo>
                    <a:pt x="148922" y="126493"/>
                  </a:lnTo>
                  <a:lnTo>
                    <a:pt x="150875" y="129070"/>
                  </a:lnTo>
                  <a:lnTo>
                    <a:pt x="152970" y="130788"/>
                  </a:lnTo>
                  <a:lnTo>
                    <a:pt x="171089" y="133207"/>
                  </a:lnTo>
                  <a:lnTo>
                    <a:pt x="188982" y="130131"/>
                  </a:lnTo>
                  <a:lnTo>
                    <a:pt x="200545" y="124192"/>
                  </a:lnTo>
                  <a:lnTo>
                    <a:pt x="216473" y="109371"/>
                  </a:lnTo>
                  <a:lnTo>
                    <a:pt x="230638" y="86463"/>
                  </a:lnTo>
                  <a:lnTo>
                    <a:pt x="234230" y="72272"/>
                  </a:lnTo>
                  <a:lnTo>
                    <a:pt x="235611" y="43734"/>
                  </a:lnTo>
                  <a:lnTo>
                    <a:pt x="231452" y="34211"/>
                  </a:lnTo>
                  <a:lnTo>
                    <a:pt x="224418" y="22041"/>
                  </a:lnTo>
                  <a:lnTo>
                    <a:pt x="223430" y="18954"/>
                  </a:lnTo>
                  <a:lnTo>
                    <a:pt x="221978" y="16896"/>
                  </a:lnTo>
                  <a:lnTo>
                    <a:pt x="220217" y="15525"/>
                  </a:lnTo>
                  <a:lnTo>
                    <a:pt x="214415" y="12828"/>
                  </a:lnTo>
                  <a:lnTo>
                    <a:pt x="220036" y="19287"/>
                  </a:lnTo>
                  <a:lnTo>
                    <a:pt x="227297" y="29878"/>
                  </a:lnTo>
                  <a:lnTo>
                    <a:pt x="241454" y="43087"/>
                  </a:lnTo>
                  <a:lnTo>
                    <a:pt x="247806" y="50857"/>
                  </a:lnTo>
                  <a:lnTo>
                    <a:pt x="282493" y="81113"/>
                  </a:lnTo>
                  <a:lnTo>
                    <a:pt x="287743" y="86278"/>
                  </a:lnTo>
                  <a:lnTo>
                    <a:pt x="294838" y="89103"/>
                  </a:lnTo>
                  <a:lnTo>
                    <a:pt x="307181" y="913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78" name="SMARTInkShape-29"/>
            <p:cNvSpPr/>
            <p:nvPr/>
          </p:nvSpPr>
          <p:spPr>
            <a:xfrm>
              <a:off x="6950869" y="1285875"/>
              <a:ext cx="128588" cy="221457"/>
            </a:xfrm>
            <a:custGeom>
              <a:avLst/>
              <a:gdLst/>
              <a:ahLst/>
              <a:cxnLst/>
              <a:rect l="0" t="0" r="0" b="0"/>
              <a:pathLst>
                <a:path w="128588" h="221457">
                  <a:moveTo>
                    <a:pt x="0" y="0"/>
                  </a:moveTo>
                  <a:lnTo>
                    <a:pt x="29659" y="31776"/>
                  </a:lnTo>
                  <a:lnTo>
                    <a:pt x="47839" y="61575"/>
                  </a:lnTo>
                  <a:lnTo>
                    <a:pt x="66717" y="93125"/>
                  </a:lnTo>
                  <a:lnTo>
                    <a:pt x="80975" y="119844"/>
                  </a:lnTo>
                  <a:lnTo>
                    <a:pt x="97898" y="155200"/>
                  </a:lnTo>
                  <a:lnTo>
                    <a:pt x="111640" y="186920"/>
                  </a:lnTo>
                  <a:lnTo>
                    <a:pt x="128587" y="221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79" name="SMARTInkShape-30"/>
            <p:cNvSpPr/>
            <p:nvPr/>
          </p:nvSpPr>
          <p:spPr>
            <a:xfrm>
              <a:off x="7022421" y="1303767"/>
              <a:ext cx="164193" cy="157819"/>
            </a:xfrm>
            <a:custGeom>
              <a:avLst/>
              <a:gdLst/>
              <a:ahLst/>
              <a:cxnLst/>
              <a:rect l="0" t="0" r="0" b="0"/>
              <a:pathLst>
                <a:path w="164193" h="157819">
                  <a:moveTo>
                    <a:pt x="21317" y="10683"/>
                  </a:moveTo>
                  <a:lnTo>
                    <a:pt x="8665" y="41688"/>
                  </a:lnTo>
                  <a:lnTo>
                    <a:pt x="1855" y="68313"/>
                  </a:lnTo>
                  <a:lnTo>
                    <a:pt x="274" y="100295"/>
                  </a:lnTo>
                  <a:lnTo>
                    <a:pt x="0" y="120226"/>
                  </a:lnTo>
                  <a:lnTo>
                    <a:pt x="4169" y="131071"/>
                  </a:lnTo>
                  <a:lnTo>
                    <a:pt x="15989" y="150968"/>
                  </a:lnTo>
                  <a:lnTo>
                    <a:pt x="19352" y="154213"/>
                  </a:lnTo>
                  <a:lnTo>
                    <a:pt x="27323" y="157818"/>
                  </a:lnTo>
                  <a:lnTo>
                    <a:pt x="48320" y="156055"/>
                  </a:lnTo>
                  <a:lnTo>
                    <a:pt x="70857" y="146713"/>
                  </a:lnTo>
                  <a:lnTo>
                    <a:pt x="104201" y="120038"/>
                  </a:lnTo>
                  <a:lnTo>
                    <a:pt x="122826" y="95431"/>
                  </a:lnTo>
                  <a:lnTo>
                    <a:pt x="137568" y="64353"/>
                  </a:lnTo>
                  <a:lnTo>
                    <a:pt x="147730" y="33773"/>
                  </a:lnTo>
                  <a:lnTo>
                    <a:pt x="148144" y="23326"/>
                  </a:lnTo>
                  <a:lnTo>
                    <a:pt x="145683" y="13392"/>
                  </a:lnTo>
                  <a:lnTo>
                    <a:pt x="143915" y="10108"/>
                  </a:lnTo>
                  <a:lnTo>
                    <a:pt x="141942" y="7918"/>
                  </a:lnTo>
                  <a:lnTo>
                    <a:pt x="133074" y="612"/>
                  </a:lnTo>
                  <a:lnTo>
                    <a:pt x="129953" y="0"/>
                  </a:lnTo>
                  <a:lnTo>
                    <a:pt x="122251" y="1437"/>
                  </a:lnTo>
                  <a:lnTo>
                    <a:pt x="112783" y="6709"/>
                  </a:lnTo>
                  <a:lnTo>
                    <a:pt x="94373" y="37010"/>
                  </a:lnTo>
                  <a:lnTo>
                    <a:pt x="89505" y="47784"/>
                  </a:lnTo>
                  <a:lnTo>
                    <a:pt x="87341" y="57864"/>
                  </a:lnTo>
                  <a:lnTo>
                    <a:pt x="91913" y="92995"/>
                  </a:lnTo>
                  <a:lnTo>
                    <a:pt x="98730" y="103093"/>
                  </a:lnTo>
                  <a:lnTo>
                    <a:pt x="111723" y="113470"/>
                  </a:lnTo>
                  <a:lnTo>
                    <a:pt x="119441" y="115897"/>
                  </a:lnTo>
                  <a:lnTo>
                    <a:pt x="146804" y="117583"/>
                  </a:lnTo>
                  <a:lnTo>
                    <a:pt x="164192" y="1106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80" name="SMARTInkShape-31"/>
            <p:cNvSpPr/>
            <p:nvPr/>
          </p:nvSpPr>
          <p:spPr>
            <a:xfrm>
              <a:off x="7233383" y="1221581"/>
              <a:ext cx="88422" cy="164308"/>
            </a:xfrm>
            <a:custGeom>
              <a:avLst/>
              <a:gdLst/>
              <a:ahLst/>
              <a:cxnLst/>
              <a:rect l="0" t="0" r="0" b="0"/>
              <a:pathLst>
                <a:path w="88422" h="164308">
                  <a:moveTo>
                    <a:pt x="31811" y="0"/>
                  </a:moveTo>
                  <a:lnTo>
                    <a:pt x="21868" y="0"/>
                  </a:lnTo>
                  <a:lnTo>
                    <a:pt x="20419" y="794"/>
                  </a:lnTo>
                  <a:lnTo>
                    <a:pt x="19454" y="2117"/>
                  </a:lnTo>
                  <a:lnTo>
                    <a:pt x="17588" y="5704"/>
                  </a:lnTo>
                  <a:lnTo>
                    <a:pt x="764" y="27642"/>
                  </a:lnTo>
                  <a:lnTo>
                    <a:pt x="0" y="31128"/>
                  </a:lnTo>
                  <a:lnTo>
                    <a:pt x="285" y="34246"/>
                  </a:lnTo>
                  <a:lnTo>
                    <a:pt x="2718" y="39827"/>
                  </a:lnTo>
                  <a:lnTo>
                    <a:pt x="16099" y="59621"/>
                  </a:lnTo>
                  <a:lnTo>
                    <a:pt x="49228" y="84078"/>
                  </a:lnTo>
                  <a:lnTo>
                    <a:pt x="82816" y="109241"/>
                  </a:lnTo>
                  <a:lnTo>
                    <a:pt x="86230" y="116285"/>
                  </a:lnTo>
                  <a:lnTo>
                    <a:pt x="88421" y="129950"/>
                  </a:lnTo>
                  <a:lnTo>
                    <a:pt x="86604" y="135279"/>
                  </a:lnTo>
                  <a:lnTo>
                    <a:pt x="78970" y="145167"/>
                  </a:lnTo>
                  <a:lnTo>
                    <a:pt x="68361" y="152374"/>
                  </a:lnTo>
                  <a:lnTo>
                    <a:pt x="38955" y="1643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81" name="SMARTInkShape-32"/>
            <p:cNvSpPr/>
            <p:nvPr/>
          </p:nvSpPr>
          <p:spPr>
            <a:xfrm>
              <a:off x="7350919" y="1050131"/>
              <a:ext cx="135732" cy="207170"/>
            </a:xfrm>
            <a:custGeom>
              <a:avLst/>
              <a:gdLst/>
              <a:ahLst/>
              <a:cxnLst/>
              <a:rect l="0" t="0" r="0" b="0"/>
              <a:pathLst>
                <a:path w="135732" h="207170">
                  <a:moveTo>
                    <a:pt x="0" y="0"/>
                  </a:moveTo>
                  <a:lnTo>
                    <a:pt x="0" y="3793"/>
                  </a:lnTo>
                  <a:lnTo>
                    <a:pt x="2117" y="7771"/>
                  </a:lnTo>
                  <a:lnTo>
                    <a:pt x="29257" y="38479"/>
                  </a:lnTo>
                  <a:lnTo>
                    <a:pt x="51552" y="68632"/>
                  </a:lnTo>
                  <a:lnTo>
                    <a:pt x="73183" y="100252"/>
                  </a:lnTo>
                  <a:lnTo>
                    <a:pt x="94860" y="134132"/>
                  </a:lnTo>
                  <a:lnTo>
                    <a:pt x="110657" y="156689"/>
                  </a:lnTo>
                  <a:lnTo>
                    <a:pt x="128267" y="190096"/>
                  </a:lnTo>
                  <a:lnTo>
                    <a:pt x="132413" y="196406"/>
                  </a:lnTo>
                  <a:lnTo>
                    <a:pt x="135731" y="207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82" name="SMARTInkShape-33"/>
            <p:cNvSpPr/>
            <p:nvPr/>
          </p:nvSpPr>
          <p:spPr>
            <a:xfrm>
              <a:off x="7322344" y="1028954"/>
              <a:ext cx="231694" cy="198234"/>
            </a:xfrm>
            <a:custGeom>
              <a:avLst/>
              <a:gdLst/>
              <a:ahLst/>
              <a:cxnLst/>
              <a:rect l="0" t="0" r="0" b="0"/>
              <a:pathLst>
                <a:path w="231694" h="198234">
                  <a:moveTo>
                    <a:pt x="0" y="14034"/>
                  </a:moveTo>
                  <a:lnTo>
                    <a:pt x="26830" y="1677"/>
                  </a:lnTo>
                  <a:lnTo>
                    <a:pt x="62270" y="0"/>
                  </a:lnTo>
                  <a:lnTo>
                    <a:pt x="91387" y="1409"/>
                  </a:lnTo>
                  <a:lnTo>
                    <a:pt x="124003" y="11175"/>
                  </a:lnTo>
                  <a:lnTo>
                    <a:pt x="154128" y="24123"/>
                  </a:lnTo>
                  <a:lnTo>
                    <a:pt x="182368" y="38807"/>
                  </a:lnTo>
                  <a:lnTo>
                    <a:pt x="211530" y="64700"/>
                  </a:lnTo>
                  <a:lnTo>
                    <a:pt x="221013" y="78621"/>
                  </a:lnTo>
                  <a:lnTo>
                    <a:pt x="231393" y="110292"/>
                  </a:lnTo>
                  <a:lnTo>
                    <a:pt x="231693" y="122696"/>
                  </a:lnTo>
                  <a:lnTo>
                    <a:pt x="228387" y="135353"/>
                  </a:lnTo>
                  <a:lnTo>
                    <a:pt x="213329" y="156414"/>
                  </a:lnTo>
                  <a:lnTo>
                    <a:pt x="202763" y="166214"/>
                  </a:lnTo>
                  <a:lnTo>
                    <a:pt x="170110" y="183323"/>
                  </a:lnTo>
                  <a:lnTo>
                    <a:pt x="142478" y="191987"/>
                  </a:lnTo>
                  <a:lnTo>
                    <a:pt x="108488" y="198233"/>
                  </a:lnTo>
                  <a:lnTo>
                    <a:pt x="78535" y="195523"/>
                  </a:lnTo>
                  <a:lnTo>
                    <a:pt x="57150" y="1926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83" name="SMARTInkShape-34"/>
            <p:cNvSpPr/>
            <p:nvPr/>
          </p:nvSpPr>
          <p:spPr>
            <a:xfrm>
              <a:off x="7473180" y="871538"/>
              <a:ext cx="173782" cy="275211"/>
            </a:xfrm>
            <a:custGeom>
              <a:avLst/>
              <a:gdLst/>
              <a:ahLst/>
              <a:cxnLst/>
              <a:rect l="0" t="0" r="0" b="0"/>
              <a:pathLst>
                <a:path w="173782" h="275211">
                  <a:moveTo>
                    <a:pt x="42045" y="142875"/>
                  </a:moveTo>
                  <a:lnTo>
                    <a:pt x="42045" y="165818"/>
                  </a:lnTo>
                  <a:lnTo>
                    <a:pt x="58139" y="200784"/>
                  </a:lnTo>
                  <a:lnTo>
                    <a:pt x="78315" y="233727"/>
                  </a:lnTo>
                  <a:lnTo>
                    <a:pt x="93130" y="254395"/>
                  </a:lnTo>
                  <a:lnTo>
                    <a:pt x="98791" y="267268"/>
                  </a:lnTo>
                  <a:lnTo>
                    <a:pt x="100513" y="268666"/>
                  </a:lnTo>
                  <a:lnTo>
                    <a:pt x="102454" y="269598"/>
                  </a:lnTo>
                  <a:lnTo>
                    <a:pt x="103750" y="271013"/>
                  </a:lnTo>
                  <a:lnTo>
                    <a:pt x="105571" y="275210"/>
                  </a:lnTo>
                  <a:lnTo>
                    <a:pt x="105827" y="274754"/>
                  </a:lnTo>
                  <a:lnTo>
                    <a:pt x="106238" y="272112"/>
                  </a:lnTo>
                  <a:lnTo>
                    <a:pt x="100615" y="260978"/>
                  </a:lnTo>
                  <a:lnTo>
                    <a:pt x="91861" y="246078"/>
                  </a:lnTo>
                  <a:lnTo>
                    <a:pt x="86411" y="234780"/>
                  </a:lnTo>
                  <a:lnTo>
                    <a:pt x="60014" y="200002"/>
                  </a:lnTo>
                  <a:lnTo>
                    <a:pt x="42607" y="183261"/>
                  </a:lnTo>
                  <a:lnTo>
                    <a:pt x="26692" y="160906"/>
                  </a:lnTo>
                  <a:lnTo>
                    <a:pt x="3323" y="143203"/>
                  </a:lnTo>
                  <a:lnTo>
                    <a:pt x="0" y="137207"/>
                  </a:lnTo>
                  <a:lnTo>
                    <a:pt x="10802" y="139960"/>
                  </a:lnTo>
                  <a:lnTo>
                    <a:pt x="42634" y="167224"/>
                  </a:lnTo>
                  <a:lnTo>
                    <a:pt x="72932" y="187709"/>
                  </a:lnTo>
                  <a:lnTo>
                    <a:pt x="92736" y="196023"/>
                  </a:lnTo>
                  <a:lnTo>
                    <a:pt x="124068" y="203290"/>
                  </a:lnTo>
                  <a:lnTo>
                    <a:pt x="134327" y="203328"/>
                  </a:lnTo>
                  <a:lnTo>
                    <a:pt x="152946" y="199666"/>
                  </a:lnTo>
                  <a:lnTo>
                    <a:pt x="158274" y="196425"/>
                  </a:lnTo>
                  <a:lnTo>
                    <a:pt x="170573" y="164381"/>
                  </a:lnTo>
                  <a:lnTo>
                    <a:pt x="173781" y="150051"/>
                  </a:lnTo>
                  <a:lnTo>
                    <a:pt x="171490" y="121450"/>
                  </a:lnTo>
                  <a:lnTo>
                    <a:pt x="169426" y="107159"/>
                  </a:lnTo>
                  <a:lnTo>
                    <a:pt x="155166" y="76465"/>
                  </a:lnTo>
                  <a:lnTo>
                    <a:pt x="136493" y="42084"/>
                  </a:lnTo>
                  <a:lnTo>
                    <a:pt x="104410" y="13634"/>
                  </a:lnTo>
                  <a:lnTo>
                    <a:pt x="706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84" name="SMARTInkShape-35"/>
            <p:cNvSpPr/>
            <p:nvPr/>
          </p:nvSpPr>
          <p:spPr>
            <a:xfrm>
              <a:off x="7615238" y="758001"/>
              <a:ext cx="192882" cy="227372"/>
            </a:xfrm>
            <a:custGeom>
              <a:avLst/>
              <a:gdLst/>
              <a:ahLst/>
              <a:cxnLst/>
              <a:rect l="0" t="0" r="0" b="0"/>
              <a:pathLst>
                <a:path w="192882" h="227372">
                  <a:moveTo>
                    <a:pt x="0" y="84962"/>
                  </a:moveTo>
                  <a:lnTo>
                    <a:pt x="3792" y="88754"/>
                  </a:lnTo>
                  <a:lnTo>
                    <a:pt x="5654" y="94849"/>
                  </a:lnTo>
                  <a:lnTo>
                    <a:pt x="6849" y="107905"/>
                  </a:lnTo>
                  <a:lnTo>
                    <a:pt x="23211" y="142871"/>
                  </a:lnTo>
                  <a:lnTo>
                    <a:pt x="43410" y="177930"/>
                  </a:lnTo>
                  <a:lnTo>
                    <a:pt x="63714" y="210814"/>
                  </a:lnTo>
                  <a:lnTo>
                    <a:pt x="78153" y="227371"/>
                  </a:lnTo>
                  <a:lnTo>
                    <a:pt x="78454" y="223906"/>
                  </a:lnTo>
                  <a:lnTo>
                    <a:pt x="76408" y="220004"/>
                  </a:lnTo>
                  <a:lnTo>
                    <a:pt x="72852" y="214037"/>
                  </a:lnTo>
                  <a:lnTo>
                    <a:pt x="61785" y="184098"/>
                  </a:lnTo>
                  <a:lnTo>
                    <a:pt x="46659" y="150523"/>
                  </a:lnTo>
                  <a:lnTo>
                    <a:pt x="34638" y="122731"/>
                  </a:lnTo>
                  <a:lnTo>
                    <a:pt x="29578" y="94389"/>
                  </a:lnTo>
                  <a:lnTo>
                    <a:pt x="24197" y="66676"/>
                  </a:lnTo>
                  <a:lnTo>
                    <a:pt x="23045" y="42237"/>
                  </a:lnTo>
                  <a:lnTo>
                    <a:pt x="27377" y="17622"/>
                  </a:lnTo>
                  <a:lnTo>
                    <a:pt x="31482" y="7937"/>
                  </a:lnTo>
                  <a:lnTo>
                    <a:pt x="34482" y="5037"/>
                  </a:lnTo>
                  <a:lnTo>
                    <a:pt x="42047" y="1814"/>
                  </a:lnTo>
                  <a:lnTo>
                    <a:pt x="51441" y="0"/>
                  </a:lnTo>
                  <a:lnTo>
                    <a:pt x="63043" y="3255"/>
                  </a:lnTo>
                  <a:lnTo>
                    <a:pt x="76534" y="13039"/>
                  </a:lnTo>
                  <a:lnTo>
                    <a:pt x="100225" y="46090"/>
                  </a:lnTo>
                  <a:lnTo>
                    <a:pt x="121015" y="77195"/>
                  </a:lnTo>
                  <a:lnTo>
                    <a:pt x="140408" y="106270"/>
                  </a:lnTo>
                  <a:lnTo>
                    <a:pt x="164294" y="139979"/>
                  </a:lnTo>
                  <a:lnTo>
                    <a:pt x="189427" y="167943"/>
                  </a:lnTo>
                  <a:lnTo>
                    <a:pt x="192881" y="1778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85" name="SMARTInkShape-36"/>
            <p:cNvSpPr/>
            <p:nvPr/>
          </p:nvSpPr>
          <p:spPr>
            <a:xfrm>
              <a:off x="7636669" y="828675"/>
              <a:ext cx="78582" cy="78582"/>
            </a:xfrm>
            <a:custGeom>
              <a:avLst/>
              <a:gdLst/>
              <a:ahLst/>
              <a:cxnLst/>
              <a:rect l="0" t="0" r="0" b="0"/>
              <a:pathLst>
                <a:path w="78582" h="78582">
                  <a:moveTo>
                    <a:pt x="0" y="78581"/>
                  </a:moveTo>
                  <a:lnTo>
                    <a:pt x="794" y="67175"/>
                  </a:lnTo>
                  <a:lnTo>
                    <a:pt x="3793" y="58695"/>
                  </a:lnTo>
                  <a:lnTo>
                    <a:pt x="5703" y="55799"/>
                  </a:lnTo>
                  <a:lnTo>
                    <a:pt x="37585" y="24195"/>
                  </a:lnTo>
                  <a:lnTo>
                    <a:pt x="70988" y="4284"/>
                  </a:lnTo>
                  <a:lnTo>
                    <a:pt x="7858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86" name="SMARTInkShape-37"/>
            <p:cNvSpPr/>
            <p:nvPr/>
          </p:nvSpPr>
          <p:spPr>
            <a:xfrm>
              <a:off x="7837253" y="671513"/>
              <a:ext cx="76527" cy="135732"/>
            </a:xfrm>
            <a:custGeom>
              <a:avLst/>
              <a:gdLst/>
              <a:ahLst/>
              <a:cxnLst/>
              <a:rect l="0" t="0" r="0" b="0"/>
              <a:pathLst>
                <a:path w="76527" h="135732">
                  <a:moveTo>
                    <a:pt x="70878" y="0"/>
                  </a:moveTo>
                  <a:lnTo>
                    <a:pt x="53784" y="16300"/>
                  </a:lnTo>
                  <a:lnTo>
                    <a:pt x="21849" y="36672"/>
                  </a:lnTo>
                  <a:lnTo>
                    <a:pt x="8991" y="50288"/>
                  </a:lnTo>
                  <a:lnTo>
                    <a:pt x="2270" y="62260"/>
                  </a:lnTo>
                  <a:lnTo>
                    <a:pt x="0" y="69624"/>
                  </a:lnTo>
                  <a:lnTo>
                    <a:pt x="607" y="70229"/>
                  </a:lnTo>
                  <a:lnTo>
                    <a:pt x="3399" y="70900"/>
                  </a:lnTo>
                  <a:lnTo>
                    <a:pt x="9433" y="71278"/>
                  </a:lnTo>
                  <a:lnTo>
                    <a:pt x="40822" y="61480"/>
                  </a:lnTo>
                  <a:lnTo>
                    <a:pt x="51699" y="61191"/>
                  </a:lnTo>
                  <a:lnTo>
                    <a:pt x="67853" y="64678"/>
                  </a:lnTo>
                  <a:lnTo>
                    <a:pt x="72973" y="67904"/>
                  </a:lnTo>
                  <a:lnTo>
                    <a:pt x="75778" y="71983"/>
                  </a:lnTo>
                  <a:lnTo>
                    <a:pt x="76526" y="74183"/>
                  </a:lnTo>
                  <a:lnTo>
                    <a:pt x="75241" y="80859"/>
                  </a:lnTo>
                  <a:lnTo>
                    <a:pt x="49447" y="135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87" name="SMARTInkShape-38"/>
            <p:cNvSpPr/>
            <p:nvPr/>
          </p:nvSpPr>
          <p:spPr>
            <a:xfrm>
              <a:off x="7672388" y="635794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0" y="0"/>
                  </a:moveTo>
                  <a:lnTo>
                    <a:pt x="0" y="19151"/>
                  </a:lnTo>
                  <a:lnTo>
                    <a:pt x="12184" y="51371"/>
                  </a:lnTo>
                  <a:lnTo>
                    <a:pt x="21486" y="74617"/>
                  </a:lnTo>
                  <a:lnTo>
                    <a:pt x="28575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88" name="SMARTInkShape-39"/>
            <p:cNvSpPr/>
            <p:nvPr/>
          </p:nvSpPr>
          <p:spPr>
            <a:xfrm>
              <a:off x="8015288" y="462711"/>
              <a:ext cx="335757" cy="272551"/>
            </a:xfrm>
            <a:custGeom>
              <a:avLst/>
              <a:gdLst/>
              <a:ahLst/>
              <a:cxnLst/>
              <a:rect l="0" t="0" r="0" b="0"/>
              <a:pathLst>
                <a:path w="335757" h="272551">
                  <a:moveTo>
                    <a:pt x="0" y="187370"/>
                  </a:moveTo>
                  <a:lnTo>
                    <a:pt x="793" y="198777"/>
                  </a:lnTo>
                  <a:lnTo>
                    <a:pt x="6150" y="213371"/>
                  </a:lnTo>
                  <a:lnTo>
                    <a:pt x="26545" y="246646"/>
                  </a:lnTo>
                  <a:lnTo>
                    <a:pt x="44192" y="266888"/>
                  </a:lnTo>
                  <a:lnTo>
                    <a:pt x="49538" y="270337"/>
                  </a:lnTo>
                  <a:lnTo>
                    <a:pt x="55646" y="272550"/>
                  </a:lnTo>
                  <a:lnTo>
                    <a:pt x="55353" y="271938"/>
                  </a:lnTo>
                  <a:lnTo>
                    <a:pt x="31412" y="237482"/>
                  </a:lnTo>
                  <a:lnTo>
                    <a:pt x="13877" y="203090"/>
                  </a:lnTo>
                  <a:lnTo>
                    <a:pt x="7680" y="173366"/>
                  </a:lnTo>
                  <a:lnTo>
                    <a:pt x="3421" y="152529"/>
                  </a:lnTo>
                  <a:lnTo>
                    <a:pt x="4960" y="141194"/>
                  </a:lnTo>
                  <a:lnTo>
                    <a:pt x="10289" y="129679"/>
                  </a:lnTo>
                  <a:lnTo>
                    <a:pt x="16895" y="121240"/>
                  </a:lnTo>
                  <a:lnTo>
                    <a:pt x="23648" y="118292"/>
                  </a:lnTo>
                  <a:lnTo>
                    <a:pt x="40919" y="116399"/>
                  </a:lnTo>
                  <a:lnTo>
                    <a:pt x="54898" y="119863"/>
                  </a:lnTo>
                  <a:lnTo>
                    <a:pt x="88114" y="135867"/>
                  </a:lnTo>
                  <a:lnTo>
                    <a:pt x="122414" y="160886"/>
                  </a:lnTo>
                  <a:lnTo>
                    <a:pt x="125843" y="165810"/>
                  </a:lnTo>
                  <a:lnTo>
                    <a:pt x="126758" y="168234"/>
                  </a:lnTo>
                  <a:lnTo>
                    <a:pt x="128161" y="169850"/>
                  </a:lnTo>
                  <a:lnTo>
                    <a:pt x="133135" y="172919"/>
                  </a:lnTo>
                  <a:lnTo>
                    <a:pt x="134577" y="176450"/>
                  </a:lnTo>
                  <a:lnTo>
                    <a:pt x="134168" y="176915"/>
                  </a:lnTo>
                  <a:lnTo>
                    <a:pt x="131597" y="175315"/>
                  </a:lnTo>
                  <a:lnTo>
                    <a:pt x="130593" y="173777"/>
                  </a:lnTo>
                  <a:lnTo>
                    <a:pt x="125059" y="159543"/>
                  </a:lnTo>
                  <a:lnTo>
                    <a:pt x="105667" y="132458"/>
                  </a:lnTo>
                  <a:lnTo>
                    <a:pt x="96716" y="97863"/>
                  </a:lnTo>
                  <a:lnTo>
                    <a:pt x="97801" y="75301"/>
                  </a:lnTo>
                  <a:lnTo>
                    <a:pt x="103262" y="64008"/>
                  </a:lnTo>
                  <a:lnTo>
                    <a:pt x="110187" y="57136"/>
                  </a:lnTo>
                  <a:lnTo>
                    <a:pt x="115912" y="54082"/>
                  </a:lnTo>
                  <a:lnTo>
                    <a:pt x="123218" y="54842"/>
                  </a:lnTo>
                  <a:lnTo>
                    <a:pt x="154885" y="68495"/>
                  </a:lnTo>
                  <a:lnTo>
                    <a:pt x="183365" y="101064"/>
                  </a:lnTo>
                  <a:lnTo>
                    <a:pt x="211932" y="124205"/>
                  </a:lnTo>
                  <a:lnTo>
                    <a:pt x="226218" y="128438"/>
                  </a:lnTo>
                  <a:lnTo>
                    <a:pt x="233626" y="127311"/>
                  </a:lnTo>
                  <a:lnTo>
                    <a:pt x="248642" y="120121"/>
                  </a:lnTo>
                  <a:lnTo>
                    <a:pt x="255499" y="113561"/>
                  </a:lnTo>
                  <a:lnTo>
                    <a:pt x="266369" y="100207"/>
                  </a:lnTo>
                  <a:lnTo>
                    <a:pt x="273745" y="77230"/>
                  </a:lnTo>
                  <a:lnTo>
                    <a:pt x="277166" y="45287"/>
                  </a:lnTo>
                  <a:lnTo>
                    <a:pt x="274387" y="22064"/>
                  </a:lnTo>
                  <a:lnTo>
                    <a:pt x="268536" y="8921"/>
                  </a:lnTo>
                  <a:lnTo>
                    <a:pt x="259843" y="2755"/>
                  </a:lnTo>
                  <a:lnTo>
                    <a:pt x="254191" y="0"/>
                  </a:lnTo>
                  <a:lnTo>
                    <a:pt x="249629" y="544"/>
                  </a:lnTo>
                  <a:lnTo>
                    <a:pt x="245795" y="3288"/>
                  </a:lnTo>
                  <a:lnTo>
                    <a:pt x="240210" y="11100"/>
                  </a:lnTo>
                  <a:lnTo>
                    <a:pt x="237728" y="17217"/>
                  </a:lnTo>
                  <a:lnTo>
                    <a:pt x="235918" y="48588"/>
                  </a:lnTo>
                  <a:lnTo>
                    <a:pt x="236572" y="68175"/>
                  </a:lnTo>
                  <a:lnTo>
                    <a:pt x="239551" y="77774"/>
                  </a:lnTo>
                  <a:lnTo>
                    <a:pt x="249483" y="92103"/>
                  </a:lnTo>
                  <a:lnTo>
                    <a:pt x="262480" y="102610"/>
                  </a:lnTo>
                  <a:lnTo>
                    <a:pt x="286004" y="112478"/>
                  </a:lnTo>
                  <a:lnTo>
                    <a:pt x="319247" y="119270"/>
                  </a:lnTo>
                  <a:lnTo>
                    <a:pt x="335756" y="1230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89" name="SMARTInkShape-40"/>
            <p:cNvSpPr/>
            <p:nvPr/>
          </p:nvSpPr>
          <p:spPr>
            <a:xfrm>
              <a:off x="8281543" y="357188"/>
              <a:ext cx="168052" cy="185738"/>
            </a:xfrm>
            <a:custGeom>
              <a:avLst/>
              <a:gdLst/>
              <a:ahLst/>
              <a:cxnLst/>
              <a:rect l="0" t="0" r="0" b="0"/>
              <a:pathLst>
                <a:path w="168052" h="185738">
                  <a:moveTo>
                    <a:pt x="105220" y="0"/>
                  </a:moveTo>
                  <a:lnTo>
                    <a:pt x="93019" y="793"/>
                  </a:lnTo>
                  <a:lnTo>
                    <a:pt x="59082" y="8819"/>
                  </a:lnTo>
                  <a:lnTo>
                    <a:pt x="39955" y="16900"/>
                  </a:lnTo>
                  <a:lnTo>
                    <a:pt x="15952" y="33853"/>
                  </a:lnTo>
                  <a:lnTo>
                    <a:pt x="4599" y="47777"/>
                  </a:lnTo>
                  <a:lnTo>
                    <a:pt x="0" y="58165"/>
                  </a:lnTo>
                  <a:lnTo>
                    <a:pt x="148" y="61001"/>
                  </a:lnTo>
                  <a:lnTo>
                    <a:pt x="2429" y="66270"/>
                  </a:lnTo>
                  <a:lnTo>
                    <a:pt x="8177" y="73698"/>
                  </a:lnTo>
                  <a:lnTo>
                    <a:pt x="16846" y="76411"/>
                  </a:lnTo>
                  <a:lnTo>
                    <a:pt x="48662" y="78295"/>
                  </a:lnTo>
                  <a:lnTo>
                    <a:pt x="80995" y="80641"/>
                  </a:lnTo>
                  <a:lnTo>
                    <a:pt x="109418" y="84218"/>
                  </a:lnTo>
                  <a:lnTo>
                    <a:pt x="130806" y="87395"/>
                  </a:lnTo>
                  <a:lnTo>
                    <a:pt x="145080" y="93363"/>
                  </a:lnTo>
                  <a:lnTo>
                    <a:pt x="151510" y="98644"/>
                  </a:lnTo>
                  <a:lnTo>
                    <a:pt x="166221" y="119213"/>
                  </a:lnTo>
                  <a:lnTo>
                    <a:pt x="168051" y="127331"/>
                  </a:lnTo>
                  <a:lnTo>
                    <a:pt x="166747" y="136231"/>
                  </a:lnTo>
                  <a:lnTo>
                    <a:pt x="165288" y="140827"/>
                  </a:lnTo>
                  <a:lnTo>
                    <a:pt x="159433" y="148050"/>
                  </a:lnTo>
                  <a:lnTo>
                    <a:pt x="128861" y="172723"/>
                  </a:lnTo>
                  <a:lnTo>
                    <a:pt x="114694" y="176854"/>
                  </a:lnTo>
                  <a:lnTo>
                    <a:pt x="101388" y="179043"/>
                  </a:lnTo>
                  <a:lnTo>
                    <a:pt x="90932" y="1857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90" name="SMARTInkShape-41"/>
            <p:cNvSpPr/>
            <p:nvPr/>
          </p:nvSpPr>
          <p:spPr>
            <a:xfrm>
              <a:off x="8423216" y="285750"/>
              <a:ext cx="93568" cy="207170"/>
            </a:xfrm>
            <a:custGeom>
              <a:avLst/>
              <a:gdLst/>
              <a:ahLst/>
              <a:cxnLst/>
              <a:rect l="0" t="0" r="0" b="0"/>
              <a:pathLst>
                <a:path w="93568" h="207170">
                  <a:moveTo>
                    <a:pt x="42128" y="0"/>
                  </a:moveTo>
                  <a:lnTo>
                    <a:pt x="25033" y="22798"/>
                  </a:lnTo>
                  <a:lnTo>
                    <a:pt x="7637" y="55076"/>
                  </a:lnTo>
                  <a:lnTo>
                    <a:pt x="919" y="78818"/>
                  </a:lnTo>
                  <a:lnTo>
                    <a:pt x="0" y="86095"/>
                  </a:lnTo>
                  <a:lnTo>
                    <a:pt x="1709" y="91975"/>
                  </a:lnTo>
                  <a:lnTo>
                    <a:pt x="3276" y="94654"/>
                  </a:lnTo>
                  <a:lnTo>
                    <a:pt x="38322" y="109485"/>
                  </a:lnTo>
                  <a:lnTo>
                    <a:pt x="63371" y="119320"/>
                  </a:lnTo>
                  <a:lnTo>
                    <a:pt x="68197" y="120028"/>
                  </a:lnTo>
                  <a:lnTo>
                    <a:pt x="77791" y="125048"/>
                  </a:lnTo>
                  <a:lnTo>
                    <a:pt x="86553" y="132571"/>
                  </a:lnTo>
                  <a:lnTo>
                    <a:pt x="93094" y="141206"/>
                  </a:lnTo>
                  <a:lnTo>
                    <a:pt x="93567" y="146525"/>
                  </a:lnTo>
                  <a:lnTo>
                    <a:pt x="89861" y="158785"/>
                  </a:lnTo>
                  <a:lnTo>
                    <a:pt x="82641" y="171490"/>
                  </a:lnTo>
                  <a:lnTo>
                    <a:pt x="71683" y="184074"/>
                  </a:lnTo>
                  <a:lnTo>
                    <a:pt x="34984" y="207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91" name="SMARTInkShape-42"/>
            <p:cNvSpPr/>
            <p:nvPr/>
          </p:nvSpPr>
          <p:spPr>
            <a:xfrm>
              <a:off x="8495669" y="175729"/>
              <a:ext cx="284001" cy="388083"/>
            </a:xfrm>
            <a:custGeom>
              <a:avLst/>
              <a:gdLst/>
              <a:ahLst/>
              <a:cxnLst/>
              <a:rect l="0" t="0" r="0" b="0"/>
              <a:pathLst>
                <a:path w="284001" h="388083">
                  <a:moveTo>
                    <a:pt x="55400" y="102877"/>
                  </a:moveTo>
                  <a:lnTo>
                    <a:pt x="51607" y="99085"/>
                  </a:lnTo>
                  <a:lnTo>
                    <a:pt x="49745" y="95106"/>
                  </a:lnTo>
                  <a:lnTo>
                    <a:pt x="49249" y="92934"/>
                  </a:lnTo>
                  <a:lnTo>
                    <a:pt x="48124" y="91486"/>
                  </a:lnTo>
                  <a:lnTo>
                    <a:pt x="42193" y="88971"/>
                  </a:lnTo>
                  <a:lnTo>
                    <a:pt x="24082" y="101591"/>
                  </a:lnTo>
                  <a:lnTo>
                    <a:pt x="15517" y="114226"/>
                  </a:lnTo>
                  <a:lnTo>
                    <a:pt x="1477" y="148343"/>
                  </a:lnTo>
                  <a:lnTo>
                    <a:pt x="0" y="167942"/>
                  </a:lnTo>
                  <a:lnTo>
                    <a:pt x="4526" y="199199"/>
                  </a:lnTo>
                  <a:lnTo>
                    <a:pt x="6016" y="218506"/>
                  </a:lnTo>
                  <a:lnTo>
                    <a:pt x="9110" y="225176"/>
                  </a:lnTo>
                  <a:lnTo>
                    <a:pt x="17364" y="230786"/>
                  </a:lnTo>
                  <a:lnTo>
                    <a:pt x="22899" y="233394"/>
                  </a:lnTo>
                  <a:lnTo>
                    <a:pt x="27382" y="234338"/>
                  </a:lnTo>
                  <a:lnTo>
                    <a:pt x="34482" y="233271"/>
                  </a:lnTo>
                  <a:lnTo>
                    <a:pt x="66567" y="215529"/>
                  </a:lnTo>
                  <a:lnTo>
                    <a:pt x="74386" y="206126"/>
                  </a:lnTo>
                  <a:lnTo>
                    <a:pt x="94442" y="172482"/>
                  </a:lnTo>
                  <a:lnTo>
                    <a:pt x="97927" y="136946"/>
                  </a:lnTo>
                  <a:lnTo>
                    <a:pt x="97320" y="124369"/>
                  </a:lnTo>
                  <a:lnTo>
                    <a:pt x="92515" y="109157"/>
                  </a:lnTo>
                  <a:lnTo>
                    <a:pt x="88299" y="102229"/>
                  </a:lnTo>
                  <a:lnTo>
                    <a:pt x="84476" y="100064"/>
                  </a:lnTo>
                  <a:lnTo>
                    <a:pt x="73879" y="97658"/>
                  </a:lnTo>
                  <a:lnTo>
                    <a:pt x="65465" y="98705"/>
                  </a:lnTo>
                  <a:lnTo>
                    <a:pt x="62109" y="100096"/>
                  </a:lnTo>
                  <a:lnTo>
                    <a:pt x="59873" y="101817"/>
                  </a:lnTo>
                  <a:lnTo>
                    <a:pt x="57388" y="105846"/>
                  </a:lnTo>
                  <a:lnTo>
                    <a:pt x="58400" y="112399"/>
                  </a:lnTo>
                  <a:lnTo>
                    <a:pt x="72244" y="143498"/>
                  </a:lnTo>
                  <a:lnTo>
                    <a:pt x="92241" y="173049"/>
                  </a:lnTo>
                  <a:lnTo>
                    <a:pt x="114418" y="202640"/>
                  </a:lnTo>
                  <a:lnTo>
                    <a:pt x="141494" y="235208"/>
                  </a:lnTo>
                  <a:lnTo>
                    <a:pt x="168979" y="266512"/>
                  </a:lnTo>
                  <a:lnTo>
                    <a:pt x="190518" y="295626"/>
                  </a:lnTo>
                  <a:lnTo>
                    <a:pt x="214069" y="330666"/>
                  </a:lnTo>
                  <a:lnTo>
                    <a:pt x="222710" y="347200"/>
                  </a:lnTo>
                  <a:lnTo>
                    <a:pt x="225010" y="357251"/>
                  </a:lnTo>
                  <a:lnTo>
                    <a:pt x="223916" y="367009"/>
                  </a:lnTo>
                  <a:lnTo>
                    <a:pt x="220783" y="375844"/>
                  </a:lnTo>
                  <a:lnTo>
                    <a:pt x="216746" y="382417"/>
                  </a:lnTo>
                  <a:lnTo>
                    <a:pt x="213764" y="384487"/>
                  </a:lnTo>
                  <a:lnTo>
                    <a:pt x="206217" y="386787"/>
                  </a:lnTo>
                  <a:lnTo>
                    <a:pt x="193043" y="388082"/>
                  </a:lnTo>
                  <a:lnTo>
                    <a:pt x="179086" y="384673"/>
                  </a:lnTo>
                  <a:lnTo>
                    <a:pt x="157511" y="374133"/>
                  </a:lnTo>
                  <a:lnTo>
                    <a:pt x="142509" y="360981"/>
                  </a:lnTo>
                  <a:lnTo>
                    <a:pt x="124787" y="327580"/>
                  </a:lnTo>
                  <a:lnTo>
                    <a:pt x="115790" y="301339"/>
                  </a:lnTo>
                  <a:lnTo>
                    <a:pt x="113190" y="266404"/>
                  </a:lnTo>
                  <a:lnTo>
                    <a:pt x="114856" y="238378"/>
                  </a:lnTo>
                  <a:lnTo>
                    <a:pt x="122493" y="209965"/>
                  </a:lnTo>
                  <a:lnTo>
                    <a:pt x="136927" y="179322"/>
                  </a:lnTo>
                  <a:lnTo>
                    <a:pt x="156285" y="147223"/>
                  </a:lnTo>
                  <a:lnTo>
                    <a:pt x="174985" y="117604"/>
                  </a:lnTo>
                  <a:lnTo>
                    <a:pt x="190581" y="88720"/>
                  </a:lnTo>
                  <a:lnTo>
                    <a:pt x="210072" y="54308"/>
                  </a:lnTo>
                  <a:lnTo>
                    <a:pt x="216852" y="35658"/>
                  </a:lnTo>
                  <a:lnTo>
                    <a:pt x="219632" y="949"/>
                  </a:lnTo>
                  <a:lnTo>
                    <a:pt x="218069" y="0"/>
                  </a:lnTo>
                  <a:lnTo>
                    <a:pt x="212099" y="1063"/>
                  </a:lnTo>
                  <a:lnTo>
                    <a:pt x="195332" y="9006"/>
                  </a:lnTo>
                  <a:lnTo>
                    <a:pt x="162359" y="34151"/>
                  </a:lnTo>
                  <a:lnTo>
                    <a:pt x="147328" y="49000"/>
                  </a:lnTo>
                  <a:lnTo>
                    <a:pt x="132104" y="78085"/>
                  </a:lnTo>
                  <a:lnTo>
                    <a:pt x="131294" y="90271"/>
                  </a:lnTo>
                  <a:lnTo>
                    <a:pt x="137243" y="113704"/>
                  </a:lnTo>
                  <a:lnTo>
                    <a:pt x="147866" y="123829"/>
                  </a:lnTo>
                  <a:lnTo>
                    <a:pt x="162377" y="132033"/>
                  </a:lnTo>
                  <a:lnTo>
                    <a:pt x="176764" y="135679"/>
                  </a:lnTo>
                  <a:lnTo>
                    <a:pt x="198251" y="133939"/>
                  </a:lnTo>
                  <a:lnTo>
                    <a:pt x="226845" y="126240"/>
                  </a:lnTo>
                  <a:lnTo>
                    <a:pt x="257540" y="117076"/>
                  </a:lnTo>
                  <a:lnTo>
                    <a:pt x="284000" y="110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92" name="SMARTInkShape-43"/>
            <p:cNvSpPr/>
            <p:nvPr/>
          </p:nvSpPr>
          <p:spPr>
            <a:xfrm>
              <a:off x="7150894" y="1550194"/>
              <a:ext cx="157163" cy="128588"/>
            </a:xfrm>
            <a:custGeom>
              <a:avLst/>
              <a:gdLst/>
              <a:ahLst/>
              <a:cxnLst/>
              <a:rect l="0" t="0" r="0" b="0"/>
              <a:pathLst>
                <a:path w="157163" h="128588">
                  <a:moveTo>
                    <a:pt x="0" y="0"/>
                  </a:moveTo>
                  <a:lnTo>
                    <a:pt x="0" y="6151"/>
                  </a:lnTo>
                  <a:lnTo>
                    <a:pt x="3793" y="10642"/>
                  </a:lnTo>
                  <a:lnTo>
                    <a:pt x="37786" y="29349"/>
                  </a:lnTo>
                  <a:lnTo>
                    <a:pt x="73003" y="51695"/>
                  </a:lnTo>
                  <a:lnTo>
                    <a:pt x="103569" y="70062"/>
                  </a:lnTo>
                  <a:lnTo>
                    <a:pt x="137248" y="97543"/>
                  </a:lnTo>
                  <a:lnTo>
                    <a:pt x="145882" y="109423"/>
                  </a:lnTo>
                  <a:lnTo>
                    <a:pt x="157162" y="1285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93" name="SMARTInkShape-44"/>
            <p:cNvSpPr/>
            <p:nvPr/>
          </p:nvSpPr>
          <p:spPr>
            <a:xfrm>
              <a:off x="7186613" y="1540364"/>
              <a:ext cx="191038" cy="102256"/>
            </a:xfrm>
            <a:custGeom>
              <a:avLst/>
              <a:gdLst/>
              <a:ahLst/>
              <a:cxnLst/>
              <a:rect l="0" t="0" r="0" b="0"/>
              <a:pathLst>
                <a:path w="191038" h="102256">
                  <a:moveTo>
                    <a:pt x="0" y="95555"/>
                  </a:moveTo>
                  <a:lnTo>
                    <a:pt x="3792" y="91762"/>
                  </a:lnTo>
                  <a:lnTo>
                    <a:pt x="5654" y="85667"/>
                  </a:lnTo>
                  <a:lnTo>
                    <a:pt x="6849" y="76404"/>
                  </a:lnTo>
                  <a:lnTo>
                    <a:pt x="23211" y="58230"/>
                  </a:lnTo>
                  <a:lnTo>
                    <a:pt x="34570" y="50541"/>
                  </a:lnTo>
                  <a:lnTo>
                    <a:pt x="47990" y="47028"/>
                  </a:lnTo>
                  <a:lnTo>
                    <a:pt x="55195" y="48323"/>
                  </a:lnTo>
                  <a:lnTo>
                    <a:pt x="61837" y="50750"/>
                  </a:lnTo>
                  <a:lnTo>
                    <a:pt x="83647" y="56229"/>
                  </a:lnTo>
                  <a:lnTo>
                    <a:pt x="105795" y="69462"/>
                  </a:lnTo>
                  <a:lnTo>
                    <a:pt x="112636" y="76285"/>
                  </a:lnTo>
                  <a:lnTo>
                    <a:pt x="130871" y="97645"/>
                  </a:lnTo>
                  <a:lnTo>
                    <a:pt x="139921" y="100452"/>
                  </a:lnTo>
                  <a:lnTo>
                    <a:pt x="161341" y="102255"/>
                  </a:lnTo>
                  <a:lnTo>
                    <a:pt x="166298" y="99228"/>
                  </a:lnTo>
                  <a:lnTo>
                    <a:pt x="176038" y="87398"/>
                  </a:lnTo>
                  <a:lnTo>
                    <a:pt x="186656" y="59095"/>
                  </a:lnTo>
                  <a:lnTo>
                    <a:pt x="191037" y="36950"/>
                  </a:lnTo>
                  <a:lnTo>
                    <a:pt x="189944" y="25588"/>
                  </a:lnTo>
                  <a:lnTo>
                    <a:pt x="186813" y="16039"/>
                  </a:lnTo>
                  <a:lnTo>
                    <a:pt x="182776" y="9150"/>
                  </a:lnTo>
                  <a:lnTo>
                    <a:pt x="172248" y="809"/>
                  </a:lnTo>
                  <a:lnTo>
                    <a:pt x="159369" y="0"/>
                  </a:lnTo>
                  <a:lnTo>
                    <a:pt x="129023" y="5948"/>
                  </a:lnTo>
                  <a:lnTo>
                    <a:pt x="111078" y="16264"/>
                  </a:lnTo>
                  <a:lnTo>
                    <a:pt x="85725" y="384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94" name="SMARTInkShape-45"/>
            <p:cNvSpPr/>
            <p:nvPr/>
          </p:nvSpPr>
          <p:spPr>
            <a:xfrm>
              <a:off x="7536656" y="1335881"/>
              <a:ext cx="57025" cy="142461"/>
            </a:xfrm>
            <a:custGeom>
              <a:avLst/>
              <a:gdLst/>
              <a:ahLst/>
              <a:cxnLst/>
              <a:rect l="0" t="0" r="0" b="0"/>
              <a:pathLst>
                <a:path w="57025" h="142461">
                  <a:moveTo>
                    <a:pt x="0" y="107157"/>
                  </a:moveTo>
                  <a:lnTo>
                    <a:pt x="3793" y="107157"/>
                  </a:lnTo>
                  <a:lnTo>
                    <a:pt x="7771" y="109273"/>
                  </a:lnTo>
                  <a:lnTo>
                    <a:pt x="42461" y="135775"/>
                  </a:lnTo>
                  <a:lnTo>
                    <a:pt x="47447" y="139720"/>
                  </a:lnTo>
                  <a:lnTo>
                    <a:pt x="55715" y="142460"/>
                  </a:lnTo>
                  <a:lnTo>
                    <a:pt x="56194" y="141804"/>
                  </a:lnTo>
                  <a:lnTo>
                    <a:pt x="57024" y="132896"/>
                  </a:lnTo>
                  <a:lnTo>
                    <a:pt x="54978" y="128386"/>
                  </a:lnTo>
                  <a:lnTo>
                    <a:pt x="35662" y="92678"/>
                  </a:lnTo>
                  <a:lnTo>
                    <a:pt x="31725" y="82465"/>
                  </a:lnTo>
                  <a:lnTo>
                    <a:pt x="28852" y="48280"/>
                  </a:lnTo>
                  <a:lnTo>
                    <a:pt x="29393" y="19108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95" name="SMARTInkShape-46"/>
            <p:cNvSpPr/>
            <p:nvPr/>
          </p:nvSpPr>
          <p:spPr>
            <a:xfrm>
              <a:off x="7650956" y="1350169"/>
              <a:ext cx="42864" cy="50007"/>
            </a:xfrm>
            <a:custGeom>
              <a:avLst/>
              <a:gdLst/>
              <a:ahLst/>
              <a:cxnLst/>
              <a:rect l="0" t="0" r="0" b="0"/>
              <a:pathLst>
                <a:path w="42864" h="50007">
                  <a:moveTo>
                    <a:pt x="0" y="0"/>
                  </a:moveTo>
                  <a:lnTo>
                    <a:pt x="0" y="7584"/>
                  </a:lnTo>
                  <a:lnTo>
                    <a:pt x="2117" y="13425"/>
                  </a:lnTo>
                  <a:lnTo>
                    <a:pt x="23911" y="38182"/>
                  </a:lnTo>
                  <a:lnTo>
                    <a:pt x="28619" y="40782"/>
                  </a:lnTo>
                  <a:lnTo>
                    <a:pt x="33357" y="42732"/>
                  </a:lnTo>
                  <a:lnTo>
                    <a:pt x="42863" y="500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96" name="SMARTInkShape-47"/>
            <p:cNvSpPr/>
            <p:nvPr/>
          </p:nvSpPr>
          <p:spPr>
            <a:xfrm>
              <a:off x="7636669" y="1250156"/>
              <a:ext cx="164819" cy="121445"/>
            </a:xfrm>
            <a:custGeom>
              <a:avLst/>
              <a:gdLst/>
              <a:ahLst/>
              <a:cxnLst/>
              <a:rect l="0" t="0" r="0" b="0"/>
              <a:pathLst>
                <a:path w="164819" h="121445">
                  <a:moveTo>
                    <a:pt x="0" y="0"/>
                  </a:moveTo>
                  <a:lnTo>
                    <a:pt x="3793" y="3793"/>
                  </a:lnTo>
                  <a:lnTo>
                    <a:pt x="5654" y="7771"/>
                  </a:lnTo>
                  <a:lnTo>
                    <a:pt x="6151" y="9943"/>
                  </a:lnTo>
                  <a:lnTo>
                    <a:pt x="23694" y="36362"/>
                  </a:lnTo>
                  <a:lnTo>
                    <a:pt x="46335" y="63732"/>
                  </a:lnTo>
                  <a:lnTo>
                    <a:pt x="80327" y="87786"/>
                  </a:lnTo>
                  <a:lnTo>
                    <a:pt x="97770" y="97363"/>
                  </a:lnTo>
                  <a:lnTo>
                    <a:pt x="100898" y="98246"/>
                  </a:lnTo>
                  <a:lnTo>
                    <a:pt x="102984" y="99629"/>
                  </a:lnTo>
                  <a:lnTo>
                    <a:pt x="104375" y="101344"/>
                  </a:lnTo>
                  <a:lnTo>
                    <a:pt x="105302" y="103282"/>
                  </a:lnTo>
                  <a:lnTo>
                    <a:pt x="106713" y="103780"/>
                  </a:lnTo>
                  <a:lnTo>
                    <a:pt x="108449" y="103318"/>
                  </a:lnTo>
                  <a:lnTo>
                    <a:pt x="110399" y="102216"/>
                  </a:lnTo>
                  <a:lnTo>
                    <a:pt x="110906" y="99894"/>
                  </a:lnTo>
                  <a:lnTo>
                    <a:pt x="107590" y="65953"/>
                  </a:lnTo>
                  <a:lnTo>
                    <a:pt x="107213" y="34840"/>
                  </a:lnTo>
                  <a:lnTo>
                    <a:pt x="107173" y="21612"/>
                  </a:lnTo>
                  <a:lnTo>
                    <a:pt x="109280" y="15426"/>
                  </a:lnTo>
                  <a:lnTo>
                    <a:pt x="113308" y="8780"/>
                  </a:lnTo>
                  <a:lnTo>
                    <a:pt x="121591" y="7629"/>
                  </a:lnTo>
                  <a:lnTo>
                    <a:pt x="127594" y="9476"/>
                  </a:lnTo>
                  <a:lnTo>
                    <a:pt x="145501" y="24714"/>
                  </a:lnTo>
                  <a:lnTo>
                    <a:pt x="161291" y="43835"/>
                  </a:lnTo>
                  <a:lnTo>
                    <a:pt x="163884" y="49067"/>
                  </a:lnTo>
                  <a:lnTo>
                    <a:pt x="164818" y="53349"/>
                  </a:lnTo>
                  <a:lnTo>
                    <a:pt x="163580" y="73465"/>
                  </a:lnTo>
                  <a:lnTo>
                    <a:pt x="154372" y="91539"/>
                  </a:lnTo>
                  <a:lnTo>
                    <a:pt x="147720" y="98363"/>
                  </a:lnTo>
                  <a:lnTo>
                    <a:pt x="114300" y="121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97" name="SMARTInkShape-48"/>
            <p:cNvSpPr/>
            <p:nvPr/>
          </p:nvSpPr>
          <p:spPr>
            <a:xfrm>
              <a:off x="7822406" y="1151609"/>
              <a:ext cx="89087" cy="112005"/>
            </a:xfrm>
            <a:custGeom>
              <a:avLst/>
              <a:gdLst/>
              <a:ahLst/>
              <a:cxnLst/>
              <a:rect l="0" t="0" r="0" b="0"/>
              <a:pathLst>
                <a:path w="89087" h="112005">
                  <a:moveTo>
                    <a:pt x="0" y="41397"/>
                  </a:moveTo>
                  <a:lnTo>
                    <a:pt x="0" y="53699"/>
                  </a:lnTo>
                  <a:lnTo>
                    <a:pt x="16793" y="89218"/>
                  </a:lnTo>
                  <a:lnTo>
                    <a:pt x="27642" y="103368"/>
                  </a:lnTo>
                  <a:lnTo>
                    <a:pt x="34246" y="108627"/>
                  </a:lnTo>
                  <a:lnTo>
                    <a:pt x="37118" y="110030"/>
                  </a:lnTo>
                  <a:lnTo>
                    <a:pt x="52538" y="112004"/>
                  </a:lnTo>
                  <a:lnTo>
                    <a:pt x="61186" y="110349"/>
                  </a:lnTo>
                  <a:lnTo>
                    <a:pt x="70517" y="104954"/>
                  </a:lnTo>
                  <a:lnTo>
                    <a:pt x="73205" y="102819"/>
                  </a:lnTo>
                  <a:lnTo>
                    <a:pt x="76192" y="96212"/>
                  </a:lnTo>
                  <a:lnTo>
                    <a:pt x="83970" y="67930"/>
                  </a:lnTo>
                  <a:lnTo>
                    <a:pt x="89086" y="44055"/>
                  </a:lnTo>
                  <a:lnTo>
                    <a:pt x="87748" y="31731"/>
                  </a:lnTo>
                  <a:lnTo>
                    <a:pt x="82532" y="19659"/>
                  </a:lnTo>
                  <a:lnTo>
                    <a:pt x="72167" y="11056"/>
                  </a:lnTo>
                  <a:lnTo>
                    <a:pt x="54443" y="1831"/>
                  </a:lnTo>
                  <a:lnTo>
                    <a:pt x="45098" y="0"/>
                  </a:lnTo>
                  <a:lnTo>
                    <a:pt x="27121" y="2761"/>
                  </a:lnTo>
                  <a:lnTo>
                    <a:pt x="14299" y="8607"/>
                  </a:lnTo>
                  <a:lnTo>
                    <a:pt x="0" y="199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98" name="SMARTInkShape-49"/>
            <p:cNvSpPr/>
            <p:nvPr/>
          </p:nvSpPr>
          <p:spPr>
            <a:xfrm>
              <a:off x="7915665" y="1035844"/>
              <a:ext cx="77715" cy="171451"/>
            </a:xfrm>
            <a:custGeom>
              <a:avLst/>
              <a:gdLst/>
              <a:ahLst/>
              <a:cxnLst/>
              <a:rect l="0" t="0" r="0" b="0"/>
              <a:pathLst>
                <a:path w="77715" h="171451">
                  <a:moveTo>
                    <a:pt x="35329" y="0"/>
                  </a:moveTo>
                  <a:lnTo>
                    <a:pt x="25386" y="0"/>
                  </a:lnTo>
                  <a:lnTo>
                    <a:pt x="23937" y="794"/>
                  </a:lnTo>
                  <a:lnTo>
                    <a:pt x="22972" y="2116"/>
                  </a:lnTo>
                  <a:lnTo>
                    <a:pt x="21106" y="5703"/>
                  </a:lnTo>
                  <a:lnTo>
                    <a:pt x="16386" y="12185"/>
                  </a:lnTo>
                  <a:lnTo>
                    <a:pt x="2571" y="45529"/>
                  </a:lnTo>
                  <a:lnTo>
                    <a:pt x="0" y="61509"/>
                  </a:lnTo>
                  <a:lnTo>
                    <a:pt x="4017" y="65173"/>
                  </a:lnTo>
                  <a:lnTo>
                    <a:pt x="7310" y="67261"/>
                  </a:lnTo>
                  <a:lnTo>
                    <a:pt x="10300" y="67859"/>
                  </a:lnTo>
                  <a:lnTo>
                    <a:pt x="13087" y="67464"/>
                  </a:lnTo>
                  <a:lnTo>
                    <a:pt x="20801" y="65233"/>
                  </a:lnTo>
                  <a:lnTo>
                    <a:pt x="34312" y="64479"/>
                  </a:lnTo>
                  <a:lnTo>
                    <a:pt x="67144" y="71580"/>
                  </a:lnTo>
                  <a:lnTo>
                    <a:pt x="72752" y="74940"/>
                  </a:lnTo>
                  <a:lnTo>
                    <a:pt x="74565" y="77741"/>
                  </a:lnTo>
                  <a:lnTo>
                    <a:pt x="76580" y="85087"/>
                  </a:lnTo>
                  <a:lnTo>
                    <a:pt x="77714" y="101940"/>
                  </a:lnTo>
                  <a:lnTo>
                    <a:pt x="73746" y="113040"/>
                  </a:lnTo>
                  <a:lnTo>
                    <a:pt x="58703" y="143650"/>
                  </a:lnTo>
                  <a:lnTo>
                    <a:pt x="47193" y="162154"/>
                  </a:lnTo>
                  <a:lnTo>
                    <a:pt x="35329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99" name="SMARTInkShape-50"/>
            <p:cNvSpPr/>
            <p:nvPr/>
          </p:nvSpPr>
          <p:spPr>
            <a:xfrm>
              <a:off x="8008769" y="759770"/>
              <a:ext cx="411893" cy="354292"/>
            </a:xfrm>
            <a:custGeom>
              <a:avLst/>
              <a:gdLst/>
              <a:ahLst/>
              <a:cxnLst/>
              <a:rect l="0" t="0" r="0" b="0"/>
              <a:pathLst>
                <a:path w="411893" h="354292">
                  <a:moveTo>
                    <a:pt x="6519" y="261786"/>
                  </a:moveTo>
                  <a:lnTo>
                    <a:pt x="6519" y="287787"/>
                  </a:lnTo>
                  <a:lnTo>
                    <a:pt x="16461" y="319964"/>
                  </a:lnTo>
                  <a:lnTo>
                    <a:pt x="30896" y="340672"/>
                  </a:lnTo>
                  <a:lnTo>
                    <a:pt x="39313" y="348440"/>
                  </a:lnTo>
                  <a:lnTo>
                    <a:pt x="46494" y="351893"/>
                  </a:lnTo>
                  <a:lnTo>
                    <a:pt x="61093" y="354291"/>
                  </a:lnTo>
                  <a:lnTo>
                    <a:pt x="64641" y="352377"/>
                  </a:lnTo>
                  <a:lnTo>
                    <a:pt x="73386" y="344680"/>
                  </a:lnTo>
                  <a:lnTo>
                    <a:pt x="75925" y="335934"/>
                  </a:lnTo>
                  <a:lnTo>
                    <a:pt x="76260" y="325697"/>
                  </a:lnTo>
                  <a:lnTo>
                    <a:pt x="67894" y="306196"/>
                  </a:lnTo>
                  <a:lnTo>
                    <a:pt x="61128" y="296288"/>
                  </a:lnTo>
                  <a:lnTo>
                    <a:pt x="41589" y="283371"/>
                  </a:lnTo>
                  <a:lnTo>
                    <a:pt x="25641" y="271886"/>
                  </a:lnTo>
                  <a:lnTo>
                    <a:pt x="4127" y="251210"/>
                  </a:lnTo>
                  <a:lnTo>
                    <a:pt x="1487" y="245709"/>
                  </a:lnTo>
                  <a:lnTo>
                    <a:pt x="0" y="238149"/>
                  </a:lnTo>
                  <a:lnTo>
                    <a:pt x="1379" y="235709"/>
                  </a:lnTo>
                  <a:lnTo>
                    <a:pt x="7145" y="230882"/>
                  </a:lnTo>
                  <a:lnTo>
                    <a:pt x="14999" y="228207"/>
                  </a:lnTo>
                  <a:lnTo>
                    <a:pt x="29184" y="226490"/>
                  </a:lnTo>
                  <a:lnTo>
                    <a:pt x="55512" y="233894"/>
                  </a:lnTo>
                  <a:lnTo>
                    <a:pt x="89803" y="249920"/>
                  </a:lnTo>
                  <a:lnTo>
                    <a:pt x="125301" y="268784"/>
                  </a:lnTo>
                  <a:lnTo>
                    <a:pt x="134677" y="275743"/>
                  </a:lnTo>
                  <a:lnTo>
                    <a:pt x="131187" y="275976"/>
                  </a:lnTo>
                  <a:lnTo>
                    <a:pt x="130112" y="275215"/>
                  </a:lnTo>
                  <a:lnTo>
                    <a:pt x="122448" y="255799"/>
                  </a:lnTo>
                  <a:lnTo>
                    <a:pt x="115643" y="223150"/>
                  </a:lnTo>
                  <a:lnTo>
                    <a:pt x="114727" y="190758"/>
                  </a:lnTo>
                  <a:lnTo>
                    <a:pt x="123652" y="164523"/>
                  </a:lnTo>
                  <a:lnTo>
                    <a:pt x="126676" y="161225"/>
                  </a:lnTo>
                  <a:lnTo>
                    <a:pt x="134270" y="157561"/>
                  </a:lnTo>
                  <a:lnTo>
                    <a:pt x="142937" y="158049"/>
                  </a:lnTo>
                  <a:lnTo>
                    <a:pt x="161436" y="164830"/>
                  </a:lnTo>
                  <a:lnTo>
                    <a:pt x="168768" y="171334"/>
                  </a:lnTo>
                  <a:lnTo>
                    <a:pt x="175467" y="178723"/>
                  </a:lnTo>
                  <a:lnTo>
                    <a:pt x="187369" y="188139"/>
                  </a:lnTo>
                  <a:lnTo>
                    <a:pt x="212247" y="223569"/>
                  </a:lnTo>
                  <a:lnTo>
                    <a:pt x="213649" y="232852"/>
                  </a:lnTo>
                  <a:lnTo>
                    <a:pt x="209884" y="229312"/>
                  </a:lnTo>
                  <a:lnTo>
                    <a:pt x="208028" y="225393"/>
                  </a:lnTo>
                  <a:lnTo>
                    <a:pt x="199046" y="194190"/>
                  </a:lnTo>
                  <a:lnTo>
                    <a:pt x="187496" y="160790"/>
                  </a:lnTo>
                  <a:lnTo>
                    <a:pt x="185252" y="125445"/>
                  </a:lnTo>
                  <a:lnTo>
                    <a:pt x="187291" y="119699"/>
                  </a:lnTo>
                  <a:lnTo>
                    <a:pt x="188946" y="117055"/>
                  </a:lnTo>
                  <a:lnTo>
                    <a:pt x="190844" y="116086"/>
                  </a:lnTo>
                  <a:lnTo>
                    <a:pt x="192902" y="116234"/>
                  </a:lnTo>
                  <a:lnTo>
                    <a:pt x="198099" y="117721"/>
                  </a:lnTo>
                  <a:lnTo>
                    <a:pt x="205700" y="118383"/>
                  </a:lnTo>
                  <a:lnTo>
                    <a:pt x="214371" y="122910"/>
                  </a:lnTo>
                  <a:lnTo>
                    <a:pt x="247064" y="146332"/>
                  </a:lnTo>
                  <a:lnTo>
                    <a:pt x="275603" y="163845"/>
                  </a:lnTo>
                  <a:lnTo>
                    <a:pt x="302950" y="168249"/>
                  </a:lnTo>
                  <a:lnTo>
                    <a:pt x="310510" y="167827"/>
                  </a:lnTo>
                  <a:lnTo>
                    <a:pt x="319161" y="164993"/>
                  </a:lnTo>
                  <a:lnTo>
                    <a:pt x="353676" y="141002"/>
                  </a:lnTo>
                  <a:lnTo>
                    <a:pt x="384884" y="109709"/>
                  </a:lnTo>
                  <a:lnTo>
                    <a:pt x="403213" y="80687"/>
                  </a:lnTo>
                  <a:lnTo>
                    <a:pt x="410249" y="61019"/>
                  </a:lnTo>
                  <a:lnTo>
                    <a:pt x="411892" y="39316"/>
                  </a:lnTo>
                  <a:lnTo>
                    <a:pt x="409464" y="22152"/>
                  </a:lnTo>
                  <a:lnTo>
                    <a:pt x="403622" y="10291"/>
                  </a:lnTo>
                  <a:lnTo>
                    <a:pt x="396528" y="3167"/>
                  </a:lnTo>
                  <a:lnTo>
                    <a:pt x="390729" y="0"/>
                  </a:lnTo>
                  <a:lnTo>
                    <a:pt x="383389" y="710"/>
                  </a:lnTo>
                  <a:lnTo>
                    <a:pt x="374836" y="4465"/>
                  </a:lnTo>
                  <a:lnTo>
                    <a:pt x="351697" y="24269"/>
                  </a:lnTo>
                  <a:lnTo>
                    <a:pt x="341274" y="45714"/>
                  </a:lnTo>
                  <a:lnTo>
                    <a:pt x="336344" y="80611"/>
                  </a:lnTo>
                  <a:lnTo>
                    <a:pt x="337487" y="113374"/>
                  </a:lnTo>
                  <a:lnTo>
                    <a:pt x="345122" y="142600"/>
                  </a:lnTo>
                  <a:lnTo>
                    <a:pt x="370850" y="1760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981</Words>
  <Application>Microsoft Office PowerPoint</Application>
  <PresentationFormat>On-screen Show (4:3)</PresentationFormat>
  <Paragraphs>300</Paragraphs>
  <Slides>61</Slides>
  <Notes>14</Notes>
  <HiddenSlides>1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Protein Synthesis: How Genes Becomes Traits</vt:lpstr>
      <vt:lpstr>How does this explain: family resemblance &amp; differences!</vt:lpstr>
      <vt:lpstr>PROTEIN SYNTHESIS</vt:lpstr>
      <vt:lpstr>Where is DNA located?</vt:lpstr>
      <vt:lpstr>PowerPoint Presentation</vt:lpstr>
      <vt:lpstr>It has a helper!</vt:lpstr>
      <vt:lpstr>DNA vs. RNA</vt:lpstr>
      <vt:lpstr>PowerPoint Presentation</vt:lpstr>
      <vt:lpstr>3 Types of RNA to help!</vt:lpstr>
      <vt:lpstr>What is the monomer of a protein?</vt:lpstr>
      <vt:lpstr>Making mRNA: Transcription</vt:lpstr>
      <vt:lpstr>Use the DNA Template to make mRNA.</vt:lpstr>
      <vt:lpstr>Each 3 letters in mRNA codes for an amino acid.  </vt:lpstr>
      <vt:lpstr>PowerPoint Presentation</vt:lpstr>
      <vt:lpstr>PowerPoint Presentation</vt:lpstr>
      <vt:lpstr>What would be the amino acid sequence?</vt:lpstr>
      <vt:lpstr>G  C  C  U  G  G C A U  </vt:lpstr>
      <vt:lpstr>Translation</vt:lpstr>
      <vt:lpstr> Amino acid sequence: Ala– Trp– His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about the rest of us?</vt:lpstr>
      <vt:lpstr>PowerPoint Presentation</vt:lpstr>
      <vt:lpstr>PowerPoint Presentation</vt:lpstr>
      <vt:lpstr>PowerPoint Presentation</vt:lpstr>
      <vt:lpstr>Human female karyotype</vt:lpstr>
      <vt:lpstr>Human male karyotype</vt:lpstr>
      <vt:lpstr>How do we make gametes (sex cells)?</vt:lpstr>
      <vt:lpstr>Meiosis makes sperm &amp; eggs</vt:lpstr>
      <vt:lpstr>How is a new unique individual created? </vt:lpstr>
      <vt:lpstr>Meiosis = reduction division</vt:lpstr>
      <vt:lpstr>Meiosis &amp; Mitosis</vt:lpstr>
      <vt:lpstr>Sexual reproduction lifecycle</vt:lpstr>
      <vt:lpstr>Putting it all together…</vt:lpstr>
      <vt:lpstr>The value of meiosis 1</vt:lpstr>
      <vt:lpstr>The value of meiosis 2</vt:lpstr>
      <vt:lpstr>PowerPoint Presentation</vt:lpstr>
      <vt:lpstr>Steps to Meiosis</vt:lpstr>
      <vt:lpstr>PowerPoint Presentation</vt:lpstr>
      <vt:lpstr>Gameto-genesis</vt:lpstr>
      <vt:lpstr>PowerPoint Presentation</vt:lpstr>
      <vt:lpstr>PowerPoint Presentation</vt:lpstr>
      <vt:lpstr>And sometimes not?</vt:lpstr>
      <vt:lpstr>PowerPoint Presentation</vt:lpstr>
      <vt:lpstr>Non-disjunction</vt:lpstr>
      <vt:lpstr>MUTATIONS</vt:lpstr>
      <vt:lpstr>Mutations</vt:lpstr>
      <vt:lpstr>PowerPoint Presentation</vt:lpstr>
      <vt:lpstr>Frameshift: caused by addition or deletion</vt:lpstr>
      <vt:lpstr>Genetic  Engineering</vt:lpstr>
      <vt:lpstr>Cloning</vt:lpstr>
      <vt:lpstr>Any Questions??</vt:lpstr>
    </vt:vector>
  </TitlesOfParts>
  <Company>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jracioppo</dc:creator>
  <cp:lastModifiedBy>Windows User</cp:lastModifiedBy>
  <cp:revision>73</cp:revision>
  <dcterms:created xsi:type="dcterms:W3CDTF">2009-12-11T17:56:52Z</dcterms:created>
  <dcterms:modified xsi:type="dcterms:W3CDTF">2013-12-18T13:11:41Z</dcterms:modified>
</cp:coreProperties>
</file>