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5CCD-6E70-42DE-8E66-77628A6FB08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7F9E-DB83-4FA5-A3E8-9AA9F794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3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5CCD-6E70-42DE-8E66-77628A6FB08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7F9E-DB83-4FA5-A3E8-9AA9F794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5CCD-6E70-42DE-8E66-77628A6FB08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7F9E-DB83-4FA5-A3E8-9AA9F794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2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5CCD-6E70-42DE-8E66-77628A6FB08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7F9E-DB83-4FA5-A3E8-9AA9F794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1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5CCD-6E70-42DE-8E66-77628A6FB08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7F9E-DB83-4FA5-A3E8-9AA9F794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4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5CCD-6E70-42DE-8E66-77628A6FB08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7F9E-DB83-4FA5-A3E8-9AA9F794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1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5CCD-6E70-42DE-8E66-77628A6FB08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7F9E-DB83-4FA5-A3E8-9AA9F794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6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5CCD-6E70-42DE-8E66-77628A6FB08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7F9E-DB83-4FA5-A3E8-9AA9F794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1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5CCD-6E70-42DE-8E66-77628A6FB08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7F9E-DB83-4FA5-A3E8-9AA9F794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4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5CCD-6E70-42DE-8E66-77628A6FB08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7F9E-DB83-4FA5-A3E8-9AA9F794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1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5CCD-6E70-42DE-8E66-77628A6FB08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7F9E-DB83-4FA5-A3E8-9AA9F794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4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5CCD-6E70-42DE-8E66-77628A6FB081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37F9E-DB83-4FA5-A3E8-9AA9F794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5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nergy-saving-ideas.org/wp-content/uploads/Ec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574357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48000"/>
            <a:ext cx="7772400" cy="1470025"/>
          </a:xfrm>
        </p:spPr>
        <p:txBody>
          <a:bodyPr/>
          <a:lstStyle/>
          <a:p>
            <a:r>
              <a:rPr lang="en-US" dirty="0" smtClean="0"/>
              <a:t>AND PLANTS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bizearch.com/picture/10/17/72/10177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897"/>
            <a:ext cx="5105400" cy="67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18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s://www.nceas.ucsb.edu/files/research/summaries/cornell_wg/fro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http://blogs.mtlakes.org/contemporarybio/files/2015/05/ni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4723"/>
            <a:ext cx="517569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38100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88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4.bp.blogspot.com/-y_gc1LQluFk/Uyf9hKfXFeI/AAAAAAAAC6g/hzb2a419L3k/s1600/food+ch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6800"/>
            <a:ext cx="920931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1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10% of energy is passed 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7315"/>
            <a:ext cx="6333334" cy="534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MARTInkShape-1"/>
          <p:cNvSpPr/>
          <p:nvPr/>
        </p:nvSpPr>
        <p:spPr>
          <a:xfrm>
            <a:off x="6150769" y="5243637"/>
            <a:ext cx="250032" cy="457077"/>
          </a:xfrm>
          <a:custGeom>
            <a:avLst/>
            <a:gdLst/>
            <a:ahLst/>
            <a:cxnLst/>
            <a:rect l="0" t="0" r="0" b="0"/>
            <a:pathLst>
              <a:path w="250032" h="457077">
                <a:moveTo>
                  <a:pt x="250031" y="457076"/>
                </a:moveTo>
                <a:lnTo>
                  <a:pt x="246239" y="453283"/>
                </a:lnTo>
                <a:lnTo>
                  <a:pt x="244377" y="449305"/>
                </a:lnTo>
                <a:lnTo>
                  <a:pt x="230760" y="413763"/>
                </a:lnTo>
                <a:lnTo>
                  <a:pt x="215253" y="384481"/>
                </a:lnTo>
                <a:lnTo>
                  <a:pt x="198346" y="349767"/>
                </a:lnTo>
                <a:lnTo>
                  <a:pt x="184436" y="317522"/>
                </a:lnTo>
                <a:lnTo>
                  <a:pt x="168341" y="285488"/>
                </a:lnTo>
                <a:lnTo>
                  <a:pt x="151992" y="251526"/>
                </a:lnTo>
                <a:lnTo>
                  <a:pt x="137091" y="221651"/>
                </a:lnTo>
                <a:lnTo>
                  <a:pt x="123770" y="187911"/>
                </a:lnTo>
                <a:lnTo>
                  <a:pt x="108792" y="157492"/>
                </a:lnTo>
                <a:lnTo>
                  <a:pt x="95465" y="126289"/>
                </a:lnTo>
                <a:lnTo>
                  <a:pt x="84247" y="91755"/>
                </a:lnTo>
                <a:lnTo>
                  <a:pt x="80306" y="84367"/>
                </a:lnTo>
                <a:lnTo>
                  <a:pt x="74418" y="79414"/>
                </a:lnTo>
                <a:lnTo>
                  <a:pt x="71471" y="71421"/>
                </a:lnTo>
                <a:lnTo>
                  <a:pt x="71440" y="77473"/>
                </a:lnTo>
                <a:lnTo>
                  <a:pt x="76347" y="83966"/>
                </a:lnTo>
                <a:lnTo>
                  <a:pt x="87361" y="113747"/>
                </a:lnTo>
                <a:lnTo>
                  <a:pt x="90421" y="118748"/>
                </a:lnTo>
                <a:lnTo>
                  <a:pt x="92937" y="126025"/>
                </a:lnTo>
                <a:lnTo>
                  <a:pt x="97563" y="133208"/>
                </a:lnTo>
                <a:lnTo>
                  <a:pt x="99287" y="140364"/>
                </a:lnTo>
                <a:lnTo>
                  <a:pt x="100011" y="156733"/>
                </a:lnTo>
                <a:lnTo>
                  <a:pt x="93861" y="150860"/>
                </a:lnTo>
                <a:lnTo>
                  <a:pt x="76101" y="116334"/>
                </a:lnTo>
                <a:lnTo>
                  <a:pt x="59525" y="83206"/>
                </a:lnTo>
                <a:lnTo>
                  <a:pt x="38100" y="47632"/>
                </a:lnTo>
                <a:lnTo>
                  <a:pt x="28699" y="35747"/>
                </a:lnTo>
                <a:lnTo>
                  <a:pt x="21729" y="35598"/>
                </a:lnTo>
                <a:lnTo>
                  <a:pt x="25311" y="35595"/>
                </a:lnTo>
                <a:lnTo>
                  <a:pt x="26399" y="36389"/>
                </a:lnTo>
                <a:lnTo>
                  <a:pt x="27608" y="39387"/>
                </a:lnTo>
                <a:lnTo>
                  <a:pt x="28550" y="53292"/>
                </a:lnTo>
                <a:lnTo>
                  <a:pt x="29352" y="54537"/>
                </a:lnTo>
                <a:lnTo>
                  <a:pt x="30680" y="55366"/>
                </a:lnTo>
                <a:lnTo>
                  <a:pt x="32360" y="55919"/>
                </a:lnTo>
                <a:lnTo>
                  <a:pt x="33479" y="57082"/>
                </a:lnTo>
                <a:lnTo>
                  <a:pt x="35631" y="63846"/>
                </a:lnTo>
                <a:lnTo>
                  <a:pt x="55837" y="64168"/>
                </a:lnTo>
                <a:lnTo>
                  <a:pt x="62594" y="59259"/>
                </a:lnTo>
                <a:lnTo>
                  <a:pt x="69258" y="57687"/>
                </a:lnTo>
                <a:lnTo>
                  <a:pt x="101691" y="57037"/>
                </a:lnTo>
                <a:lnTo>
                  <a:pt x="136216" y="57026"/>
                </a:lnTo>
                <a:lnTo>
                  <a:pt x="144678" y="57820"/>
                </a:lnTo>
                <a:lnTo>
                  <a:pt x="158694" y="62680"/>
                </a:lnTo>
                <a:lnTo>
                  <a:pt x="171904" y="65845"/>
                </a:lnTo>
                <a:lnTo>
                  <a:pt x="191078" y="70993"/>
                </a:lnTo>
                <a:lnTo>
                  <a:pt x="198874" y="71285"/>
                </a:lnTo>
                <a:lnTo>
                  <a:pt x="193773" y="71311"/>
                </a:lnTo>
                <a:lnTo>
                  <a:pt x="182444" y="65609"/>
                </a:lnTo>
                <a:lnTo>
                  <a:pt x="160319" y="52180"/>
                </a:lnTo>
                <a:lnTo>
                  <a:pt x="137060" y="40605"/>
                </a:lnTo>
                <a:lnTo>
                  <a:pt x="111300" y="24348"/>
                </a:lnTo>
                <a:lnTo>
                  <a:pt x="77671" y="9459"/>
                </a:lnTo>
                <a:lnTo>
                  <a:pt x="65055" y="2004"/>
                </a:lnTo>
                <a:lnTo>
                  <a:pt x="47577" y="156"/>
                </a:lnTo>
                <a:lnTo>
                  <a:pt x="41518" y="0"/>
                </a:lnTo>
                <a:lnTo>
                  <a:pt x="38792" y="1546"/>
                </a:lnTo>
                <a:lnTo>
                  <a:pt x="33645" y="7497"/>
                </a:lnTo>
                <a:lnTo>
                  <a:pt x="30828" y="15434"/>
                </a:lnTo>
                <a:lnTo>
                  <a:pt x="21002" y="47083"/>
                </a:lnTo>
                <a:lnTo>
                  <a:pt x="15614" y="81696"/>
                </a:lnTo>
                <a:lnTo>
                  <a:pt x="14680" y="109667"/>
                </a:lnTo>
                <a:lnTo>
                  <a:pt x="10612" y="138064"/>
                </a:lnTo>
                <a:lnTo>
                  <a:pt x="8171" y="166585"/>
                </a:lnTo>
                <a:lnTo>
                  <a:pt x="2437" y="198964"/>
                </a:lnTo>
                <a:lnTo>
                  <a:pt x="0" y="23561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2"/>
          <p:cNvSpPr/>
          <p:nvPr/>
        </p:nvSpPr>
        <p:spPr>
          <a:xfrm>
            <a:off x="5757863" y="4130058"/>
            <a:ext cx="385763" cy="677687"/>
          </a:xfrm>
          <a:custGeom>
            <a:avLst/>
            <a:gdLst/>
            <a:ahLst/>
            <a:cxnLst/>
            <a:rect l="0" t="0" r="0" b="0"/>
            <a:pathLst>
              <a:path w="385763" h="677687">
                <a:moveTo>
                  <a:pt x="385762" y="677686"/>
                </a:moveTo>
                <a:lnTo>
                  <a:pt x="375120" y="677686"/>
                </a:lnTo>
                <a:lnTo>
                  <a:pt x="370978" y="675569"/>
                </a:lnTo>
                <a:lnTo>
                  <a:pt x="368762" y="673894"/>
                </a:lnTo>
                <a:lnTo>
                  <a:pt x="366300" y="669915"/>
                </a:lnTo>
                <a:lnTo>
                  <a:pt x="364412" y="665501"/>
                </a:lnTo>
                <a:lnTo>
                  <a:pt x="343780" y="632983"/>
                </a:lnTo>
                <a:lnTo>
                  <a:pt x="325934" y="605091"/>
                </a:lnTo>
                <a:lnTo>
                  <a:pt x="307122" y="569830"/>
                </a:lnTo>
                <a:lnTo>
                  <a:pt x="292876" y="539631"/>
                </a:lnTo>
                <a:lnTo>
                  <a:pt x="282567" y="516315"/>
                </a:lnTo>
                <a:lnTo>
                  <a:pt x="270047" y="490078"/>
                </a:lnTo>
                <a:lnTo>
                  <a:pt x="256546" y="464659"/>
                </a:lnTo>
                <a:lnTo>
                  <a:pt x="241814" y="438545"/>
                </a:lnTo>
                <a:lnTo>
                  <a:pt x="224683" y="408417"/>
                </a:lnTo>
                <a:lnTo>
                  <a:pt x="210719" y="378623"/>
                </a:lnTo>
                <a:lnTo>
                  <a:pt x="198428" y="349507"/>
                </a:lnTo>
                <a:lnTo>
                  <a:pt x="185027" y="320690"/>
                </a:lnTo>
                <a:lnTo>
                  <a:pt x="171134" y="292009"/>
                </a:lnTo>
                <a:lnTo>
                  <a:pt x="157815" y="264180"/>
                </a:lnTo>
                <a:lnTo>
                  <a:pt x="146605" y="238583"/>
                </a:lnTo>
                <a:lnTo>
                  <a:pt x="134213" y="213977"/>
                </a:lnTo>
                <a:lnTo>
                  <a:pt x="121563" y="189812"/>
                </a:lnTo>
                <a:lnTo>
                  <a:pt x="105515" y="154688"/>
                </a:lnTo>
                <a:lnTo>
                  <a:pt x="91500" y="125407"/>
                </a:lnTo>
                <a:lnTo>
                  <a:pt x="72854" y="91451"/>
                </a:lnTo>
                <a:lnTo>
                  <a:pt x="59091" y="62120"/>
                </a:lnTo>
                <a:lnTo>
                  <a:pt x="53051" y="57146"/>
                </a:lnTo>
                <a:lnTo>
                  <a:pt x="51359" y="53169"/>
                </a:lnTo>
                <a:lnTo>
                  <a:pt x="50114" y="51791"/>
                </a:lnTo>
                <a:lnTo>
                  <a:pt x="46157" y="49852"/>
                </a:lnTo>
                <a:lnTo>
                  <a:pt x="46646" y="49580"/>
                </a:lnTo>
                <a:lnTo>
                  <a:pt x="47766" y="49399"/>
                </a:lnTo>
                <a:lnTo>
                  <a:pt x="48513" y="50071"/>
                </a:lnTo>
                <a:lnTo>
                  <a:pt x="50357" y="54811"/>
                </a:lnTo>
                <a:lnTo>
                  <a:pt x="73601" y="87516"/>
                </a:lnTo>
                <a:lnTo>
                  <a:pt x="90915" y="110082"/>
                </a:lnTo>
                <a:lnTo>
                  <a:pt x="125250" y="143240"/>
                </a:lnTo>
                <a:lnTo>
                  <a:pt x="154697" y="174941"/>
                </a:lnTo>
                <a:lnTo>
                  <a:pt x="183906" y="204361"/>
                </a:lnTo>
                <a:lnTo>
                  <a:pt x="184923" y="207499"/>
                </a:lnTo>
                <a:lnTo>
                  <a:pt x="185375" y="209951"/>
                </a:lnTo>
                <a:lnTo>
                  <a:pt x="185630" y="206869"/>
                </a:lnTo>
                <a:lnTo>
                  <a:pt x="185689" y="203057"/>
                </a:lnTo>
                <a:lnTo>
                  <a:pt x="181930" y="192656"/>
                </a:lnTo>
                <a:lnTo>
                  <a:pt x="163491" y="162493"/>
                </a:lnTo>
                <a:lnTo>
                  <a:pt x="145095" y="130802"/>
                </a:lnTo>
                <a:lnTo>
                  <a:pt x="134713" y="103337"/>
                </a:lnTo>
                <a:lnTo>
                  <a:pt x="122818" y="75091"/>
                </a:lnTo>
                <a:lnTo>
                  <a:pt x="109485" y="42806"/>
                </a:lnTo>
                <a:lnTo>
                  <a:pt x="91578" y="10086"/>
                </a:lnTo>
                <a:lnTo>
                  <a:pt x="88039" y="6400"/>
                </a:lnTo>
                <a:lnTo>
                  <a:pt x="79874" y="2305"/>
                </a:lnTo>
                <a:lnTo>
                  <a:pt x="66352" y="0"/>
                </a:lnTo>
                <a:lnTo>
                  <a:pt x="62491" y="1264"/>
                </a:lnTo>
                <a:lnTo>
                  <a:pt x="56084" y="6902"/>
                </a:lnTo>
                <a:lnTo>
                  <a:pt x="30653" y="42583"/>
                </a:lnTo>
                <a:lnTo>
                  <a:pt x="17549" y="76307"/>
                </a:lnTo>
                <a:lnTo>
                  <a:pt x="7317" y="111426"/>
                </a:lnTo>
                <a:lnTo>
                  <a:pt x="963" y="146417"/>
                </a:lnTo>
                <a:lnTo>
                  <a:pt x="0" y="15619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3"/>
          <p:cNvSpPr/>
          <p:nvPr/>
        </p:nvSpPr>
        <p:spPr>
          <a:xfrm>
            <a:off x="5229261" y="3193256"/>
            <a:ext cx="371440" cy="571501"/>
          </a:xfrm>
          <a:custGeom>
            <a:avLst/>
            <a:gdLst/>
            <a:ahLst/>
            <a:cxnLst/>
            <a:rect l="0" t="0" r="0" b="0"/>
            <a:pathLst>
              <a:path w="371440" h="571501">
                <a:moveTo>
                  <a:pt x="371439" y="571500"/>
                </a:moveTo>
                <a:lnTo>
                  <a:pt x="367647" y="571500"/>
                </a:lnTo>
                <a:lnTo>
                  <a:pt x="366529" y="570707"/>
                </a:lnTo>
                <a:lnTo>
                  <a:pt x="365785" y="569384"/>
                </a:lnTo>
                <a:lnTo>
                  <a:pt x="354378" y="544557"/>
                </a:lnTo>
                <a:lnTo>
                  <a:pt x="334298" y="512873"/>
                </a:lnTo>
                <a:lnTo>
                  <a:pt x="318300" y="479780"/>
                </a:lnTo>
                <a:lnTo>
                  <a:pt x="304542" y="452073"/>
                </a:lnTo>
                <a:lnTo>
                  <a:pt x="290411" y="422961"/>
                </a:lnTo>
                <a:lnTo>
                  <a:pt x="275376" y="390346"/>
                </a:lnTo>
                <a:lnTo>
                  <a:pt x="256986" y="358634"/>
                </a:lnTo>
                <a:lnTo>
                  <a:pt x="246223" y="333224"/>
                </a:lnTo>
                <a:lnTo>
                  <a:pt x="236148" y="308173"/>
                </a:lnTo>
                <a:lnTo>
                  <a:pt x="225584" y="283810"/>
                </a:lnTo>
                <a:lnTo>
                  <a:pt x="206250" y="248575"/>
                </a:lnTo>
                <a:lnTo>
                  <a:pt x="186233" y="216880"/>
                </a:lnTo>
                <a:lnTo>
                  <a:pt x="169896" y="183500"/>
                </a:lnTo>
                <a:lnTo>
                  <a:pt x="155001" y="152355"/>
                </a:lnTo>
                <a:lnTo>
                  <a:pt x="140533" y="119138"/>
                </a:lnTo>
                <a:lnTo>
                  <a:pt x="126193" y="89628"/>
                </a:lnTo>
                <a:lnTo>
                  <a:pt x="107125" y="57921"/>
                </a:lnTo>
                <a:lnTo>
                  <a:pt x="88218" y="28030"/>
                </a:lnTo>
                <a:lnTo>
                  <a:pt x="57211" y="96"/>
                </a:lnTo>
                <a:lnTo>
                  <a:pt x="57143" y="3821"/>
                </a:lnTo>
                <a:lnTo>
                  <a:pt x="57927" y="4929"/>
                </a:lnTo>
                <a:lnTo>
                  <a:pt x="59243" y="5667"/>
                </a:lnTo>
                <a:lnTo>
                  <a:pt x="60915" y="6160"/>
                </a:lnTo>
                <a:lnTo>
                  <a:pt x="62029" y="7282"/>
                </a:lnTo>
                <a:lnTo>
                  <a:pt x="63964" y="13208"/>
                </a:lnTo>
                <a:lnTo>
                  <a:pt x="64171" y="17760"/>
                </a:lnTo>
                <a:lnTo>
                  <a:pt x="66336" y="21916"/>
                </a:lnTo>
                <a:lnTo>
                  <a:pt x="69150" y="26409"/>
                </a:lnTo>
                <a:lnTo>
                  <a:pt x="70734" y="34195"/>
                </a:lnTo>
                <a:lnTo>
                  <a:pt x="72177" y="67421"/>
                </a:lnTo>
                <a:lnTo>
                  <a:pt x="75512" y="80390"/>
                </a:lnTo>
                <a:lnTo>
                  <a:pt x="70746" y="109608"/>
                </a:lnTo>
                <a:lnTo>
                  <a:pt x="65739" y="118378"/>
                </a:lnTo>
                <a:lnTo>
                  <a:pt x="60022" y="126003"/>
                </a:lnTo>
                <a:lnTo>
                  <a:pt x="58407" y="130879"/>
                </a:lnTo>
                <a:lnTo>
                  <a:pt x="57182" y="132496"/>
                </a:lnTo>
                <a:lnTo>
                  <a:pt x="53705" y="134294"/>
                </a:lnTo>
                <a:lnTo>
                  <a:pt x="47284" y="135305"/>
                </a:lnTo>
                <a:lnTo>
                  <a:pt x="42691" y="133425"/>
                </a:lnTo>
                <a:lnTo>
                  <a:pt x="33275" y="125751"/>
                </a:lnTo>
                <a:lnTo>
                  <a:pt x="26150" y="115135"/>
                </a:lnTo>
                <a:lnTo>
                  <a:pt x="11869" y="81820"/>
                </a:lnTo>
                <a:lnTo>
                  <a:pt x="3139" y="62082"/>
                </a:lnTo>
                <a:lnTo>
                  <a:pt x="88" y="27612"/>
                </a:lnTo>
                <a:lnTo>
                  <a:pt x="0" y="19470"/>
                </a:lnTo>
                <a:lnTo>
                  <a:pt x="2097" y="14475"/>
                </a:lnTo>
                <a:lnTo>
                  <a:pt x="4881" y="9608"/>
                </a:lnTo>
                <a:lnTo>
                  <a:pt x="6118" y="4800"/>
                </a:lnTo>
                <a:lnTo>
                  <a:pt x="7241" y="3200"/>
                </a:lnTo>
                <a:lnTo>
                  <a:pt x="8784" y="2133"/>
                </a:lnTo>
                <a:lnTo>
                  <a:pt x="13409" y="948"/>
                </a:lnTo>
                <a:lnTo>
                  <a:pt x="45972" y="25"/>
                </a:lnTo>
                <a:lnTo>
                  <a:pt x="78590" y="2"/>
                </a:lnTo>
                <a:lnTo>
                  <a:pt x="114209" y="0"/>
                </a:lnTo>
                <a:lnTo>
                  <a:pt x="116609" y="0"/>
                </a:lnTo>
                <a:lnTo>
                  <a:pt x="121391" y="2117"/>
                </a:lnTo>
                <a:lnTo>
                  <a:pt x="127137" y="6151"/>
                </a:lnTo>
                <a:lnTo>
                  <a:pt x="128402" y="5688"/>
                </a:lnTo>
                <a:lnTo>
                  <a:pt x="133975" y="2038"/>
                </a:lnTo>
                <a:lnTo>
                  <a:pt x="142970" y="403"/>
                </a:lnTo>
                <a:lnTo>
                  <a:pt x="149983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leangreenenergyzone.com/wp-content/uploads/2011/01/pyramid-of-biom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9540"/>
            <a:ext cx="55245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Biomass:  total amount of a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b="1" smtClean="0"/>
              <a:t>LOGISTIC GROWTH  CURVE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/>
          <a:stretch>
            <a:fillRect/>
          </a:stretch>
        </p:blipFill>
        <p:spPr bwMode="auto">
          <a:xfrm>
            <a:off x="838200" y="900113"/>
            <a:ext cx="6934200" cy="59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29200" y="3810000"/>
            <a:ext cx="2667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5400">
                <a:solidFill>
                  <a:srgbClr val="C00000"/>
                </a:solidFill>
              </a:rPr>
              <a:t>Carrying Capacity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524500" y="2705100"/>
            <a:ext cx="1752600" cy="152400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0" name="Oval 12"/>
          <p:cNvSpPr>
            <a:spLocks noChangeArrowheads="1"/>
          </p:cNvSpPr>
          <p:nvPr/>
        </p:nvSpPr>
        <p:spPr bwMode="auto">
          <a:xfrm>
            <a:off x="4648200" y="3657600"/>
            <a:ext cx="3276600" cy="236220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00200" y="1304925"/>
            <a:ext cx="2133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cs typeface="Times New Roman" pitchFamily="18" charset="0"/>
              </a:rPr>
              <a:t>the number of organisms of a species that can be supported by an environment</a:t>
            </a:r>
          </a:p>
        </p:txBody>
      </p:sp>
    </p:spTree>
    <p:extLst>
      <p:ext uri="{BB962C8B-B14F-4D97-AF65-F5344CB8AC3E}">
        <p14:creationId xmlns:p14="http://schemas.microsoft.com/office/powerpoint/2010/main" val="19984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gonzaga.k12.nf.ca/academics/science/2200/sci2200-04/unit01/section02/lesson07/p40-sci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5410200" cy="421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52578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http://www.gonzaga.k12.nf.ca/academics/science/2200/sci2200-04/unit01/section02/lesson07/3-lesson-a.htm</a:t>
            </a:r>
            <a:endParaRPr lang="en-US" dirty="0"/>
          </a:p>
        </p:txBody>
      </p:sp>
      <p:pic>
        <p:nvPicPr>
          <p:cNvPr id="7172" name="Picture 4" descr="http://www.buzzle.com/img/articleImages/608277-312315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658418"/>
            <a:ext cx="3416006" cy="394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globalchange.umich.edu/globalchange2/current/lectures/human_pop/pop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" y="381000"/>
            <a:ext cx="918243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40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AND PLANTS</vt:lpstr>
      <vt:lpstr>PowerPoint Presentation</vt:lpstr>
      <vt:lpstr>PowerPoint Presentation</vt:lpstr>
      <vt:lpstr>PowerPoint Presentation</vt:lpstr>
      <vt:lpstr>Only 10% of energy is passed on.</vt:lpstr>
      <vt:lpstr>Biomass:  total amount of a population</vt:lpstr>
      <vt:lpstr>LOGISTIC GROWTH  CURVE</vt:lpstr>
      <vt:lpstr>PowerPoint Presentation</vt:lpstr>
      <vt:lpstr>PowerPoint Presentation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 AND PLANTS</dc:title>
  <dc:creator>Windows User</dc:creator>
  <cp:lastModifiedBy>Windows User</cp:lastModifiedBy>
  <cp:revision>6</cp:revision>
  <dcterms:created xsi:type="dcterms:W3CDTF">2015-06-05T14:18:03Z</dcterms:created>
  <dcterms:modified xsi:type="dcterms:W3CDTF">2015-06-08T14:30:13Z</dcterms:modified>
</cp:coreProperties>
</file>