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69" r:id="rId5"/>
    <p:sldId id="258" r:id="rId6"/>
    <p:sldId id="259" r:id="rId7"/>
    <p:sldId id="273" r:id="rId8"/>
    <p:sldId id="272" r:id="rId9"/>
    <p:sldId id="274" r:id="rId10"/>
    <p:sldId id="275" r:id="rId11"/>
    <p:sldId id="260" r:id="rId12"/>
    <p:sldId id="263" r:id="rId13"/>
    <p:sldId id="264" r:id="rId14"/>
    <p:sldId id="261" r:id="rId15"/>
    <p:sldId id="265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9900"/>
    <a:srgbClr val="339933"/>
    <a:srgbClr val="4D4D4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1F79C-D58D-491E-9892-494714713872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7D2F7-6828-4EB1-9CFB-4298CE939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3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772F8-6784-4B12-A523-ECDECA0B0AFA}" type="slidenum">
              <a:rPr lang="en-US"/>
              <a:pPr/>
              <a:t>5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  <a:buClr>
                <a:srgbClr val="339933"/>
              </a:buClr>
            </a:pP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In a typical breeding experiment, Mendel would cross-pollinate (</a:t>
            </a:r>
            <a:r>
              <a:rPr lang="en-US" sz="2400" b="1" dirty="0">
                <a:solidFill>
                  <a:srgbClr val="000000"/>
                </a:solidFill>
                <a:latin typeface="Times" pitchFamily="1" charset="0"/>
              </a:rPr>
              <a:t>hybridize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) two contrasting, true-breeding pea varieties.</a:t>
            </a:r>
          </a:p>
          <a:p>
            <a:pPr eaLnBrk="0" hangingPunct="0">
              <a:spcBef>
                <a:spcPct val="0"/>
              </a:spcBef>
              <a:buClr>
                <a:srgbClr val="339933"/>
              </a:buClr>
            </a:pP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The true-breeding parents are the </a:t>
            </a:r>
            <a:r>
              <a:rPr lang="en-US" sz="2400" b="1" dirty="0">
                <a:solidFill>
                  <a:srgbClr val="000000"/>
                </a:solidFill>
                <a:latin typeface="Times" pitchFamily="1" charset="0"/>
              </a:rPr>
              <a:t>P generation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 and their hybrid offspring are the </a:t>
            </a:r>
            <a:r>
              <a:rPr lang="en-US" sz="2400" b="1" dirty="0">
                <a:solidFill>
                  <a:srgbClr val="000000"/>
                </a:solidFill>
                <a:latin typeface="Times" pitchFamily="1" charset="0"/>
              </a:rPr>
              <a:t>F</a:t>
            </a:r>
            <a:r>
              <a:rPr lang="en-US" sz="2400" b="1" baseline="-25000" dirty="0">
                <a:solidFill>
                  <a:srgbClr val="000000"/>
                </a:solidFill>
                <a:latin typeface="Times" pitchFamily="1" charset="0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Times" pitchFamily="1" charset="0"/>
              </a:rPr>
              <a:t> generation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.</a:t>
            </a:r>
          </a:p>
          <a:p>
            <a:pPr eaLnBrk="0" hangingPunct="0">
              <a:spcBef>
                <a:spcPct val="0"/>
              </a:spcBef>
              <a:buClr>
                <a:srgbClr val="339933"/>
              </a:buClr>
            </a:pP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Mendel would then allow the F</a:t>
            </a:r>
            <a:r>
              <a:rPr lang="en-US" sz="2400" baseline="-25000" dirty="0">
                <a:solidFill>
                  <a:srgbClr val="000000"/>
                </a:solidFill>
                <a:latin typeface="Times" pitchFamily="1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 hybrids to self-pollinate to produce an F</a:t>
            </a:r>
            <a:r>
              <a:rPr lang="en-US" sz="2400" baseline="-25000" dirty="0">
                <a:solidFill>
                  <a:srgbClr val="000000"/>
                </a:solidFill>
                <a:latin typeface="Times" pitchFamily="1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" pitchFamily="1" charset="0"/>
              </a:rPr>
              <a:t> generation.</a:t>
            </a:r>
          </a:p>
          <a:p>
            <a:pPr eaLnBrk="0" hangingPunct="0">
              <a:spcBef>
                <a:spcPct val="0"/>
              </a:spcBef>
            </a:pPr>
            <a:endParaRPr lang="en-US" sz="2400" dirty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F7C990D4-504D-400B-BD08-2DD3FBE5BA10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586FAAA0-1789-4651-A986-725EC2962EE2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8B501442-7B20-447A-B2B5-BDB8944DF82A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8B501442-7B20-447A-B2B5-BDB8944DF82A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B8B03-F9C0-4348-8706-D075681698AB}" type="slidenum">
              <a:rPr lang="en-US"/>
              <a:pPr/>
              <a:t>11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 dirty="0">
              <a:latin typeface="Times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523E-5AD9-4E80-A0B4-8A6FFEB6DE86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61C-03BC-4AD7-B9BA-4B56A5ECD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523E-5AD9-4E80-A0B4-8A6FFEB6DE86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61C-03BC-4AD7-B9BA-4B56A5ECD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523E-5AD9-4E80-A0B4-8A6FFEB6DE86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61C-03BC-4AD7-B9BA-4B56A5ECD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523E-5AD9-4E80-A0B4-8A6FFEB6DE86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61C-03BC-4AD7-B9BA-4B56A5ECD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523E-5AD9-4E80-A0B4-8A6FFEB6DE86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61C-03BC-4AD7-B9BA-4B56A5ECD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523E-5AD9-4E80-A0B4-8A6FFEB6DE86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61C-03BC-4AD7-B9BA-4B56A5ECD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523E-5AD9-4E80-A0B4-8A6FFEB6DE86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61C-03BC-4AD7-B9BA-4B56A5ECD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523E-5AD9-4E80-A0B4-8A6FFEB6DE86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61C-03BC-4AD7-B9BA-4B56A5ECD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523E-5AD9-4E80-A0B4-8A6FFEB6DE86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61C-03BC-4AD7-B9BA-4B56A5ECD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523E-5AD9-4E80-A0B4-8A6FFEB6DE86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61C-03BC-4AD7-B9BA-4B56A5ECD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523E-5AD9-4E80-A0B4-8A6FFEB6DE86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961C-03BC-4AD7-B9BA-4B56A5ECD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5523E-5AD9-4E80-A0B4-8A6FFEB6DE86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961C-03BC-4AD7-B9BA-4B56A5ECD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10" Type="http://schemas.openxmlformats.org/officeDocument/2006/relationships/image" Target="../media/image9.wmf"/><Relationship Id="rId4" Type="http://schemas.openxmlformats.org/officeDocument/2006/relationships/audio" Target="../media/audio7.wav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hQQEBQUEhQUFRQWFxcWGRUWFRQWFBcYFhcXFRgXGBYXGyYeGBojGRgUHy8gIycpLCwsFx4xNTAqNSYrLCkBCQoKDgwOGg8PGjQlHyQsNSwtMC8qLywsMC8xLS0sKSwtLCwsLCwsLSwsLywqLCksLCwsLCwsLC0sLC0sLCwpKf/AABEIAL0BCwMBIgACEQEDEQH/xAAbAAEAAgMBAQAAAAAAAAAAAAAABAUBAwYHAv/EAEgQAAEDAgQDBQUGAwIMBwAAAAEAAhEDBAUSITFBUWEGEyJxgQcUMpGhI0JSscHRYoLhFaIWFyQzVJKTssLS4vBDcnOUo7Px/8QAGQEBAAMBAQAAAAAAAAAAAAAAAAIDBAEF/8QALhEAAgIBAwEGBgIDAQAAAAAAAAECAxESITFBBBMiUWGBMnGRodHwscEU4fFC/9oADAMBAAIRAxEAPwDykLICk4hbBjzG35LFpaZ9Tt9T+3mttMXa0odSVsHVJxl0NmG4W6u4AaCYmJ9APvH6cyF6Bh+E2FpSzvyOeATmq5XEkaQ1p8O/IE6eq45uLCg1wp/GRlzcGjiAqd9QuMkkrbONdPh5f2OR04y9zrf8N4fpTpZQdu5pbD+VdZgXbi2uSaL2to5gYcAAwuOmrToD1C8lBWQVCd7n0O0tVLSuM5Ox9oPZ0UKpLBpEyNv+9lxS6bDscNakaFcz4SKbzM8fsyeR1yngdNjpz1xRyuI4ToVVfOEnHHONzrjOSdj8zXCtMFwM3DhJyt5xLiOJAOgH8R08zoo9nZ5tXbcv1PToptbGslM06e7vifxIGwHRXwoUY95bsui8ytNN4OzdRsLGgXNFN1SNC8NqVCTrMOGmnIQqW07d5XgupUi0Tp3NL8w2Vx7nEmTqkri7RhNRR1qOtSS4PYsD7SW2ItNAhtJ2mVv3XcfDOrTPVef9rsD7iu8NGknyXPsqEEEEgjiN11uGYx723JW1qtHxHeowbk83tAk82id2mbKZRm3GfDJ22uSS9cv3ORWQug7U9nDbOD26037HkeSo6dIuMBUOt6tIsrdctLPgBb6VoT08/wBlZ0sGcwAuaRLcwkakcwOAUO4rwdFsj2eMY6rH7EMPCfRlrZYZQpa1fGRwJ8M+QOvqVuuu01MaU6QaOY305RAA9Fz1a5Lt/ktarjPS8xRfZOLSjFbJ5+ZvxfEjWiQNOgnbnElVyn07cPa+dwAR81CymY4rDbPVY88/6ITraSm+v5Aaun7N9lWVCHXDiGzGVpiTyL+fMDbiQdFVW9uKYzOPr+jf3WMTxk1Ya3w02iGtH5nqtfcRqjqt5fQqjh5ydnjmMWto1rLZlAu3MU6byOUkgknz1UXCfaE1hPeUaTtZ0pMb9WAFcKsgqP8AkPTpwiUWo2OyKPZLltvilq6pTIzNZ4mEjM0nmY114ryW+szTcRGizh2J1Ld4fTcWkeoI4hw2IPJdjZ29K+AMQHAgiZLKkSWzvzcCdxzLXKyvTZBxlzyvwScnZOMVxjHucIswpmJ4Y63qupvEEfUcCvmysXVXANBJJgACSTyAVEa25aUiMlp2ZHa2dlNtMML3QTl58T+ymPse6GogzB9OZUH3sgmPJbe5hXHMnlnUsSSlwX1p7tbiSwVHa/EZPpIyj5L4Pa4D4aNMDho4/wDEudfUJ3Xyq42OPCJXuNrW2yLrFsPmk2q0ENdoZ6f/AIdeKpn1MrA2CDM5p0II2j+qsKmMd64TxDRyboAA3pHDgNvKTbYW2u1zJh+9PlmG7DynYdY9I90sJ9n65z6ErrVY5Ts2xjjr0/2c7KysObBjkgWApMoEQLoJFm6KjCRMOGnPVWmO4YW5XAHK8SJ69OB20VVauLXB8TlIdrBGhnj5KxdiPeudJkkk6/e4kjr+a1011z+PnoWq1xrcOja9iuuK2jWwQQIOuh10MRpoo6v6uFNq0HOaftGS6ODqYGsfxDfqJ5a8+qLVYsd4Vy0qTUXwfSJKwqzhkLdb13McHNJDmkEEbgjUFaQpFtbF50VlcXJ4iD0vBr+lf2povbBc12Xk17GyafTTxNPIR90rlabPcKjg4NNRh0kS2IlroO8qJhmJ+7VG75TGYA8J3H8QOoP6Eqw7UV/eQx4AJa2Jbs9p2I489OGo4L0JVtNpPdcl8L8RzLd8L6f0VV1j1R8ydXEkuJlxlV0r5WQsuctvzK5Tckk+myMoEWVJESywOkHvLCCcwgdDvr06qJe2TqdUgjVp25gL6s7/ALnN/E0t+oMeRiIW2nXFTX89weR/QqXdwkm4/GlsX95mMapcZ5Ku4rZnE6gSYBMx0WtW+O4W1gbVpmWP0I4teBqPI7g/sVThZLVNTxPkzJprY+kRFA6ZCtMBxc21UO1ymA4DeAZDh/E06j1GxKqwpltZkiSNFoohKcsRGcbnonaHDWX9sKtMDvqehAOjxkztLeJa5uo+S5QY13FIsowM8BzgPERrpO7R0Cldm+0fdOyH+STAmdWdJOo5GeDiqfHKP2rntENcZjkTuPmtcouOZQey/fsXO1OGlrLa3+uf35Gm8xJ1XQ6DkNlFXysrMtiE5ym9UnlmYREUiJECsLPEODjB2DuB6O/f5qvyrMLJTZOqWYkZJMt6GETTJPMwfIKvrWjmmInyX1Z376XwmQd2nY/sVKGMw4EN2/i/ooJZsk3w/wCfI9Bvs86YriS2fy8yuhTrLC3P1PhbzPFLvFe8HwwYic08Z5LNLFsrA3LqOOb+isyoRTSy/LovyVVwpdjU5eFcPHP4JtZ7KdOqwAfAQCd5I+ioWlba9cvJJ4rTlXbrHZJS9Cmck/DHhZ/ksaF7maWkw4iDwDvLkenFbzg/2TTxOs+qp8qnWeKPpjL8TeR4dQeChfZO2CT5XUt7G6YTferZr6GipbOaYj5LXlVizGy1xIbuIjN5dOi03mI95qG5SdzmnhHIKUYxzu+n36ohZGtRzB5eeMdOjyb7LBy7V/hHLirK3xCnTaRAGsc3Qqs4xoAGR1zf0UF9UkyVONz0OCWP5NDlVRKMqnqe+crzX9Eu/rtc77MENGgJ+J3UjYeXDqtuH32XwuPhnQ75Sd9PwniPXoa7OmdTV8lPXnc8/SsYOiuMHzUy8DidRrwncbgjUHiq5uFVDsAdJ3A/NMK7Q1Lc+GHNO7HatP6j0U2n2oZOtCR+HvCBz18Mx0lS1Vvfjf7ehtU6pxxPZpYz0z0bIdDCqj3FoYdN4Ex5qzpdmqjssNaASPvsLz6Ss4j2470Q2gymANAHTuIJ+ED5Qq49oJZlczMY3LjE84AVqsqXuVwUMZb39/YmdsLQ0xTzNynMRBGU7DhC56jXLDI9RwI5FSb7FqlZjWPcS1hJa0mQ2RGnJQsqwSWiXgHabu/m5tfuCzJ78Na08didRMD1HVfd/hMHw6dFVDRWVPG3QA8Zo4zB9ea52ic7ZKfXr6lvZXQoShaueGQDTI4FfVKiXGGiSrCjjmVuUska/ejf0UVt9Dw4N0H3Z/WFZiK1PPD29fwUuNfhxLnnbj8k+hhgptzP1I4BTK2KUsga4GInKwAS4cJ4DfXVVFziheIDY9Z/RQs6sXaJaUksYef+ltk663KNO6axn8G2o+STAE8BsFbWl13oyu+M/wB/qP4uY4+e9LnQPXa7nB58+THgvcSwUsIgfFHkZ1BUN2FVAJy6c5H5TKk2vayo2nkqNbUbuC4kPH83H1Cl2XbGnTdmNsHnX4qmgnkMn135Quxdaxvt9/Q22SpsTktnt8vUg2eC1HgHIcvDZoP8ztFOf2YqzoKQ6d5T/VyjX/a11Vwd3bW6yYJ8oGmgWs9owd6U/wA5/ZXK6qOy3IQhVJeKWH7+/BSoiLAZgiIgCIiAIiIAiIgCIiAIiIAiIgCIiAIiIAiIgCIiAIiIAiIgCIiAIiIAiIgCIiAIiIAiIgCIui9n2ANvsRoUX60yS945spgvLfIkBv8AMjeASezfswvr9gqUqbWUj8NSq7I13VoALiOsR1WO03szvcPpmpVY11IRNSk7O1s6DMCA5onjEdV0vtM7UXV1iP8AZ9m57adMtpNp0nZO8qZQTJBGg+EAmBlJWzDHY1YWVxTrWhrW5Y4u94qseKbMru8iKs5S3h003Kr1PkHFdluxNziZqC2DD3eXMXvyjx5ojQyfCV0H+JDEvw0P9t/0rr/Y7g1T+x7p1Ihtau6o2m5xIAyU+7aSQCYDy86BVf8Aijxb/Tm/+5u/+Rcc93uDh2dg7o35sQKZuAJID/ABkFTV8ciOG5Vdj2A1bG4dQrgCo3KTBlpDgHAg8RB+hXo3sPtibu8uajs/dUshqEl053SXZnanw0uPArd7U8ObidtYYhbj/PZKLhuR3p8APVtTOzzcF3V4sA8/xfsZcWtrRuawYKdfLkh8vOdhqCWxp4R9Qrqw9juIV6VOqxtHLUY17c1WHZXgOEjLoYI0XSe2pme4w+wp8GgAf+o5tFn0Y75rsfaD2NvLxtuyyrNoU6LXAzUrUyZDGtH2bTIAad+a5reEDynEvZDf29GpWqCgGU2Oe497JhokwMup6LGG+yDELijTrMbSyVGNe3NVh2VwkSMumhC3dtOxd/h9uKlzdiox7xTyNr3Di4kOdq17QCIafopfsYqVq+JsBq1TTo0nvyGo8s2FJoykxAL9B0XcvGcgj/4kcS/DQ/23/SqE9iLkWBviKfu8xOfxn7TutGxrLvop/tA7UVqmJ3ZZWqtY2o5ga2q9rYpAU9ADGpaT6rtPaLRNtgmHWTdH1DSBHVrMzv8A5XtTL2yDzrsx2Iu8RJ92py1ph1RxyUweWY7nbQAlWnaH2T31lSNV7GVKbRLnUnlxYOJc0tBgcSAY4rtfahi5wmytcPs3GnmYS97TleWtgHxDUF7y4kjXQ81w/ZT2mXOHsqsEV2VI8NZz3NadQSNfvA6joETk90CjwDs5Xv63dWzM74k6gNa0fec46Af9iV1V/wCxTEaVMvDaVWBJZTqEv9A5rQT0BVn7Eu0NvQqXNGs8UXVwzu3kho8OcZA47HxAid4PHeTW7L4pgVWpdWz/AHulldnkvccu+erSzSSN8zSeMwCUcnnAPJ3NgwdCOB3CKXi2JOua9Ss8Na6q8vcGAhsu1MAk7mTvxURWAIiIAiIgCIiAIiIAiIgCIiAIiIAun9muPsssSo1apy0zmpvdwaHiA49A7LPSVzC2W9u6o9rGiXOMALjWUD2LtJ7Lrx+IuvcPrUgKru8a8vLXML2w4ghrg4GXEEcHeql9s72ph+B1ba7u217ysY+LxZXvbmAB8WUUwRJA1K87o4UbdoY6+fSn7jKhY35ZxI9AqrGOzz6TTVziowkS772uxOpnzlV6c4ywexVOxtxX7PWtpbljXuFKo/O5zRDia7hLWkznLfkVxN17FsQpse99W3DWNLnHvaugaCT/AOHyCorXBS6iyobt7GuAOpIAJ4SXjjI9Fh+ENII9+nTYvEHoftNkSa6g7Psd/knZm+uIh1c1GtPQhts35PL1N9hmMNrUa1lVAd3bm3FMHXQPa4x/5aoY7zevL7XDHVLR9QVHQwmaepbpDvxRsZ24LXgOGur1CGvLIaSXCZ5AaEbn8l1xymD0qt/l3a0DdtBw9O4p5v8A7j9VP9oHsxvsQv6lek+iKZaxjA6pUDgGtEyAwgeIvO/FeW0sIIvDR71zTBIqCczvCH6+Ljrx4KxqYKGkh18QRuC6CPQ1FzGOGDX2w7B3OGNpm5fSd3hcGhj3uPhAJJzNGmo+a7b2G0RQoX948eFjQ2elNrqr/wA2LzfG7MUwwi476ZHxSW7fxHf9FswjCnVqNUtqublnwCcrvDOviG8EbcFJrMcMGrAbM3l9Qpu1NaswO/neC8/LMV3/ALcsZIxG2Y3XuKbakfxPqZo+VNnzXmVoJqMGYtlwGYbiTE79VOx/DDQqAOeX5mzmdM7kRqTtA+a61uD1/t12SOP0ra8sKlNxDC0te4gQSHRIByvacwLTz6a87j/ZKywjDCy6FOviFSSzK54yZoAIAIORgBMuHicYjlymE4M+nT711w+3DgPgeWEg7ZiHDhwUTGMAcxprNqd8w6l8y7lJMnMOsqCXTIO37P8AYG1xTCGm0yNv2ECpnqVNw4yC2SGtc2CCGxw5rq+w+F3GCW1epiVwwW4AyUg91TKRM5cwEF2gDG7rx3AsFe8d93potEw8Eh2m8EEQOsqde4I64Bcy6dcObwe8vPkCXGEaztkHM1XguJAgEkgcgTMemy+UIRWgIiIAiIgCIiAIiIAiIgCIiAIiIArfsoR702eTo88p/SVUL7t65pua5phzSCPMIwWmKNb788ViQwv1I3DSPCRoeEKyrX1q21fRp1CZBLczXzmkOAnKOI+qV6ltegOc/uaoEGY/XRw5aytb/drWk8NcyvUdtIa4DgOYaBvvJUQb8Goi4sHUy7LlcRmPCCHg79Son+C1P/Sqf93/AJ1jsnfsZ3rKjmta4D4iADu0jXofon9g2v8ApTf7n7pwDf2TEm4okgyPQ7sJHzC2Yafc7M1HDxvcNDymB9A53qoWGPp214AKrXUy0jPIjUTrGg8QCx2sxRtV7WscHMaJkGQXO/YR8ynUE7Hz3d5Qq8DAJ8nQf7rgt2Odn21axeazaZIGjo1jSdXDoq7GrxlW0oEPaajYBbIzDwwdPMBT8QNvdspF9drHBuurZlwEggnTULgKXFcFbRYHNrMqaxDYkaHXRx5fVTexVeKr2H7zZ/1T+zitF1g1u1jiy5a5wBIbLNSOGhUvA7a3pGnV94aHZdWEtEZmwQdZ4/RdfAOfvKHd1Ht/C5w+R0XRdq/tKFCtz3/naHfmCs4jh1tWqOqe8taXawCwiYA59Fo98Y/Du7c9oezZpIk5XSIHHwkpkG7trMUY+HxeU+GPoqO0xepSpuptIyumQQDuIMTtIVxYYpSr0BQuDlLYyv8ALQGeBA010IW23t7W1a5zqjaxIgNhrusACY8ynGwKrD3V7hnu7CMm5kAADNmkuid1eWltRw+XPqZqhEZRvG8BvmBqVV9mcXZRqv7yGtqcQNGkEkDTYan6KZRwy2pvNSpcMqN1OU5XEzzgkuPojBzVermc522Ykx5mV8Lff1mvqOcxoa0nRo0gbD14+q0KQCIiAIiIAiIgCIiAIiIAiIgCIiAIiIAiIgCIiAIiIAiIgCIiAIiIAiIgCIiAIiIAiIgCIiAIiIAiIgCIiAIiIAiIgCIiAIiIAiIgCIiAIiIAiIgCIiAIiIAiIgCIiAIiIAiIgCIiAIiIDCzC33tr3byOHBYtrYvPTn+g5lcqTswo75JWQdcnGXKM2di6q7K0eZOjRPM/oNTwBXf4V2FtqdPvLh3eEAkgksYIHIHMddNT6LmLbEW2rSRrU+6ODSd3Hm5VNzf1KnxuJHKdOey2zrhTs3mRyOnGX+/M6b+17Jr490oloO/2sx/rrq8GGGXc0qdGiyoWkjMxpBO3hdEg9CvJwvunULSCCQRxGhUJ3KXCwdparWl+eTpO2/ZkWlUhogRMRAXKrsKWPm9pOp1zNVrDleSPG0DUGfvga9QOYE8nWpZHEclXfKDcdPONw1OSdjW2T4hTcLwh9w4BsATGYzHkANSeg9YGq12tmX6nb8/6dVbHGBQpltP/ADjhlJGzW/hara+z+HvLHhfyQW7wdTT7IWdrQNSr9qQN3uIbJ2hrCPqSqi0xqxDxntKGXXX7Sf8AeI+i5SvdvqGXuLvM7eS1hFdGKaUTrUdakuh67heHYdf03Mt6VJrxGhYzNzJa4Dxeq877S4H7tXe0DQE6clW2l4+k8PpuLXAyCDBELrqOKC/aTUA70Rn5EEgd4OWujhwJB2JyzpULG4y68fMnbblJJddzi4QBXHaLAHWtSN2O1af08wqprJ0CocGng5ODg9Mj5DVtpWxdsPXh81Ot8N0lw4T09Oa+a1bKQtkezJLVY8Ed9idY9nqY1rO0/C3T5uI/IKTdXNkzwspAn8TmgjTeAZJ8yVSV75zuijqtSjF7IvslDCjFcPPzN2LXLHxkptZ1aMpOnEAwq9TW22drjxaAf0UOFitlqsf70K5QaSk+H+RC6Ds92TNy4Go7u2acJeZ202bPXXjEaqBaWeXxO0jns39z+SlYh2gMNZRJaxvH7znHdxPNal2dQjqtePJFccSzudRjOGWNixo7plRx18b3uJHA6OA+QUbCcaw6T3tpSGv3c0/3y4LiH1CTJJJ5nUrAXO+jp0qJKLUbHNHrWJ9lbW7tu+tmUw3IT4GNa4HfUDYryu5tcjiCp+Cdoqto6abvCdHMJOV45Hl5jULo/wCyqd6AWGA9pLSYkERLXRxBOvmCNHCLK4wsg0+ehKTc5xhFdMe5xELOVb7uzdSeWPEFpgrFGgXHRZ4wbeEiDWOTVlUq2wxzyBAE8/23Uxtj3YkjXbXf+i0C9yuMdQtn+PGEdU37HUvElLguLPB7akM1Yl51kbAeTQdfUr5OJWY0FsCOZLZ/3FRVbgu3WuVCM1HiJO/RY1pWEv3JaYvY+AVGyWu49Rv6hVgr5GQJDp5aZT1VtXxfvYYNG5RDBtAHD+Lc8zrOu/yzB+/Y7KfG0ZmD8YGrmjrGoHGPKY913aTo3znPoTvsVspTntjHuUJMrK+SFkLD1KDKAogXQSLJwFRk7ZhPlKn41h+Ugj4XDMDwIPLoq+1fD2uIkNIJGuwMnbore5xLviQ4zB24Dq2NI4QNBpwWqqmFnxc9PUuVumtwxs2vYqqtzDWtbIMQ4RxngZ10UVXdzg5fRdUaZcz4m/wcHjnB0PKR1ijVNrs27zyKpKKk1F5wfSIirIgFSbG7dSe17N2njqCNiCOIIJBHEEqMFto0i46KyCbeFydPULY0cStDT1D8rn051IyCHNn8TdPMEHiuPsrZlq93fMDnMJBYdjHOOB0WMCxP3Wo0EkNJE8S0wRnHoSCOIJHJSu2NUVi2o0Q4ANfGoP4SCPiEbHlC9CVcovblbs0RuWNU1l8L6f0Qr3tK6oNhm22Aa1vBrWjQAclTEyvlZCzastvzKpTcko9FsjKAIsrqIlhg9EPc5p3cAG9TO3moVzbFlTUHwnXnpupWG3/clx0ktIB5aiYPAxOu/JbH1u9OaZJ4nj0PI/0XXTCSc4/ElwX95qjCp+fJV3VzmJAJyzpOmnCQFoVljWE9zle05qbxoeTh8TTyIP0IPFVgWW1z1ePkzLHQ+kRYUDp9Aq67M437vU8Rim4ieOUjQPjoCQRxa48YVKFJt7Yu14K+mMpSxEZxueg9r8FbdURcUgc7JbUbpMtbmOvHTUHiFztviTLSn9m1pqGIqHUs55OAPVWPZftFkmm7UtAgfiaJGXq5o25gkcGrm8aohtVxZ8DjLeQB1hbJRlDMo8LkvdkZQ8SzKS/v+1/BnEMWNXQaCZ5knqVAXysrMiFlkrJapGYREUiBEaVbYfiRBBBh424SeBHJ35qoCLJRfKp5RCUdSwWlPCy5rnGZkwefP6qDVolpgqZh2KuZ4D4mu4HcHmCrNwAezQHff1VcfFbLyw2vboeqqaraIuG0spP3fJzqlWmHuqHQac+CtMVtWhmcAAwNgOZC+7V32LTxj9VZNxphGc1nUspfkro7H3l068/Dz7Gp9CnTp1W7uDDr1jgFRseQQRoQpF5XLi5RAu3W65KS22XsZLNPwpcN++5cW1+S1wacri0ggHgRBy8xE6LV/ZJ7sO2O/pwVaCrfDcUcYpu8Q4HiP3Cj2i+VsF5r7ou7FCl2ONvD4+ZWPYQYOiwuiYAKhBAOnETyUTGLYU/E0ASRwHESrIVanzxFS+ov7P3UdWf/AE4/Qi2WFuqanRvMq4sn0qbToBBiT14xwXzVdlYD0H5KgqVS4pV2mMoSVax69fU020Lscot7vf5cbErEXszQwlwGhdsHHoDrHnv0UjDr/QMcdvhJOmv3SeAmSDwJPPSrCyro3yU9fU8rTtgubnCPAXAEan6RII4HVQPcn/hceOgJ/JWWB9oHUyKb2ipTcQIJgjgIMHZdNZ4W13EhoBMDeBwB4fJTUFLxR4z9Eb4RruxHiWPq1+Thqdu4mADPkVYswKoQ0inUgnVxa4COgj6rre0L2W2YUmZS0CSHGXFzQdTvp1JVMy7caQfmcCGyMri0yOqtxXDl8nKuzOayuib+jwVPaa0axtMtaBqRpxgBU9tclh5g7j/vYqxx3Halw1jahByEw6PHsBBdu71VOvNlmqzwsq7TbG6xySx/wt69R1ZjWNJLc0x1Omo4OAlab3DCw+HUfVQaVQtMgkHor+yvjXHiAzDcjj1jmudpudklPr1/Jf2GqmyMq5fFyighfTWyYGq6KypNe2C1us6wOSg06eS4a0bRw8irXWoqcnxF4/sqfZ8Srjnef23wYtsKgZqmgHDiVZ1K1HuwCQwQHcXOMcBzPnAUPFKxaCB0VOXSp19qzBaFjf6/Mu7RXHs0pVrdtYz5fI2Pq+KWyNZGuo5a81bU64rtIPxbkf8AEOnONvLalX1TeWkEEgjUEbhTrucW87p8nn46rksr7CSxwAB14fVRHWjxu13nBj5rosKxj3hvd1WAuaARUBgwOBbEfl5LpMKwWm4gvlw8YyzA0aXa8+XLzU41rCedt/n6G+UK7VKdezWHj+Tz22snPOgcfIEn5BTXYBWnShUjqHT+SusVxPK5gptyNcQQ0HRo2iAAPVZJJ+870JCslKuraT+xOjsErlmPp189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charset="0"/>
              </a:rPr>
              <a:t>Punnett Squares</a:t>
            </a: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/>
        </p:nvGraphicFramePr>
        <p:xfrm>
          <a:off x="1066800" y="1905000"/>
          <a:ext cx="6858000" cy="4064001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</a:t>
                      </a: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Tt</a:t>
                      </a: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Tt</a:t>
                      </a: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Tt</a:t>
                      </a: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57" name="Rectangle 33"/>
          <p:cNvSpPr>
            <a:spLocks noChangeArrowheads="1"/>
          </p:cNvSpPr>
          <p:nvPr/>
        </p:nvSpPr>
        <p:spPr bwMode="auto">
          <a:xfrm>
            <a:off x="1905000" y="3581400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9658" name="Rectangle 34"/>
          <p:cNvSpPr>
            <a:spLocks noChangeArrowheads="1"/>
          </p:cNvSpPr>
          <p:nvPr/>
        </p:nvSpPr>
        <p:spPr bwMode="auto">
          <a:xfrm>
            <a:off x="1905000" y="4953000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9659" name="Rectangle 35"/>
          <p:cNvSpPr>
            <a:spLocks noChangeArrowheads="1"/>
          </p:cNvSpPr>
          <p:nvPr/>
        </p:nvSpPr>
        <p:spPr bwMode="auto">
          <a:xfrm>
            <a:off x="4267200" y="2286000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9660" name="Rectangle 36"/>
          <p:cNvSpPr>
            <a:spLocks noChangeArrowheads="1"/>
          </p:cNvSpPr>
          <p:nvPr/>
        </p:nvSpPr>
        <p:spPr bwMode="auto">
          <a:xfrm>
            <a:off x="6553200" y="2286000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3" name="SMARTInkShape-Group19"/>
          <p:cNvGrpSpPr/>
          <p:nvPr/>
        </p:nvGrpSpPr>
        <p:grpSpPr>
          <a:xfrm>
            <a:off x="542925" y="907256"/>
            <a:ext cx="1464470" cy="357189"/>
            <a:chOff x="542925" y="907256"/>
            <a:chExt cx="1464470" cy="357189"/>
          </a:xfrm>
        </p:grpSpPr>
        <p:sp>
          <p:nvSpPr>
            <p:cNvPr id="13" name="SMARTInkShape-131"/>
            <p:cNvSpPr/>
            <p:nvPr/>
          </p:nvSpPr>
          <p:spPr>
            <a:xfrm>
              <a:off x="1764506" y="1114425"/>
              <a:ext cx="242889" cy="28576"/>
            </a:xfrm>
            <a:custGeom>
              <a:avLst/>
              <a:gdLst/>
              <a:ahLst/>
              <a:cxnLst/>
              <a:rect l="0" t="0" r="0" b="0"/>
              <a:pathLst>
                <a:path w="242889" h="28576">
                  <a:moveTo>
                    <a:pt x="0" y="28575"/>
                  </a:moveTo>
                  <a:lnTo>
                    <a:pt x="9943" y="28575"/>
                  </a:lnTo>
                  <a:lnTo>
                    <a:pt x="14474" y="26458"/>
                  </a:lnTo>
                  <a:lnTo>
                    <a:pt x="16793" y="24783"/>
                  </a:lnTo>
                  <a:lnTo>
                    <a:pt x="51904" y="21873"/>
                  </a:lnTo>
                  <a:lnTo>
                    <a:pt x="79144" y="19445"/>
                  </a:lnTo>
                  <a:lnTo>
                    <a:pt x="109440" y="15816"/>
                  </a:lnTo>
                  <a:lnTo>
                    <a:pt x="141435" y="12624"/>
                  </a:lnTo>
                  <a:lnTo>
                    <a:pt x="173140" y="8767"/>
                  </a:lnTo>
                  <a:lnTo>
                    <a:pt x="203436" y="5508"/>
                  </a:lnTo>
                  <a:lnTo>
                    <a:pt x="2428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2"/>
            <p:cNvSpPr/>
            <p:nvPr/>
          </p:nvSpPr>
          <p:spPr>
            <a:xfrm>
              <a:off x="1857871" y="950119"/>
              <a:ext cx="128093" cy="307046"/>
            </a:xfrm>
            <a:custGeom>
              <a:avLst/>
              <a:gdLst/>
              <a:ahLst/>
              <a:cxnLst/>
              <a:rect l="0" t="0" r="0" b="0"/>
              <a:pathLst>
                <a:path w="128093" h="307046">
                  <a:moveTo>
                    <a:pt x="42367" y="0"/>
                  </a:moveTo>
                  <a:lnTo>
                    <a:pt x="38574" y="3792"/>
                  </a:lnTo>
                  <a:lnTo>
                    <a:pt x="36712" y="7771"/>
                  </a:lnTo>
                  <a:lnTo>
                    <a:pt x="31518" y="37584"/>
                  </a:lnTo>
                  <a:lnTo>
                    <a:pt x="23055" y="65456"/>
                  </a:lnTo>
                  <a:lnTo>
                    <a:pt x="13740" y="98596"/>
                  </a:lnTo>
                  <a:lnTo>
                    <a:pt x="8049" y="132100"/>
                  </a:lnTo>
                  <a:lnTo>
                    <a:pt x="2015" y="164382"/>
                  </a:lnTo>
                  <a:lnTo>
                    <a:pt x="0" y="198394"/>
                  </a:lnTo>
                  <a:lnTo>
                    <a:pt x="1768" y="220973"/>
                  </a:lnTo>
                  <a:lnTo>
                    <a:pt x="11708" y="256317"/>
                  </a:lnTo>
                  <a:lnTo>
                    <a:pt x="19436" y="272884"/>
                  </a:lnTo>
                  <a:lnTo>
                    <a:pt x="31427" y="287053"/>
                  </a:lnTo>
                  <a:lnTo>
                    <a:pt x="54400" y="301963"/>
                  </a:lnTo>
                  <a:lnTo>
                    <a:pt x="64805" y="305635"/>
                  </a:lnTo>
                  <a:lnTo>
                    <a:pt x="96440" y="307045"/>
                  </a:lnTo>
                  <a:lnTo>
                    <a:pt x="115254" y="306360"/>
                  </a:lnTo>
                  <a:lnTo>
                    <a:pt x="128092" y="300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3"/>
            <p:cNvSpPr/>
            <p:nvPr/>
          </p:nvSpPr>
          <p:spPr>
            <a:xfrm>
              <a:off x="1557338" y="1100138"/>
              <a:ext cx="171451" cy="57151"/>
            </a:xfrm>
            <a:custGeom>
              <a:avLst/>
              <a:gdLst/>
              <a:ahLst/>
              <a:cxnLst/>
              <a:rect l="0" t="0" r="0" b="0"/>
              <a:pathLst>
                <a:path w="171451" h="57151">
                  <a:moveTo>
                    <a:pt x="0" y="57150"/>
                  </a:moveTo>
                  <a:lnTo>
                    <a:pt x="3792" y="53357"/>
                  </a:lnTo>
                  <a:lnTo>
                    <a:pt x="7770" y="51495"/>
                  </a:lnTo>
                  <a:lnTo>
                    <a:pt x="37624" y="44361"/>
                  </a:lnTo>
                  <a:lnTo>
                    <a:pt x="71688" y="33221"/>
                  </a:lnTo>
                  <a:lnTo>
                    <a:pt x="104971" y="22995"/>
                  </a:lnTo>
                  <a:lnTo>
                    <a:pt x="135299" y="862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4"/>
            <p:cNvSpPr/>
            <p:nvPr/>
          </p:nvSpPr>
          <p:spPr>
            <a:xfrm>
              <a:off x="1621642" y="957263"/>
              <a:ext cx="128578" cy="306723"/>
            </a:xfrm>
            <a:custGeom>
              <a:avLst/>
              <a:gdLst/>
              <a:ahLst/>
              <a:cxnLst/>
              <a:rect l="0" t="0" r="0" b="0"/>
              <a:pathLst>
                <a:path w="128578" h="306723">
                  <a:moveTo>
                    <a:pt x="21421" y="0"/>
                  </a:moveTo>
                  <a:lnTo>
                    <a:pt x="21421" y="3792"/>
                  </a:lnTo>
                  <a:lnTo>
                    <a:pt x="19304" y="7770"/>
                  </a:lnTo>
                  <a:lnTo>
                    <a:pt x="15717" y="13772"/>
                  </a:lnTo>
                  <a:lnTo>
                    <a:pt x="4628" y="47527"/>
                  </a:lnTo>
                  <a:lnTo>
                    <a:pt x="905" y="83001"/>
                  </a:lnTo>
                  <a:lnTo>
                    <a:pt x="170" y="115878"/>
                  </a:lnTo>
                  <a:lnTo>
                    <a:pt x="43" y="143342"/>
                  </a:lnTo>
                  <a:lnTo>
                    <a:pt x="0" y="177275"/>
                  </a:lnTo>
                  <a:lnTo>
                    <a:pt x="785" y="211817"/>
                  </a:lnTo>
                  <a:lnTo>
                    <a:pt x="7761" y="242394"/>
                  </a:lnTo>
                  <a:lnTo>
                    <a:pt x="21476" y="277935"/>
                  </a:lnTo>
                  <a:lnTo>
                    <a:pt x="27001" y="287039"/>
                  </a:lnTo>
                  <a:lnTo>
                    <a:pt x="34749" y="293731"/>
                  </a:lnTo>
                  <a:lnTo>
                    <a:pt x="57567" y="303701"/>
                  </a:lnTo>
                  <a:lnTo>
                    <a:pt x="83076" y="306722"/>
                  </a:lnTo>
                  <a:lnTo>
                    <a:pt x="118036" y="300990"/>
                  </a:lnTo>
                  <a:lnTo>
                    <a:pt x="121550" y="299878"/>
                  </a:lnTo>
                  <a:lnTo>
                    <a:pt x="123892" y="298344"/>
                  </a:lnTo>
                  <a:lnTo>
                    <a:pt x="128577" y="292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5"/>
            <p:cNvSpPr/>
            <p:nvPr/>
          </p:nvSpPr>
          <p:spPr>
            <a:xfrm>
              <a:off x="1307306" y="1114425"/>
              <a:ext cx="114301" cy="107157"/>
            </a:xfrm>
            <a:custGeom>
              <a:avLst/>
              <a:gdLst/>
              <a:ahLst/>
              <a:cxnLst/>
              <a:rect l="0" t="0" r="0" b="0"/>
              <a:pathLst>
                <a:path w="114301" h="107157">
                  <a:moveTo>
                    <a:pt x="0" y="0"/>
                  </a:moveTo>
                  <a:lnTo>
                    <a:pt x="0" y="3792"/>
                  </a:lnTo>
                  <a:lnTo>
                    <a:pt x="794" y="4909"/>
                  </a:lnTo>
                  <a:lnTo>
                    <a:pt x="2117" y="5654"/>
                  </a:lnTo>
                  <a:lnTo>
                    <a:pt x="3793" y="6151"/>
                  </a:lnTo>
                  <a:lnTo>
                    <a:pt x="4910" y="7276"/>
                  </a:lnTo>
                  <a:lnTo>
                    <a:pt x="10642" y="20792"/>
                  </a:lnTo>
                  <a:lnTo>
                    <a:pt x="16901" y="27233"/>
                  </a:lnTo>
                  <a:lnTo>
                    <a:pt x="51564" y="58790"/>
                  </a:lnTo>
                  <a:lnTo>
                    <a:pt x="87255" y="91236"/>
                  </a:lnTo>
                  <a:lnTo>
                    <a:pt x="114300" y="107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6"/>
            <p:cNvSpPr/>
            <p:nvPr/>
          </p:nvSpPr>
          <p:spPr>
            <a:xfrm>
              <a:off x="1314450" y="1014413"/>
              <a:ext cx="114301" cy="235744"/>
            </a:xfrm>
            <a:custGeom>
              <a:avLst/>
              <a:gdLst/>
              <a:ahLst/>
              <a:cxnLst/>
              <a:rect l="0" t="0" r="0" b="0"/>
              <a:pathLst>
                <a:path w="114301" h="235744">
                  <a:moveTo>
                    <a:pt x="114300" y="0"/>
                  </a:moveTo>
                  <a:lnTo>
                    <a:pt x="110508" y="3792"/>
                  </a:lnTo>
                  <a:lnTo>
                    <a:pt x="108646" y="9887"/>
                  </a:lnTo>
                  <a:lnTo>
                    <a:pt x="101511" y="44572"/>
                  </a:lnTo>
                  <a:lnTo>
                    <a:pt x="90371" y="78806"/>
                  </a:lnTo>
                  <a:lnTo>
                    <a:pt x="76449" y="114329"/>
                  </a:lnTo>
                  <a:lnTo>
                    <a:pt x="55282" y="150022"/>
                  </a:lnTo>
                  <a:lnTo>
                    <a:pt x="37070" y="181945"/>
                  </a:lnTo>
                  <a:lnTo>
                    <a:pt x="16887" y="215817"/>
                  </a:lnTo>
                  <a:lnTo>
                    <a:pt x="0" y="235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37"/>
            <p:cNvSpPr/>
            <p:nvPr/>
          </p:nvSpPr>
          <p:spPr>
            <a:xfrm>
              <a:off x="857250" y="921544"/>
              <a:ext cx="321470" cy="7145"/>
            </a:xfrm>
            <a:custGeom>
              <a:avLst/>
              <a:gdLst/>
              <a:ahLst/>
              <a:cxnLst/>
              <a:rect l="0" t="0" r="0" b="0"/>
              <a:pathLst>
                <a:path w="321470" h="7145">
                  <a:moveTo>
                    <a:pt x="0" y="7144"/>
                  </a:moveTo>
                  <a:lnTo>
                    <a:pt x="33218" y="7144"/>
                  </a:lnTo>
                  <a:lnTo>
                    <a:pt x="62300" y="7144"/>
                  </a:lnTo>
                  <a:lnTo>
                    <a:pt x="92278" y="7144"/>
                  </a:lnTo>
                  <a:lnTo>
                    <a:pt x="123385" y="7144"/>
                  </a:lnTo>
                  <a:lnTo>
                    <a:pt x="157738" y="7144"/>
                  </a:lnTo>
                  <a:lnTo>
                    <a:pt x="193052" y="7144"/>
                  </a:lnTo>
                  <a:lnTo>
                    <a:pt x="228650" y="5027"/>
                  </a:lnTo>
                  <a:lnTo>
                    <a:pt x="262217" y="1489"/>
                  </a:lnTo>
                  <a:lnTo>
                    <a:pt x="290154" y="441"/>
                  </a:lnTo>
                  <a:lnTo>
                    <a:pt x="3214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8"/>
            <p:cNvSpPr/>
            <p:nvPr/>
          </p:nvSpPr>
          <p:spPr>
            <a:xfrm>
              <a:off x="1028700" y="914400"/>
              <a:ext cx="7145" cy="328614"/>
            </a:xfrm>
            <a:custGeom>
              <a:avLst/>
              <a:gdLst/>
              <a:ahLst/>
              <a:cxnLst/>
              <a:rect l="0" t="0" r="0" b="0"/>
              <a:pathLst>
                <a:path w="7145" h="328614">
                  <a:moveTo>
                    <a:pt x="0" y="0"/>
                  </a:moveTo>
                  <a:lnTo>
                    <a:pt x="3792" y="7585"/>
                  </a:lnTo>
                  <a:lnTo>
                    <a:pt x="6948" y="42219"/>
                  </a:lnTo>
                  <a:lnTo>
                    <a:pt x="7086" y="70012"/>
                  </a:lnTo>
                  <a:lnTo>
                    <a:pt x="7127" y="102589"/>
                  </a:lnTo>
                  <a:lnTo>
                    <a:pt x="7139" y="133496"/>
                  </a:lnTo>
                  <a:lnTo>
                    <a:pt x="7142" y="166643"/>
                  </a:lnTo>
                  <a:lnTo>
                    <a:pt x="7143" y="196925"/>
                  </a:lnTo>
                  <a:lnTo>
                    <a:pt x="7144" y="226006"/>
                  </a:lnTo>
                  <a:lnTo>
                    <a:pt x="7144" y="260043"/>
                  </a:lnTo>
                  <a:lnTo>
                    <a:pt x="5027" y="279456"/>
                  </a:lnTo>
                  <a:lnTo>
                    <a:pt x="294" y="314927"/>
                  </a:lnTo>
                  <a:lnTo>
                    <a:pt x="0" y="328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9"/>
            <p:cNvSpPr/>
            <p:nvPr/>
          </p:nvSpPr>
          <p:spPr>
            <a:xfrm>
              <a:off x="542925" y="907256"/>
              <a:ext cx="428626" cy="57151"/>
            </a:xfrm>
            <a:custGeom>
              <a:avLst/>
              <a:gdLst/>
              <a:ahLst/>
              <a:cxnLst/>
              <a:rect l="0" t="0" r="0" b="0"/>
              <a:pathLst>
                <a:path w="428626" h="57151">
                  <a:moveTo>
                    <a:pt x="0" y="57150"/>
                  </a:moveTo>
                  <a:lnTo>
                    <a:pt x="3792" y="53358"/>
                  </a:lnTo>
                  <a:lnTo>
                    <a:pt x="35587" y="48021"/>
                  </a:lnTo>
                  <a:lnTo>
                    <a:pt x="61344" y="44391"/>
                  </a:lnTo>
                  <a:lnTo>
                    <a:pt x="94112" y="43316"/>
                  </a:lnTo>
                  <a:lnTo>
                    <a:pt x="118027" y="43064"/>
                  </a:lnTo>
                  <a:lnTo>
                    <a:pt x="144532" y="42952"/>
                  </a:lnTo>
                  <a:lnTo>
                    <a:pt x="170070" y="40786"/>
                  </a:lnTo>
                  <a:lnTo>
                    <a:pt x="194649" y="37971"/>
                  </a:lnTo>
                  <a:lnTo>
                    <a:pt x="218802" y="36720"/>
                  </a:lnTo>
                  <a:lnTo>
                    <a:pt x="242766" y="34047"/>
                  </a:lnTo>
                  <a:lnTo>
                    <a:pt x="266646" y="31007"/>
                  </a:lnTo>
                  <a:lnTo>
                    <a:pt x="290488" y="29656"/>
                  </a:lnTo>
                  <a:lnTo>
                    <a:pt x="314314" y="26939"/>
                  </a:lnTo>
                  <a:lnTo>
                    <a:pt x="347924" y="20947"/>
                  </a:lnTo>
                  <a:lnTo>
                    <a:pt x="375874" y="14144"/>
                  </a:lnTo>
                  <a:lnTo>
                    <a:pt x="406652" y="4734"/>
                  </a:lnTo>
                  <a:lnTo>
                    <a:pt x="428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40"/>
            <p:cNvSpPr/>
            <p:nvPr/>
          </p:nvSpPr>
          <p:spPr>
            <a:xfrm>
              <a:off x="728665" y="943062"/>
              <a:ext cx="7142" cy="321383"/>
            </a:xfrm>
            <a:custGeom>
              <a:avLst/>
              <a:gdLst/>
              <a:ahLst/>
              <a:cxnLst/>
              <a:rect l="0" t="0" r="0" b="0"/>
              <a:pathLst>
                <a:path w="7142" h="321383">
                  <a:moveTo>
                    <a:pt x="7141" y="7057"/>
                  </a:moveTo>
                  <a:lnTo>
                    <a:pt x="7141" y="3264"/>
                  </a:lnTo>
                  <a:lnTo>
                    <a:pt x="6348" y="2147"/>
                  </a:lnTo>
                  <a:lnTo>
                    <a:pt x="5025" y="1403"/>
                  </a:lnTo>
                  <a:lnTo>
                    <a:pt x="292" y="0"/>
                  </a:lnTo>
                  <a:lnTo>
                    <a:pt x="85" y="3731"/>
                  </a:lnTo>
                  <a:lnTo>
                    <a:pt x="2153" y="7695"/>
                  </a:lnTo>
                  <a:lnTo>
                    <a:pt x="3816" y="9864"/>
                  </a:lnTo>
                  <a:lnTo>
                    <a:pt x="6156" y="24293"/>
                  </a:lnTo>
                  <a:lnTo>
                    <a:pt x="1357" y="59568"/>
                  </a:lnTo>
                  <a:lnTo>
                    <a:pt x="400" y="86380"/>
                  </a:lnTo>
                  <a:lnTo>
                    <a:pt x="117" y="114433"/>
                  </a:lnTo>
                  <a:lnTo>
                    <a:pt x="33" y="142853"/>
                  </a:lnTo>
                  <a:lnTo>
                    <a:pt x="8" y="171382"/>
                  </a:lnTo>
                  <a:lnTo>
                    <a:pt x="0" y="205674"/>
                  </a:lnTo>
                  <a:lnTo>
                    <a:pt x="792" y="235379"/>
                  </a:lnTo>
                  <a:lnTo>
                    <a:pt x="6148" y="267546"/>
                  </a:lnTo>
                  <a:lnTo>
                    <a:pt x="7083" y="302247"/>
                  </a:lnTo>
                  <a:lnTo>
                    <a:pt x="7141" y="321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20"/>
          <p:cNvGrpSpPr/>
          <p:nvPr/>
        </p:nvGrpSpPr>
        <p:grpSpPr>
          <a:xfrm>
            <a:off x="714709" y="472515"/>
            <a:ext cx="406860" cy="369233"/>
            <a:chOff x="714709" y="472515"/>
            <a:chExt cx="406860" cy="369233"/>
          </a:xfrm>
        </p:grpSpPr>
        <p:sp>
          <p:nvSpPr>
            <p:cNvPr id="24" name="SMARTInkShape-141"/>
            <p:cNvSpPr/>
            <p:nvPr/>
          </p:nvSpPr>
          <p:spPr>
            <a:xfrm>
              <a:off x="942983" y="472515"/>
              <a:ext cx="178586" cy="184711"/>
            </a:xfrm>
            <a:custGeom>
              <a:avLst/>
              <a:gdLst/>
              <a:ahLst/>
              <a:cxnLst/>
              <a:rect l="0" t="0" r="0" b="0"/>
              <a:pathLst>
                <a:path w="178586" h="184711">
                  <a:moveTo>
                    <a:pt x="7136" y="184710"/>
                  </a:moveTo>
                  <a:lnTo>
                    <a:pt x="985" y="178559"/>
                  </a:lnTo>
                  <a:lnTo>
                    <a:pt x="286" y="174068"/>
                  </a:lnTo>
                  <a:lnTo>
                    <a:pt x="0" y="153725"/>
                  </a:lnTo>
                  <a:lnTo>
                    <a:pt x="3787" y="142809"/>
                  </a:lnTo>
                  <a:lnTo>
                    <a:pt x="9881" y="136189"/>
                  </a:lnTo>
                  <a:lnTo>
                    <a:pt x="17087" y="129808"/>
                  </a:lnTo>
                  <a:lnTo>
                    <a:pt x="47959" y="94124"/>
                  </a:lnTo>
                  <a:lnTo>
                    <a:pt x="82373" y="69431"/>
                  </a:lnTo>
                  <a:lnTo>
                    <a:pt x="115823" y="44960"/>
                  </a:lnTo>
                  <a:lnTo>
                    <a:pt x="140402" y="23598"/>
                  </a:lnTo>
                  <a:lnTo>
                    <a:pt x="149886" y="20441"/>
                  </a:lnTo>
                  <a:lnTo>
                    <a:pt x="153766" y="20415"/>
                  </a:lnTo>
                  <a:lnTo>
                    <a:pt x="154102" y="21205"/>
                  </a:lnTo>
                  <a:lnTo>
                    <a:pt x="151054" y="28176"/>
                  </a:lnTo>
                  <a:lnTo>
                    <a:pt x="149354" y="44446"/>
                  </a:lnTo>
                  <a:lnTo>
                    <a:pt x="141200" y="63140"/>
                  </a:lnTo>
                  <a:lnTo>
                    <a:pt x="131535" y="75156"/>
                  </a:lnTo>
                  <a:lnTo>
                    <a:pt x="127047" y="84694"/>
                  </a:lnTo>
                  <a:lnTo>
                    <a:pt x="121764" y="91423"/>
                  </a:lnTo>
                  <a:lnTo>
                    <a:pt x="128495" y="91838"/>
                  </a:lnTo>
                  <a:lnTo>
                    <a:pt x="128554" y="88048"/>
                  </a:lnTo>
                  <a:lnTo>
                    <a:pt x="130685" y="84070"/>
                  </a:lnTo>
                  <a:lnTo>
                    <a:pt x="157171" y="50463"/>
                  </a:lnTo>
                  <a:lnTo>
                    <a:pt x="161130" y="44876"/>
                  </a:lnTo>
                  <a:lnTo>
                    <a:pt x="165789" y="34822"/>
                  </a:lnTo>
                  <a:lnTo>
                    <a:pt x="177262" y="21822"/>
                  </a:lnTo>
                  <a:lnTo>
                    <a:pt x="177997" y="18918"/>
                  </a:lnTo>
                  <a:lnTo>
                    <a:pt x="178585" y="0"/>
                  </a:lnTo>
                  <a:lnTo>
                    <a:pt x="178585" y="3069"/>
                  </a:lnTo>
                  <a:lnTo>
                    <a:pt x="177792" y="4085"/>
                  </a:lnTo>
                  <a:lnTo>
                    <a:pt x="174793" y="5213"/>
                  </a:lnTo>
                  <a:lnTo>
                    <a:pt x="168643" y="5849"/>
                  </a:lnTo>
                  <a:lnTo>
                    <a:pt x="167194" y="6732"/>
                  </a:lnTo>
                  <a:lnTo>
                    <a:pt x="166229" y="8114"/>
                  </a:lnTo>
                  <a:lnTo>
                    <a:pt x="165585" y="9829"/>
                  </a:lnTo>
                  <a:lnTo>
                    <a:pt x="164363" y="10973"/>
                  </a:lnTo>
                  <a:lnTo>
                    <a:pt x="144221" y="18780"/>
                  </a:lnTo>
                  <a:lnTo>
                    <a:pt x="123870" y="21134"/>
                  </a:lnTo>
                  <a:lnTo>
                    <a:pt x="114302" y="26045"/>
                  </a:lnTo>
                  <a:lnTo>
                    <a:pt x="107148" y="275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2"/>
            <p:cNvSpPr/>
            <p:nvPr/>
          </p:nvSpPr>
          <p:spPr>
            <a:xfrm>
              <a:off x="714709" y="593952"/>
              <a:ext cx="235224" cy="247796"/>
            </a:xfrm>
            <a:custGeom>
              <a:avLst/>
              <a:gdLst/>
              <a:ahLst/>
              <a:cxnLst/>
              <a:rect l="0" t="0" r="0" b="0"/>
              <a:pathLst>
                <a:path w="235224" h="247796">
                  <a:moveTo>
                    <a:pt x="163972" y="20411"/>
                  </a:moveTo>
                  <a:lnTo>
                    <a:pt x="153330" y="9769"/>
                  </a:lnTo>
                  <a:lnTo>
                    <a:pt x="149188" y="7743"/>
                  </a:lnTo>
                  <a:lnTo>
                    <a:pt x="137713" y="5543"/>
                  </a:lnTo>
                  <a:lnTo>
                    <a:pt x="128241" y="511"/>
                  </a:lnTo>
                  <a:lnTo>
                    <a:pt x="125864" y="0"/>
                  </a:lnTo>
                  <a:lnTo>
                    <a:pt x="123485" y="454"/>
                  </a:lnTo>
                  <a:lnTo>
                    <a:pt x="113965" y="4768"/>
                  </a:lnTo>
                  <a:lnTo>
                    <a:pt x="93505" y="9836"/>
                  </a:lnTo>
                  <a:lnTo>
                    <a:pt x="84003" y="16043"/>
                  </a:lnTo>
                  <a:lnTo>
                    <a:pt x="69118" y="33260"/>
                  </a:lnTo>
                  <a:lnTo>
                    <a:pt x="61490" y="39615"/>
                  </a:lnTo>
                  <a:lnTo>
                    <a:pt x="39408" y="70786"/>
                  </a:lnTo>
                  <a:lnTo>
                    <a:pt x="20030" y="96346"/>
                  </a:lnTo>
                  <a:lnTo>
                    <a:pt x="10244" y="120518"/>
                  </a:lnTo>
                  <a:lnTo>
                    <a:pt x="2202" y="151972"/>
                  </a:lnTo>
                  <a:lnTo>
                    <a:pt x="0" y="181316"/>
                  </a:lnTo>
                  <a:lnTo>
                    <a:pt x="3557" y="196321"/>
                  </a:lnTo>
                  <a:lnTo>
                    <a:pt x="14152" y="218279"/>
                  </a:lnTo>
                  <a:lnTo>
                    <a:pt x="27310" y="233327"/>
                  </a:lnTo>
                  <a:lnTo>
                    <a:pt x="36029" y="238071"/>
                  </a:lnTo>
                  <a:lnTo>
                    <a:pt x="68760" y="247795"/>
                  </a:lnTo>
                  <a:lnTo>
                    <a:pt x="100311" y="241080"/>
                  </a:lnTo>
                  <a:lnTo>
                    <a:pt x="135480" y="229063"/>
                  </a:lnTo>
                  <a:lnTo>
                    <a:pt x="167335" y="208097"/>
                  </a:lnTo>
                  <a:lnTo>
                    <a:pt x="202784" y="173579"/>
                  </a:lnTo>
                  <a:lnTo>
                    <a:pt x="228232" y="139074"/>
                  </a:lnTo>
                  <a:lnTo>
                    <a:pt x="233283" y="123392"/>
                  </a:lnTo>
                  <a:lnTo>
                    <a:pt x="235223" y="94281"/>
                  </a:lnTo>
                  <a:lnTo>
                    <a:pt x="233210" y="86844"/>
                  </a:lnTo>
                  <a:lnTo>
                    <a:pt x="225450" y="75602"/>
                  </a:lnTo>
                  <a:lnTo>
                    <a:pt x="211559" y="60929"/>
                  </a:lnTo>
                  <a:lnTo>
                    <a:pt x="206818" y="58262"/>
                  </a:lnTo>
                  <a:lnTo>
                    <a:pt x="185404" y="489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1"/>
          <p:cNvGrpSpPr/>
          <p:nvPr/>
        </p:nvGrpSpPr>
        <p:grpSpPr>
          <a:xfrm>
            <a:off x="1750901" y="431716"/>
            <a:ext cx="206488" cy="475541"/>
            <a:chOff x="1750901" y="431716"/>
            <a:chExt cx="206488" cy="475541"/>
          </a:xfrm>
        </p:grpSpPr>
        <p:sp>
          <p:nvSpPr>
            <p:cNvPr id="27" name="SMARTInkShape-143"/>
            <p:cNvSpPr/>
            <p:nvPr/>
          </p:nvSpPr>
          <p:spPr>
            <a:xfrm>
              <a:off x="1788966" y="835819"/>
              <a:ext cx="168423" cy="14288"/>
            </a:xfrm>
            <a:custGeom>
              <a:avLst/>
              <a:gdLst/>
              <a:ahLst/>
              <a:cxnLst/>
              <a:rect l="0" t="0" r="0" b="0"/>
              <a:pathLst>
                <a:path w="168423" h="14288">
                  <a:moveTo>
                    <a:pt x="4115" y="14287"/>
                  </a:moveTo>
                  <a:lnTo>
                    <a:pt x="323" y="10495"/>
                  </a:lnTo>
                  <a:lnTo>
                    <a:pt x="0" y="9378"/>
                  </a:lnTo>
                  <a:lnTo>
                    <a:pt x="578" y="8633"/>
                  </a:lnTo>
                  <a:lnTo>
                    <a:pt x="3337" y="7012"/>
                  </a:lnTo>
                  <a:lnTo>
                    <a:pt x="7209" y="3645"/>
                  </a:lnTo>
                  <a:lnTo>
                    <a:pt x="13692" y="1620"/>
                  </a:lnTo>
                  <a:lnTo>
                    <a:pt x="48531" y="95"/>
                  </a:lnTo>
                  <a:lnTo>
                    <a:pt x="82901" y="12"/>
                  </a:lnTo>
                  <a:lnTo>
                    <a:pt x="118442" y="1"/>
                  </a:lnTo>
                  <a:lnTo>
                    <a:pt x="150345" y="0"/>
                  </a:lnTo>
                  <a:lnTo>
                    <a:pt x="1684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4"/>
            <p:cNvSpPr/>
            <p:nvPr/>
          </p:nvSpPr>
          <p:spPr>
            <a:xfrm>
              <a:off x="1865522" y="750094"/>
              <a:ext cx="27573" cy="157163"/>
            </a:xfrm>
            <a:custGeom>
              <a:avLst/>
              <a:gdLst/>
              <a:ahLst/>
              <a:cxnLst/>
              <a:rect l="0" t="0" r="0" b="0"/>
              <a:pathLst>
                <a:path w="27573" h="157163">
                  <a:moveTo>
                    <a:pt x="27572" y="0"/>
                  </a:moveTo>
                  <a:lnTo>
                    <a:pt x="23779" y="0"/>
                  </a:lnTo>
                  <a:lnTo>
                    <a:pt x="22662" y="794"/>
                  </a:lnTo>
                  <a:lnTo>
                    <a:pt x="21917" y="2116"/>
                  </a:lnTo>
                  <a:lnTo>
                    <a:pt x="8083" y="36051"/>
                  </a:lnTo>
                  <a:lnTo>
                    <a:pt x="6254" y="69075"/>
                  </a:lnTo>
                  <a:lnTo>
                    <a:pt x="0" y="103783"/>
                  </a:lnTo>
                  <a:lnTo>
                    <a:pt x="1559" y="111743"/>
                  </a:lnTo>
                  <a:lnTo>
                    <a:pt x="4104" y="118719"/>
                  </a:lnTo>
                  <a:lnTo>
                    <a:pt x="6088" y="153100"/>
                  </a:lnTo>
                  <a:lnTo>
                    <a:pt x="6141" y="1571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45"/>
            <p:cNvSpPr/>
            <p:nvPr/>
          </p:nvSpPr>
          <p:spPr>
            <a:xfrm>
              <a:off x="1750901" y="431716"/>
              <a:ext cx="198198" cy="243552"/>
            </a:xfrm>
            <a:custGeom>
              <a:avLst/>
              <a:gdLst/>
              <a:ahLst/>
              <a:cxnLst/>
              <a:rect l="0" t="0" r="0" b="0"/>
              <a:pathLst>
                <a:path w="198198" h="243552">
                  <a:moveTo>
                    <a:pt x="185055" y="18340"/>
                  </a:moveTo>
                  <a:lnTo>
                    <a:pt x="178904" y="12190"/>
                  </a:lnTo>
                  <a:lnTo>
                    <a:pt x="178206" y="7698"/>
                  </a:lnTo>
                  <a:lnTo>
                    <a:pt x="177314" y="6483"/>
                  </a:lnTo>
                  <a:lnTo>
                    <a:pt x="174206" y="5133"/>
                  </a:lnTo>
                  <a:lnTo>
                    <a:pt x="167994" y="4373"/>
                  </a:lnTo>
                  <a:lnTo>
                    <a:pt x="166537" y="3472"/>
                  </a:lnTo>
                  <a:lnTo>
                    <a:pt x="165566" y="2078"/>
                  </a:lnTo>
                  <a:lnTo>
                    <a:pt x="164919" y="355"/>
                  </a:lnTo>
                  <a:lnTo>
                    <a:pt x="163693" y="0"/>
                  </a:lnTo>
                  <a:lnTo>
                    <a:pt x="162083" y="557"/>
                  </a:lnTo>
                  <a:lnTo>
                    <a:pt x="160215" y="1722"/>
                  </a:lnTo>
                  <a:lnTo>
                    <a:pt x="143547" y="5863"/>
                  </a:lnTo>
                  <a:lnTo>
                    <a:pt x="109509" y="20827"/>
                  </a:lnTo>
                  <a:lnTo>
                    <a:pt x="80338" y="44961"/>
                  </a:lnTo>
                  <a:lnTo>
                    <a:pt x="51710" y="79297"/>
                  </a:lnTo>
                  <a:lnTo>
                    <a:pt x="23131" y="112536"/>
                  </a:lnTo>
                  <a:lnTo>
                    <a:pt x="4498" y="148037"/>
                  </a:lnTo>
                  <a:lnTo>
                    <a:pt x="0" y="175022"/>
                  </a:lnTo>
                  <a:lnTo>
                    <a:pt x="201" y="199252"/>
                  </a:lnTo>
                  <a:lnTo>
                    <a:pt x="3150" y="208812"/>
                  </a:lnTo>
                  <a:lnTo>
                    <a:pt x="13065" y="223119"/>
                  </a:lnTo>
                  <a:lnTo>
                    <a:pt x="26057" y="233620"/>
                  </a:lnTo>
                  <a:lnTo>
                    <a:pt x="57167" y="241100"/>
                  </a:lnTo>
                  <a:lnTo>
                    <a:pt x="71066" y="243551"/>
                  </a:lnTo>
                  <a:lnTo>
                    <a:pt x="102722" y="240448"/>
                  </a:lnTo>
                  <a:lnTo>
                    <a:pt x="133379" y="232111"/>
                  </a:lnTo>
                  <a:lnTo>
                    <a:pt x="143832" y="226856"/>
                  </a:lnTo>
                  <a:lnTo>
                    <a:pt x="176494" y="198189"/>
                  </a:lnTo>
                  <a:lnTo>
                    <a:pt x="186311" y="184694"/>
                  </a:lnTo>
                  <a:lnTo>
                    <a:pt x="195474" y="150273"/>
                  </a:lnTo>
                  <a:lnTo>
                    <a:pt x="198197" y="131515"/>
                  </a:lnTo>
                  <a:lnTo>
                    <a:pt x="195211" y="114668"/>
                  </a:lnTo>
                  <a:lnTo>
                    <a:pt x="182181" y="95547"/>
                  </a:lnTo>
                  <a:lnTo>
                    <a:pt x="172915" y="86019"/>
                  </a:lnTo>
                  <a:lnTo>
                    <a:pt x="147519" y="71610"/>
                  </a:lnTo>
                  <a:lnTo>
                    <a:pt x="135049" y="683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146"/>
          <p:cNvSpPr/>
          <p:nvPr/>
        </p:nvSpPr>
        <p:spPr>
          <a:xfrm>
            <a:off x="714375" y="1501635"/>
            <a:ext cx="335757" cy="194487"/>
          </a:xfrm>
          <a:custGeom>
            <a:avLst/>
            <a:gdLst/>
            <a:ahLst/>
            <a:cxnLst/>
            <a:rect l="0" t="0" r="0" b="0"/>
            <a:pathLst>
              <a:path w="335757" h="194487">
                <a:moveTo>
                  <a:pt x="0" y="12840"/>
                </a:moveTo>
                <a:lnTo>
                  <a:pt x="0" y="44067"/>
                </a:lnTo>
                <a:lnTo>
                  <a:pt x="2117" y="77483"/>
                </a:lnTo>
                <a:lnTo>
                  <a:pt x="5654" y="105018"/>
                </a:lnTo>
                <a:lnTo>
                  <a:pt x="6702" y="136990"/>
                </a:lnTo>
                <a:lnTo>
                  <a:pt x="7879" y="170065"/>
                </a:lnTo>
                <a:lnTo>
                  <a:pt x="13620" y="188640"/>
                </a:lnTo>
                <a:lnTo>
                  <a:pt x="14090" y="194486"/>
                </a:lnTo>
                <a:lnTo>
                  <a:pt x="14156" y="194263"/>
                </a:lnTo>
                <a:lnTo>
                  <a:pt x="15080" y="167096"/>
                </a:lnTo>
                <a:lnTo>
                  <a:pt x="26472" y="132503"/>
                </a:lnTo>
                <a:lnTo>
                  <a:pt x="35774" y="99860"/>
                </a:lnTo>
                <a:lnTo>
                  <a:pt x="45255" y="70246"/>
                </a:lnTo>
                <a:lnTo>
                  <a:pt x="65683" y="37093"/>
                </a:lnTo>
                <a:lnTo>
                  <a:pt x="76334" y="20669"/>
                </a:lnTo>
                <a:lnTo>
                  <a:pt x="77083" y="18059"/>
                </a:lnTo>
                <a:lnTo>
                  <a:pt x="78376" y="16320"/>
                </a:lnTo>
                <a:lnTo>
                  <a:pt x="80032" y="15160"/>
                </a:lnTo>
                <a:lnTo>
                  <a:pt x="83989" y="13871"/>
                </a:lnTo>
                <a:lnTo>
                  <a:pt x="88393" y="13298"/>
                </a:lnTo>
                <a:lnTo>
                  <a:pt x="89885" y="13939"/>
                </a:lnTo>
                <a:lnTo>
                  <a:pt x="90879" y="15160"/>
                </a:lnTo>
                <a:lnTo>
                  <a:pt x="92778" y="18634"/>
                </a:lnTo>
                <a:lnTo>
                  <a:pt x="102695" y="33437"/>
                </a:lnTo>
                <a:lnTo>
                  <a:pt x="113392" y="65318"/>
                </a:lnTo>
                <a:lnTo>
                  <a:pt x="137845" y="99539"/>
                </a:lnTo>
                <a:lnTo>
                  <a:pt x="148969" y="107673"/>
                </a:lnTo>
                <a:lnTo>
                  <a:pt x="158527" y="111318"/>
                </a:lnTo>
                <a:lnTo>
                  <a:pt x="170179" y="112398"/>
                </a:lnTo>
                <a:lnTo>
                  <a:pt x="176970" y="110534"/>
                </a:lnTo>
                <a:lnTo>
                  <a:pt x="201318" y="96048"/>
                </a:lnTo>
                <a:lnTo>
                  <a:pt x="209228" y="85207"/>
                </a:lnTo>
                <a:lnTo>
                  <a:pt x="219718" y="53236"/>
                </a:lnTo>
                <a:lnTo>
                  <a:pt x="226610" y="34254"/>
                </a:lnTo>
                <a:lnTo>
                  <a:pt x="228510" y="25533"/>
                </a:lnTo>
                <a:lnTo>
                  <a:pt x="234041" y="16160"/>
                </a:lnTo>
                <a:lnTo>
                  <a:pt x="239914" y="8356"/>
                </a:lnTo>
                <a:lnTo>
                  <a:pt x="241566" y="3439"/>
                </a:lnTo>
                <a:lnTo>
                  <a:pt x="242800" y="1810"/>
                </a:lnTo>
                <a:lnTo>
                  <a:pt x="246288" y="0"/>
                </a:lnTo>
                <a:lnTo>
                  <a:pt x="247536" y="311"/>
                </a:lnTo>
                <a:lnTo>
                  <a:pt x="248368" y="1313"/>
                </a:lnTo>
                <a:lnTo>
                  <a:pt x="249292" y="4542"/>
                </a:lnTo>
                <a:lnTo>
                  <a:pt x="249703" y="8623"/>
                </a:lnTo>
                <a:lnTo>
                  <a:pt x="252002" y="13082"/>
                </a:lnTo>
                <a:lnTo>
                  <a:pt x="266815" y="39466"/>
                </a:lnTo>
                <a:lnTo>
                  <a:pt x="280998" y="73797"/>
                </a:lnTo>
                <a:lnTo>
                  <a:pt x="295012" y="104094"/>
                </a:lnTo>
                <a:lnTo>
                  <a:pt x="305692" y="121634"/>
                </a:lnTo>
                <a:lnTo>
                  <a:pt x="316412" y="141310"/>
                </a:lnTo>
                <a:lnTo>
                  <a:pt x="335756" y="15571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0" name="SMARTInkShape-Group23"/>
          <p:cNvGrpSpPr/>
          <p:nvPr/>
        </p:nvGrpSpPr>
        <p:grpSpPr>
          <a:xfrm>
            <a:off x="1736026" y="1400213"/>
            <a:ext cx="171356" cy="221371"/>
            <a:chOff x="1736026" y="1400213"/>
            <a:chExt cx="171356" cy="221371"/>
          </a:xfrm>
        </p:grpSpPr>
        <p:sp>
          <p:nvSpPr>
            <p:cNvPr id="22528" name="SMARTInkShape-147"/>
            <p:cNvSpPr/>
            <p:nvPr/>
          </p:nvSpPr>
          <p:spPr>
            <a:xfrm>
              <a:off x="1793081" y="1521619"/>
              <a:ext cx="114301" cy="7145"/>
            </a:xfrm>
            <a:custGeom>
              <a:avLst/>
              <a:gdLst/>
              <a:ahLst/>
              <a:cxnLst/>
              <a:rect l="0" t="0" r="0" b="0"/>
              <a:pathLst>
                <a:path w="114301" h="7145">
                  <a:moveTo>
                    <a:pt x="0" y="7144"/>
                  </a:moveTo>
                  <a:lnTo>
                    <a:pt x="31064" y="5027"/>
                  </a:lnTo>
                  <a:lnTo>
                    <a:pt x="61434" y="993"/>
                  </a:lnTo>
                  <a:lnTo>
                    <a:pt x="92463" y="29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29" name="SMARTInkShape-148"/>
            <p:cNvSpPr/>
            <p:nvPr/>
          </p:nvSpPr>
          <p:spPr>
            <a:xfrm>
              <a:off x="1736026" y="1400213"/>
              <a:ext cx="171356" cy="221371"/>
            </a:xfrm>
            <a:custGeom>
              <a:avLst/>
              <a:gdLst/>
              <a:ahLst/>
              <a:cxnLst/>
              <a:rect l="0" t="0" r="0" b="0"/>
              <a:pathLst>
                <a:path w="171356" h="221371">
                  <a:moveTo>
                    <a:pt x="14193" y="85687"/>
                  </a:moveTo>
                  <a:lnTo>
                    <a:pt x="14193" y="120178"/>
                  </a:lnTo>
                  <a:lnTo>
                    <a:pt x="12076" y="150760"/>
                  </a:lnTo>
                  <a:lnTo>
                    <a:pt x="10077" y="163821"/>
                  </a:lnTo>
                  <a:lnTo>
                    <a:pt x="13727" y="194976"/>
                  </a:lnTo>
                  <a:lnTo>
                    <a:pt x="14187" y="220874"/>
                  </a:lnTo>
                  <a:lnTo>
                    <a:pt x="18307" y="221311"/>
                  </a:lnTo>
                  <a:lnTo>
                    <a:pt x="16551" y="221370"/>
                  </a:lnTo>
                  <a:lnTo>
                    <a:pt x="15765" y="220593"/>
                  </a:lnTo>
                  <a:lnTo>
                    <a:pt x="14891" y="217612"/>
                  </a:lnTo>
                  <a:lnTo>
                    <a:pt x="14211" y="183833"/>
                  </a:lnTo>
                  <a:lnTo>
                    <a:pt x="9287" y="155962"/>
                  </a:lnTo>
                  <a:lnTo>
                    <a:pt x="5374" y="122823"/>
                  </a:lnTo>
                  <a:lnTo>
                    <a:pt x="986" y="93111"/>
                  </a:lnTo>
                  <a:lnTo>
                    <a:pt x="0" y="59936"/>
                  </a:lnTo>
                  <a:lnTo>
                    <a:pt x="5627" y="40531"/>
                  </a:lnTo>
                  <a:lnTo>
                    <a:pt x="14382" y="23527"/>
                  </a:lnTo>
                  <a:lnTo>
                    <a:pt x="19833" y="17579"/>
                  </a:lnTo>
                  <a:lnTo>
                    <a:pt x="40816" y="4849"/>
                  </a:lnTo>
                  <a:lnTo>
                    <a:pt x="70134" y="927"/>
                  </a:lnTo>
                  <a:lnTo>
                    <a:pt x="99679" y="153"/>
                  </a:lnTo>
                  <a:lnTo>
                    <a:pt x="132238" y="0"/>
                  </a:lnTo>
                  <a:lnTo>
                    <a:pt x="166762" y="6446"/>
                  </a:lnTo>
                  <a:lnTo>
                    <a:pt x="171355" y="71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32" name="SMARTInkShape-149"/>
          <p:cNvSpPr/>
          <p:nvPr/>
        </p:nvSpPr>
        <p:spPr>
          <a:xfrm>
            <a:off x="165755" y="1814513"/>
            <a:ext cx="670065" cy="2671754"/>
          </a:xfrm>
          <a:custGeom>
            <a:avLst/>
            <a:gdLst/>
            <a:ahLst/>
            <a:cxnLst/>
            <a:rect l="0" t="0" r="0" b="0"/>
            <a:pathLst>
              <a:path w="670065" h="2671754">
                <a:moveTo>
                  <a:pt x="670064" y="0"/>
                </a:moveTo>
                <a:lnTo>
                  <a:pt x="660121" y="0"/>
                </a:lnTo>
                <a:lnTo>
                  <a:pt x="655590" y="2116"/>
                </a:lnTo>
                <a:lnTo>
                  <a:pt x="625931" y="22244"/>
                </a:lnTo>
                <a:lnTo>
                  <a:pt x="594583" y="40641"/>
                </a:lnTo>
                <a:lnTo>
                  <a:pt x="567177" y="62401"/>
                </a:lnTo>
                <a:lnTo>
                  <a:pt x="535157" y="85164"/>
                </a:lnTo>
                <a:lnTo>
                  <a:pt x="504326" y="114574"/>
                </a:lnTo>
                <a:lnTo>
                  <a:pt x="471290" y="148424"/>
                </a:lnTo>
                <a:lnTo>
                  <a:pt x="450222" y="173916"/>
                </a:lnTo>
                <a:lnTo>
                  <a:pt x="429481" y="201121"/>
                </a:lnTo>
                <a:lnTo>
                  <a:pt x="407034" y="229087"/>
                </a:lnTo>
                <a:lnTo>
                  <a:pt x="385945" y="257391"/>
                </a:lnTo>
                <a:lnTo>
                  <a:pt x="365989" y="287433"/>
                </a:lnTo>
                <a:lnTo>
                  <a:pt x="346536" y="321952"/>
                </a:lnTo>
                <a:lnTo>
                  <a:pt x="327307" y="356344"/>
                </a:lnTo>
                <a:lnTo>
                  <a:pt x="307384" y="390943"/>
                </a:lnTo>
                <a:lnTo>
                  <a:pt x="296515" y="409060"/>
                </a:lnTo>
                <a:lnTo>
                  <a:pt x="285300" y="427488"/>
                </a:lnTo>
                <a:lnTo>
                  <a:pt x="275442" y="446917"/>
                </a:lnTo>
                <a:lnTo>
                  <a:pt x="266489" y="467013"/>
                </a:lnTo>
                <a:lnTo>
                  <a:pt x="258139" y="487554"/>
                </a:lnTo>
                <a:lnTo>
                  <a:pt x="249397" y="507599"/>
                </a:lnTo>
                <a:lnTo>
                  <a:pt x="240394" y="527311"/>
                </a:lnTo>
                <a:lnTo>
                  <a:pt x="231217" y="546803"/>
                </a:lnTo>
                <a:lnTo>
                  <a:pt x="222718" y="566941"/>
                </a:lnTo>
                <a:lnTo>
                  <a:pt x="214671" y="587511"/>
                </a:lnTo>
                <a:lnTo>
                  <a:pt x="206925" y="608368"/>
                </a:lnTo>
                <a:lnTo>
                  <a:pt x="198586" y="630209"/>
                </a:lnTo>
                <a:lnTo>
                  <a:pt x="189851" y="652708"/>
                </a:lnTo>
                <a:lnTo>
                  <a:pt x="180853" y="675645"/>
                </a:lnTo>
                <a:lnTo>
                  <a:pt x="172473" y="698874"/>
                </a:lnTo>
                <a:lnTo>
                  <a:pt x="164506" y="722297"/>
                </a:lnTo>
                <a:lnTo>
                  <a:pt x="156813" y="745850"/>
                </a:lnTo>
                <a:lnTo>
                  <a:pt x="149303" y="769489"/>
                </a:lnTo>
                <a:lnTo>
                  <a:pt x="141915" y="793186"/>
                </a:lnTo>
                <a:lnTo>
                  <a:pt x="134608" y="816922"/>
                </a:lnTo>
                <a:lnTo>
                  <a:pt x="127356" y="840683"/>
                </a:lnTo>
                <a:lnTo>
                  <a:pt x="120140" y="864461"/>
                </a:lnTo>
                <a:lnTo>
                  <a:pt x="112948" y="888251"/>
                </a:lnTo>
                <a:lnTo>
                  <a:pt x="106566" y="912049"/>
                </a:lnTo>
                <a:lnTo>
                  <a:pt x="100723" y="935851"/>
                </a:lnTo>
                <a:lnTo>
                  <a:pt x="95241" y="959657"/>
                </a:lnTo>
                <a:lnTo>
                  <a:pt x="89205" y="983465"/>
                </a:lnTo>
                <a:lnTo>
                  <a:pt x="82799" y="1007274"/>
                </a:lnTo>
                <a:lnTo>
                  <a:pt x="76148" y="1031085"/>
                </a:lnTo>
                <a:lnTo>
                  <a:pt x="70126" y="1054896"/>
                </a:lnTo>
                <a:lnTo>
                  <a:pt x="64524" y="1078707"/>
                </a:lnTo>
                <a:lnTo>
                  <a:pt x="59202" y="1102519"/>
                </a:lnTo>
                <a:lnTo>
                  <a:pt x="54066" y="1126332"/>
                </a:lnTo>
                <a:lnTo>
                  <a:pt x="49055" y="1150144"/>
                </a:lnTo>
                <a:lnTo>
                  <a:pt x="44127" y="1173956"/>
                </a:lnTo>
                <a:lnTo>
                  <a:pt x="39254" y="1197769"/>
                </a:lnTo>
                <a:lnTo>
                  <a:pt x="34417" y="1221581"/>
                </a:lnTo>
                <a:lnTo>
                  <a:pt x="29606" y="1245393"/>
                </a:lnTo>
                <a:lnTo>
                  <a:pt x="25604" y="1269206"/>
                </a:lnTo>
                <a:lnTo>
                  <a:pt x="22143" y="1293018"/>
                </a:lnTo>
                <a:lnTo>
                  <a:pt x="19041" y="1316831"/>
                </a:lnTo>
                <a:lnTo>
                  <a:pt x="16180" y="1339850"/>
                </a:lnTo>
                <a:lnTo>
                  <a:pt x="13479" y="1362339"/>
                </a:lnTo>
                <a:lnTo>
                  <a:pt x="10884" y="1384476"/>
                </a:lnTo>
                <a:lnTo>
                  <a:pt x="8361" y="1407171"/>
                </a:lnTo>
                <a:lnTo>
                  <a:pt x="5885" y="1430239"/>
                </a:lnTo>
                <a:lnTo>
                  <a:pt x="3440" y="1453555"/>
                </a:lnTo>
                <a:lnTo>
                  <a:pt x="1811" y="1477036"/>
                </a:lnTo>
                <a:lnTo>
                  <a:pt x="724" y="1500628"/>
                </a:lnTo>
                <a:lnTo>
                  <a:pt x="0" y="1524294"/>
                </a:lnTo>
                <a:lnTo>
                  <a:pt x="1104" y="1547214"/>
                </a:lnTo>
                <a:lnTo>
                  <a:pt x="3428" y="1569639"/>
                </a:lnTo>
                <a:lnTo>
                  <a:pt x="6565" y="1591732"/>
                </a:lnTo>
                <a:lnTo>
                  <a:pt x="8656" y="1614398"/>
                </a:lnTo>
                <a:lnTo>
                  <a:pt x="10050" y="1637446"/>
                </a:lnTo>
                <a:lnTo>
                  <a:pt x="10980" y="1660750"/>
                </a:lnTo>
                <a:lnTo>
                  <a:pt x="11600" y="1683429"/>
                </a:lnTo>
                <a:lnTo>
                  <a:pt x="12013" y="1705692"/>
                </a:lnTo>
                <a:lnTo>
                  <a:pt x="12288" y="1727678"/>
                </a:lnTo>
                <a:lnTo>
                  <a:pt x="12472" y="1749479"/>
                </a:lnTo>
                <a:lnTo>
                  <a:pt x="12594" y="1771157"/>
                </a:lnTo>
                <a:lnTo>
                  <a:pt x="12676" y="1792752"/>
                </a:lnTo>
                <a:lnTo>
                  <a:pt x="12730" y="1814293"/>
                </a:lnTo>
                <a:lnTo>
                  <a:pt x="12766" y="1835797"/>
                </a:lnTo>
                <a:lnTo>
                  <a:pt x="12790" y="1857277"/>
                </a:lnTo>
                <a:lnTo>
                  <a:pt x="13600" y="1877947"/>
                </a:lnTo>
                <a:lnTo>
                  <a:pt x="14934" y="1898077"/>
                </a:lnTo>
                <a:lnTo>
                  <a:pt x="16617" y="1917847"/>
                </a:lnTo>
                <a:lnTo>
                  <a:pt x="17739" y="1937377"/>
                </a:lnTo>
                <a:lnTo>
                  <a:pt x="18487" y="1956747"/>
                </a:lnTo>
                <a:lnTo>
                  <a:pt x="18985" y="1976010"/>
                </a:lnTo>
                <a:lnTo>
                  <a:pt x="20111" y="1995996"/>
                </a:lnTo>
                <a:lnTo>
                  <a:pt x="21656" y="2016464"/>
                </a:lnTo>
                <a:lnTo>
                  <a:pt x="23479" y="2037253"/>
                </a:lnTo>
                <a:lnTo>
                  <a:pt x="24695" y="2056669"/>
                </a:lnTo>
                <a:lnTo>
                  <a:pt x="25505" y="2075169"/>
                </a:lnTo>
                <a:lnTo>
                  <a:pt x="26046" y="2093058"/>
                </a:lnTo>
                <a:lnTo>
                  <a:pt x="27993" y="2111334"/>
                </a:lnTo>
                <a:lnTo>
                  <a:pt x="30879" y="2129869"/>
                </a:lnTo>
                <a:lnTo>
                  <a:pt x="34391" y="2148575"/>
                </a:lnTo>
                <a:lnTo>
                  <a:pt x="40409" y="2182059"/>
                </a:lnTo>
                <a:lnTo>
                  <a:pt x="47317" y="2213610"/>
                </a:lnTo>
                <a:lnTo>
                  <a:pt x="58325" y="2246154"/>
                </a:lnTo>
                <a:lnTo>
                  <a:pt x="69038" y="2277021"/>
                </a:lnTo>
                <a:lnTo>
                  <a:pt x="80679" y="2305028"/>
                </a:lnTo>
                <a:lnTo>
                  <a:pt x="104289" y="2339439"/>
                </a:lnTo>
                <a:lnTo>
                  <a:pt x="126718" y="2373624"/>
                </a:lnTo>
                <a:lnTo>
                  <a:pt x="149239" y="2403420"/>
                </a:lnTo>
                <a:lnTo>
                  <a:pt x="176461" y="2427682"/>
                </a:lnTo>
                <a:lnTo>
                  <a:pt x="208516" y="2449953"/>
                </a:lnTo>
                <a:lnTo>
                  <a:pt x="239269" y="2470839"/>
                </a:lnTo>
                <a:lnTo>
                  <a:pt x="273163" y="2487434"/>
                </a:lnTo>
                <a:lnTo>
                  <a:pt x="296549" y="2497499"/>
                </a:lnTo>
                <a:lnTo>
                  <a:pt x="322288" y="2507264"/>
                </a:lnTo>
                <a:lnTo>
                  <a:pt x="348809" y="2516102"/>
                </a:lnTo>
                <a:lnTo>
                  <a:pt x="373826" y="2522675"/>
                </a:lnTo>
                <a:lnTo>
                  <a:pt x="398173" y="2528243"/>
                </a:lnTo>
                <a:lnTo>
                  <a:pt x="422223" y="2533363"/>
                </a:lnTo>
                <a:lnTo>
                  <a:pt x="446142" y="2538285"/>
                </a:lnTo>
                <a:lnTo>
                  <a:pt x="470001" y="2543118"/>
                </a:lnTo>
                <a:lnTo>
                  <a:pt x="503630" y="2550302"/>
                </a:lnTo>
                <a:lnTo>
                  <a:pt x="533702" y="2555340"/>
                </a:lnTo>
                <a:lnTo>
                  <a:pt x="568516" y="2560835"/>
                </a:lnTo>
                <a:lnTo>
                  <a:pt x="603451" y="2569764"/>
                </a:lnTo>
                <a:lnTo>
                  <a:pt x="612677" y="2571660"/>
                </a:lnTo>
                <a:lnTo>
                  <a:pt x="615137" y="2573278"/>
                </a:lnTo>
                <a:lnTo>
                  <a:pt x="616777" y="2575150"/>
                </a:lnTo>
                <a:lnTo>
                  <a:pt x="620716" y="2577229"/>
                </a:lnTo>
                <a:lnTo>
                  <a:pt x="622878" y="2577784"/>
                </a:lnTo>
                <a:lnTo>
                  <a:pt x="623525" y="2578154"/>
                </a:lnTo>
                <a:lnTo>
                  <a:pt x="623163" y="2578400"/>
                </a:lnTo>
                <a:lnTo>
                  <a:pt x="622128" y="2578565"/>
                </a:lnTo>
                <a:lnTo>
                  <a:pt x="622231" y="2579468"/>
                </a:lnTo>
                <a:lnTo>
                  <a:pt x="624463" y="2582588"/>
                </a:lnTo>
                <a:lnTo>
                  <a:pt x="624582" y="2584532"/>
                </a:lnTo>
                <a:lnTo>
                  <a:pt x="622598" y="2588807"/>
                </a:lnTo>
                <a:lnTo>
                  <a:pt x="617018" y="2595677"/>
                </a:lnTo>
                <a:lnTo>
                  <a:pt x="593388" y="2609860"/>
                </a:lnTo>
                <a:lnTo>
                  <a:pt x="559096" y="2624138"/>
                </a:lnTo>
                <a:lnTo>
                  <a:pt x="525861" y="2638425"/>
                </a:lnTo>
                <a:lnTo>
                  <a:pt x="490360" y="2652712"/>
                </a:lnTo>
                <a:lnTo>
                  <a:pt x="458493" y="2664471"/>
                </a:lnTo>
                <a:lnTo>
                  <a:pt x="441483" y="2671753"/>
                </a:lnTo>
                <a:lnTo>
                  <a:pt x="452874" y="2666851"/>
                </a:lnTo>
                <a:lnTo>
                  <a:pt x="485432" y="2659905"/>
                </a:lnTo>
                <a:lnTo>
                  <a:pt x="515236" y="2655838"/>
                </a:lnTo>
                <a:lnTo>
                  <a:pt x="547670" y="2651418"/>
                </a:lnTo>
                <a:lnTo>
                  <a:pt x="581917" y="2644842"/>
                </a:lnTo>
                <a:lnTo>
                  <a:pt x="615946" y="2633566"/>
                </a:lnTo>
                <a:lnTo>
                  <a:pt x="631451" y="2622698"/>
                </a:lnTo>
                <a:lnTo>
                  <a:pt x="637028" y="2613972"/>
                </a:lnTo>
                <a:lnTo>
                  <a:pt x="645017" y="2589922"/>
                </a:lnTo>
                <a:lnTo>
                  <a:pt x="643586" y="2577445"/>
                </a:lnTo>
                <a:lnTo>
                  <a:pt x="638188" y="2566079"/>
                </a:lnTo>
                <a:lnTo>
                  <a:pt x="615654" y="2530375"/>
                </a:lnTo>
                <a:lnTo>
                  <a:pt x="582999" y="2500606"/>
                </a:lnTo>
                <a:lnTo>
                  <a:pt x="553250" y="2476851"/>
                </a:lnTo>
                <a:lnTo>
                  <a:pt x="523534" y="2451821"/>
                </a:lnTo>
                <a:lnTo>
                  <a:pt x="492159" y="2425822"/>
                </a:lnTo>
                <a:lnTo>
                  <a:pt x="477183" y="241458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35" name="SMARTInkShape-Group25"/>
          <p:cNvGrpSpPr/>
          <p:nvPr/>
        </p:nvGrpSpPr>
        <p:grpSpPr>
          <a:xfrm>
            <a:off x="1928813" y="3707606"/>
            <a:ext cx="392907" cy="492920"/>
            <a:chOff x="1928813" y="3707606"/>
            <a:chExt cx="392907" cy="492920"/>
          </a:xfrm>
        </p:grpSpPr>
        <p:sp>
          <p:nvSpPr>
            <p:cNvPr id="22533" name="SMARTInkShape-150"/>
            <p:cNvSpPr/>
            <p:nvPr/>
          </p:nvSpPr>
          <p:spPr>
            <a:xfrm>
              <a:off x="2164556" y="3729038"/>
              <a:ext cx="7145" cy="471488"/>
            </a:xfrm>
            <a:custGeom>
              <a:avLst/>
              <a:gdLst/>
              <a:ahLst/>
              <a:cxnLst/>
              <a:rect l="0" t="0" r="0" b="0"/>
              <a:pathLst>
                <a:path w="7145" h="471488">
                  <a:moveTo>
                    <a:pt x="0" y="0"/>
                  </a:moveTo>
                  <a:lnTo>
                    <a:pt x="0" y="9942"/>
                  </a:lnTo>
                  <a:lnTo>
                    <a:pt x="2117" y="14473"/>
                  </a:lnTo>
                  <a:lnTo>
                    <a:pt x="3793" y="16792"/>
                  </a:lnTo>
                  <a:lnTo>
                    <a:pt x="6151" y="27641"/>
                  </a:lnTo>
                  <a:lnTo>
                    <a:pt x="7013" y="57967"/>
                  </a:lnTo>
                  <a:lnTo>
                    <a:pt x="7118" y="89679"/>
                  </a:lnTo>
                  <a:lnTo>
                    <a:pt x="7139" y="122401"/>
                  </a:lnTo>
                  <a:lnTo>
                    <a:pt x="6349" y="153301"/>
                  </a:lnTo>
                  <a:lnTo>
                    <a:pt x="2234" y="183711"/>
                  </a:lnTo>
                  <a:lnTo>
                    <a:pt x="662" y="217504"/>
                  </a:lnTo>
                  <a:lnTo>
                    <a:pt x="196" y="251859"/>
                  </a:lnTo>
                  <a:lnTo>
                    <a:pt x="852" y="283292"/>
                  </a:lnTo>
                  <a:lnTo>
                    <a:pt x="4927" y="316595"/>
                  </a:lnTo>
                  <a:lnTo>
                    <a:pt x="6487" y="346924"/>
                  </a:lnTo>
                  <a:lnTo>
                    <a:pt x="6949" y="376018"/>
                  </a:lnTo>
                  <a:lnTo>
                    <a:pt x="7105" y="410061"/>
                  </a:lnTo>
                  <a:lnTo>
                    <a:pt x="7139" y="441702"/>
                  </a:lnTo>
                  <a:lnTo>
                    <a:pt x="7144" y="471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34" name="SMARTInkShape-151"/>
            <p:cNvSpPr/>
            <p:nvPr/>
          </p:nvSpPr>
          <p:spPr>
            <a:xfrm>
              <a:off x="1928813" y="3707606"/>
              <a:ext cx="392907" cy="49956"/>
            </a:xfrm>
            <a:custGeom>
              <a:avLst/>
              <a:gdLst/>
              <a:ahLst/>
              <a:cxnLst/>
              <a:rect l="0" t="0" r="0" b="0"/>
              <a:pathLst>
                <a:path w="392907" h="49956">
                  <a:moveTo>
                    <a:pt x="392906" y="21432"/>
                  </a:moveTo>
                  <a:lnTo>
                    <a:pt x="389113" y="21432"/>
                  </a:lnTo>
                  <a:lnTo>
                    <a:pt x="385135" y="23548"/>
                  </a:lnTo>
                  <a:lnTo>
                    <a:pt x="380721" y="26341"/>
                  </a:lnTo>
                  <a:lnTo>
                    <a:pt x="372979" y="27913"/>
                  </a:lnTo>
                  <a:lnTo>
                    <a:pt x="360984" y="29173"/>
                  </a:lnTo>
                  <a:lnTo>
                    <a:pt x="326439" y="37383"/>
                  </a:lnTo>
                  <a:lnTo>
                    <a:pt x="292607" y="47050"/>
                  </a:lnTo>
                  <a:lnTo>
                    <a:pt x="262145" y="49423"/>
                  </a:lnTo>
                  <a:lnTo>
                    <a:pt x="235099" y="49834"/>
                  </a:lnTo>
                  <a:lnTo>
                    <a:pt x="206977" y="49955"/>
                  </a:lnTo>
                  <a:lnTo>
                    <a:pt x="178537" y="47875"/>
                  </a:lnTo>
                  <a:lnTo>
                    <a:pt x="147885" y="42231"/>
                  </a:lnTo>
                  <a:lnTo>
                    <a:pt x="117901" y="37648"/>
                  </a:lnTo>
                  <a:lnTo>
                    <a:pt x="82643" y="32308"/>
                  </a:lnTo>
                  <a:lnTo>
                    <a:pt x="50808" y="23609"/>
                  </a:lnTo>
                  <a:lnTo>
                    <a:pt x="18185" y="11880"/>
                  </a:lnTo>
                  <a:lnTo>
                    <a:pt x="4415" y="7286"/>
                  </a:lnTo>
                  <a:lnTo>
                    <a:pt x="2943" y="565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38" name="SMARTInkShape-Group26"/>
          <p:cNvGrpSpPr/>
          <p:nvPr/>
        </p:nvGrpSpPr>
        <p:grpSpPr>
          <a:xfrm>
            <a:off x="2000250" y="5136356"/>
            <a:ext cx="321470" cy="407195"/>
            <a:chOff x="2000250" y="5136356"/>
            <a:chExt cx="321470" cy="407195"/>
          </a:xfrm>
        </p:grpSpPr>
        <p:sp>
          <p:nvSpPr>
            <p:cNvPr id="22536" name="SMARTInkShape-152"/>
            <p:cNvSpPr/>
            <p:nvPr/>
          </p:nvSpPr>
          <p:spPr>
            <a:xfrm>
              <a:off x="2128838" y="5136356"/>
              <a:ext cx="85726" cy="407195"/>
            </a:xfrm>
            <a:custGeom>
              <a:avLst/>
              <a:gdLst/>
              <a:ahLst/>
              <a:cxnLst/>
              <a:rect l="0" t="0" r="0" b="0"/>
              <a:pathLst>
                <a:path w="85726" h="407195">
                  <a:moveTo>
                    <a:pt x="0" y="0"/>
                  </a:moveTo>
                  <a:lnTo>
                    <a:pt x="7584" y="7585"/>
                  </a:lnTo>
                  <a:lnTo>
                    <a:pt x="11308" y="17659"/>
                  </a:lnTo>
                  <a:lnTo>
                    <a:pt x="17905" y="52190"/>
                  </a:lnTo>
                  <a:lnTo>
                    <a:pt x="20386" y="79669"/>
                  </a:lnTo>
                  <a:lnTo>
                    <a:pt x="24914" y="112947"/>
                  </a:lnTo>
                  <a:lnTo>
                    <a:pt x="31282" y="147942"/>
                  </a:lnTo>
                  <a:lnTo>
                    <a:pt x="38196" y="183446"/>
                  </a:lnTo>
                  <a:lnTo>
                    <a:pt x="45272" y="219102"/>
                  </a:lnTo>
                  <a:lnTo>
                    <a:pt x="48603" y="254802"/>
                  </a:lnTo>
                  <a:lnTo>
                    <a:pt x="53383" y="286723"/>
                  </a:lnTo>
                  <a:lnTo>
                    <a:pt x="56033" y="320081"/>
                  </a:lnTo>
                  <a:lnTo>
                    <a:pt x="62632" y="355503"/>
                  </a:lnTo>
                  <a:lnTo>
                    <a:pt x="73913" y="388892"/>
                  </a:lnTo>
                  <a:lnTo>
                    <a:pt x="85725" y="4071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37" name="SMARTInkShape-153"/>
            <p:cNvSpPr/>
            <p:nvPr/>
          </p:nvSpPr>
          <p:spPr>
            <a:xfrm>
              <a:off x="2000250" y="5157790"/>
              <a:ext cx="321470" cy="28574"/>
            </a:xfrm>
            <a:custGeom>
              <a:avLst/>
              <a:gdLst/>
              <a:ahLst/>
              <a:cxnLst/>
              <a:rect l="0" t="0" r="0" b="0"/>
              <a:pathLst>
                <a:path w="321470" h="28574">
                  <a:moveTo>
                    <a:pt x="321469" y="7141"/>
                  </a:moveTo>
                  <a:lnTo>
                    <a:pt x="310062" y="2231"/>
                  </a:lnTo>
                  <a:lnTo>
                    <a:pt x="279917" y="128"/>
                  </a:lnTo>
                  <a:lnTo>
                    <a:pt x="246498" y="23"/>
                  </a:lnTo>
                  <a:lnTo>
                    <a:pt x="218734" y="5"/>
                  </a:lnTo>
                  <a:lnTo>
                    <a:pt x="186606" y="0"/>
                  </a:lnTo>
                  <a:lnTo>
                    <a:pt x="155744" y="3790"/>
                  </a:lnTo>
                  <a:lnTo>
                    <a:pt x="122699" y="6148"/>
                  </a:lnTo>
                  <a:lnTo>
                    <a:pt x="91565" y="10639"/>
                  </a:lnTo>
                  <a:lnTo>
                    <a:pt x="58439" y="16997"/>
                  </a:lnTo>
                  <a:lnTo>
                    <a:pt x="27281" y="23908"/>
                  </a:lnTo>
                  <a:lnTo>
                    <a:pt x="0" y="285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39" name="SMARTInkShape-154"/>
          <p:cNvSpPr/>
          <p:nvPr/>
        </p:nvSpPr>
        <p:spPr>
          <a:xfrm>
            <a:off x="2064544" y="1250252"/>
            <a:ext cx="2357340" cy="731574"/>
          </a:xfrm>
          <a:custGeom>
            <a:avLst/>
            <a:gdLst/>
            <a:ahLst/>
            <a:cxnLst/>
            <a:rect l="0" t="0" r="0" b="0"/>
            <a:pathLst>
              <a:path w="2357340" h="731574">
                <a:moveTo>
                  <a:pt x="0" y="221361"/>
                </a:moveTo>
                <a:lnTo>
                  <a:pt x="17094" y="205060"/>
                </a:lnTo>
                <a:lnTo>
                  <a:pt x="32422" y="194593"/>
                </a:lnTo>
                <a:lnTo>
                  <a:pt x="61702" y="174092"/>
                </a:lnTo>
                <a:lnTo>
                  <a:pt x="88749" y="159554"/>
                </a:lnTo>
                <a:lnTo>
                  <a:pt x="116871" y="141399"/>
                </a:lnTo>
                <a:lnTo>
                  <a:pt x="149105" y="124732"/>
                </a:lnTo>
                <a:lnTo>
                  <a:pt x="183791" y="109739"/>
                </a:lnTo>
                <a:lnTo>
                  <a:pt x="209478" y="100049"/>
                </a:lnTo>
                <a:lnTo>
                  <a:pt x="235976" y="90450"/>
                </a:lnTo>
                <a:lnTo>
                  <a:pt x="260982" y="80893"/>
                </a:lnTo>
                <a:lnTo>
                  <a:pt x="285325" y="71353"/>
                </a:lnTo>
                <a:lnTo>
                  <a:pt x="310167" y="62616"/>
                </a:lnTo>
                <a:lnTo>
                  <a:pt x="337083" y="56086"/>
                </a:lnTo>
                <a:lnTo>
                  <a:pt x="364921" y="50539"/>
                </a:lnTo>
                <a:lnTo>
                  <a:pt x="393168" y="45427"/>
                </a:lnTo>
                <a:lnTo>
                  <a:pt x="421598" y="40510"/>
                </a:lnTo>
                <a:lnTo>
                  <a:pt x="452224" y="35678"/>
                </a:lnTo>
                <a:lnTo>
                  <a:pt x="483564" y="30885"/>
                </a:lnTo>
                <a:lnTo>
                  <a:pt x="513367" y="26109"/>
                </a:lnTo>
                <a:lnTo>
                  <a:pt x="544604" y="21340"/>
                </a:lnTo>
                <a:lnTo>
                  <a:pt x="577009" y="17369"/>
                </a:lnTo>
                <a:lnTo>
                  <a:pt x="609932" y="15604"/>
                </a:lnTo>
                <a:lnTo>
                  <a:pt x="640968" y="12703"/>
                </a:lnTo>
                <a:lnTo>
                  <a:pt x="671431" y="9561"/>
                </a:lnTo>
                <a:lnTo>
                  <a:pt x="703491" y="8165"/>
                </a:lnTo>
                <a:lnTo>
                  <a:pt x="736260" y="5428"/>
                </a:lnTo>
                <a:lnTo>
                  <a:pt x="768552" y="2359"/>
                </a:lnTo>
                <a:lnTo>
                  <a:pt x="798778" y="995"/>
                </a:lnTo>
                <a:lnTo>
                  <a:pt x="828087" y="389"/>
                </a:lnTo>
                <a:lnTo>
                  <a:pt x="857783" y="120"/>
                </a:lnTo>
                <a:lnTo>
                  <a:pt x="889501" y="0"/>
                </a:lnTo>
                <a:lnTo>
                  <a:pt x="922119" y="2064"/>
                </a:lnTo>
                <a:lnTo>
                  <a:pt x="955137" y="4833"/>
                </a:lnTo>
                <a:lnTo>
                  <a:pt x="988332" y="6063"/>
                </a:lnTo>
                <a:lnTo>
                  <a:pt x="1021607" y="8727"/>
                </a:lnTo>
                <a:lnTo>
                  <a:pt x="1054916" y="11763"/>
                </a:lnTo>
                <a:lnTo>
                  <a:pt x="1088241" y="13112"/>
                </a:lnTo>
                <a:lnTo>
                  <a:pt x="1121573" y="13712"/>
                </a:lnTo>
                <a:lnTo>
                  <a:pt x="1154908" y="14772"/>
                </a:lnTo>
                <a:lnTo>
                  <a:pt x="1188244" y="17889"/>
                </a:lnTo>
                <a:lnTo>
                  <a:pt x="1219465" y="19804"/>
                </a:lnTo>
                <a:lnTo>
                  <a:pt x="1249215" y="21449"/>
                </a:lnTo>
                <a:lnTo>
                  <a:pt x="1278313" y="24825"/>
                </a:lnTo>
                <a:lnTo>
                  <a:pt x="1309237" y="26855"/>
                </a:lnTo>
                <a:lnTo>
                  <a:pt x="1340708" y="28551"/>
                </a:lnTo>
                <a:lnTo>
                  <a:pt x="1370570" y="31951"/>
                </a:lnTo>
                <a:lnTo>
                  <a:pt x="1399717" y="36108"/>
                </a:lnTo>
                <a:lnTo>
                  <a:pt x="1428546" y="40601"/>
                </a:lnTo>
                <a:lnTo>
                  <a:pt x="1457234" y="45244"/>
                </a:lnTo>
                <a:lnTo>
                  <a:pt x="1485859" y="49953"/>
                </a:lnTo>
                <a:lnTo>
                  <a:pt x="1514457" y="54692"/>
                </a:lnTo>
                <a:lnTo>
                  <a:pt x="1543042" y="59444"/>
                </a:lnTo>
                <a:lnTo>
                  <a:pt x="1571621" y="66318"/>
                </a:lnTo>
                <a:lnTo>
                  <a:pt x="1599404" y="74665"/>
                </a:lnTo>
                <a:lnTo>
                  <a:pt x="1624982" y="83667"/>
                </a:lnTo>
                <a:lnTo>
                  <a:pt x="1649579" y="90842"/>
                </a:lnTo>
                <a:lnTo>
                  <a:pt x="1673740" y="97471"/>
                </a:lnTo>
                <a:lnTo>
                  <a:pt x="1697707" y="105709"/>
                </a:lnTo>
                <a:lnTo>
                  <a:pt x="1721588" y="114662"/>
                </a:lnTo>
                <a:lnTo>
                  <a:pt x="1745432" y="123139"/>
                </a:lnTo>
                <a:lnTo>
                  <a:pt x="1769258" y="129552"/>
                </a:lnTo>
                <a:lnTo>
                  <a:pt x="1793076" y="137165"/>
                </a:lnTo>
                <a:lnTo>
                  <a:pt x="1826682" y="152493"/>
                </a:lnTo>
                <a:lnTo>
                  <a:pt x="1858864" y="169999"/>
                </a:lnTo>
                <a:lnTo>
                  <a:pt x="1891418" y="187357"/>
                </a:lnTo>
                <a:lnTo>
                  <a:pt x="1921172" y="207581"/>
                </a:lnTo>
                <a:lnTo>
                  <a:pt x="1950096" y="228655"/>
                </a:lnTo>
                <a:lnTo>
                  <a:pt x="1978775" y="249980"/>
                </a:lnTo>
                <a:lnTo>
                  <a:pt x="2013118" y="278519"/>
                </a:lnTo>
                <a:lnTo>
                  <a:pt x="2047741" y="307087"/>
                </a:lnTo>
                <a:lnTo>
                  <a:pt x="2080451" y="337777"/>
                </a:lnTo>
                <a:lnTo>
                  <a:pt x="2109666" y="370386"/>
                </a:lnTo>
                <a:lnTo>
                  <a:pt x="2140543" y="405461"/>
                </a:lnTo>
                <a:lnTo>
                  <a:pt x="2165692" y="440847"/>
                </a:lnTo>
                <a:lnTo>
                  <a:pt x="2193355" y="474795"/>
                </a:lnTo>
                <a:lnTo>
                  <a:pt x="2220956" y="506372"/>
                </a:lnTo>
                <a:lnTo>
                  <a:pt x="2242519" y="537656"/>
                </a:lnTo>
                <a:lnTo>
                  <a:pt x="2262065" y="570382"/>
                </a:lnTo>
                <a:lnTo>
                  <a:pt x="2289521" y="604872"/>
                </a:lnTo>
                <a:lnTo>
                  <a:pt x="2310276" y="635549"/>
                </a:lnTo>
                <a:lnTo>
                  <a:pt x="2335406" y="669152"/>
                </a:lnTo>
                <a:lnTo>
                  <a:pt x="2345412" y="684287"/>
                </a:lnTo>
                <a:lnTo>
                  <a:pt x="2350123" y="696066"/>
                </a:lnTo>
                <a:lnTo>
                  <a:pt x="2351767" y="697375"/>
                </a:lnTo>
                <a:lnTo>
                  <a:pt x="2353657" y="698247"/>
                </a:lnTo>
                <a:lnTo>
                  <a:pt x="2354917" y="699622"/>
                </a:lnTo>
                <a:lnTo>
                  <a:pt x="2357339" y="706796"/>
                </a:lnTo>
                <a:lnTo>
                  <a:pt x="2356642" y="675812"/>
                </a:lnTo>
                <a:lnTo>
                  <a:pt x="2350162" y="641075"/>
                </a:lnTo>
                <a:lnTo>
                  <a:pt x="2342653" y="608420"/>
                </a:lnTo>
                <a:lnTo>
                  <a:pt x="2337319" y="575012"/>
                </a:lnTo>
                <a:lnTo>
                  <a:pt x="2331356" y="543542"/>
                </a:lnTo>
                <a:lnTo>
                  <a:pt x="2325398" y="510997"/>
                </a:lnTo>
                <a:lnTo>
                  <a:pt x="2321140" y="481946"/>
                </a:lnTo>
                <a:lnTo>
                  <a:pt x="2316107" y="471595"/>
                </a:lnTo>
                <a:lnTo>
                  <a:pt x="2314664" y="464678"/>
                </a:lnTo>
                <a:lnTo>
                  <a:pt x="2314601" y="468168"/>
                </a:lnTo>
                <a:lnTo>
                  <a:pt x="2312470" y="472076"/>
                </a:lnTo>
                <a:lnTo>
                  <a:pt x="2310790" y="474229"/>
                </a:lnTo>
                <a:lnTo>
                  <a:pt x="2308924" y="480855"/>
                </a:lnTo>
                <a:lnTo>
                  <a:pt x="2307562" y="515085"/>
                </a:lnTo>
                <a:lnTo>
                  <a:pt x="2309586" y="535932"/>
                </a:lnTo>
                <a:lnTo>
                  <a:pt x="2313590" y="568102"/>
                </a:lnTo>
                <a:lnTo>
                  <a:pt x="2314283" y="595649"/>
                </a:lnTo>
                <a:lnTo>
                  <a:pt x="2314488" y="627712"/>
                </a:lnTo>
                <a:lnTo>
                  <a:pt x="2313764" y="662696"/>
                </a:lnTo>
                <a:lnTo>
                  <a:pt x="2308917" y="692536"/>
                </a:lnTo>
                <a:lnTo>
                  <a:pt x="2307298" y="705409"/>
                </a:lnTo>
                <a:lnTo>
                  <a:pt x="2301924" y="717119"/>
                </a:lnTo>
                <a:lnTo>
                  <a:pt x="2290664" y="730695"/>
                </a:lnTo>
                <a:lnTo>
                  <a:pt x="2287522" y="731573"/>
                </a:lnTo>
                <a:lnTo>
                  <a:pt x="2279797" y="730432"/>
                </a:lnTo>
                <a:lnTo>
                  <a:pt x="2244951" y="718788"/>
                </a:lnTo>
                <a:lnTo>
                  <a:pt x="2218451" y="708030"/>
                </a:lnTo>
                <a:lnTo>
                  <a:pt x="2186698" y="694789"/>
                </a:lnTo>
                <a:lnTo>
                  <a:pt x="2152155" y="680811"/>
                </a:lnTo>
                <a:lnTo>
                  <a:pt x="2116784" y="670408"/>
                </a:lnTo>
                <a:lnTo>
                  <a:pt x="2084961" y="662298"/>
                </a:lnTo>
                <a:lnTo>
                  <a:pt x="2051631" y="654869"/>
                </a:lnTo>
                <a:lnTo>
                  <a:pt x="2016220" y="650950"/>
                </a:lnTo>
                <a:lnTo>
                  <a:pt x="1985962" y="64998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42" name="SMARTInkShape-Group28"/>
          <p:cNvGrpSpPr/>
          <p:nvPr/>
        </p:nvGrpSpPr>
        <p:grpSpPr>
          <a:xfrm>
            <a:off x="4429125" y="2464594"/>
            <a:ext cx="250032" cy="542159"/>
            <a:chOff x="4429125" y="2464594"/>
            <a:chExt cx="250032" cy="542159"/>
          </a:xfrm>
        </p:grpSpPr>
        <p:sp>
          <p:nvSpPr>
            <p:cNvPr id="22540" name="SMARTInkShape-155"/>
            <p:cNvSpPr/>
            <p:nvPr/>
          </p:nvSpPr>
          <p:spPr>
            <a:xfrm>
              <a:off x="4494438" y="2464594"/>
              <a:ext cx="184719" cy="542159"/>
            </a:xfrm>
            <a:custGeom>
              <a:avLst/>
              <a:gdLst/>
              <a:ahLst/>
              <a:cxnLst/>
              <a:rect l="0" t="0" r="0" b="0"/>
              <a:pathLst>
                <a:path w="184719" h="542159">
                  <a:moveTo>
                    <a:pt x="20412" y="0"/>
                  </a:moveTo>
                  <a:lnTo>
                    <a:pt x="20412" y="34477"/>
                  </a:lnTo>
                  <a:lnTo>
                    <a:pt x="18295" y="70163"/>
                  </a:lnTo>
                  <a:lnTo>
                    <a:pt x="15503" y="95477"/>
                  </a:lnTo>
                  <a:lnTo>
                    <a:pt x="14261" y="122603"/>
                  </a:lnTo>
                  <a:lnTo>
                    <a:pt x="13710" y="152651"/>
                  </a:lnTo>
                  <a:lnTo>
                    <a:pt x="12671" y="185319"/>
                  </a:lnTo>
                  <a:lnTo>
                    <a:pt x="9563" y="221006"/>
                  </a:lnTo>
                  <a:lnTo>
                    <a:pt x="7653" y="255916"/>
                  </a:lnTo>
                  <a:lnTo>
                    <a:pt x="6804" y="290747"/>
                  </a:lnTo>
                  <a:lnTo>
                    <a:pt x="6577" y="308925"/>
                  </a:lnTo>
                  <a:lnTo>
                    <a:pt x="6426" y="327394"/>
                  </a:lnTo>
                  <a:lnTo>
                    <a:pt x="4142" y="362731"/>
                  </a:lnTo>
                  <a:lnTo>
                    <a:pt x="1275" y="395370"/>
                  </a:lnTo>
                  <a:lnTo>
                    <a:pt x="0" y="423105"/>
                  </a:lnTo>
                  <a:lnTo>
                    <a:pt x="1551" y="448661"/>
                  </a:lnTo>
                  <a:lnTo>
                    <a:pt x="6886" y="481128"/>
                  </a:lnTo>
                  <a:lnTo>
                    <a:pt x="9013" y="489821"/>
                  </a:lnTo>
                  <a:lnTo>
                    <a:pt x="17727" y="503713"/>
                  </a:lnTo>
                  <a:lnTo>
                    <a:pt x="38932" y="521774"/>
                  </a:lnTo>
                  <a:lnTo>
                    <a:pt x="68226" y="537100"/>
                  </a:lnTo>
                  <a:lnTo>
                    <a:pt x="87320" y="541199"/>
                  </a:lnTo>
                  <a:lnTo>
                    <a:pt x="103595" y="542158"/>
                  </a:lnTo>
                  <a:lnTo>
                    <a:pt x="119294" y="538351"/>
                  </a:lnTo>
                  <a:lnTo>
                    <a:pt x="150291" y="523419"/>
                  </a:lnTo>
                  <a:lnTo>
                    <a:pt x="160421" y="515470"/>
                  </a:lnTo>
                  <a:lnTo>
                    <a:pt x="171257" y="498277"/>
                  </a:lnTo>
                  <a:lnTo>
                    <a:pt x="184718" y="464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41" name="SMARTInkShape-156"/>
            <p:cNvSpPr/>
            <p:nvPr/>
          </p:nvSpPr>
          <p:spPr>
            <a:xfrm>
              <a:off x="4429125" y="2750344"/>
              <a:ext cx="235745" cy="18404"/>
            </a:xfrm>
            <a:custGeom>
              <a:avLst/>
              <a:gdLst/>
              <a:ahLst/>
              <a:cxnLst/>
              <a:rect l="0" t="0" r="0" b="0"/>
              <a:pathLst>
                <a:path w="235745" h="18404">
                  <a:moveTo>
                    <a:pt x="0" y="14287"/>
                  </a:moveTo>
                  <a:lnTo>
                    <a:pt x="33043" y="14287"/>
                  </a:lnTo>
                  <a:lnTo>
                    <a:pt x="65647" y="14287"/>
                  </a:lnTo>
                  <a:lnTo>
                    <a:pt x="93270" y="14287"/>
                  </a:lnTo>
                  <a:lnTo>
                    <a:pt x="121562" y="16404"/>
                  </a:lnTo>
                  <a:lnTo>
                    <a:pt x="141340" y="18403"/>
                  </a:lnTo>
                  <a:lnTo>
                    <a:pt x="173994" y="15066"/>
                  </a:lnTo>
                  <a:lnTo>
                    <a:pt x="203336" y="9050"/>
                  </a:lnTo>
                  <a:lnTo>
                    <a:pt x="2357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45" name="SMARTInkShape-Group29"/>
          <p:cNvGrpSpPr/>
          <p:nvPr/>
        </p:nvGrpSpPr>
        <p:grpSpPr>
          <a:xfrm>
            <a:off x="6593681" y="2478881"/>
            <a:ext cx="335758" cy="440615"/>
            <a:chOff x="6593681" y="2478881"/>
            <a:chExt cx="335758" cy="440615"/>
          </a:xfrm>
        </p:grpSpPr>
        <p:sp>
          <p:nvSpPr>
            <p:cNvPr id="22543" name="SMARTInkShape-157"/>
            <p:cNvSpPr/>
            <p:nvPr/>
          </p:nvSpPr>
          <p:spPr>
            <a:xfrm>
              <a:off x="6607969" y="2478881"/>
              <a:ext cx="321470" cy="440615"/>
            </a:xfrm>
            <a:custGeom>
              <a:avLst/>
              <a:gdLst/>
              <a:ahLst/>
              <a:cxnLst/>
              <a:rect l="0" t="0" r="0" b="0"/>
              <a:pathLst>
                <a:path w="321470" h="440615">
                  <a:moveTo>
                    <a:pt x="0" y="0"/>
                  </a:moveTo>
                  <a:lnTo>
                    <a:pt x="0" y="33201"/>
                  </a:lnTo>
                  <a:lnTo>
                    <a:pt x="0" y="65737"/>
                  </a:lnTo>
                  <a:lnTo>
                    <a:pt x="0" y="89806"/>
                  </a:lnTo>
                  <a:lnTo>
                    <a:pt x="0" y="120876"/>
                  </a:lnTo>
                  <a:lnTo>
                    <a:pt x="0" y="153206"/>
                  </a:lnTo>
                  <a:lnTo>
                    <a:pt x="0" y="186096"/>
                  </a:lnTo>
                  <a:lnTo>
                    <a:pt x="794" y="219235"/>
                  </a:lnTo>
                  <a:lnTo>
                    <a:pt x="3793" y="252484"/>
                  </a:lnTo>
                  <a:lnTo>
                    <a:pt x="9888" y="283665"/>
                  </a:lnTo>
                  <a:lnTo>
                    <a:pt x="17889" y="312605"/>
                  </a:lnTo>
                  <a:lnTo>
                    <a:pt x="26735" y="338696"/>
                  </a:lnTo>
                  <a:lnTo>
                    <a:pt x="40641" y="371905"/>
                  </a:lnTo>
                  <a:lnTo>
                    <a:pt x="58609" y="398061"/>
                  </a:lnTo>
                  <a:lnTo>
                    <a:pt x="82806" y="420892"/>
                  </a:lnTo>
                  <a:lnTo>
                    <a:pt x="110084" y="435153"/>
                  </a:lnTo>
                  <a:lnTo>
                    <a:pt x="142067" y="440614"/>
                  </a:lnTo>
                  <a:lnTo>
                    <a:pt x="172885" y="438439"/>
                  </a:lnTo>
                  <a:lnTo>
                    <a:pt x="205919" y="428976"/>
                  </a:lnTo>
                  <a:lnTo>
                    <a:pt x="237049" y="416117"/>
                  </a:lnTo>
                  <a:lnTo>
                    <a:pt x="266381" y="394669"/>
                  </a:lnTo>
                  <a:lnTo>
                    <a:pt x="298240" y="370383"/>
                  </a:lnTo>
                  <a:lnTo>
                    <a:pt x="321469" y="350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44" name="SMARTInkShape-158"/>
            <p:cNvSpPr/>
            <p:nvPr/>
          </p:nvSpPr>
          <p:spPr>
            <a:xfrm>
              <a:off x="6593681" y="2686050"/>
              <a:ext cx="150020" cy="64295"/>
            </a:xfrm>
            <a:custGeom>
              <a:avLst/>
              <a:gdLst/>
              <a:ahLst/>
              <a:cxnLst/>
              <a:rect l="0" t="0" r="0" b="0"/>
              <a:pathLst>
                <a:path w="150020" h="64295">
                  <a:moveTo>
                    <a:pt x="0" y="64294"/>
                  </a:moveTo>
                  <a:lnTo>
                    <a:pt x="12200" y="53681"/>
                  </a:lnTo>
                  <a:lnTo>
                    <a:pt x="47128" y="37420"/>
                  </a:lnTo>
                  <a:lnTo>
                    <a:pt x="76494" y="25286"/>
                  </a:lnTo>
                  <a:lnTo>
                    <a:pt x="109536" y="12431"/>
                  </a:lnTo>
                  <a:lnTo>
                    <a:pt x="1500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48" name="SMARTInkShape-Group30"/>
          <p:cNvGrpSpPr/>
          <p:nvPr/>
        </p:nvGrpSpPr>
        <p:grpSpPr>
          <a:xfrm>
            <a:off x="3514725" y="3664744"/>
            <a:ext cx="528639" cy="650082"/>
            <a:chOff x="3514725" y="3664744"/>
            <a:chExt cx="528639" cy="650082"/>
          </a:xfrm>
        </p:grpSpPr>
        <p:sp>
          <p:nvSpPr>
            <p:cNvPr id="22546" name="SMARTInkShape-159"/>
            <p:cNvSpPr/>
            <p:nvPr/>
          </p:nvSpPr>
          <p:spPr>
            <a:xfrm>
              <a:off x="3750469" y="3707606"/>
              <a:ext cx="78492" cy="607220"/>
            </a:xfrm>
            <a:custGeom>
              <a:avLst/>
              <a:gdLst/>
              <a:ahLst/>
              <a:cxnLst/>
              <a:rect l="0" t="0" r="0" b="0"/>
              <a:pathLst>
                <a:path w="78492" h="607220">
                  <a:moveTo>
                    <a:pt x="0" y="0"/>
                  </a:moveTo>
                  <a:lnTo>
                    <a:pt x="0" y="16793"/>
                  </a:lnTo>
                  <a:lnTo>
                    <a:pt x="12978" y="52027"/>
                  </a:lnTo>
                  <a:lnTo>
                    <a:pt x="24042" y="78298"/>
                  </a:lnTo>
                  <a:lnTo>
                    <a:pt x="32700" y="110865"/>
                  </a:lnTo>
                  <a:lnTo>
                    <a:pt x="40292" y="146444"/>
                  </a:lnTo>
                  <a:lnTo>
                    <a:pt x="45159" y="173036"/>
                  </a:lnTo>
                  <a:lnTo>
                    <a:pt x="49969" y="202847"/>
                  </a:lnTo>
                  <a:lnTo>
                    <a:pt x="53958" y="233823"/>
                  </a:lnTo>
                  <a:lnTo>
                    <a:pt x="55731" y="263465"/>
                  </a:lnTo>
                  <a:lnTo>
                    <a:pt x="58636" y="292515"/>
                  </a:lnTo>
                  <a:lnTo>
                    <a:pt x="62573" y="321300"/>
                  </a:lnTo>
                  <a:lnTo>
                    <a:pt x="66969" y="349969"/>
                  </a:lnTo>
                  <a:lnTo>
                    <a:pt x="69451" y="378586"/>
                  </a:lnTo>
                  <a:lnTo>
                    <a:pt x="70554" y="406386"/>
                  </a:lnTo>
                  <a:lnTo>
                    <a:pt x="71045" y="431970"/>
                  </a:lnTo>
                  <a:lnTo>
                    <a:pt x="73379" y="456570"/>
                  </a:lnTo>
                  <a:lnTo>
                    <a:pt x="77040" y="490616"/>
                  </a:lnTo>
                  <a:lnTo>
                    <a:pt x="78124" y="520811"/>
                  </a:lnTo>
                  <a:lnTo>
                    <a:pt x="78491" y="555667"/>
                  </a:lnTo>
                  <a:lnTo>
                    <a:pt x="77769" y="583895"/>
                  </a:lnTo>
                  <a:lnTo>
                    <a:pt x="71437" y="607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47" name="SMARTInkShape-160"/>
            <p:cNvSpPr/>
            <p:nvPr/>
          </p:nvSpPr>
          <p:spPr>
            <a:xfrm>
              <a:off x="3514725" y="3664744"/>
              <a:ext cx="528639" cy="71438"/>
            </a:xfrm>
            <a:custGeom>
              <a:avLst/>
              <a:gdLst/>
              <a:ahLst/>
              <a:cxnLst/>
              <a:rect l="0" t="0" r="0" b="0"/>
              <a:pathLst>
                <a:path w="528639" h="71438">
                  <a:moveTo>
                    <a:pt x="0" y="71437"/>
                  </a:moveTo>
                  <a:lnTo>
                    <a:pt x="0" y="67645"/>
                  </a:lnTo>
                  <a:lnTo>
                    <a:pt x="794" y="66528"/>
                  </a:lnTo>
                  <a:lnTo>
                    <a:pt x="2117" y="65783"/>
                  </a:lnTo>
                  <a:lnTo>
                    <a:pt x="3792" y="65286"/>
                  </a:lnTo>
                  <a:lnTo>
                    <a:pt x="4909" y="64162"/>
                  </a:lnTo>
                  <a:lnTo>
                    <a:pt x="6151" y="60795"/>
                  </a:lnTo>
                  <a:lnTo>
                    <a:pt x="8069" y="59580"/>
                  </a:lnTo>
                  <a:lnTo>
                    <a:pt x="38168" y="51638"/>
                  </a:lnTo>
                  <a:lnTo>
                    <a:pt x="72554" y="45311"/>
                  </a:lnTo>
                  <a:lnTo>
                    <a:pt x="107847" y="41229"/>
                  </a:lnTo>
                  <a:lnTo>
                    <a:pt x="135936" y="35235"/>
                  </a:lnTo>
                  <a:lnTo>
                    <a:pt x="166484" y="28431"/>
                  </a:lnTo>
                  <a:lnTo>
                    <a:pt x="189880" y="23749"/>
                  </a:lnTo>
                  <a:lnTo>
                    <a:pt x="216153" y="19021"/>
                  </a:lnTo>
                  <a:lnTo>
                    <a:pt x="241589" y="16391"/>
                  </a:lnTo>
                  <a:lnTo>
                    <a:pt x="266917" y="15222"/>
                  </a:lnTo>
                  <a:lnTo>
                    <a:pt x="294048" y="14703"/>
                  </a:lnTo>
                  <a:lnTo>
                    <a:pt x="319865" y="12355"/>
                  </a:lnTo>
                  <a:lnTo>
                    <a:pt x="344569" y="9460"/>
                  </a:lnTo>
                  <a:lnTo>
                    <a:pt x="368777" y="8173"/>
                  </a:lnTo>
                  <a:lnTo>
                    <a:pt x="392766" y="5484"/>
                  </a:lnTo>
                  <a:lnTo>
                    <a:pt x="416656" y="2438"/>
                  </a:lnTo>
                  <a:lnTo>
                    <a:pt x="451625" y="722"/>
                  </a:lnTo>
                  <a:lnTo>
                    <a:pt x="481654" y="214"/>
                  </a:lnTo>
                  <a:lnTo>
                    <a:pt x="517158" y="28"/>
                  </a:lnTo>
                  <a:lnTo>
                    <a:pt x="5286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49" name="SMARTInkShape-161"/>
          <p:cNvSpPr/>
          <p:nvPr/>
        </p:nvSpPr>
        <p:spPr>
          <a:xfrm>
            <a:off x="2550319" y="3922221"/>
            <a:ext cx="464310" cy="106855"/>
          </a:xfrm>
          <a:custGeom>
            <a:avLst/>
            <a:gdLst/>
            <a:ahLst/>
            <a:cxnLst/>
            <a:rect l="0" t="0" r="0" b="0"/>
            <a:pathLst>
              <a:path w="464310" h="106855">
                <a:moveTo>
                  <a:pt x="0" y="85423"/>
                </a:moveTo>
                <a:lnTo>
                  <a:pt x="0" y="79272"/>
                </a:lnTo>
                <a:lnTo>
                  <a:pt x="794" y="78941"/>
                </a:lnTo>
                <a:lnTo>
                  <a:pt x="3792" y="78573"/>
                </a:lnTo>
                <a:lnTo>
                  <a:pt x="7771" y="76293"/>
                </a:lnTo>
                <a:lnTo>
                  <a:pt x="16792" y="68362"/>
                </a:lnTo>
                <a:lnTo>
                  <a:pt x="23603" y="65934"/>
                </a:lnTo>
                <a:lnTo>
                  <a:pt x="55851" y="58508"/>
                </a:lnTo>
                <a:lnTo>
                  <a:pt x="86494" y="51363"/>
                </a:lnTo>
                <a:lnTo>
                  <a:pt x="116569" y="42418"/>
                </a:lnTo>
                <a:lnTo>
                  <a:pt x="149055" y="33007"/>
                </a:lnTo>
                <a:lnTo>
                  <a:pt x="178749" y="29676"/>
                </a:lnTo>
                <a:lnTo>
                  <a:pt x="213726" y="27756"/>
                </a:lnTo>
                <a:lnTo>
                  <a:pt x="241038" y="23446"/>
                </a:lnTo>
                <a:lnTo>
                  <a:pt x="269239" y="22609"/>
                </a:lnTo>
                <a:lnTo>
                  <a:pt x="296909" y="26242"/>
                </a:lnTo>
                <a:lnTo>
                  <a:pt x="327994" y="27872"/>
                </a:lnTo>
                <a:lnTo>
                  <a:pt x="363456" y="28220"/>
                </a:lnTo>
                <a:lnTo>
                  <a:pt x="397743" y="28270"/>
                </a:lnTo>
                <a:lnTo>
                  <a:pt x="423822" y="28273"/>
                </a:lnTo>
                <a:lnTo>
                  <a:pt x="425423" y="27479"/>
                </a:lnTo>
                <a:lnTo>
                  <a:pt x="426490" y="26156"/>
                </a:lnTo>
                <a:lnTo>
                  <a:pt x="428203" y="22122"/>
                </a:lnTo>
                <a:lnTo>
                  <a:pt x="422437" y="15065"/>
                </a:lnTo>
                <a:lnTo>
                  <a:pt x="415414" y="7929"/>
                </a:lnTo>
                <a:lnTo>
                  <a:pt x="410864" y="7164"/>
                </a:lnTo>
                <a:lnTo>
                  <a:pt x="409640" y="6262"/>
                </a:lnTo>
                <a:lnTo>
                  <a:pt x="407289" y="0"/>
                </a:lnTo>
                <a:lnTo>
                  <a:pt x="407202" y="5875"/>
                </a:lnTo>
                <a:lnTo>
                  <a:pt x="407993" y="6197"/>
                </a:lnTo>
                <a:lnTo>
                  <a:pt x="410988" y="6555"/>
                </a:lnTo>
                <a:lnTo>
                  <a:pt x="412104" y="7445"/>
                </a:lnTo>
                <a:lnTo>
                  <a:pt x="413345" y="10549"/>
                </a:lnTo>
                <a:lnTo>
                  <a:pt x="414935" y="19010"/>
                </a:lnTo>
                <a:lnTo>
                  <a:pt x="418042" y="23627"/>
                </a:lnTo>
                <a:lnTo>
                  <a:pt x="445034" y="44945"/>
                </a:lnTo>
                <a:lnTo>
                  <a:pt x="447824" y="49706"/>
                </a:lnTo>
                <a:lnTo>
                  <a:pt x="449858" y="54467"/>
                </a:lnTo>
                <a:lnTo>
                  <a:pt x="453408" y="59229"/>
                </a:lnTo>
                <a:lnTo>
                  <a:pt x="457631" y="61875"/>
                </a:lnTo>
                <a:lnTo>
                  <a:pt x="459869" y="62581"/>
                </a:lnTo>
                <a:lnTo>
                  <a:pt x="461360" y="63845"/>
                </a:lnTo>
                <a:lnTo>
                  <a:pt x="463018" y="67366"/>
                </a:lnTo>
                <a:lnTo>
                  <a:pt x="464309" y="84038"/>
                </a:lnTo>
                <a:lnTo>
                  <a:pt x="458190" y="91452"/>
                </a:lnTo>
                <a:lnTo>
                  <a:pt x="455523" y="92071"/>
                </a:lnTo>
                <a:lnTo>
                  <a:pt x="453701" y="92236"/>
                </a:lnTo>
                <a:lnTo>
                  <a:pt x="449559" y="94537"/>
                </a:lnTo>
                <a:lnTo>
                  <a:pt x="447343" y="96261"/>
                </a:lnTo>
                <a:lnTo>
                  <a:pt x="440648" y="98177"/>
                </a:lnTo>
                <a:lnTo>
                  <a:pt x="409442" y="99621"/>
                </a:lnTo>
                <a:lnTo>
                  <a:pt x="375007" y="99707"/>
                </a:lnTo>
                <a:lnTo>
                  <a:pt x="342136" y="99710"/>
                </a:lnTo>
                <a:lnTo>
                  <a:pt x="336475" y="101827"/>
                </a:lnTo>
                <a:lnTo>
                  <a:pt x="331313" y="104620"/>
                </a:lnTo>
                <a:lnTo>
                  <a:pt x="321469" y="10685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0" name="SMARTInkShape-162"/>
          <p:cNvSpPr/>
          <p:nvPr/>
        </p:nvSpPr>
        <p:spPr>
          <a:xfrm>
            <a:off x="4521996" y="3093244"/>
            <a:ext cx="50005" cy="150009"/>
          </a:xfrm>
          <a:custGeom>
            <a:avLst/>
            <a:gdLst/>
            <a:ahLst/>
            <a:cxnLst/>
            <a:rect l="0" t="0" r="0" b="0"/>
            <a:pathLst>
              <a:path w="50005" h="150009">
                <a:moveTo>
                  <a:pt x="21429" y="0"/>
                </a:moveTo>
                <a:lnTo>
                  <a:pt x="25221" y="0"/>
                </a:lnTo>
                <a:lnTo>
                  <a:pt x="25545" y="1587"/>
                </a:lnTo>
                <a:lnTo>
                  <a:pt x="21470" y="33631"/>
                </a:lnTo>
                <a:lnTo>
                  <a:pt x="22235" y="45242"/>
                </a:lnTo>
                <a:lnTo>
                  <a:pt x="27086" y="58796"/>
                </a:lnTo>
                <a:lnTo>
                  <a:pt x="28279" y="72733"/>
                </a:lnTo>
                <a:lnTo>
                  <a:pt x="26326" y="78098"/>
                </a:lnTo>
                <a:lnTo>
                  <a:pt x="23605" y="83129"/>
                </a:lnTo>
                <a:lnTo>
                  <a:pt x="22396" y="88011"/>
                </a:lnTo>
                <a:lnTo>
                  <a:pt x="22868" y="90424"/>
                </a:lnTo>
                <a:lnTo>
                  <a:pt x="28304" y="99592"/>
                </a:lnTo>
                <a:lnTo>
                  <a:pt x="28549" y="106126"/>
                </a:lnTo>
                <a:lnTo>
                  <a:pt x="29351" y="106469"/>
                </a:lnTo>
                <a:lnTo>
                  <a:pt x="32358" y="106851"/>
                </a:lnTo>
                <a:lnTo>
                  <a:pt x="33477" y="107746"/>
                </a:lnTo>
                <a:lnTo>
                  <a:pt x="35691" y="114210"/>
                </a:lnTo>
                <a:lnTo>
                  <a:pt x="35716" y="121147"/>
                </a:lnTo>
                <a:lnTo>
                  <a:pt x="42566" y="121436"/>
                </a:lnTo>
                <a:lnTo>
                  <a:pt x="36683" y="115292"/>
                </a:lnTo>
                <a:lnTo>
                  <a:pt x="36003" y="110802"/>
                </a:lnTo>
                <a:lnTo>
                  <a:pt x="35741" y="101325"/>
                </a:lnTo>
                <a:lnTo>
                  <a:pt x="10590" y="74886"/>
                </a:lnTo>
                <a:lnTo>
                  <a:pt x="9441" y="74530"/>
                </a:lnTo>
                <a:lnTo>
                  <a:pt x="8674" y="75087"/>
                </a:lnTo>
                <a:lnTo>
                  <a:pt x="8163" y="76251"/>
                </a:lnTo>
                <a:lnTo>
                  <a:pt x="7029" y="77028"/>
                </a:lnTo>
                <a:lnTo>
                  <a:pt x="1080" y="78377"/>
                </a:lnTo>
                <a:lnTo>
                  <a:pt x="479" y="80607"/>
                </a:lnTo>
                <a:lnTo>
                  <a:pt x="0" y="113340"/>
                </a:lnTo>
                <a:lnTo>
                  <a:pt x="2115" y="119959"/>
                </a:lnTo>
                <a:lnTo>
                  <a:pt x="4908" y="125546"/>
                </a:lnTo>
                <a:lnTo>
                  <a:pt x="7273" y="133154"/>
                </a:lnTo>
                <a:lnTo>
                  <a:pt x="11855" y="140436"/>
                </a:lnTo>
                <a:lnTo>
                  <a:pt x="13965" y="148600"/>
                </a:lnTo>
                <a:lnTo>
                  <a:pt x="14865" y="149073"/>
                </a:lnTo>
                <a:lnTo>
                  <a:pt x="25132" y="150008"/>
                </a:lnTo>
                <a:lnTo>
                  <a:pt x="26279" y="149217"/>
                </a:lnTo>
                <a:lnTo>
                  <a:pt x="27043" y="147897"/>
                </a:lnTo>
                <a:lnTo>
                  <a:pt x="28120" y="142246"/>
                </a:lnTo>
                <a:lnTo>
                  <a:pt x="28271" y="140074"/>
                </a:lnTo>
                <a:lnTo>
                  <a:pt x="29165" y="138627"/>
                </a:lnTo>
                <a:lnTo>
                  <a:pt x="30555" y="137662"/>
                </a:lnTo>
                <a:lnTo>
                  <a:pt x="32276" y="137018"/>
                </a:lnTo>
                <a:lnTo>
                  <a:pt x="33422" y="135795"/>
                </a:lnTo>
                <a:lnTo>
                  <a:pt x="34697" y="132320"/>
                </a:lnTo>
                <a:lnTo>
                  <a:pt x="35830" y="131076"/>
                </a:lnTo>
                <a:lnTo>
                  <a:pt x="39207" y="129693"/>
                </a:lnTo>
                <a:lnTo>
                  <a:pt x="41218" y="130119"/>
                </a:lnTo>
                <a:lnTo>
                  <a:pt x="50004" y="13573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53" name="SMARTInkShape-Group33"/>
          <p:cNvGrpSpPr/>
          <p:nvPr/>
        </p:nvGrpSpPr>
        <p:grpSpPr>
          <a:xfrm>
            <a:off x="4179094" y="3729038"/>
            <a:ext cx="357188" cy="462720"/>
            <a:chOff x="4179094" y="3729038"/>
            <a:chExt cx="357188" cy="462720"/>
          </a:xfrm>
        </p:grpSpPr>
        <p:sp>
          <p:nvSpPr>
            <p:cNvPr id="22551" name="SMARTInkShape-163"/>
            <p:cNvSpPr/>
            <p:nvPr/>
          </p:nvSpPr>
          <p:spPr>
            <a:xfrm>
              <a:off x="4322045" y="3729038"/>
              <a:ext cx="214237" cy="462720"/>
            </a:xfrm>
            <a:custGeom>
              <a:avLst/>
              <a:gdLst/>
              <a:ahLst/>
              <a:cxnLst/>
              <a:rect l="0" t="0" r="0" b="0"/>
              <a:pathLst>
                <a:path w="214237" h="462720">
                  <a:moveTo>
                    <a:pt x="28499" y="0"/>
                  </a:moveTo>
                  <a:lnTo>
                    <a:pt x="24707" y="0"/>
                  </a:lnTo>
                  <a:lnTo>
                    <a:pt x="23589" y="793"/>
                  </a:lnTo>
                  <a:lnTo>
                    <a:pt x="22844" y="2116"/>
                  </a:lnTo>
                  <a:lnTo>
                    <a:pt x="21649" y="9942"/>
                  </a:lnTo>
                  <a:lnTo>
                    <a:pt x="21381" y="41377"/>
                  </a:lnTo>
                  <a:lnTo>
                    <a:pt x="21363" y="67645"/>
                  </a:lnTo>
                  <a:lnTo>
                    <a:pt x="17565" y="99329"/>
                  </a:lnTo>
                  <a:lnTo>
                    <a:pt x="15702" y="124315"/>
                  </a:lnTo>
                  <a:lnTo>
                    <a:pt x="14080" y="151295"/>
                  </a:lnTo>
                  <a:lnTo>
                    <a:pt x="10713" y="179160"/>
                  </a:lnTo>
                  <a:lnTo>
                    <a:pt x="6571" y="207420"/>
                  </a:lnTo>
                  <a:lnTo>
                    <a:pt x="2878" y="235855"/>
                  </a:lnTo>
                  <a:lnTo>
                    <a:pt x="1237" y="264368"/>
                  </a:lnTo>
                  <a:lnTo>
                    <a:pt x="507" y="292915"/>
                  </a:lnTo>
                  <a:lnTo>
                    <a:pt x="183" y="319890"/>
                  </a:lnTo>
                  <a:lnTo>
                    <a:pt x="0" y="352927"/>
                  </a:lnTo>
                  <a:lnTo>
                    <a:pt x="740" y="382030"/>
                  </a:lnTo>
                  <a:lnTo>
                    <a:pt x="9870" y="417197"/>
                  </a:lnTo>
                  <a:lnTo>
                    <a:pt x="29181" y="442661"/>
                  </a:lnTo>
                  <a:lnTo>
                    <a:pt x="38327" y="450738"/>
                  </a:lnTo>
                  <a:lnTo>
                    <a:pt x="67419" y="461542"/>
                  </a:lnTo>
                  <a:lnTo>
                    <a:pt x="85804" y="462719"/>
                  </a:lnTo>
                  <a:lnTo>
                    <a:pt x="121319" y="456995"/>
                  </a:lnTo>
                  <a:lnTo>
                    <a:pt x="157020" y="445066"/>
                  </a:lnTo>
                  <a:lnTo>
                    <a:pt x="182958" y="433357"/>
                  </a:lnTo>
                  <a:lnTo>
                    <a:pt x="190545" y="426494"/>
                  </a:lnTo>
                  <a:lnTo>
                    <a:pt x="214236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52" name="SMARTInkShape-164"/>
            <p:cNvSpPr/>
            <p:nvPr/>
          </p:nvSpPr>
          <p:spPr>
            <a:xfrm>
              <a:off x="4179094" y="3907631"/>
              <a:ext cx="350045" cy="92870"/>
            </a:xfrm>
            <a:custGeom>
              <a:avLst/>
              <a:gdLst/>
              <a:ahLst/>
              <a:cxnLst/>
              <a:rect l="0" t="0" r="0" b="0"/>
              <a:pathLst>
                <a:path w="350045" h="92870">
                  <a:moveTo>
                    <a:pt x="0" y="92869"/>
                  </a:moveTo>
                  <a:lnTo>
                    <a:pt x="0" y="86718"/>
                  </a:lnTo>
                  <a:lnTo>
                    <a:pt x="3792" y="78435"/>
                  </a:lnTo>
                  <a:lnTo>
                    <a:pt x="9887" y="72431"/>
                  </a:lnTo>
                  <a:lnTo>
                    <a:pt x="44434" y="51035"/>
                  </a:lnTo>
                  <a:lnTo>
                    <a:pt x="60967" y="41492"/>
                  </a:lnTo>
                  <a:lnTo>
                    <a:pt x="91388" y="36065"/>
                  </a:lnTo>
                  <a:lnTo>
                    <a:pt x="123268" y="28173"/>
                  </a:lnTo>
                  <a:lnTo>
                    <a:pt x="150559" y="21313"/>
                  </a:lnTo>
                  <a:lnTo>
                    <a:pt x="178754" y="14252"/>
                  </a:lnTo>
                  <a:lnTo>
                    <a:pt x="207216" y="9250"/>
                  </a:lnTo>
                  <a:lnTo>
                    <a:pt x="235757" y="5651"/>
                  </a:lnTo>
                  <a:lnTo>
                    <a:pt x="264323" y="1675"/>
                  </a:lnTo>
                  <a:lnTo>
                    <a:pt x="292895" y="496"/>
                  </a:lnTo>
                  <a:lnTo>
                    <a:pt x="327201" y="98"/>
                  </a:lnTo>
                  <a:lnTo>
                    <a:pt x="3500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58" name="SMARTInkShape-Group34"/>
          <p:cNvGrpSpPr/>
          <p:nvPr/>
        </p:nvGrpSpPr>
        <p:grpSpPr>
          <a:xfrm>
            <a:off x="6179344" y="3571875"/>
            <a:ext cx="950120" cy="619601"/>
            <a:chOff x="6179344" y="3571875"/>
            <a:chExt cx="950120" cy="619601"/>
          </a:xfrm>
        </p:grpSpPr>
        <p:sp>
          <p:nvSpPr>
            <p:cNvPr id="22554" name="SMARTInkShape-165"/>
            <p:cNvSpPr/>
            <p:nvPr/>
          </p:nvSpPr>
          <p:spPr>
            <a:xfrm>
              <a:off x="6415088" y="3664744"/>
              <a:ext cx="28576" cy="492920"/>
            </a:xfrm>
            <a:custGeom>
              <a:avLst/>
              <a:gdLst/>
              <a:ahLst/>
              <a:cxnLst/>
              <a:rect l="0" t="0" r="0" b="0"/>
              <a:pathLst>
                <a:path w="28576" h="492920">
                  <a:moveTo>
                    <a:pt x="0" y="0"/>
                  </a:moveTo>
                  <a:lnTo>
                    <a:pt x="0" y="34538"/>
                  </a:lnTo>
                  <a:lnTo>
                    <a:pt x="0" y="61033"/>
                  </a:lnTo>
                  <a:lnTo>
                    <a:pt x="0" y="94019"/>
                  </a:lnTo>
                  <a:lnTo>
                    <a:pt x="793" y="117986"/>
                  </a:lnTo>
                  <a:lnTo>
                    <a:pt x="3792" y="144513"/>
                  </a:lnTo>
                  <a:lnTo>
                    <a:pt x="5654" y="172178"/>
                  </a:lnTo>
                  <a:lnTo>
                    <a:pt x="6481" y="200348"/>
                  </a:lnTo>
                  <a:lnTo>
                    <a:pt x="6849" y="228744"/>
                  </a:lnTo>
                  <a:lnTo>
                    <a:pt x="9129" y="257239"/>
                  </a:lnTo>
                  <a:lnTo>
                    <a:pt x="11995" y="284984"/>
                  </a:lnTo>
                  <a:lnTo>
                    <a:pt x="13268" y="310545"/>
                  </a:lnTo>
                  <a:lnTo>
                    <a:pt x="13834" y="335134"/>
                  </a:lnTo>
                  <a:lnTo>
                    <a:pt x="14879" y="359292"/>
                  </a:lnTo>
                  <a:lnTo>
                    <a:pt x="19137" y="394412"/>
                  </a:lnTo>
                  <a:lnTo>
                    <a:pt x="20751" y="424485"/>
                  </a:lnTo>
                  <a:lnTo>
                    <a:pt x="23413" y="454265"/>
                  </a:lnTo>
                  <a:lnTo>
                    <a:pt x="27895" y="479832"/>
                  </a:lnTo>
                  <a:lnTo>
                    <a:pt x="28575" y="492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55" name="SMARTInkShape-166"/>
            <p:cNvSpPr/>
            <p:nvPr/>
          </p:nvSpPr>
          <p:spPr>
            <a:xfrm>
              <a:off x="6179344" y="3571875"/>
              <a:ext cx="528638" cy="171451"/>
            </a:xfrm>
            <a:custGeom>
              <a:avLst/>
              <a:gdLst/>
              <a:ahLst/>
              <a:cxnLst/>
              <a:rect l="0" t="0" r="0" b="0"/>
              <a:pathLst>
                <a:path w="528638" h="171451">
                  <a:moveTo>
                    <a:pt x="0" y="171450"/>
                  </a:moveTo>
                  <a:lnTo>
                    <a:pt x="32886" y="171450"/>
                  </a:lnTo>
                  <a:lnTo>
                    <a:pt x="64862" y="165796"/>
                  </a:lnTo>
                  <a:lnTo>
                    <a:pt x="92981" y="160808"/>
                  </a:lnTo>
                  <a:lnTo>
                    <a:pt x="121918" y="154450"/>
                  </a:lnTo>
                  <a:lnTo>
                    <a:pt x="151835" y="147539"/>
                  </a:lnTo>
                  <a:lnTo>
                    <a:pt x="180807" y="140465"/>
                  </a:lnTo>
                  <a:lnTo>
                    <a:pt x="213293" y="129549"/>
                  </a:lnTo>
                  <a:lnTo>
                    <a:pt x="248053" y="120053"/>
                  </a:lnTo>
                  <a:lnTo>
                    <a:pt x="283488" y="104627"/>
                  </a:lnTo>
                  <a:lnTo>
                    <a:pt x="319123" y="88768"/>
                  </a:lnTo>
                  <a:lnTo>
                    <a:pt x="354817" y="74015"/>
                  </a:lnTo>
                  <a:lnTo>
                    <a:pt x="390528" y="59589"/>
                  </a:lnTo>
                  <a:lnTo>
                    <a:pt x="422451" y="45261"/>
                  </a:lnTo>
                  <a:lnTo>
                    <a:pt x="455811" y="30962"/>
                  </a:lnTo>
                  <a:lnTo>
                    <a:pt x="487039" y="16670"/>
                  </a:lnTo>
                  <a:lnTo>
                    <a:pt x="5286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56" name="SMARTInkShape-167"/>
            <p:cNvSpPr/>
            <p:nvPr/>
          </p:nvSpPr>
          <p:spPr>
            <a:xfrm>
              <a:off x="6893813" y="3636169"/>
              <a:ext cx="235651" cy="555307"/>
            </a:xfrm>
            <a:custGeom>
              <a:avLst/>
              <a:gdLst/>
              <a:ahLst/>
              <a:cxnLst/>
              <a:rect l="0" t="0" r="0" b="0"/>
              <a:pathLst>
                <a:path w="235651" h="555307">
                  <a:moveTo>
                    <a:pt x="14193" y="0"/>
                  </a:moveTo>
                  <a:lnTo>
                    <a:pt x="14193" y="32484"/>
                  </a:lnTo>
                  <a:lnTo>
                    <a:pt x="9283" y="64309"/>
                  </a:lnTo>
                  <a:lnTo>
                    <a:pt x="6918" y="91991"/>
                  </a:lnTo>
                  <a:lnTo>
                    <a:pt x="2337" y="125770"/>
                  </a:lnTo>
                  <a:lnTo>
                    <a:pt x="986" y="151941"/>
                  </a:lnTo>
                  <a:lnTo>
                    <a:pt x="386" y="177331"/>
                  </a:lnTo>
                  <a:lnTo>
                    <a:pt x="119" y="203432"/>
                  </a:lnTo>
                  <a:lnTo>
                    <a:pt x="0" y="233554"/>
                  </a:lnTo>
                  <a:lnTo>
                    <a:pt x="2065" y="263345"/>
                  </a:lnTo>
                  <a:lnTo>
                    <a:pt x="4834" y="292461"/>
                  </a:lnTo>
                  <a:lnTo>
                    <a:pt x="6065" y="321276"/>
                  </a:lnTo>
                  <a:lnTo>
                    <a:pt x="6612" y="349958"/>
                  </a:lnTo>
                  <a:lnTo>
                    <a:pt x="6856" y="377787"/>
                  </a:lnTo>
                  <a:lnTo>
                    <a:pt x="6963" y="403384"/>
                  </a:lnTo>
                  <a:lnTo>
                    <a:pt x="9128" y="427990"/>
                  </a:lnTo>
                  <a:lnTo>
                    <a:pt x="14809" y="462039"/>
                  </a:lnTo>
                  <a:lnTo>
                    <a:pt x="21519" y="492236"/>
                  </a:lnTo>
                  <a:lnTo>
                    <a:pt x="30898" y="523299"/>
                  </a:lnTo>
                  <a:lnTo>
                    <a:pt x="38017" y="539668"/>
                  </a:lnTo>
                  <a:lnTo>
                    <a:pt x="44890" y="547562"/>
                  </a:lnTo>
                  <a:lnTo>
                    <a:pt x="48945" y="550779"/>
                  </a:lnTo>
                  <a:lnTo>
                    <a:pt x="73614" y="555306"/>
                  </a:lnTo>
                  <a:lnTo>
                    <a:pt x="94683" y="552855"/>
                  </a:lnTo>
                  <a:lnTo>
                    <a:pt x="120932" y="544122"/>
                  </a:lnTo>
                  <a:lnTo>
                    <a:pt x="150967" y="523405"/>
                  </a:lnTo>
                  <a:lnTo>
                    <a:pt x="180127" y="500001"/>
                  </a:lnTo>
                  <a:lnTo>
                    <a:pt x="211188" y="473415"/>
                  </a:lnTo>
                  <a:lnTo>
                    <a:pt x="235650" y="4500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57" name="SMARTInkShape-168"/>
            <p:cNvSpPr/>
            <p:nvPr/>
          </p:nvSpPr>
          <p:spPr>
            <a:xfrm>
              <a:off x="6800850" y="3914775"/>
              <a:ext cx="228601" cy="121445"/>
            </a:xfrm>
            <a:custGeom>
              <a:avLst/>
              <a:gdLst/>
              <a:ahLst/>
              <a:cxnLst/>
              <a:rect l="0" t="0" r="0" b="0"/>
              <a:pathLst>
                <a:path w="228601" h="121445">
                  <a:moveTo>
                    <a:pt x="0" y="121444"/>
                  </a:moveTo>
                  <a:lnTo>
                    <a:pt x="3793" y="121444"/>
                  </a:lnTo>
                  <a:lnTo>
                    <a:pt x="7771" y="119327"/>
                  </a:lnTo>
                  <a:lnTo>
                    <a:pt x="39991" y="96608"/>
                  </a:lnTo>
                  <a:lnTo>
                    <a:pt x="70635" y="76262"/>
                  </a:lnTo>
                  <a:lnTo>
                    <a:pt x="96865" y="58580"/>
                  </a:lnTo>
                  <a:lnTo>
                    <a:pt x="127655" y="43286"/>
                  </a:lnTo>
                  <a:lnTo>
                    <a:pt x="159003" y="28701"/>
                  </a:lnTo>
                  <a:lnTo>
                    <a:pt x="189193" y="1644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36" name="SMARTInkShape-Group35"/>
          <p:cNvGrpSpPr/>
          <p:nvPr/>
        </p:nvGrpSpPr>
        <p:grpSpPr>
          <a:xfrm>
            <a:off x="3664744" y="4907756"/>
            <a:ext cx="957263" cy="656144"/>
            <a:chOff x="3664744" y="4907756"/>
            <a:chExt cx="957263" cy="656144"/>
          </a:xfrm>
        </p:grpSpPr>
        <p:sp>
          <p:nvSpPr>
            <p:cNvPr id="22559" name="SMARTInkShape-169"/>
            <p:cNvSpPr/>
            <p:nvPr/>
          </p:nvSpPr>
          <p:spPr>
            <a:xfrm>
              <a:off x="3950494" y="4972050"/>
              <a:ext cx="71438" cy="550070"/>
            </a:xfrm>
            <a:custGeom>
              <a:avLst/>
              <a:gdLst/>
              <a:ahLst/>
              <a:cxnLst/>
              <a:rect l="0" t="0" r="0" b="0"/>
              <a:pathLst>
                <a:path w="71438" h="550070">
                  <a:moveTo>
                    <a:pt x="7144" y="7144"/>
                  </a:moveTo>
                  <a:lnTo>
                    <a:pt x="14200" y="7144"/>
                  </a:lnTo>
                  <a:lnTo>
                    <a:pt x="8129" y="7144"/>
                  </a:lnTo>
                  <a:lnTo>
                    <a:pt x="13381" y="7144"/>
                  </a:lnTo>
                  <a:lnTo>
                    <a:pt x="13885" y="5027"/>
                  </a:lnTo>
                  <a:lnTo>
                    <a:pt x="14287" y="0"/>
                  </a:lnTo>
                  <a:lnTo>
                    <a:pt x="14287" y="6151"/>
                  </a:lnTo>
                  <a:lnTo>
                    <a:pt x="13494" y="6482"/>
                  </a:lnTo>
                  <a:lnTo>
                    <a:pt x="10495" y="6850"/>
                  </a:lnTo>
                  <a:lnTo>
                    <a:pt x="9378" y="6154"/>
                  </a:lnTo>
                  <a:lnTo>
                    <a:pt x="8633" y="4896"/>
                  </a:lnTo>
                  <a:lnTo>
                    <a:pt x="8136" y="3264"/>
                  </a:lnTo>
                  <a:lnTo>
                    <a:pt x="7012" y="2176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10642"/>
                  </a:lnTo>
                  <a:lnTo>
                    <a:pt x="2116" y="14784"/>
                  </a:lnTo>
                  <a:lnTo>
                    <a:pt x="4909" y="19271"/>
                  </a:lnTo>
                  <a:lnTo>
                    <a:pt x="6702" y="28618"/>
                  </a:lnTo>
                  <a:lnTo>
                    <a:pt x="7920" y="59811"/>
                  </a:lnTo>
                  <a:lnTo>
                    <a:pt x="13624" y="93040"/>
                  </a:lnTo>
                  <a:lnTo>
                    <a:pt x="19139" y="128540"/>
                  </a:lnTo>
                  <a:lnTo>
                    <a:pt x="24921" y="158254"/>
                  </a:lnTo>
                  <a:lnTo>
                    <a:pt x="28647" y="190863"/>
                  </a:lnTo>
                  <a:lnTo>
                    <a:pt x="36203" y="223174"/>
                  </a:lnTo>
                  <a:lnTo>
                    <a:pt x="40889" y="250540"/>
                  </a:lnTo>
                  <a:lnTo>
                    <a:pt x="44394" y="278757"/>
                  </a:lnTo>
                  <a:lnTo>
                    <a:pt x="48343" y="307226"/>
                  </a:lnTo>
                  <a:lnTo>
                    <a:pt x="49513" y="335769"/>
                  </a:lnTo>
                  <a:lnTo>
                    <a:pt x="51977" y="364335"/>
                  </a:lnTo>
                  <a:lnTo>
                    <a:pt x="56128" y="398640"/>
                  </a:lnTo>
                  <a:lnTo>
                    <a:pt x="57742" y="433256"/>
                  </a:lnTo>
                  <a:lnTo>
                    <a:pt x="62764" y="465964"/>
                  </a:lnTo>
                  <a:lnTo>
                    <a:pt x="64092" y="501569"/>
                  </a:lnTo>
                  <a:lnTo>
                    <a:pt x="64267" y="528395"/>
                  </a:lnTo>
                  <a:lnTo>
                    <a:pt x="66398" y="534615"/>
                  </a:lnTo>
                  <a:lnTo>
                    <a:pt x="69198" y="540025"/>
                  </a:lnTo>
                  <a:lnTo>
                    <a:pt x="71437" y="5500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32" name="SMARTInkShape-170"/>
            <p:cNvSpPr/>
            <p:nvPr/>
          </p:nvSpPr>
          <p:spPr>
            <a:xfrm>
              <a:off x="3664744" y="4907756"/>
              <a:ext cx="500063" cy="114301"/>
            </a:xfrm>
            <a:custGeom>
              <a:avLst/>
              <a:gdLst/>
              <a:ahLst/>
              <a:cxnLst/>
              <a:rect l="0" t="0" r="0" b="0"/>
              <a:pathLst>
                <a:path w="500063" h="114301">
                  <a:moveTo>
                    <a:pt x="0" y="114300"/>
                  </a:moveTo>
                  <a:lnTo>
                    <a:pt x="3792" y="114300"/>
                  </a:lnTo>
                  <a:lnTo>
                    <a:pt x="7771" y="112183"/>
                  </a:lnTo>
                  <a:lnTo>
                    <a:pt x="21491" y="103658"/>
                  </a:lnTo>
                  <a:lnTo>
                    <a:pt x="53990" y="90389"/>
                  </a:lnTo>
                  <a:lnTo>
                    <a:pt x="80162" y="81737"/>
                  </a:lnTo>
                  <a:lnTo>
                    <a:pt x="115082" y="77088"/>
                  </a:lnTo>
                  <a:lnTo>
                    <a:pt x="143107" y="70995"/>
                  </a:lnTo>
                  <a:lnTo>
                    <a:pt x="173635" y="64163"/>
                  </a:lnTo>
                  <a:lnTo>
                    <a:pt x="207816" y="57111"/>
                  </a:lnTo>
                  <a:lnTo>
                    <a:pt x="240963" y="49995"/>
                  </a:lnTo>
                  <a:lnTo>
                    <a:pt x="273009" y="40743"/>
                  </a:lnTo>
                  <a:lnTo>
                    <a:pt x="307639" y="30064"/>
                  </a:lnTo>
                  <a:lnTo>
                    <a:pt x="340919" y="23989"/>
                  </a:lnTo>
                  <a:lnTo>
                    <a:pt x="373005" y="20073"/>
                  </a:lnTo>
                  <a:lnTo>
                    <a:pt x="405530" y="13885"/>
                  </a:lnTo>
                  <a:lnTo>
                    <a:pt x="435276" y="9141"/>
                  </a:lnTo>
                  <a:lnTo>
                    <a:pt x="469979" y="3746"/>
                  </a:lnTo>
                  <a:lnTo>
                    <a:pt x="5000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33" name="SMARTInkShape-171"/>
            <p:cNvSpPr/>
            <p:nvPr/>
          </p:nvSpPr>
          <p:spPr>
            <a:xfrm>
              <a:off x="4336550" y="4979194"/>
              <a:ext cx="214020" cy="584706"/>
            </a:xfrm>
            <a:custGeom>
              <a:avLst/>
              <a:gdLst/>
              <a:ahLst/>
              <a:cxnLst/>
              <a:rect l="0" t="0" r="0" b="0"/>
              <a:pathLst>
                <a:path w="214020" h="584706">
                  <a:moveTo>
                    <a:pt x="6850" y="0"/>
                  </a:moveTo>
                  <a:lnTo>
                    <a:pt x="3058" y="3792"/>
                  </a:lnTo>
                  <a:lnTo>
                    <a:pt x="1196" y="7771"/>
                  </a:lnTo>
                  <a:lnTo>
                    <a:pt x="0" y="20585"/>
                  </a:lnTo>
                  <a:lnTo>
                    <a:pt x="3586" y="52754"/>
                  </a:lnTo>
                  <a:lnTo>
                    <a:pt x="5399" y="77686"/>
                  </a:lnTo>
                  <a:lnTo>
                    <a:pt x="6999" y="102790"/>
                  </a:lnTo>
                  <a:lnTo>
                    <a:pt x="10356" y="129821"/>
                  </a:lnTo>
                  <a:lnTo>
                    <a:pt x="12377" y="157710"/>
                  </a:lnTo>
                  <a:lnTo>
                    <a:pt x="14069" y="185981"/>
                  </a:lnTo>
                  <a:lnTo>
                    <a:pt x="17467" y="214420"/>
                  </a:lnTo>
                  <a:lnTo>
                    <a:pt x="19506" y="242935"/>
                  </a:lnTo>
                  <a:lnTo>
                    <a:pt x="20413" y="272277"/>
                  </a:lnTo>
                  <a:lnTo>
                    <a:pt x="20815" y="303839"/>
                  </a:lnTo>
                  <a:lnTo>
                    <a:pt x="23111" y="332154"/>
                  </a:lnTo>
                  <a:lnTo>
                    <a:pt x="26777" y="358762"/>
                  </a:lnTo>
                  <a:lnTo>
                    <a:pt x="31052" y="386462"/>
                  </a:lnTo>
                  <a:lnTo>
                    <a:pt x="35598" y="412532"/>
                  </a:lnTo>
                  <a:lnTo>
                    <a:pt x="42620" y="447404"/>
                  </a:lnTo>
                  <a:lnTo>
                    <a:pt x="49728" y="477846"/>
                  </a:lnTo>
                  <a:lnTo>
                    <a:pt x="59241" y="512784"/>
                  </a:lnTo>
                  <a:lnTo>
                    <a:pt x="69557" y="541822"/>
                  </a:lnTo>
                  <a:lnTo>
                    <a:pt x="86820" y="564868"/>
                  </a:lnTo>
                  <a:lnTo>
                    <a:pt x="111956" y="580861"/>
                  </a:lnTo>
                  <a:lnTo>
                    <a:pt x="122218" y="584328"/>
                  </a:lnTo>
                  <a:lnTo>
                    <a:pt x="144997" y="584705"/>
                  </a:lnTo>
                  <a:lnTo>
                    <a:pt x="177131" y="577959"/>
                  </a:lnTo>
                  <a:lnTo>
                    <a:pt x="195152" y="571297"/>
                  </a:lnTo>
                  <a:lnTo>
                    <a:pt x="205518" y="566412"/>
                  </a:lnTo>
                  <a:lnTo>
                    <a:pt x="214019" y="5643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35" name="SMARTInkShape-172"/>
            <p:cNvSpPr/>
            <p:nvPr/>
          </p:nvSpPr>
          <p:spPr>
            <a:xfrm>
              <a:off x="4200525" y="5286803"/>
              <a:ext cx="421482" cy="99586"/>
            </a:xfrm>
            <a:custGeom>
              <a:avLst/>
              <a:gdLst/>
              <a:ahLst/>
              <a:cxnLst/>
              <a:rect l="0" t="0" r="0" b="0"/>
              <a:pathLst>
                <a:path w="421482" h="99586">
                  <a:moveTo>
                    <a:pt x="0" y="99585"/>
                  </a:moveTo>
                  <a:lnTo>
                    <a:pt x="0" y="95792"/>
                  </a:lnTo>
                  <a:lnTo>
                    <a:pt x="794" y="94675"/>
                  </a:lnTo>
                  <a:lnTo>
                    <a:pt x="2117" y="93930"/>
                  </a:lnTo>
                  <a:lnTo>
                    <a:pt x="3792" y="93434"/>
                  </a:lnTo>
                  <a:lnTo>
                    <a:pt x="4909" y="92309"/>
                  </a:lnTo>
                  <a:lnTo>
                    <a:pt x="6151" y="88943"/>
                  </a:lnTo>
                  <a:lnTo>
                    <a:pt x="8069" y="87727"/>
                  </a:lnTo>
                  <a:lnTo>
                    <a:pt x="40703" y="75449"/>
                  </a:lnTo>
                  <a:lnTo>
                    <a:pt x="74211" y="58169"/>
                  </a:lnTo>
                  <a:lnTo>
                    <a:pt x="106293" y="43690"/>
                  </a:lnTo>
                  <a:lnTo>
                    <a:pt x="135917" y="30195"/>
                  </a:lnTo>
                  <a:lnTo>
                    <a:pt x="166037" y="19934"/>
                  </a:lnTo>
                  <a:lnTo>
                    <a:pt x="198862" y="11867"/>
                  </a:lnTo>
                  <a:lnTo>
                    <a:pt x="229931" y="4450"/>
                  </a:lnTo>
                  <a:lnTo>
                    <a:pt x="259245" y="1017"/>
                  </a:lnTo>
                  <a:lnTo>
                    <a:pt x="291832" y="0"/>
                  </a:lnTo>
                  <a:lnTo>
                    <a:pt x="322830" y="3491"/>
                  </a:lnTo>
                  <a:lnTo>
                    <a:pt x="352123" y="17137"/>
                  </a:lnTo>
                  <a:lnTo>
                    <a:pt x="384762" y="26766"/>
                  </a:lnTo>
                  <a:lnTo>
                    <a:pt x="421481" y="424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41" name="SMARTInkShape-Group36"/>
          <p:cNvGrpSpPr/>
          <p:nvPr/>
        </p:nvGrpSpPr>
        <p:grpSpPr>
          <a:xfrm>
            <a:off x="6129338" y="4986338"/>
            <a:ext cx="585788" cy="671513"/>
            <a:chOff x="6129338" y="4986338"/>
            <a:chExt cx="585788" cy="671513"/>
          </a:xfrm>
        </p:grpSpPr>
        <p:sp>
          <p:nvSpPr>
            <p:cNvPr id="69637" name="SMARTInkShape-173"/>
            <p:cNvSpPr/>
            <p:nvPr/>
          </p:nvSpPr>
          <p:spPr>
            <a:xfrm>
              <a:off x="6336506" y="5222081"/>
              <a:ext cx="64295" cy="435770"/>
            </a:xfrm>
            <a:custGeom>
              <a:avLst/>
              <a:gdLst/>
              <a:ahLst/>
              <a:cxnLst/>
              <a:rect l="0" t="0" r="0" b="0"/>
              <a:pathLst>
                <a:path w="64295" h="435770">
                  <a:moveTo>
                    <a:pt x="0" y="0"/>
                  </a:moveTo>
                  <a:lnTo>
                    <a:pt x="2117" y="27546"/>
                  </a:lnTo>
                  <a:lnTo>
                    <a:pt x="6151" y="58887"/>
                  </a:lnTo>
                  <a:lnTo>
                    <a:pt x="10642" y="94265"/>
                  </a:lnTo>
                  <a:lnTo>
                    <a:pt x="14784" y="124182"/>
                  </a:lnTo>
                  <a:lnTo>
                    <a:pt x="19271" y="155998"/>
                  </a:lnTo>
                  <a:lnTo>
                    <a:pt x="23911" y="188660"/>
                  </a:lnTo>
                  <a:lnTo>
                    <a:pt x="28619" y="221697"/>
                  </a:lnTo>
                  <a:lnTo>
                    <a:pt x="33357" y="254107"/>
                  </a:lnTo>
                  <a:lnTo>
                    <a:pt x="38109" y="284386"/>
                  </a:lnTo>
                  <a:lnTo>
                    <a:pt x="42867" y="313719"/>
                  </a:lnTo>
                  <a:lnTo>
                    <a:pt x="47627" y="341837"/>
                  </a:lnTo>
                  <a:lnTo>
                    <a:pt x="52389" y="367563"/>
                  </a:lnTo>
                  <a:lnTo>
                    <a:pt x="55739" y="400566"/>
                  </a:lnTo>
                  <a:lnTo>
                    <a:pt x="64294" y="4357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38" name="SMARTInkShape-174"/>
            <p:cNvSpPr/>
            <p:nvPr/>
          </p:nvSpPr>
          <p:spPr>
            <a:xfrm>
              <a:off x="6129338" y="4986338"/>
              <a:ext cx="335757" cy="235744"/>
            </a:xfrm>
            <a:custGeom>
              <a:avLst/>
              <a:gdLst/>
              <a:ahLst/>
              <a:cxnLst/>
              <a:rect l="0" t="0" r="0" b="0"/>
              <a:pathLst>
                <a:path w="335757" h="235744">
                  <a:moveTo>
                    <a:pt x="0" y="235743"/>
                  </a:moveTo>
                  <a:lnTo>
                    <a:pt x="0" y="231951"/>
                  </a:lnTo>
                  <a:lnTo>
                    <a:pt x="10641" y="201252"/>
                  </a:lnTo>
                  <a:lnTo>
                    <a:pt x="25767" y="178218"/>
                  </a:lnTo>
                  <a:lnTo>
                    <a:pt x="57720" y="148871"/>
                  </a:lnTo>
                  <a:lnTo>
                    <a:pt x="90747" y="126920"/>
                  </a:lnTo>
                  <a:lnTo>
                    <a:pt x="125258" y="107297"/>
                  </a:lnTo>
                  <a:lnTo>
                    <a:pt x="156175" y="92910"/>
                  </a:lnTo>
                  <a:lnTo>
                    <a:pt x="185445" y="78593"/>
                  </a:lnTo>
                  <a:lnTo>
                    <a:pt x="216342" y="62180"/>
                  </a:lnTo>
                  <a:lnTo>
                    <a:pt x="248516" y="44353"/>
                  </a:lnTo>
                  <a:lnTo>
                    <a:pt x="284039" y="24107"/>
                  </a:lnTo>
                  <a:lnTo>
                    <a:pt x="319127" y="7809"/>
                  </a:lnTo>
                  <a:lnTo>
                    <a:pt x="3357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39" name="SMARTInkShape-175"/>
            <p:cNvSpPr/>
            <p:nvPr/>
          </p:nvSpPr>
          <p:spPr>
            <a:xfrm>
              <a:off x="6565435" y="5050631"/>
              <a:ext cx="149691" cy="421238"/>
            </a:xfrm>
            <a:custGeom>
              <a:avLst/>
              <a:gdLst/>
              <a:ahLst/>
              <a:cxnLst/>
              <a:rect l="0" t="0" r="0" b="0"/>
              <a:pathLst>
                <a:path w="149691" h="421238">
                  <a:moveTo>
                    <a:pt x="42534" y="0"/>
                  </a:moveTo>
                  <a:lnTo>
                    <a:pt x="38741" y="0"/>
                  </a:lnTo>
                  <a:lnTo>
                    <a:pt x="28798" y="3792"/>
                  </a:lnTo>
                  <a:lnTo>
                    <a:pt x="26233" y="5703"/>
                  </a:lnTo>
                  <a:lnTo>
                    <a:pt x="15850" y="20721"/>
                  </a:lnTo>
                  <a:lnTo>
                    <a:pt x="11360" y="31434"/>
                  </a:lnTo>
                  <a:lnTo>
                    <a:pt x="8161" y="58439"/>
                  </a:lnTo>
                  <a:lnTo>
                    <a:pt x="3421" y="91575"/>
                  </a:lnTo>
                  <a:lnTo>
                    <a:pt x="1338" y="119017"/>
                  </a:lnTo>
                  <a:lnTo>
                    <a:pt x="412" y="149734"/>
                  </a:lnTo>
                  <a:lnTo>
                    <a:pt x="0" y="181907"/>
                  </a:lnTo>
                  <a:lnTo>
                    <a:pt x="1934" y="214727"/>
                  </a:lnTo>
                  <a:lnTo>
                    <a:pt x="5440" y="247040"/>
                  </a:lnTo>
                  <a:lnTo>
                    <a:pt x="9644" y="277277"/>
                  </a:lnTo>
                  <a:lnTo>
                    <a:pt x="12041" y="304474"/>
                  </a:lnTo>
                  <a:lnTo>
                    <a:pt x="17624" y="339981"/>
                  </a:lnTo>
                  <a:lnTo>
                    <a:pt x="29941" y="372839"/>
                  </a:lnTo>
                  <a:lnTo>
                    <a:pt x="40811" y="394616"/>
                  </a:lnTo>
                  <a:lnTo>
                    <a:pt x="58192" y="415219"/>
                  </a:lnTo>
                  <a:lnTo>
                    <a:pt x="67749" y="418699"/>
                  </a:lnTo>
                  <a:lnTo>
                    <a:pt x="99389" y="421237"/>
                  </a:lnTo>
                  <a:lnTo>
                    <a:pt x="108284" y="420579"/>
                  </a:lnTo>
                  <a:lnTo>
                    <a:pt x="114884" y="417641"/>
                  </a:lnTo>
                  <a:lnTo>
                    <a:pt x="123061" y="411524"/>
                  </a:lnTo>
                  <a:lnTo>
                    <a:pt x="144916" y="379872"/>
                  </a:lnTo>
                  <a:lnTo>
                    <a:pt x="149690" y="3643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40" name="SMARTInkShape-176"/>
            <p:cNvSpPr/>
            <p:nvPr/>
          </p:nvSpPr>
          <p:spPr>
            <a:xfrm>
              <a:off x="6493963" y="5272088"/>
              <a:ext cx="128294" cy="50007"/>
            </a:xfrm>
            <a:custGeom>
              <a:avLst/>
              <a:gdLst/>
              <a:ahLst/>
              <a:cxnLst/>
              <a:rect l="0" t="0" r="0" b="0"/>
              <a:pathLst>
                <a:path w="128294" h="50007">
                  <a:moveTo>
                    <a:pt x="6850" y="50006"/>
                  </a:moveTo>
                  <a:lnTo>
                    <a:pt x="699" y="50006"/>
                  </a:lnTo>
                  <a:lnTo>
                    <a:pt x="368" y="49212"/>
                  </a:lnTo>
                  <a:lnTo>
                    <a:pt x="0" y="46214"/>
                  </a:lnTo>
                  <a:lnTo>
                    <a:pt x="1953" y="42235"/>
                  </a:lnTo>
                  <a:lnTo>
                    <a:pt x="3585" y="40063"/>
                  </a:lnTo>
                  <a:lnTo>
                    <a:pt x="35387" y="22865"/>
                  </a:lnTo>
                  <a:lnTo>
                    <a:pt x="67784" y="12189"/>
                  </a:lnTo>
                  <a:lnTo>
                    <a:pt x="102957" y="4846"/>
                  </a:lnTo>
                  <a:lnTo>
                    <a:pt x="12829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52" name="SMARTInkShape-Group37"/>
          <p:cNvGrpSpPr/>
          <p:nvPr/>
        </p:nvGrpSpPr>
        <p:grpSpPr>
          <a:xfrm>
            <a:off x="8036719" y="2457450"/>
            <a:ext cx="678657" cy="600076"/>
            <a:chOff x="8036719" y="2457450"/>
            <a:chExt cx="678657" cy="600076"/>
          </a:xfrm>
        </p:grpSpPr>
        <p:sp>
          <p:nvSpPr>
            <p:cNvPr id="69642" name="SMARTInkShape-177"/>
            <p:cNvSpPr/>
            <p:nvPr/>
          </p:nvSpPr>
          <p:spPr>
            <a:xfrm>
              <a:off x="8036719" y="2493169"/>
              <a:ext cx="35720" cy="221457"/>
            </a:xfrm>
            <a:custGeom>
              <a:avLst/>
              <a:gdLst/>
              <a:ahLst/>
              <a:cxnLst/>
              <a:rect l="0" t="0" r="0" b="0"/>
              <a:pathLst>
                <a:path w="35720" h="221457">
                  <a:moveTo>
                    <a:pt x="35719" y="0"/>
                  </a:moveTo>
                  <a:lnTo>
                    <a:pt x="35719" y="7585"/>
                  </a:lnTo>
                  <a:lnTo>
                    <a:pt x="20197" y="42600"/>
                  </a:lnTo>
                  <a:lnTo>
                    <a:pt x="11662" y="75178"/>
                  </a:lnTo>
                  <a:lnTo>
                    <a:pt x="4690" y="102796"/>
                  </a:lnTo>
                  <a:lnTo>
                    <a:pt x="1389" y="131088"/>
                  </a:lnTo>
                  <a:lnTo>
                    <a:pt x="274" y="163389"/>
                  </a:lnTo>
                  <a:lnTo>
                    <a:pt x="54" y="194817"/>
                  </a:lnTo>
                  <a:lnTo>
                    <a:pt x="0" y="221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43" name="SMARTInkShape-178"/>
            <p:cNvSpPr/>
            <p:nvPr/>
          </p:nvSpPr>
          <p:spPr>
            <a:xfrm>
              <a:off x="8122444" y="2528888"/>
              <a:ext cx="74579" cy="167178"/>
            </a:xfrm>
            <a:custGeom>
              <a:avLst/>
              <a:gdLst/>
              <a:ahLst/>
              <a:cxnLst/>
              <a:rect l="0" t="0" r="0" b="0"/>
              <a:pathLst>
                <a:path w="74579" h="167178">
                  <a:moveTo>
                    <a:pt x="14287" y="0"/>
                  </a:moveTo>
                  <a:lnTo>
                    <a:pt x="14287" y="9942"/>
                  </a:lnTo>
                  <a:lnTo>
                    <a:pt x="12170" y="14473"/>
                  </a:lnTo>
                  <a:lnTo>
                    <a:pt x="10494" y="16792"/>
                  </a:lnTo>
                  <a:lnTo>
                    <a:pt x="8136" y="27641"/>
                  </a:lnTo>
                  <a:lnTo>
                    <a:pt x="7340" y="56142"/>
                  </a:lnTo>
                  <a:lnTo>
                    <a:pt x="7182" y="85525"/>
                  </a:lnTo>
                  <a:lnTo>
                    <a:pt x="7942" y="120623"/>
                  </a:lnTo>
                  <a:lnTo>
                    <a:pt x="10938" y="131927"/>
                  </a:lnTo>
                  <a:lnTo>
                    <a:pt x="24239" y="151325"/>
                  </a:lnTo>
                  <a:lnTo>
                    <a:pt x="37842" y="166232"/>
                  </a:lnTo>
                  <a:lnTo>
                    <a:pt x="41103" y="167177"/>
                  </a:lnTo>
                  <a:lnTo>
                    <a:pt x="48960" y="166111"/>
                  </a:lnTo>
                  <a:lnTo>
                    <a:pt x="51690" y="164716"/>
                  </a:lnTo>
                  <a:lnTo>
                    <a:pt x="53510" y="162991"/>
                  </a:lnTo>
                  <a:lnTo>
                    <a:pt x="54724" y="161048"/>
                  </a:lnTo>
                  <a:lnTo>
                    <a:pt x="66489" y="151433"/>
                  </a:lnTo>
                  <a:lnTo>
                    <a:pt x="74578" y="126735"/>
                  </a:lnTo>
                  <a:lnTo>
                    <a:pt x="73602" y="102815"/>
                  </a:lnTo>
                  <a:lnTo>
                    <a:pt x="61684" y="67339"/>
                  </a:lnTo>
                  <a:lnTo>
                    <a:pt x="54932" y="59561"/>
                  </a:lnTo>
                  <a:lnTo>
                    <a:pt x="47433" y="54253"/>
                  </a:lnTo>
                  <a:lnTo>
                    <a:pt x="25445" y="45469"/>
                  </a:lnTo>
                  <a:lnTo>
                    <a:pt x="0" y="428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44" name="SMARTInkShape-179"/>
            <p:cNvSpPr/>
            <p:nvPr/>
          </p:nvSpPr>
          <p:spPr>
            <a:xfrm>
              <a:off x="8229600" y="2550319"/>
              <a:ext cx="64194" cy="141218"/>
            </a:xfrm>
            <a:custGeom>
              <a:avLst/>
              <a:gdLst/>
              <a:ahLst/>
              <a:cxnLst/>
              <a:rect l="0" t="0" r="0" b="0"/>
              <a:pathLst>
                <a:path w="64194" h="141218">
                  <a:moveTo>
                    <a:pt x="21431" y="0"/>
                  </a:moveTo>
                  <a:lnTo>
                    <a:pt x="21431" y="3792"/>
                  </a:lnTo>
                  <a:lnTo>
                    <a:pt x="10789" y="34491"/>
                  </a:lnTo>
                  <a:lnTo>
                    <a:pt x="7624" y="65073"/>
                  </a:lnTo>
                  <a:lnTo>
                    <a:pt x="7207" y="100115"/>
                  </a:lnTo>
                  <a:lnTo>
                    <a:pt x="7956" y="119886"/>
                  </a:lnTo>
                  <a:lnTo>
                    <a:pt x="10945" y="128160"/>
                  </a:lnTo>
                  <a:lnTo>
                    <a:pt x="17090" y="137280"/>
                  </a:lnTo>
                  <a:lnTo>
                    <a:pt x="23735" y="140388"/>
                  </a:lnTo>
                  <a:lnTo>
                    <a:pt x="27730" y="141217"/>
                  </a:lnTo>
                  <a:lnTo>
                    <a:pt x="36402" y="140021"/>
                  </a:lnTo>
                  <a:lnTo>
                    <a:pt x="44754" y="136844"/>
                  </a:lnTo>
                  <a:lnTo>
                    <a:pt x="51111" y="132786"/>
                  </a:lnTo>
                  <a:lnTo>
                    <a:pt x="54466" y="124103"/>
                  </a:lnTo>
                  <a:lnTo>
                    <a:pt x="62569" y="93102"/>
                  </a:lnTo>
                  <a:lnTo>
                    <a:pt x="64143" y="58660"/>
                  </a:lnTo>
                  <a:lnTo>
                    <a:pt x="64193" y="53394"/>
                  </a:lnTo>
                  <a:lnTo>
                    <a:pt x="57899" y="41193"/>
                  </a:lnTo>
                  <a:lnTo>
                    <a:pt x="43084" y="25170"/>
                  </a:lnTo>
                  <a:lnTo>
                    <a:pt x="22078" y="9588"/>
                  </a:lnTo>
                  <a:lnTo>
                    <a:pt x="12362" y="7868"/>
                  </a:lnTo>
                  <a:lnTo>
                    <a:pt x="0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45" name="SMARTInkShape-180"/>
            <p:cNvSpPr/>
            <p:nvPr/>
          </p:nvSpPr>
          <p:spPr>
            <a:xfrm>
              <a:off x="8336756" y="2500313"/>
              <a:ext cx="14289" cy="1"/>
            </a:xfrm>
            <a:custGeom>
              <a:avLst/>
              <a:gdLst/>
              <a:ahLst/>
              <a:cxnLst/>
              <a:rect l="0" t="0" r="0" b="0"/>
              <a:pathLst>
                <a:path w="14289" h="1">
                  <a:moveTo>
                    <a:pt x="1428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46" name="SMARTInkShape-181"/>
            <p:cNvSpPr/>
            <p:nvPr/>
          </p:nvSpPr>
          <p:spPr>
            <a:xfrm>
              <a:off x="8358188" y="2457450"/>
              <a:ext cx="164307" cy="278607"/>
            </a:xfrm>
            <a:custGeom>
              <a:avLst/>
              <a:gdLst/>
              <a:ahLst/>
              <a:cxnLst/>
              <a:rect l="0" t="0" r="0" b="0"/>
              <a:pathLst>
                <a:path w="164307" h="278607">
                  <a:moveTo>
                    <a:pt x="164306" y="0"/>
                  </a:moveTo>
                  <a:lnTo>
                    <a:pt x="164306" y="16793"/>
                  </a:lnTo>
                  <a:lnTo>
                    <a:pt x="160513" y="27642"/>
                  </a:lnTo>
                  <a:lnTo>
                    <a:pt x="144178" y="60084"/>
                  </a:lnTo>
                  <a:lnTo>
                    <a:pt x="131884" y="86594"/>
                  </a:lnTo>
                  <a:lnTo>
                    <a:pt x="115276" y="114558"/>
                  </a:lnTo>
                  <a:lnTo>
                    <a:pt x="98185" y="142951"/>
                  </a:lnTo>
                  <a:lnTo>
                    <a:pt x="80156" y="171473"/>
                  </a:lnTo>
                  <a:lnTo>
                    <a:pt x="56050" y="205762"/>
                  </a:lnTo>
                  <a:lnTo>
                    <a:pt x="34060" y="235466"/>
                  </a:lnTo>
                  <a:lnTo>
                    <a:pt x="7813" y="270192"/>
                  </a:lnTo>
                  <a:lnTo>
                    <a:pt x="0" y="278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47" name="SMARTInkShape-182"/>
            <p:cNvSpPr/>
            <p:nvPr/>
          </p:nvSpPr>
          <p:spPr>
            <a:xfrm>
              <a:off x="8529638" y="2664619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714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48" name="SMARTInkShape-183"/>
            <p:cNvSpPr/>
            <p:nvPr/>
          </p:nvSpPr>
          <p:spPr>
            <a:xfrm>
              <a:off x="8379619" y="2843213"/>
              <a:ext cx="14288" cy="214313"/>
            </a:xfrm>
            <a:custGeom>
              <a:avLst/>
              <a:gdLst/>
              <a:ahLst/>
              <a:cxnLst/>
              <a:rect l="0" t="0" r="0" b="0"/>
              <a:pathLst>
                <a:path w="14288" h="214313">
                  <a:moveTo>
                    <a:pt x="0" y="0"/>
                  </a:moveTo>
                  <a:lnTo>
                    <a:pt x="0" y="16792"/>
                  </a:lnTo>
                  <a:lnTo>
                    <a:pt x="7275" y="47911"/>
                  </a:lnTo>
                  <a:lnTo>
                    <a:pt x="12667" y="83429"/>
                  </a:lnTo>
                  <a:lnTo>
                    <a:pt x="14074" y="116232"/>
                  </a:lnTo>
                  <a:lnTo>
                    <a:pt x="14269" y="151628"/>
                  </a:lnTo>
                  <a:lnTo>
                    <a:pt x="14286" y="185692"/>
                  </a:lnTo>
                  <a:lnTo>
                    <a:pt x="14287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49" name="SMARTInkShape-184"/>
            <p:cNvSpPr/>
            <p:nvPr/>
          </p:nvSpPr>
          <p:spPr>
            <a:xfrm>
              <a:off x="8293894" y="2901505"/>
              <a:ext cx="292895" cy="127446"/>
            </a:xfrm>
            <a:custGeom>
              <a:avLst/>
              <a:gdLst/>
              <a:ahLst/>
              <a:cxnLst/>
              <a:rect l="0" t="0" r="0" b="0"/>
              <a:pathLst>
                <a:path w="292895" h="127446">
                  <a:moveTo>
                    <a:pt x="0" y="77439"/>
                  </a:moveTo>
                  <a:lnTo>
                    <a:pt x="3793" y="73646"/>
                  </a:lnTo>
                  <a:lnTo>
                    <a:pt x="7771" y="71784"/>
                  </a:lnTo>
                  <a:lnTo>
                    <a:pt x="39990" y="63078"/>
                  </a:lnTo>
                  <a:lnTo>
                    <a:pt x="70635" y="57639"/>
                  </a:lnTo>
                  <a:lnTo>
                    <a:pt x="103646" y="52537"/>
                  </a:lnTo>
                  <a:lnTo>
                    <a:pt x="135038" y="43886"/>
                  </a:lnTo>
                  <a:lnTo>
                    <a:pt x="167566" y="32167"/>
                  </a:lnTo>
                  <a:lnTo>
                    <a:pt x="198337" y="14631"/>
                  </a:lnTo>
                  <a:lnTo>
                    <a:pt x="208799" y="9836"/>
                  </a:lnTo>
                  <a:lnTo>
                    <a:pt x="226335" y="4642"/>
                  </a:lnTo>
                  <a:lnTo>
                    <a:pt x="232355" y="1429"/>
                  </a:lnTo>
                  <a:lnTo>
                    <a:pt x="237677" y="0"/>
                  </a:lnTo>
                  <a:lnTo>
                    <a:pt x="239414" y="413"/>
                  </a:lnTo>
                  <a:lnTo>
                    <a:pt x="240572" y="1482"/>
                  </a:lnTo>
                  <a:lnTo>
                    <a:pt x="241344" y="2988"/>
                  </a:lnTo>
                  <a:lnTo>
                    <a:pt x="241065" y="4787"/>
                  </a:lnTo>
                  <a:lnTo>
                    <a:pt x="237673" y="11903"/>
                  </a:lnTo>
                  <a:lnTo>
                    <a:pt x="232206" y="32659"/>
                  </a:lnTo>
                  <a:lnTo>
                    <a:pt x="215180" y="64603"/>
                  </a:lnTo>
                  <a:lnTo>
                    <a:pt x="209543" y="81220"/>
                  </a:lnTo>
                  <a:lnTo>
                    <a:pt x="207307" y="114688"/>
                  </a:lnTo>
                  <a:lnTo>
                    <a:pt x="207174" y="126901"/>
                  </a:lnTo>
                  <a:lnTo>
                    <a:pt x="213319" y="127397"/>
                  </a:lnTo>
                  <a:lnTo>
                    <a:pt x="217810" y="123639"/>
                  </a:lnTo>
                  <a:lnTo>
                    <a:pt x="219836" y="119668"/>
                  </a:lnTo>
                  <a:lnTo>
                    <a:pt x="230233" y="86497"/>
                  </a:lnTo>
                  <a:lnTo>
                    <a:pt x="233294" y="79877"/>
                  </a:lnTo>
                  <a:lnTo>
                    <a:pt x="235648" y="53954"/>
                  </a:lnTo>
                  <a:lnTo>
                    <a:pt x="233585" y="49009"/>
                  </a:lnTo>
                  <a:lnTo>
                    <a:pt x="228686" y="41846"/>
                  </a:lnTo>
                  <a:lnTo>
                    <a:pt x="228625" y="45550"/>
                  </a:lnTo>
                  <a:lnTo>
                    <a:pt x="230728" y="49508"/>
                  </a:lnTo>
                  <a:lnTo>
                    <a:pt x="234308" y="55500"/>
                  </a:lnTo>
                  <a:lnTo>
                    <a:pt x="252449" y="90179"/>
                  </a:lnTo>
                  <a:lnTo>
                    <a:pt x="273845" y="115436"/>
                  </a:lnTo>
                  <a:lnTo>
                    <a:pt x="292894" y="1274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50" name="SMARTInkShape-185"/>
            <p:cNvSpPr/>
            <p:nvPr/>
          </p:nvSpPr>
          <p:spPr>
            <a:xfrm>
              <a:off x="8572500" y="2843213"/>
              <a:ext cx="85726" cy="184952"/>
            </a:xfrm>
            <a:custGeom>
              <a:avLst/>
              <a:gdLst/>
              <a:ahLst/>
              <a:cxnLst/>
              <a:rect l="0" t="0" r="0" b="0"/>
              <a:pathLst>
                <a:path w="85726" h="184952">
                  <a:moveTo>
                    <a:pt x="0" y="0"/>
                  </a:moveTo>
                  <a:lnTo>
                    <a:pt x="0" y="9942"/>
                  </a:lnTo>
                  <a:lnTo>
                    <a:pt x="18666" y="44900"/>
                  </a:lnTo>
                  <a:lnTo>
                    <a:pt x="28499" y="77337"/>
                  </a:lnTo>
                  <a:lnTo>
                    <a:pt x="38084" y="106910"/>
                  </a:lnTo>
                  <a:lnTo>
                    <a:pt x="47622" y="135682"/>
                  </a:lnTo>
                  <a:lnTo>
                    <a:pt x="57149" y="160063"/>
                  </a:lnTo>
                  <a:lnTo>
                    <a:pt x="76178" y="183084"/>
                  </a:lnTo>
                  <a:lnTo>
                    <a:pt x="79629" y="184558"/>
                  </a:lnTo>
                  <a:lnTo>
                    <a:pt x="81662" y="184951"/>
                  </a:lnTo>
                  <a:lnTo>
                    <a:pt x="83016" y="184419"/>
                  </a:lnTo>
                  <a:lnTo>
                    <a:pt x="83919" y="183271"/>
                  </a:lnTo>
                  <a:lnTo>
                    <a:pt x="85725" y="178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51" name="SMARTInkShape-186"/>
            <p:cNvSpPr/>
            <p:nvPr/>
          </p:nvSpPr>
          <p:spPr>
            <a:xfrm>
              <a:off x="8689828" y="2800350"/>
              <a:ext cx="25548" cy="128589"/>
            </a:xfrm>
            <a:custGeom>
              <a:avLst/>
              <a:gdLst/>
              <a:ahLst/>
              <a:cxnLst/>
              <a:rect l="0" t="0" r="0" b="0"/>
              <a:pathLst>
                <a:path w="25548" h="128589">
                  <a:moveTo>
                    <a:pt x="4116" y="0"/>
                  </a:moveTo>
                  <a:lnTo>
                    <a:pt x="4116" y="3792"/>
                  </a:lnTo>
                  <a:lnTo>
                    <a:pt x="1999" y="7771"/>
                  </a:lnTo>
                  <a:lnTo>
                    <a:pt x="323" y="9943"/>
                  </a:lnTo>
                  <a:lnTo>
                    <a:pt x="0" y="12185"/>
                  </a:lnTo>
                  <a:lnTo>
                    <a:pt x="3650" y="33509"/>
                  </a:lnTo>
                  <a:lnTo>
                    <a:pt x="5565" y="56936"/>
                  </a:lnTo>
                  <a:lnTo>
                    <a:pt x="25547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56" name="SMARTInkShape-Group38"/>
          <p:cNvGrpSpPr/>
          <p:nvPr/>
        </p:nvGrpSpPr>
        <p:grpSpPr>
          <a:xfrm>
            <a:off x="8336756" y="3414809"/>
            <a:ext cx="414339" cy="321373"/>
            <a:chOff x="8336756" y="3414809"/>
            <a:chExt cx="414339" cy="321373"/>
          </a:xfrm>
        </p:grpSpPr>
        <p:sp>
          <p:nvSpPr>
            <p:cNvPr id="69653" name="SMARTInkShape-187"/>
            <p:cNvSpPr/>
            <p:nvPr/>
          </p:nvSpPr>
          <p:spPr>
            <a:xfrm>
              <a:off x="8468371" y="3486150"/>
              <a:ext cx="25549" cy="250032"/>
            </a:xfrm>
            <a:custGeom>
              <a:avLst/>
              <a:gdLst/>
              <a:ahLst/>
              <a:cxnLst/>
              <a:rect l="0" t="0" r="0" b="0"/>
              <a:pathLst>
                <a:path w="25549" h="250032">
                  <a:moveTo>
                    <a:pt x="4117" y="0"/>
                  </a:moveTo>
                  <a:lnTo>
                    <a:pt x="324" y="3792"/>
                  </a:lnTo>
                  <a:lnTo>
                    <a:pt x="0" y="4909"/>
                  </a:lnTo>
                  <a:lnTo>
                    <a:pt x="579" y="5654"/>
                  </a:lnTo>
                  <a:lnTo>
                    <a:pt x="1758" y="6151"/>
                  </a:lnTo>
                  <a:lnTo>
                    <a:pt x="2544" y="7276"/>
                  </a:lnTo>
                  <a:lnTo>
                    <a:pt x="3417" y="10642"/>
                  </a:lnTo>
                  <a:lnTo>
                    <a:pt x="8985" y="44147"/>
                  </a:lnTo>
                  <a:lnTo>
                    <a:pt x="10960" y="78750"/>
                  </a:lnTo>
                  <a:lnTo>
                    <a:pt x="11221" y="114322"/>
                  </a:lnTo>
                  <a:lnTo>
                    <a:pt x="11255" y="150022"/>
                  </a:lnTo>
                  <a:lnTo>
                    <a:pt x="11259" y="185738"/>
                  </a:lnTo>
                  <a:lnTo>
                    <a:pt x="11260" y="218657"/>
                  </a:lnTo>
                  <a:lnTo>
                    <a:pt x="13377" y="226297"/>
                  </a:lnTo>
                  <a:lnTo>
                    <a:pt x="16915" y="235062"/>
                  </a:lnTo>
                  <a:lnTo>
                    <a:pt x="17411" y="237670"/>
                  </a:lnTo>
                  <a:lnTo>
                    <a:pt x="25548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54" name="SMARTInkShape-188"/>
            <p:cNvSpPr/>
            <p:nvPr/>
          </p:nvSpPr>
          <p:spPr>
            <a:xfrm>
              <a:off x="8336756" y="3414809"/>
              <a:ext cx="371476" cy="296130"/>
            </a:xfrm>
            <a:custGeom>
              <a:avLst/>
              <a:gdLst/>
              <a:ahLst/>
              <a:cxnLst/>
              <a:rect l="0" t="0" r="0" b="0"/>
              <a:pathLst>
                <a:path w="371476" h="296130">
                  <a:moveTo>
                    <a:pt x="0" y="121347"/>
                  </a:moveTo>
                  <a:lnTo>
                    <a:pt x="22555" y="100909"/>
                  </a:lnTo>
                  <a:lnTo>
                    <a:pt x="57876" y="83599"/>
                  </a:lnTo>
                  <a:lnTo>
                    <a:pt x="85868" y="69970"/>
                  </a:lnTo>
                  <a:lnTo>
                    <a:pt x="119238" y="54725"/>
                  </a:lnTo>
                  <a:lnTo>
                    <a:pt x="149583" y="43247"/>
                  </a:lnTo>
                  <a:lnTo>
                    <a:pt x="178508" y="33336"/>
                  </a:lnTo>
                  <a:lnTo>
                    <a:pt x="212185" y="17810"/>
                  </a:lnTo>
                  <a:lnTo>
                    <a:pt x="247526" y="8252"/>
                  </a:lnTo>
                  <a:lnTo>
                    <a:pt x="283088" y="121"/>
                  </a:lnTo>
                  <a:lnTo>
                    <a:pt x="288007" y="0"/>
                  </a:lnTo>
                  <a:lnTo>
                    <a:pt x="289636" y="762"/>
                  </a:lnTo>
                  <a:lnTo>
                    <a:pt x="290722" y="2063"/>
                  </a:lnTo>
                  <a:lnTo>
                    <a:pt x="291929" y="5626"/>
                  </a:lnTo>
                  <a:lnTo>
                    <a:pt x="292856" y="35130"/>
                  </a:lnTo>
                  <a:lnTo>
                    <a:pt x="292889" y="65622"/>
                  </a:lnTo>
                  <a:lnTo>
                    <a:pt x="289100" y="96846"/>
                  </a:lnTo>
                  <a:lnTo>
                    <a:pt x="285618" y="128679"/>
                  </a:lnTo>
                  <a:lnTo>
                    <a:pt x="280227" y="162601"/>
                  </a:lnTo>
                  <a:lnTo>
                    <a:pt x="278926" y="196259"/>
                  </a:lnTo>
                  <a:lnTo>
                    <a:pt x="278701" y="227857"/>
                  </a:lnTo>
                  <a:lnTo>
                    <a:pt x="279419" y="256980"/>
                  </a:lnTo>
                  <a:lnTo>
                    <a:pt x="284315" y="272219"/>
                  </a:lnTo>
                  <a:lnTo>
                    <a:pt x="295399" y="287520"/>
                  </a:lnTo>
                  <a:lnTo>
                    <a:pt x="300093" y="290452"/>
                  </a:lnTo>
                  <a:lnTo>
                    <a:pt x="317158" y="296126"/>
                  </a:lnTo>
                  <a:lnTo>
                    <a:pt x="327755" y="296129"/>
                  </a:lnTo>
                  <a:lnTo>
                    <a:pt x="349599" y="289200"/>
                  </a:lnTo>
                  <a:lnTo>
                    <a:pt x="371475" y="2713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55" name="SMARTInkShape-189"/>
            <p:cNvSpPr/>
            <p:nvPr/>
          </p:nvSpPr>
          <p:spPr>
            <a:xfrm>
              <a:off x="8522494" y="3507581"/>
              <a:ext cx="228601" cy="100014"/>
            </a:xfrm>
            <a:custGeom>
              <a:avLst/>
              <a:gdLst/>
              <a:ahLst/>
              <a:cxnLst/>
              <a:rect l="0" t="0" r="0" b="0"/>
              <a:pathLst>
                <a:path w="228601" h="100014">
                  <a:moveTo>
                    <a:pt x="0" y="100013"/>
                  </a:moveTo>
                  <a:lnTo>
                    <a:pt x="3793" y="100013"/>
                  </a:lnTo>
                  <a:lnTo>
                    <a:pt x="33410" y="84490"/>
                  </a:lnTo>
                  <a:lnTo>
                    <a:pt x="65955" y="70018"/>
                  </a:lnTo>
                  <a:lnTo>
                    <a:pt x="95478" y="56730"/>
                  </a:lnTo>
                  <a:lnTo>
                    <a:pt x="127244" y="40621"/>
                  </a:lnTo>
                  <a:lnTo>
                    <a:pt x="158881" y="25001"/>
                  </a:lnTo>
                  <a:lnTo>
                    <a:pt x="191273" y="1322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666" name="SMARTInkShape-Group39"/>
          <p:cNvGrpSpPr/>
          <p:nvPr/>
        </p:nvGrpSpPr>
        <p:grpSpPr>
          <a:xfrm>
            <a:off x="8015299" y="3421856"/>
            <a:ext cx="357177" cy="564358"/>
            <a:chOff x="8015299" y="3421856"/>
            <a:chExt cx="357177" cy="564358"/>
          </a:xfrm>
        </p:grpSpPr>
        <p:sp>
          <p:nvSpPr>
            <p:cNvPr id="69661" name="SMARTInkShape-190"/>
            <p:cNvSpPr/>
            <p:nvPr/>
          </p:nvSpPr>
          <p:spPr>
            <a:xfrm>
              <a:off x="8015299" y="3464719"/>
              <a:ext cx="121433" cy="121413"/>
            </a:xfrm>
            <a:custGeom>
              <a:avLst/>
              <a:gdLst/>
              <a:ahLst/>
              <a:cxnLst/>
              <a:rect l="0" t="0" r="0" b="0"/>
              <a:pathLst>
                <a:path w="121433" h="121413">
                  <a:moveTo>
                    <a:pt x="7132" y="0"/>
                  </a:moveTo>
                  <a:lnTo>
                    <a:pt x="7132" y="3792"/>
                  </a:lnTo>
                  <a:lnTo>
                    <a:pt x="5015" y="7771"/>
                  </a:lnTo>
                  <a:lnTo>
                    <a:pt x="981" y="13000"/>
                  </a:lnTo>
                  <a:lnTo>
                    <a:pt x="283" y="17698"/>
                  </a:lnTo>
                  <a:lnTo>
                    <a:pt x="0" y="50232"/>
                  </a:lnTo>
                  <a:lnTo>
                    <a:pt x="784" y="73848"/>
                  </a:lnTo>
                  <a:lnTo>
                    <a:pt x="6691" y="101504"/>
                  </a:lnTo>
                  <a:lnTo>
                    <a:pt x="7045" y="111772"/>
                  </a:lnTo>
                  <a:lnTo>
                    <a:pt x="13275" y="120228"/>
                  </a:lnTo>
                  <a:lnTo>
                    <a:pt x="15948" y="120904"/>
                  </a:lnTo>
                  <a:lnTo>
                    <a:pt x="24892" y="121412"/>
                  </a:lnTo>
                  <a:lnTo>
                    <a:pt x="29048" y="119313"/>
                  </a:lnTo>
                  <a:lnTo>
                    <a:pt x="33541" y="116528"/>
                  </a:lnTo>
                  <a:lnTo>
                    <a:pt x="66120" y="104443"/>
                  </a:lnTo>
                  <a:lnTo>
                    <a:pt x="99260" y="100185"/>
                  </a:lnTo>
                  <a:lnTo>
                    <a:pt x="121432" y="1000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62" name="SMARTInkShape-191"/>
            <p:cNvSpPr/>
            <p:nvPr/>
          </p:nvSpPr>
          <p:spPr>
            <a:xfrm>
              <a:off x="8122444" y="3421856"/>
              <a:ext cx="27067" cy="285751"/>
            </a:xfrm>
            <a:custGeom>
              <a:avLst/>
              <a:gdLst/>
              <a:ahLst/>
              <a:cxnLst/>
              <a:rect l="0" t="0" r="0" b="0"/>
              <a:pathLst>
                <a:path w="27067" h="285751">
                  <a:moveTo>
                    <a:pt x="21431" y="0"/>
                  </a:moveTo>
                  <a:lnTo>
                    <a:pt x="21431" y="3792"/>
                  </a:lnTo>
                  <a:lnTo>
                    <a:pt x="20637" y="4910"/>
                  </a:lnTo>
                  <a:lnTo>
                    <a:pt x="19314" y="5655"/>
                  </a:lnTo>
                  <a:lnTo>
                    <a:pt x="17638" y="6151"/>
                  </a:lnTo>
                  <a:lnTo>
                    <a:pt x="15776" y="13053"/>
                  </a:lnTo>
                  <a:lnTo>
                    <a:pt x="16845" y="34559"/>
                  </a:lnTo>
                  <a:lnTo>
                    <a:pt x="20526" y="69798"/>
                  </a:lnTo>
                  <a:lnTo>
                    <a:pt x="26162" y="100482"/>
                  </a:lnTo>
                  <a:lnTo>
                    <a:pt x="27066" y="127051"/>
                  </a:lnTo>
                  <a:lnTo>
                    <a:pt x="23453" y="157413"/>
                  </a:lnTo>
                  <a:lnTo>
                    <a:pt x="22330" y="185320"/>
                  </a:lnTo>
                  <a:lnTo>
                    <a:pt x="17905" y="217099"/>
                  </a:lnTo>
                  <a:lnTo>
                    <a:pt x="9298" y="24996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63" name="SMARTInkShape-192"/>
            <p:cNvSpPr/>
            <p:nvPr/>
          </p:nvSpPr>
          <p:spPr>
            <a:xfrm>
              <a:off x="8136731" y="3443288"/>
              <a:ext cx="114301" cy="464344"/>
            </a:xfrm>
            <a:custGeom>
              <a:avLst/>
              <a:gdLst/>
              <a:ahLst/>
              <a:cxnLst/>
              <a:rect l="0" t="0" r="0" b="0"/>
              <a:pathLst>
                <a:path w="114301" h="464344">
                  <a:moveTo>
                    <a:pt x="114300" y="0"/>
                  </a:moveTo>
                  <a:lnTo>
                    <a:pt x="114300" y="31434"/>
                  </a:lnTo>
                  <a:lnTo>
                    <a:pt x="113507" y="64211"/>
                  </a:lnTo>
                  <a:lnTo>
                    <a:pt x="108597" y="96636"/>
                  </a:lnTo>
                  <a:lnTo>
                    <a:pt x="101321" y="132173"/>
                  </a:lnTo>
                  <a:lnTo>
                    <a:pt x="93715" y="158756"/>
                  </a:lnTo>
                  <a:lnTo>
                    <a:pt x="85043" y="186445"/>
                  </a:lnTo>
                  <a:lnTo>
                    <a:pt x="76691" y="214627"/>
                  </a:lnTo>
                  <a:lnTo>
                    <a:pt x="70333" y="243027"/>
                  </a:lnTo>
                  <a:lnTo>
                    <a:pt x="60628" y="271524"/>
                  </a:lnTo>
                  <a:lnTo>
                    <a:pt x="49965" y="300065"/>
                  </a:lnTo>
                  <a:lnTo>
                    <a:pt x="42580" y="328624"/>
                  </a:lnTo>
                  <a:lnTo>
                    <a:pt x="34535" y="355076"/>
                  </a:lnTo>
                  <a:lnTo>
                    <a:pt x="25668" y="380061"/>
                  </a:lnTo>
                  <a:lnTo>
                    <a:pt x="12544" y="414852"/>
                  </a:lnTo>
                  <a:lnTo>
                    <a:pt x="2713" y="446630"/>
                  </a:lnTo>
                  <a:lnTo>
                    <a:pt x="0" y="464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64" name="SMARTInkShape-193"/>
            <p:cNvSpPr/>
            <p:nvPr/>
          </p:nvSpPr>
          <p:spPr>
            <a:xfrm>
              <a:off x="8222456" y="3779044"/>
              <a:ext cx="150020" cy="134499"/>
            </a:xfrm>
            <a:custGeom>
              <a:avLst/>
              <a:gdLst/>
              <a:ahLst/>
              <a:cxnLst/>
              <a:rect l="0" t="0" r="0" b="0"/>
              <a:pathLst>
                <a:path w="150020" h="134499">
                  <a:moveTo>
                    <a:pt x="0" y="0"/>
                  </a:moveTo>
                  <a:lnTo>
                    <a:pt x="794" y="18682"/>
                  </a:lnTo>
                  <a:lnTo>
                    <a:pt x="7276" y="52626"/>
                  </a:lnTo>
                  <a:lnTo>
                    <a:pt x="12668" y="81215"/>
                  </a:lnTo>
                  <a:lnTo>
                    <a:pt x="14868" y="110237"/>
                  </a:lnTo>
                  <a:lnTo>
                    <a:pt x="20411" y="125857"/>
                  </a:lnTo>
                  <a:lnTo>
                    <a:pt x="28713" y="131571"/>
                  </a:lnTo>
                  <a:lnTo>
                    <a:pt x="37436" y="134498"/>
                  </a:lnTo>
                  <a:lnTo>
                    <a:pt x="44684" y="133066"/>
                  </a:lnTo>
                  <a:lnTo>
                    <a:pt x="55574" y="127798"/>
                  </a:lnTo>
                  <a:lnTo>
                    <a:pt x="88324" y="109506"/>
                  </a:lnTo>
                  <a:lnTo>
                    <a:pt x="107199" y="97890"/>
                  </a:lnTo>
                  <a:lnTo>
                    <a:pt x="150019" y="64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65" name="SMARTInkShape-194"/>
            <p:cNvSpPr/>
            <p:nvPr/>
          </p:nvSpPr>
          <p:spPr>
            <a:xfrm>
              <a:off x="8322469" y="3714750"/>
              <a:ext cx="50007" cy="271464"/>
            </a:xfrm>
            <a:custGeom>
              <a:avLst/>
              <a:gdLst/>
              <a:ahLst/>
              <a:cxnLst/>
              <a:rect l="0" t="0" r="0" b="0"/>
              <a:pathLst>
                <a:path w="50007" h="271464">
                  <a:moveTo>
                    <a:pt x="0" y="0"/>
                  </a:moveTo>
                  <a:lnTo>
                    <a:pt x="794" y="24974"/>
                  </a:lnTo>
                  <a:lnTo>
                    <a:pt x="12184" y="58986"/>
                  </a:lnTo>
                  <a:lnTo>
                    <a:pt x="19132" y="85387"/>
                  </a:lnTo>
                  <a:lnTo>
                    <a:pt x="26218" y="118786"/>
                  </a:lnTo>
                  <a:lnTo>
                    <a:pt x="30967" y="144869"/>
                  </a:lnTo>
                  <a:lnTo>
                    <a:pt x="35723" y="172336"/>
                  </a:lnTo>
                  <a:lnTo>
                    <a:pt x="40483" y="199625"/>
                  </a:lnTo>
                  <a:lnTo>
                    <a:pt x="50006" y="2714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461544"/>
      </p:ext>
    </p:extLst>
  </p:cSld>
  <p:clrMapOvr>
    <a:masterClrMapping/>
  </p:clrMapOvr>
  <p:transition>
    <p:cut/>
    <p:sndAc>
      <p:stSnd>
        <p:snd r:embed="rId3" name="Camera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5682" name="Group 2"/>
          <p:cNvGraphicFramePr>
            <a:graphicFrameLocks noGrp="1"/>
          </p:cNvGraphicFramePr>
          <p:nvPr/>
        </p:nvGraphicFramePr>
        <p:xfrm>
          <a:off x="1722438" y="3644900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1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1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1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1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56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Punnett squares</a:t>
            </a:r>
          </a:p>
        </p:txBody>
      </p:sp>
      <p:sp>
        <p:nvSpPr>
          <p:cNvPr id="45569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027238" y="1268413"/>
            <a:ext cx="2057400" cy="533400"/>
          </a:xfrm>
          <a:noFill/>
          <a:ln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P</a:t>
            </a:r>
            <a:r>
              <a:rPr lang="en-US" i="1"/>
              <a:t>p</a:t>
            </a:r>
            <a:r>
              <a:rPr lang="en-US"/>
              <a:t>   x   P</a:t>
            </a:r>
            <a:r>
              <a:rPr lang="en-US" i="1"/>
              <a:t>p</a:t>
            </a:r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79638" y="2697163"/>
            <a:ext cx="1892300" cy="887412"/>
            <a:chOff x="1757" y="1699"/>
            <a:chExt cx="1192" cy="559"/>
          </a:xfrm>
        </p:grpSpPr>
        <p:sp>
          <p:nvSpPr>
            <p:cNvPr id="455696" name="Rectangle 16"/>
            <p:cNvSpPr>
              <a:spLocks noChangeArrowheads="1"/>
            </p:cNvSpPr>
            <p:nvPr/>
          </p:nvSpPr>
          <p:spPr bwMode="auto">
            <a:xfrm>
              <a:off x="1805" y="1912"/>
              <a:ext cx="27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455697" name="Rectangle 17"/>
            <p:cNvSpPr>
              <a:spLocks noChangeArrowheads="1"/>
            </p:cNvSpPr>
            <p:nvPr/>
          </p:nvSpPr>
          <p:spPr bwMode="auto">
            <a:xfrm>
              <a:off x="2675" y="1912"/>
              <a:ext cx="26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000" b="1" i="1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455698" name="Rectangle 18"/>
            <p:cNvSpPr>
              <a:spLocks noChangeArrowheads="1"/>
            </p:cNvSpPr>
            <p:nvPr/>
          </p:nvSpPr>
          <p:spPr bwMode="auto">
            <a:xfrm>
              <a:off x="1757" y="1699"/>
              <a:ext cx="119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200" b="1" dirty="0">
                  <a:solidFill>
                    <a:srgbClr val="006301"/>
                  </a:solidFill>
                </a:rPr>
                <a:t>male / sperm</a:t>
              </a:r>
              <a:endParaRPr lang="en-US" sz="3000" b="1" dirty="0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71513" y="4008438"/>
            <a:ext cx="803275" cy="1954212"/>
            <a:chOff x="807" y="2525"/>
            <a:chExt cx="506" cy="1231"/>
          </a:xfrm>
        </p:grpSpPr>
        <p:sp>
          <p:nvSpPr>
            <p:cNvPr id="455700" name="Rectangle 20"/>
            <p:cNvSpPr>
              <a:spLocks noChangeArrowheads="1"/>
            </p:cNvSpPr>
            <p:nvPr/>
          </p:nvSpPr>
          <p:spPr bwMode="auto">
            <a:xfrm>
              <a:off x="1037" y="2584"/>
              <a:ext cx="27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455701" name="Rectangle 21"/>
            <p:cNvSpPr>
              <a:spLocks noChangeArrowheads="1"/>
            </p:cNvSpPr>
            <p:nvPr/>
          </p:nvSpPr>
          <p:spPr bwMode="auto">
            <a:xfrm>
              <a:off x="1037" y="3312"/>
              <a:ext cx="26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000" b="1" i="1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455702" name="Rectangle 22"/>
            <p:cNvSpPr>
              <a:spLocks noChangeArrowheads="1"/>
            </p:cNvSpPr>
            <p:nvPr/>
          </p:nvSpPr>
          <p:spPr bwMode="auto">
            <a:xfrm rot="-5400000">
              <a:off x="326" y="3006"/>
              <a:ext cx="123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06301"/>
                  </a:solidFill>
                </a:rPr>
                <a:t>female / eggs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334000" y="2765425"/>
            <a:ext cx="1423988" cy="914400"/>
            <a:chOff x="3360" y="1493"/>
            <a:chExt cx="897" cy="576"/>
          </a:xfrm>
        </p:grpSpPr>
        <p:pic>
          <p:nvPicPr>
            <p:cNvPr id="455704" name="Picture 24" descr="13_11b"/>
            <p:cNvPicPr>
              <a:picLocks noChangeAspect="1" noChangeArrowheads="1"/>
            </p:cNvPicPr>
            <p:nvPr/>
          </p:nvPicPr>
          <p:blipFill>
            <a:blip r:embed="rId9" cstate="print"/>
            <a:srcRect l="9000" t="66000" r="75375" b="7500"/>
            <a:stretch>
              <a:fillRect/>
            </a:stretch>
          </p:blipFill>
          <p:spPr bwMode="auto">
            <a:xfrm>
              <a:off x="3804" y="1493"/>
              <a:ext cx="45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5705" name="Rectangle 25"/>
            <p:cNvSpPr>
              <a:spLocks noChangeArrowheads="1"/>
            </p:cNvSpPr>
            <p:nvPr/>
          </p:nvSpPr>
          <p:spPr bwMode="auto">
            <a:xfrm>
              <a:off x="3360" y="1530"/>
              <a:ext cx="43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PP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001000" y="2757488"/>
            <a:ext cx="920750" cy="2438400"/>
            <a:chOff x="5040" y="1824"/>
            <a:chExt cx="580" cy="1536"/>
          </a:xfrm>
        </p:grpSpPr>
        <p:sp>
          <p:nvSpPr>
            <p:cNvPr id="455707" name="Rectangle 27"/>
            <p:cNvSpPr>
              <a:spLocks noChangeArrowheads="1"/>
            </p:cNvSpPr>
            <p:nvPr/>
          </p:nvSpPr>
          <p:spPr bwMode="auto">
            <a:xfrm>
              <a:off x="5088" y="2352"/>
              <a:ext cx="53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600" b="1">
                  <a:solidFill>
                    <a:srgbClr val="8044BC"/>
                  </a:solidFill>
                </a:rPr>
                <a:t>75%</a:t>
              </a:r>
            </a:p>
          </p:txBody>
        </p:sp>
        <p:sp>
          <p:nvSpPr>
            <p:cNvPr id="455708" name="Line 28"/>
            <p:cNvSpPr>
              <a:spLocks noChangeShapeType="1"/>
            </p:cNvSpPr>
            <p:nvPr/>
          </p:nvSpPr>
          <p:spPr bwMode="auto">
            <a:xfrm>
              <a:off x="5040" y="1824"/>
              <a:ext cx="0" cy="15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8001000" y="5272088"/>
            <a:ext cx="920750" cy="762000"/>
            <a:chOff x="5040" y="3408"/>
            <a:chExt cx="580" cy="480"/>
          </a:xfrm>
        </p:grpSpPr>
        <p:sp>
          <p:nvSpPr>
            <p:cNvPr id="455710" name="Rectangle 30"/>
            <p:cNvSpPr>
              <a:spLocks noChangeArrowheads="1"/>
            </p:cNvSpPr>
            <p:nvPr/>
          </p:nvSpPr>
          <p:spPr bwMode="auto">
            <a:xfrm>
              <a:off x="5088" y="3456"/>
              <a:ext cx="53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</a:rPr>
                <a:t>25%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  <p:sp>
          <p:nvSpPr>
            <p:cNvPr id="455711" name="Line 31"/>
            <p:cNvSpPr>
              <a:spLocks noChangeShapeType="1"/>
            </p:cNvSpPr>
            <p:nvPr/>
          </p:nvSpPr>
          <p:spPr bwMode="auto">
            <a:xfrm>
              <a:off x="5040" y="3408"/>
              <a:ext cx="0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5712" name="AutoShape 32"/>
          <p:cNvSpPr>
            <a:spLocks noChangeArrowheads="1"/>
          </p:cNvSpPr>
          <p:nvPr/>
        </p:nvSpPr>
        <p:spPr bwMode="auto">
          <a:xfrm>
            <a:off x="8156575" y="6194425"/>
            <a:ext cx="703263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CC0000"/>
                </a:solidFill>
              </a:rPr>
              <a:t>3:1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010400" y="2757488"/>
            <a:ext cx="920750" cy="762000"/>
            <a:chOff x="4416" y="1488"/>
            <a:chExt cx="580" cy="480"/>
          </a:xfrm>
        </p:grpSpPr>
        <p:sp>
          <p:nvSpPr>
            <p:cNvPr id="455714" name="Rectangle 34"/>
            <p:cNvSpPr>
              <a:spLocks noChangeArrowheads="1"/>
            </p:cNvSpPr>
            <p:nvPr/>
          </p:nvSpPr>
          <p:spPr bwMode="auto">
            <a:xfrm>
              <a:off x="4464" y="1584"/>
              <a:ext cx="53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600" b="1">
                  <a:solidFill>
                    <a:srgbClr val="8044BC"/>
                  </a:solidFill>
                </a:rPr>
                <a:t>25%</a:t>
              </a:r>
            </a:p>
          </p:txBody>
        </p:sp>
        <p:sp>
          <p:nvSpPr>
            <p:cNvPr id="455715" name="Line 35"/>
            <p:cNvSpPr>
              <a:spLocks noChangeShapeType="1"/>
            </p:cNvSpPr>
            <p:nvPr/>
          </p:nvSpPr>
          <p:spPr bwMode="auto">
            <a:xfrm>
              <a:off x="4416" y="1488"/>
              <a:ext cx="0" cy="48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7010400" y="3595688"/>
            <a:ext cx="920750" cy="1600200"/>
            <a:chOff x="4416" y="2016"/>
            <a:chExt cx="580" cy="1008"/>
          </a:xfrm>
        </p:grpSpPr>
        <p:sp>
          <p:nvSpPr>
            <p:cNvPr id="455717" name="Line 37"/>
            <p:cNvSpPr>
              <a:spLocks noChangeShapeType="1"/>
            </p:cNvSpPr>
            <p:nvPr/>
          </p:nvSpPr>
          <p:spPr bwMode="auto">
            <a:xfrm>
              <a:off x="4416" y="2016"/>
              <a:ext cx="0" cy="100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18" name="Rectangle 38"/>
            <p:cNvSpPr>
              <a:spLocks noChangeArrowheads="1"/>
            </p:cNvSpPr>
            <p:nvPr/>
          </p:nvSpPr>
          <p:spPr bwMode="auto">
            <a:xfrm>
              <a:off x="4464" y="2304"/>
              <a:ext cx="53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600" b="1">
                  <a:solidFill>
                    <a:srgbClr val="8044BC"/>
                  </a:solidFill>
                </a:rPr>
                <a:t>50%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7010400" y="5272088"/>
            <a:ext cx="920750" cy="762000"/>
            <a:chOff x="5040" y="3408"/>
            <a:chExt cx="580" cy="480"/>
          </a:xfrm>
        </p:grpSpPr>
        <p:sp>
          <p:nvSpPr>
            <p:cNvPr id="455720" name="Rectangle 40"/>
            <p:cNvSpPr>
              <a:spLocks noChangeArrowheads="1"/>
            </p:cNvSpPr>
            <p:nvPr/>
          </p:nvSpPr>
          <p:spPr bwMode="auto">
            <a:xfrm>
              <a:off x="5088" y="3456"/>
              <a:ext cx="53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</a:rPr>
                <a:t>25%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  <p:sp>
          <p:nvSpPr>
            <p:cNvPr id="455721" name="Line 41"/>
            <p:cNvSpPr>
              <a:spLocks noChangeShapeType="1"/>
            </p:cNvSpPr>
            <p:nvPr/>
          </p:nvSpPr>
          <p:spPr bwMode="auto">
            <a:xfrm>
              <a:off x="5040" y="3408"/>
              <a:ext cx="0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5722" name="AutoShape 42"/>
          <p:cNvSpPr>
            <a:spLocks noChangeArrowheads="1"/>
          </p:cNvSpPr>
          <p:nvPr/>
        </p:nvSpPr>
        <p:spPr bwMode="auto">
          <a:xfrm>
            <a:off x="6892925" y="6194425"/>
            <a:ext cx="1000125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600" b="1">
                <a:solidFill>
                  <a:srgbClr val="CC0000"/>
                </a:solidFill>
              </a:rPr>
              <a:t>1:2:1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55723" name="Rectangle 43"/>
          <p:cNvSpPr>
            <a:spLocks noChangeArrowheads="1"/>
          </p:cNvSpPr>
          <p:nvPr/>
        </p:nvSpPr>
        <p:spPr bwMode="auto">
          <a:xfrm>
            <a:off x="6553200" y="2116138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06301"/>
                </a:solidFill>
              </a:rPr>
              <a:t>%</a:t>
            </a:r>
          </a:p>
          <a:p>
            <a:r>
              <a:rPr lang="en-US" sz="1800" b="1">
                <a:solidFill>
                  <a:srgbClr val="006301"/>
                </a:solidFill>
              </a:rPr>
              <a:t>genotype</a:t>
            </a:r>
            <a:endParaRPr lang="en-US" sz="2200" b="1">
              <a:solidFill>
                <a:srgbClr val="006301"/>
              </a:solidFill>
            </a:endParaRPr>
          </a:p>
        </p:txBody>
      </p:sp>
      <p:sp>
        <p:nvSpPr>
          <p:cNvPr id="455724" name="Rectangle 44"/>
          <p:cNvSpPr>
            <a:spLocks noChangeArrowheads="1"/>
          </p:cNvSpPr>
          <p:nvPr/>
        </p:nvSpPr>
        <p:spPr bwMode="auto">
          <a:xfrm>
            <a:off x="7804150" y="2116138"/>
            <a:ext cx="1339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06301"/>
                </a:solidFill>
              </a:rPr>
              <a:t>%</a:t>
            </a:r>
          </a:p>
          <a:p>
            <a:r>
              <a:rPr lang="en-US" sz="1800" b="1">
                <a:solidFill>
                  <a:srgbClr val="006301"/>
                </a:solidFill>
              </a:rPr>
              <a:t>phenotype</a:t>
            </a:r>
            <a:endParaRPr lang="en-US" sz="2200" b="1">
              <a:solidFill>
                <a:srgbClr val="006301"/>
              </a:solidFill>
            </a:endParaRPr>
          </a:p>
        </p:txBody>
      </p:sp>
      <p:pic>
        <p:nvPicPr>
          <p:cNvPr id="455725" name="Picture 45" descr="13_11b"/>
          <p:cNvPicPr>
            <a:picLocks noChangeAspect="1" noChangeArrowheads="1"/>
          </p:cNvPicPr>
          <p:nvPr/>
        </p:nvPicPr>
        <p:blipFill>
          <a:blip r:embed="rId9" cstate="print"/>
          <a:srcRect l="9000" t="66000" r="75375" b="7500"/>
          <a:stretch>
            <a:fillRect/>
          </a:stretch>
        </p:blipFill>
        <p:spPr bwMode="auto">
          <a:xfrm>
            <a:off x="1751013" y="3702050"/>
            <a:ext cx="71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5726" name="Picture 46" descr="13_11b"/>
          <p:cNvPicPr>
            <a:picLocks noChangeAspect="1" noChangeArrowheads="1"/>
          </p:cNvPicPr>
          <p:nvPr/>
        </p:nvPicPr>
        <p:blipFill>
          <a:blip r:embed="rId9" cstate="print"/>
          <a:srcRect l="78751" t="66000" r="4500" b="7500"/>
          <a:stretch>
            <a:fillRect/>
          </a:stretch>
        </p:blipFill>
        <p:spPr bwMode="auto">
          <a:xfrm>
            <a:off x="3187700" y="4900613"/>
            <a:ext cx="75882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5727" name="Picture 47" descr="13_11b"/>
          <p:cNvPicPr>
            <a:picLocks noChangeAspect="1" noChangeArrowheads="1"/>
          </p:cNvPicPr>
          <p:nvPr/>
        </p:nvPicPr>
        <p:blipFill>
          <a:blip r:embed="rId9" cstate="print"/>
          <a:srcRect l="9000" t="66000" r="75375" b="7500"/>
          <a:stretch>
            <a:fillRect/>
          </a:stretch>
        </p:blipFill>
        <p:spPr bwMode="auto">
          <a:xfrm>
            <a:off x="3187700" y="3702050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5728" name="Picture 48" descr="13_11b"/>
          <p:cNvPicPr>
            <a:picLocks noChangeAspect="1" noChangeArrowheads="1"/>
          </p:cNvPicPr>
          <p:nvPr/>
        </p:nvPicPr>
        <p:blipFill>
          <a:blip r:embed="rId9" cstate="print"/>
          <a:srcRect l="9000" t="66000" r="75375" b="7500"/>
          <a:stretch>
            <a:fillRect/>
          </a:stretch>
        </p:blipFill>
        <p:spPr bwMode="auto">
          <a:xfrm>
            <a:off x="1751013" y="4900613"/>
            <a:ext cx="71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5729" name="Rectangle 49"/>
          <p:cNvSpPr>
            <a:spLocks noChangeArrowheads="1"/>
          </p:cNvSpPr>
          <p:nvPr/>
        </p:nvSpPr>
        <p:spPr bwMode="auto">
          <a:xfrm>
            <a:off x="2247900" y="4094163"/>
            <a:ext cx="692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PP</a:t>
            </a:r>
          </a:p>
        </p:txBody>
      </p:sp>
      <p:sp>
        <p:nvSpPr>
          <p:cNvPr id="455730" name="Rectangle 50"/>
          <p:cNvSpPr>
            <a:spLocks noChangeArrowheads="1"/>
          </p:cNvSpPr>
          <p:nvPr/>
        </p:nvSpPr>
        <p:spPr bwMode="auto">
          <a:xfrm>
            <a:off x="3584575" y="4094163"/>
            <a:ext cx="671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P</a:t>
            </a:r>
            <a:r>
              <a:rPr lang="en-US" sz="3000" b="1" i="1">
                <a:solidFill>
                  <a:srgbClr val="0F116A"/>
                </a:solidFill>
              </a:rPr>
              <a:t>p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55731" name="Rectangle 51"/>
          <p:cNvSpPr>
            <a:spLocks noChangeArrowheads="1"/>
          </p:cNvSpPr>
          <p:nvPr/>
        </p:nvSpPr>
        <p:spPr bwMode="auto">
          <a:xfrm>
            <a:off x="2247900" y="5284788"/>
            <a:ext cx="671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P</a:t>
            </a:r>
            <a:r>
              <a:rPr lang="en-US" sz="3000" b="1" i="1">
                <a:solidFill>
                  <a:srgbClr val="0F116A"/>
                </a:solidFill>
              </a:rPr>
              <a:t>p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55732" name="Rectangle 52"/>
          <p:cNvSpPr>
            <a:spLocks noChangeArrowheads="1"/>
          </p:cNvSpPr>
          <p:nvPr/>
        </p:nvSpPr>
        <p:spPr bwMode="auto">
          <a:xfrm>
            <a:off x="3584575" y="5284788"/>
            <a:ext cx="649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 i="1">
                <a:solidFill>
                  <a:srgbClr val="0F116A"/>
                </a:solidFill>
              </a:rPr>
              <a:t>pp</a:t>
            </a:r>
            <a:endParaRPr lang="en-US" sz="3000" b="1">
              <a:solidFill>
                <a:srgbClr val="0F116A"/>
              </a:solidFill>
            </a:endParaRPr>
          </a:p>
        </p:txBody>
      </p:sp>
      <p:pic>
        <p:nvPicPr>
          <p:cNvPr id="455733" name="Picture 53" descr="13_11b"/>
          <p:cNvPicPr>
            <a:picLocks noChangeAspect="1" noChangeArrowheads="1"/>
          </p:cNvPicPr>
          <p:nvPr/>
        </p:nvPicPr>
        <p:blipFill>
          <a:blip r:embed="rId9" cstate="print"/>
          <a:srcRect l="9000" t="66000" r="75375" b="7500"/>
          <a:stretch>
            <a:fillRect/>
          </a:stretch>
        </p:blipFill>
        <p:spPr bwMode="auto">
          <a:xfrm>
            <a:off x="2012950" y="1709738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5354638" y="5399088"/>
            <a:ext cx="1403350" cy="893762"/>
            <a:chOff x="3373" y="3152"/>
            <a:chExt cx="884" cy="563"/>
          </a:xfrm>
        </p:grpSpPr>
        <p:sp>
          <p:nvSpPr>
            <p:cNvPr id="455735" name="Rectangle 55"/>
            <p:cNvSpPr>
              <a:spLocks noChangeArrowheads="1"/>
            </p:cNvSpPr>
            <p:nvPr/>
          </p:nvSpPr>
          <p:spPr bwMode="auto">
            <a:xfrm>
              <a:off x="3373" y="3164"/>
              <a:ext cx="40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000" b="1" i="1">
                  <a:solidFill>
                    <a:srgbClr val="0F116A"/>
                  </a:solidFill>
                </a:rPr>
                <a:t>pp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pic>
          <p:nvPicPr>
            <p:cNvPr id="455736" name="Picture 56" descr="13_11b"/>
            <p:cNvPicPr>
              <a:picLocks noChangeAspect="1" noChangeArrowheads="1"/>
            </p:cNvPicPr>
            <p:nvPr/>
          </p:nvPicPr>
          <p:blipFill>
            <a:blip r:embed="rId9" cstate="print"/>
            <a:srcRect l="78751" t="66000" r="4500" b="7500"/>
            <a:stretch>
              <a:fillRect/>
            </a:stretch>
          </p:blipFill>
          <p:spPr bwMode="auto">
            <a:xfrm>
              <a:off x="3779" y="3152"/>
              <a:ext cx="478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55737" name="Picture 57" descr="13_11b"/>
          <p:cNvPicPr>
            <a:picLocks noChangeAspect="1" noChangeArrowheads="1"/>
          </p:cNvPicPr>
          <p:nvPr/>
        </p:nvPicPr>
        <p:blipFill>
          <a:blip r:embed="rId9" cstate="print"/>
          <a:srcRect l="9000" t="66000" r="75375" b="7500"/>
          <a:stretch>
            <a:fillRect/>
          </a:stretch>
        </p:blipFill>
        <p:spPr bwMode="auto">
          <a:xfrm>
            <a:off x="3338513" y="1709738"/>
            <a:ext cx="7191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5343525" y="4487863"/>
            <a:ext cx="1414463" cy="914400"/>
            <a:chOff x="3366" y="2578"/>
            <a:chExt cx="891" cy="576"/>
          </a:xfrm>
        </p:grpSpPr>
        <p:sp>
          <p:nvSpPr>
            <p:cNvPr id="455739" name="Rectangle 59"/>
            <p:cNvSpPr>
              <a:spLocks noChangeArrowheads="1"/>
            </p:cNvSpPr>
            <p:nvPr/>
          </p:nvSpPr>
          <p:spPr bwMode="auto">
            <a:xfrm>
              <a:off x="3366" y="2586"/>
              <a:ext cx="42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P</a:t>
              </a:r>
              <a:r>
                <a:rPr lang="en-US" sz="3000" b="1" i="1">
                  <a:solidFill>
                    <a:srgbClr val="0F116A"/>
                  </a:solidFill>
                </a:rPr>
                <a:t>p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pic>
          <p:nvPicPr>
            <p:cNvPr id="455740" name="Picture 60" descr="13_11b"/>
            <p:cNvPicPr>
              <a:picLocks noChangeAspect="1" noChangeArrowheads="1"/>
            </p:cNvPicPr>
            <p:nvPr/>
          </p:nvPicPr>
          <p:blipFill>
            <a:blip r:embed="rId9" cstate="print"/>
            <a:srcRect l="9000" t="66000" r="75375" b="7500"/>
            <a:stretch>
              <a:fillRect/>
            </a:stretch>
          </p:blipFill>
          <p:spPr bwMode="auto">
            <a:xfrm>
              <a:off x="3804" y="2578"/>
              <a:ext cx="45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5343525" y="3622675"/>
            <a:ext cx="1414463" cy="914400"/>
            <a:chOff x="3366" y="2033"/>
            <a:chExt cx="891" cy="576"/>
          </a:xfrm>
        </p:grpSpPr>
        <p:sp>
          <p:nvSpPr>
            <p:cNvPr id="455742" name="Rectangle 62"/>
            <p:cNvSpPr>
              <a:spLocks noChangeArrowheads="1"/>
            </p:cNvSpPr>
            <p:nvPr/>
          </p:nvSpPr>
          <p:spPr bwMode="auto">
            <a:xfrm>
              <a:off x="3366" y="2058"/>
              <a:ext cx="42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P</a:t>
              </a:r>
              <a:r>
                <a:rPr lang="en-US" sz="3000" b="1" i="1">
                  <a:solidFill>
                    <a:srgbClr val="0F116A"/>
                  </a:solidFill>
                </a:rPr>
                <a:t>p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pic>
          <p:nvPicPr>
            <p:cNvPr id="455743" name="Picture 63" descr="13_11b"/>
            <p:cNvPicPr>
              <a:picLocks noChangeAspect="1" noChangeArrowheads="1"/>
            </p:cNvPicPr>
            <p:nvPr/>
          </p:nvPicPr>
          <p:blipFill>
            <a:blip r:embed="rId9" cstate="print"/>
            <a:srcRect l="9000" t="66000" r="75375" b="7500"/>
            <a:stretch>
              <a:fillRect/>
            </a:stretch>
          </p:blipFill>
          <p:spPr bwMode="auto">
            <a:xfrm>
              <a:off x="3804" y="2033"/>
              <a:ext cx="45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55744" name="AutoShape 64"/>
          <p:cNvSpPr>
            <a:spLocks noChangeArrowheads="1"/>
          </p:cNvSpPr>
          <p:nvPr/>
        </p:nvSpPr>
        <p:spPr bwMode="auto">
          <a:xfrm>
            <a:off x="152400" y="1600200"/>
            <a:ext cx="1489075" cy="10541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lIns="45720" rIns="45720" anchor="ctr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 b="1" dirty="0">
                <a:solidFill>
                  <a:srgbClr val="CC0000"/>
                </a:solidFill>
              </a:rPr>
              <a:t>1</a:t>
            </a:r>
            <a:r>
              <a:rPr lang="en-US" sz="3000" b="1" baseline="30000" dirty="0">
                <a:solidFill>
                  <a:srgbClr val="CC0000"/>
                </a:solidFill>
              </a:rPr>
              <a:t>st</a:t>
            </a:r>
            <a:endParaRPr lang="en-US" sz="3000" b="1" baseline="-25000" dirty="0">
              <a:solidFill>
                <a:srgbClr val="CC0000"/>
              </a:solidFill>
            </a:endParaRP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 b="1" dirty="0">
                <a:solidFill>
                  <a:srgbClr val="CC0000"/>
                </a:solidFill>
              </a:rPr>
              <a:t>generation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 b="1" dirty="0">
                <a:solidFill>
                  <a:srgbClr val="CC0000"/>
                </a:solidFill>
              </a:rPr>
              <a:t>(hybrids)</a:t>
            </a:r>
            <a:endParaRPr lang="en-US" sz="3000" b="1" dirty="0">
              <a:solidFill>
                <a:srgbClr val="CC0000"/>
              </a:solidFill>
            </a:endParaRPr>
          </a:p>
        </p:txBody>
      </p:sp>
      <p:pic>
        <p:nvPicPr>
          <p:cNvPr id="455745" name="Picture 65" descr="penguin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69238" y="311150"/>
            <a:ext cx="1274762" cy="1295400"/>
          </a:xfrm>
          <a:prstGeom prst="rect">
            <a:avLst/>
          </a:prstGeom>
          <a:noFill/>
        </p:spPr>
      </p:pic>
      <p:sp>
        <p:nvSpPr>
          <p:cNvPr id="455746" name="AutoShape 66"/>
          <p:cNvSpPr>
            <a:spLocks noChangeArrowheads="1"/>
          </p:cNvSpPr>
          <p:nvPr/>
        </p:nvSpPr>
        <p:spPr bwMode="auto">
          <a:xfrm>
            <a:off x="4919663" y="388938"/>
            <a:ext cx="2674937" cy="1355725"/>
          </a:xfrm>
          <a:prstGeom prst="wedgeEllipseCallout">
            <a:avLst>
              <a:gd name="adj1" fmla="val 72079"/>
              <a:gd name="adj2" fmla="val -3126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Aaaaah,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phenotype &amp; genotype</a:t>
            </a:r>
            <a:b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can have different </a:t>
            </a:r>
            <a:b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1" charset="0"/>
                <a:ea typeface="Geneva" pitchFamily="1" charset="-128"/>
              </a:rPr>
              <a:t>ratios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5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5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5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5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5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5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5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5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5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5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5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55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5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5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5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455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12" grpId="0" animBg="1" autoUpdateAnimBg="0"/>
      <p:bldP spid="455722" grpId="0" animBg="1" autoUpdateAnimBg="0"/>
      <p:bldP spid="455723" grpId="0" autoUpdateAnimBg="0"/>
      <p:bldP spid="455724" grpId="0" autoUpdateAnimBg="0"/>
      <p:bldP spid="455729" grpId="0" build="p" autoUpdateAnimBg="0"/>
      <p:bldP spid="455730" grpId="0" build="p" autoUpdateAnimBg="0"/>
      <p:bldP spid="455731" grpId="0" build="p" autoUpdateAnimBg="0"/>
      <p:bldP spid="455732" grpId="0" build="p" autoUpdateAnimBg="0"/>
      <p:bldP spid="45574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you didn’t know the genotype of an individual?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00400" cy="1143000"/>
          </a:xfrm>
        </p:spPr>
        <p:txBody>
          <a:bodyPr/>
          <a:lstStyle/>
          <a:p>
            <a:r>
              <a:rPr lang="en-US" dirty="0" smtClean="0"/>
              <a:t>TEST CROSS</a:t>
            </a:r>
            <a:endParaRPr lang="en-US" dirty="0"/>
          </a:p>
        </p:txBody>
      </p:sp>
      <p:pic>
        <p:nvPicPr>
          <p:cNvPr id="1026" name="Picture 2" descr="http://www.thewritegallery.com/cashier/graphics/gray_white_mice-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2819400" cy="21201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581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D4D4D"/>
                </a:solidFill>
              </a:rPr>
              <a:t>Let’s say Gray is dominant over white in mice.</a:t>
            </a:r>
            <a:endParaRPr lang="en-US" sz="3200" dirty="0">
              <a:solidFill>
                <a:srgbClr val="4D4D4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0292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we have a gray individual, how could we determine if it is homozygous or heterozygous gray?</a:t>
            </a:r>
            <a:endParaRPr lang="en-US" sz="3200" dirty="0"/>
          </a:p>
        </p:txBody>
      </p:sp>
      <p:pic>
        <p:nvPicPr>
          <p:cNvPr id="7" name="Picture 2" descr="http://www.thewritegallery.com/cashier/graphics/gray_white_mice-sm.png"/>
          <p:cNvPicPr>
            <a:picLocks noChangeAspect="1" noChangeArrowheads="1"/>
          </p:cNvPicPr>
          <p:nvPr/>
        </p:nvPicPr>
        <p:blipFill>
          <a:blip r:embed="rId2" cstate="print"/>
          <a:srcRect t="14376" r="51351" b="28120"/>
          <a:stretch>
            <a:fillRect/>
          </a:stretch>
        </p:blipFill>
        <p:spPr bwMode="auto">
          <a:xfrm>
            <a:off x="6934200" y="4343400"/>
            <a:ext cx="13716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 the gray mouse by a white mouse.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295400"/>
            <a:ext cx="32004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do you get?</a:t>
            </a:r>
            <a:endParaRPr lang="en-US" dirty="0"/>
          </a:p>
        </p:txBody>
      </p:sp>
      <p:pic>
        <p:nvPicPr>
          <p:cNvPr id="4" name="Picture 2" descr="http://www.thewritegallery.com/cashier/graphics/gray_white_mice-sm.png"/>
          <p:cNvPicPr>
            <a:picLocks noChangeAspect="1" noChangeArrowheads="1"/>
          </p:cNvPicPr>
          <p:nvPr/>
        </p:nvPicPr>
        <p:blipFill>
          <a:blip r:embed="rId2" cstate="print"/>
          <a:srcRect t="14376" r="51351" b="28120"/>
          <a:stretch>
            <a:fillRect/>
          </a:stretch>
        </p:blipFill>
        <p:spPr bwMode="auto">
          <a:xfrm>
            <a:off x="1371600" y="1371600"/>
            <a:ext cx="1371600" cy="1219200"/>
          </a:xfrm>
          <a:prstGeom prst="rect">
            <a:avLst/>
          </a:prstGeom>
          <a:noFill/>
        </p:spPr>
      </p:pic>
      <p:pic>
        <p:nvPicPr>
          <p:cNvPr id="5" name="Picture 2" descr="http://www.thewritegallery.com/cashier/graphics/gray_white_mice-sm.png"/>
          <p:cNvPicPr>
            <a:picLocks noChangeAspect="1" noChangeArrowheads="1"/>
          </p:cNvPicPr>
          <p:nvPr/>
        </p:nvPicPr>
        <p:blipFill>
          <a:blip r:embed="rId2" cstate="print"/>
          <a:srcRect l="45946" t="10782" r="10811" b="35308"/>
          <a:stretch>
            <a:fillRect/>
          </a:stretch>
        </p:blipFill>
        <p:spPr bwMode="auto">
          <a:xfrm>
            <a:off x="3200400" y="1371600"/>
            <a:ext cx="1300480" cy="12192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0" y="2743200"/>
            <a:ext cx="2514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get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886200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 all gray, then the genotype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have been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95400" y="5105400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76800" y="3886200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white individual, then the genotype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have been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81600" y="5029200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>
            <a:endCxn id="7" idx="0"/>
          </p:cNvCxnSpPr>
          <p:nvPr/>
        </p:nvCxnSpPr>
        <p:spPr>
          <a:xfrm rot="5400000">
            <a:off x="2247900" y="3314700"/>
            <a:ext cx="609600" cy="5334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38600" y="3276600"/>
            <a:ext cx="1371600" cy="5334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10" grpId="0" build="p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Dihybrids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3152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More than 2 traits are crossed at a time.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292" name="Picture 4" descr="http://www.exploringnature.org/graphics/anatomy/pea_trait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4876800" cy="5370984"/>
          </a:xfrm>
          <a:prstGeom prst="rect">
            <a:avLst/>
          </a:prstGeom>
          <a:noFill/>
        </p:spPr>
      </p:pic>
      <p:grpSp>
        <p:nvGrpSpPr>
          <p:cNvPr id="21" name="SMARTInkShape-Group1"/>
          <p:cNvGrpSpPr/>
          <p:nvPr/>
        </p:nvGrpSpPr>
        <p:grpSpPr>
          <a:xfrm>
            <a:off x="273521" y="2308014"/>
            <a:ext cx="2444362" cy="1097712"/>
            <a:chOff x="273521" y="2308014"/>
            <a:chExt cx="2444362" cy="1097712"/>
          </a:xfrm>
        </p:grpSpPr>
        <p:sp>
          <p:nvSpPr>
            <p:cNvPr id="4" name="SMARTInkShape-1"/>
            <p:cNvSpPr/>
            <p:nvPr/>
          </p:nvSpPr>
          <p:spPr>
            <a:xfrm>
              <a:off x="273521" y="2722348"/>
              <a:ext cx="319411" cy="240296"/>
            </a:xfrm>
            <a:custGeom>
              <a:avLst/>
              <a:gdLst/>
              <a:ahLst/>
              <a:cxnLst/>
              <a:rect l="0" t="0" r="0" b="0"/>
              <a:pathLst>
                <a:path w="319411" h="240296">
                  <a:moveTo>
                    <a:pt x="12229" y="199446"/>
                  </a:moveTo>
                  <a:lnTo>
                    <a:pt x="12229" y="215540"/>
                  </a:lnTo>
                  <a:lnTo>
                    <a:pt x="18380" y="240295"/>
                  </a:lnTo>
                  <a:lnTo>
                    <a:pt x="18711" y="240172"/>
                  </a:lnTo>
                  <a:lnTo>
                    <a:pt x="17125" y="215046"/>
                  </a:lnTo>
                  <a:lnTo>
                    <a:pt x="13611" y="192885"/>
                  </a:lnTo>
                  <a:lnTo>
                    <a:pt x="9404" y="164515"/>
                  </a:lnTo>
                  <a:lnTo>
                    <a:pt x="2572" y="132475"/>
                  </a:lnTo>
                  <a:lnTo>
                    <a:pt x="0" y="109356"/>
                  </a:lnTo>
                  <a:lnTo>
                    <a:pt x="668" y="75915"/>
                  </a:lnTo>
                  <a:lnTo>
                    <a:pt x="2140" y="67086"/>
                  </a:lnTo>
                  <a:lnTo>
                    <a:pt x="10126" y="53042"/>
                  </a:lnTo>
                  <a:lnTo>
                    <a:pt x="15590" y="47074"/>
                  </a:lnTo>
                  <a:lnTo>
                    <a:pt x="28010" y="40444"/>
                  </a:lnTo>
                  <a:lnTo>
                    <a:pt x="34656" y="38676"/>
                  </a:lnTo>
                  <a:lnTo>
                    <a:pt x="48390" y="40945"/>
                  </a:lnTo>
                  <a:lnTo>
                    <a:pt x="76610" y="55336"/>
                  </a:lnTo>
                  <a:lnTo>
                    <a:pt x="104321" y="79169"/>
                  </a:lnTo>
                  <a:lnTo>
                    <a:pt x="125905" y="108924"/>
                  </a:lnTo>
                  <a:lnTo>
                    <a:pt x="149466" y="143898"/>
                  </a:lnTo>
                  <a:lnTo>
                    <a:pt x="163721" y="173304"/>
                  </a:lnTo>
                  <a:lnTo>
                    <a:pt x="169253" y="186240"/>
                  </a:lnTo>
                  <a:lnTo>
                    <a:pt x="168505" y="187467"/>
                  </a:lnTo>
                  <a:lnTo>
                    <a:pt x="166419" y="186697"/>
                  </a:lnTo>
                  <a:lnTo>
                    <a:pt x="159691" y="162860"/>
                  </a:lnTo>
                  <a:lnTo>
                    <a:pt x="156463" y="133220"/>
                  </a:lnTo>
                  <a:lnTo>
                    <a:pt x="155507" y="104329"/>
                  </a:lnTo>
                  <a:lnTo>
                    <a:pt x="160887" y="71825"/>
                  </a:lnTo>
                  <a:lnTo>
                    <a:pt x="169593" y="42474"/>
                  </a:lnTo>
                  <a:lnTo>
                    <a:pt x="175037" y="28874"/>
                  </a:lnTo>
                  <a:lnTo>
                    <a:pt x="187028" y="13087"/>
                  </a:lnTo>
                  <a:lnTo>
                    <a:pt x="199841" y="3823"/>
                  </a:lnTo>
                  <a:lnTo>
                    <a:pt x="206208" y="1377"/>
                  </a:lnTo>
                  <a:lnTo>
                    <a:pt x="218047" y="0"/>
                  </a:lnTo>
                  <a:lnTo>
                    <a:pt x="231609" y="3385"/>
                  </a:lnTo>
                  <a:lnTo>
                    <a:pt x="249474" y="17000"/>
                  </a:lnTo>
                  <a:lnTo>
                    <a:pt x="270347" y="42933"/>
                  </a:lnTo>
                  <a:lnTo>
                    <a:pt x="282937" y="73103"/>
                  </a:lnTo>
                  <a:lnTo>
                    <a:pt x="290612" y="100099"/>
                  </a:lnTo>
                  <a:lnTo>
                    <a:pt x="300316" y="133872"/>
                  </a:lnTo>
                  <a:lnTo>
                    <a:pt x="310144" y="168586"/>
                  </a:lnTo>
                  <a:lnTo>
                    <a:pt x="318665" y="203957"/>
                  </a:lnTo>
                  <a:lnTo>
                    <a:pt x="319410" y="2065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/>
            <p:cNvSpPr/>
            <p:nvPr/>
          </p:nvSpPr>
          <p:spPr>
            <a:xfrm>
              <a:off x="630428" y="2693194"/>
              <a:ext cx="182389" cy="205508"/>
            </a:xfrm>
            <a:custGeom>
              <a:avLst/>
              <a:gdLst/>
              <a:ahLst/>
              <a:cxnLst/>
              <a:rect l="0" t="0" r="0" b="0"/>
              <a:pathLst>
                <a:path w="182389" h="205508">
                  <a:moveTo>
                    <a:pt x="41085" y="0"/>
                  </a:moveTo>
                  <a:lnTo>
                    <a:pt x="41085" y="3792"/>
                  </a:lnTo>
                  <a:lnTo>
                    <a:pt x="36851" y="7771"/>
                  </a:lnTo>
                  <a:lnTo>
                    <a:pt x="19801" y="21491"/>
                  </a:lnTo>
                  <a:lnTo>
                    <a:pt x="10877" y="37853"/>
                  </a:lnTo>
                  <a:lnTo>
                    <a:pt x="1545" y="69625"/>
                  </a:lnTo>
                  <a:lnTo>
                    <a:pt x="0" y="93125"/>
                  </a:lnTo>
                  <a:lnTo>
                    <a:pt x="4071" y="126992"/>
                  </a:lnTo>
                  <a:lnTo>
                    <a:pt x="6378" y="142165"/>
                  </a:lnTo>
                  <a:lnTo>
                    <a:pt x="20794" y="171310"/>
                  </a:lnTo>
                  <a:lnTo>
                    <a:pt x="29685" y="184087"/>
                  </a:lnTo>
                  <a:lnTo>
                    <a:pt x="38929" y="192412"/>
                  </a:lnTo>
                  <a:lnTo>
                    <a:pt x="56850" y="201561"/>
                  </a:lnTo>
                  <a:lnTo>
                    <a:pt x="77241" y="205507"/>
                  </a:lnTo>
                  <a:lnTo>
                    <a:pt x="105465" y="201137"/>
                  </a:lnTo>
                  <a:lnTo>
                    <a:pt x="133970" y="190514"/>
                  </a:lnTo>
                  <a:lnTo>
                    <a:pt x="147455" y="181510"/>
                  </a:lnTo>
                  <a:lnTo>
                    <a:pt x="163177" y="163053"/>
                  </a:lnTo>
                  <a:lnTo>
                    <a:pt x="178655" y="128422"/>
                  </a:lnTo>
                  <a:lnTo>
                    <a:pt x="182388" y="107107"/>
                  </a:lnTo>
                  <a:lnTo>
                    <a:pt x="179028" y="92847"/>
                  </a:lnTo>
                  <a:lnTo>
                    <a:pt x="168211" y="73547"/>
                  </a:lnTo>
                  <a:lnTo>
                    <a:pt x="144873" y="47903"/>
                  </a:lnTo>
                  <a:lnTo>
                    <a:pt x="119001" y="30746"/>
                  </a:lnTo>
                  <a:lnTo>
                    <a:pt x="88769" y="16955"/>
                  </a:lnTo>
                  <a:lnTo>
                    <a:pt x="62516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/>
            <p:cNvSpPr/>
            <p:nvPr/>
          </p:nvSpPr>
          <p:spPr>
            <a:xfrm>
              <a:off x="835819" y="2647519"/>
              <a:ext cx="214313" cy="209982"/>
            </a:xfrm>
            <a:custGeom>
              <a:avLst/>
              <a:gdLst/>
              <a:ahLst/>
              <a:cxnLst/>
              <a:rect l="0" t="0" r="0" b="0"/>
              <a:pathLst>
                <a:path w="214313" h="209982">
                  <a:moveTo>
                    <a:pt x="0" y="109969"/>
                  </a:moveTo>
                  <a:lnTo>
                    <a:pt x="7584" y="117553"/>
                  </a:lnTo>
                  <a:lnTo>
                    <a:pt x="11308" y="125510"/>
                  </a:lnTo>
                  <a:lnTo>
                    <a:pt x="12301" y="129855"/>
                  </a:lnTo>
                  <a:lnTo>
                    <a:pt x="13757" y="132751"/>
                  </a:lnTo>
                  <a:lnTo>
                    <a:pt x="15521" y="134682"/>
                  </a:lnTo>
                  <a:lnTo>
                    <a:pt x="17491" y="135969"/>
                  </a:lnTo>
                  <a:lnTo>
                    <a:pt x="33385" y="169245"/>
                  </a:lnTo>
                  <a:lnTo>
                    <a:pt x="49588" y="201299"/>
                  </a:lnTo>
                  <a:lnTo>
                    <a:pt x="49728" y="201018"/>
                  </a:lnTo>
                  <a:lnTo>
                    <a:pt x="49882" y="198589"/>
                  </a:lnTo>
                  <a:lnTo>
                    <a:pt x="47834" y="194864"/>
                  </a:lnTo>
                  <a:lnTo>
                    <a:pt x="45072" y="190562"/>
                  </a:lnTo>
                  <a:lnTo>
                    <a:pt x="43844" y="186005"/>
                  </a:lnTo>
                  <a:lnTo>
                    <a:pt x="42948" y="151980"/>
                  </a:lnTo>
                  <a:lnTo>
                    <a:pt x="47789" y="123294"/>
                  </a:lnTo>
                  <a:lnTo>
                    <a:pt x="51685" y="89994"/>
                  </a:lnTo>
                  <a:lnTo>
                    <a:pt x="56070" y="60250"/>
                  </a:lnTo>
                  <a:lnTo>
                    <a:pt x="60622" y="38616"/>
                  </a:lnTo>
                  <a:lnTo>
                    <a:pt x="70790" y="20917"/>
                  </a:lnTo>
                  <a:lnTo>
                    <a:pt x="87840" y="975"/>
                  </a:lnTo>
                  <a:lnTo>
                    <a:pt x="91104" y="0"/>
                  </a:lnTo>
                  <a:lnTo>
                    <a:pt x="98963" y="1033"/>
                  </a:lnTo>
                  <a:lnTo>
                    <a:pt x="112313" y="6078"/>
                  </a:lnTo>
                  <a:lnTo>
                    <a:pt x="140528" y="35652"/>
                  </a:lnTo>
                  <a:lnTo>
                    <a:pt x="158757" y="65714"/>
                  </a:lnTo>
                  <a:lnTo>
                    <a:pt x="172941" y="95406"/>
                  </a:lnTo>
                  <a:lnTo>
                    <a:pt x="190794" y="124202"/>
                  </a:lnTo>
                  <a:lnTo>
                    <a:pt x="198995" y="152820"/>
                  </a:lnTo>
                  <a:lnTo>
                    <a:pt x="205935" y="184756"/>
                  </a:lnTo>
                  <a:lnTo>
                    <a:pt x="214312" y="2099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/>
            <p:cNvSpPr/>
            <p:nvPr/>
          </p:nvSpPr>
          <p:spPr>
            <a:xfrm>
              <a:off x="1065999" y="2621756"/>
              <a:ext cx="182497" cy="198161"/>
            </a:xfrm>
            <a:custGeom>
              <a:avLst/>
              <a:gdLst/>
              <a:ahLst/>
              <a:cxnLst/>
              <a:rect l="0" t="0" r="0" b="0"/>
              <a:pathLst>
                <a:path w="182497" h="198161">
                  <a:moveTo>
                    <a:pt x="41282" y="35719"/>
                  </a:moveTo>
                  <a:lnTo>
                    <a:pt x="33698" y="39511"/>
                  </a:lnTo>
                  <a:lnTo>
                    <a:pt x="27857" y="45606"/>
                  </a:lnTo>
                  <a:lnTo>
                    <a:pt x="23409" y="52814"/>
                  </a:lnTo>
                  <a:lnTo>
                    <a:pt x="8751" y="84748"/>
                  </a:lnTo>
                  <a:lnTo>
                    <a:pt x="1074" y="115112"/>
                  </a:lnTo>
                  <a:lnTo>
                    <a:pt x="0" y="135972"/>
                  </a:lnTo>
                  <a:lnTo>
                    <a:pt x="8466" y="167690"/>
                  </a:lnTo>
                  <a:lnTo>
                    <a:pt x="19035" y="182948"/>
                  </a:lnTo>
                  <a:lnTo>
                    <a:pt x="36014" y="193731"/>
                  </a:lnTo>
                  <a:lnTo>
                    <a:pt x="59918" y="198160"/>
                  </a:lnTo>
                  <a:lnTo>
                    <a:pt x="87109" y="195680"/>
                  </a:lnTo>
                  <a:lnTo>
                    <a:pt x="119038" y="186937"/>
                  </a:lnTo>
                  <a:lnTo>
                    <a:pt x="148275" y="170746"/>
                  </a:lnTo>
                  <a:lnTo>
                    <a:pt x="161066" y="161612"/>
                  </a:lnTo>
                  <a:lnTo>
                    <a:pt x="169397" y="152261"/>
                  </a:lnTo>
                  <a:lnTo>
                    <a:pt x="178549" y="134279"/>
                  </a:lnTo>
                  <a:lnTo>
                    <a:pt x="182496" y="113870"/>
                  </a:lnTo>
                  <a:lnTo>
                    <a:pt x="179872" y="92741"/>
                  </a:lnTo>
                  <a:lnTo>
                    <a:pt x="171934" y="80641"/>
                  </a:lnTo>
                  <a:lnTo>
                    <a:pt x="137243" y="50187"/>
                  </a:lnTo>
                  <a:lnTo>
                    <a:pt x="106187" y="30992"/>
                  </a:lnTo>
                  <a:lnTo>
                    <a:pt x="72710" y="6177"/>
                  </a:lnTo>
                  <a:lnTo>
                    <a:pt x="6271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/>
            <p:cNvSpPr/>
            <p:nvPr/>
          </p:nvSpPr>
          <p:spPr>
            <a:xfrm>
              <a:off x="1185863" y="2443163"/>
              <a:ext cx="300038" cy="355282"/>
            </a:xfrm>
            <a:custGeom>
              <a:avLst/>
              <a:gdLst/>
              <a:ahLst/>
              <a:cxnLst/>
              <a:rect l="0" t="0" r="0" b="0"/>
              <a:pathLst>
                <a:path w="300038" h="355282">
                  <a:moveTo>
                    <a:pt x="0" y="0"/>
                  </a:moveTo>
                  <a:lnTo>
                    <a:pt x="16792" y="33585"/>
                  </a:lnTo>
                  <a:lnTo>
                    <a:pt x="27011" y="65430"/>
                  </a:lnTo>
                  <a:lnTo>
                    <a:pt x="34759" y="89405"/>
                  </a:lnTo>
                  <a:lnTo>
                    <a:pt x="43494" y="113819"/>
                  </a:lnTo>
                  <a:lnTo>
                    <a:pt x="52668" y="137898"/>
                  </a:lnTo>
                  <a:lnTo>
                    <a:pt x="62037" y="161830"/>
                  </a:lnTo>
                  <a:lnTo>
                    <a:pt x="71493" y="187812"/>
                  </a:lnTo>
                  <a:lnTo>
                    <a:pt x="80987" y="214440"/>
                  </a:lnTo>
                  <a:lnTo>
                    <a:pt x="90498" y="239504"/>
                  </a:lnTo>
                  <a:lnTo>
                    <a:pt x="100985" y="272136"/>
                  </a:lnTo>
                  <a:lnTo>
                    <a:pt x="112912" y="301912"/>
                  </a:lnTo>
                  <a:lnTo>
                    <a:pt x="122437" y="334435"/>
                  </a:lnTo>
                  <a:lnTo>
                    <a:pt x="128881" y="347535"/>
                  </a:lnTo>
                  <a:lnTo>
                    <a:pt x="131164" y="350753"/>
                  </a:lnTo>
                  <a:lnTo>
                    <a:pt x="131893" y="352897"/>
                  </a:lnTo>
                  <a:lnTo>
                    <a:pt x="131585" y="354327"/>
                  </a:lnTo>
                  <a:lnTo>
                    <a:pt x="130585" y="355281"/>
                  </a:lnTo>
                  <a:lnTo>
                    <a:pt x="132971" y="352830"/>
                  </a:lnTo>
                  <a:lnTo>
                    <a:pt x="134504" y="347048"/>
                  </a:lnTo>
                  <a:lnTo>
                    <a:pt x="135623" y="316972"/>
                  </a:lnTo>
                  <a:lnTo>
                    <a:pt x="135710" y="286272"/>
                  </a:lnTo>
                  <a:lnTo>
                    <a:pt x="141430" y="251574"/>
                  </a:lnTo>
                  <a:lnTo>
                    <a:pt x="150203" y="218380"/>
                  </a:lnTo>
                  <a:lnTo>
                    <a:pt x="161949" y="186126"/>
                  </a:lnTo>
                  <a:lnTo>
                    <a:pt x="171454" y="166970"/>
                  </a:lnTo>
                  <a:lnTo>
                    <a:pt x="173834" y="163700"/>
                  </a:lnTo>
                  <a:lnTo>
                    <a:pt x="177008" y="161521"/>
                  </a:lnTo>
                  <a:lnTo>
                    <a:pt x="184768" y="159099"/>
                  </a:lnTo>
                  <a:lnTo>
                    <a:pt x="193508" y="160140"/>
                  </a:lnTo>
                  <a:lnTo>
                    <a:pt x="212055" y="167275"/>
                  </a:lnTo>
                  <a:lnTo>
                    <a:pt x="240517" y="190969"/>
                  </a:lnTo>
                  <a:lnTo>
                    <a:pt x="258665" y="222145"/>
                  </a:lnTo>
                  <a:lnTo>
                    <a:pt x="275480" y="256472"/>
                  </a:lnTo>
                  <a:lnTo>
                    <a:pt x="290447" y="291976"/>
                  </a:lnTo>
                  <a:lnTo>
                    <a:pt x="297907" y="306059"/>
                  </a:lnTo>
                  <a:lnTo>
                    <a:pt x="300037" y="3214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/>
            <p:cNvSpPr/>
            <p:nvPr/>
          </p:nvSpPr>
          <p:spPr>
            <a:xfrm>
              <a:off x="1471613" y="2607469"/>
              <a:ext cx="171451" cy="100013"/>
            </a:xfrm>
            <a:custGeom>
              <a:avLst/>
              <a:gdLst/>
              <a:ahLst/>
              <a:cxnLst/>
              <a:rect l="0" t="0" r="0" b="0"/>
              <a:pathLst>
                <a:path w="171451" h="100013">
                  <a:moveTo>
                    <a:pt x="0" y="0"/>
                  </a:moveTo>
                  <a:lnTo>
                    <a:pt x="33792" y="30000"/>
                  </a:lnTo>
                  <a:lnTo>
                    <a:pt x="64980" y="50507"/>
                  </a:lnTo>
                  <a:lnTo>
                    <a:pt x="100102" y="73091"/>
                  </a:lnTo>
                  <a:lnTo>
                    <a:pt x="131950" y="87697"/>
                  </a:lnTo>
                  <a:lnTo>
                    <a:pt x="152123" y="96756"/>
                  </a:lnTo>
                  <a:lnTo>
                    <a:pt x="171450" y="1000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"/>
            <p:cNvSpPr/>
            <p:nvPr/>
          </p:nvSpPr>
          <p:spPr>
            <a:xfrm>
              <a:off x="1607344" y="2550319"/>
              <a:ext cx="71438" cy="342901"/>
            </a:xfrm>
            <a:custGeom>
              <a:avLst/>
              <a:gdLst/>
              <a:ahLst/>
              <a:cxnLst/>
              <a:rect l="0" t="0" r="0" b="0"/>
              <a:pathLst>
                <a:path w="71438" h="342901">
                  <a:moveTo>
                    <a:pt x="0" y="0"/>
                  </a:moveTo>
                  <a:lnTo>
                    <a:pt x="794" y="13772"/>
                  </a:lnTo>
                  <a:lnTo>
                    <a:pt x="6151" y="43735"/>
                  </a:lnTo>
                  <a:lnTo>
                    <a:pt x="11857" y="78107"/>
                  </a:lnTo>
                  <a:lnTo>
                    <a:pt x="14361" y="110808"/>
                  </a:lnTo>
                  <a:lnTo>
                    <a:pt x="19777" y="145632"/>
                  </a:lnTo>
                  <a:lnTo>
                    <a:pt x="26409" y="181086"/>
                  </a:lnTo>
                  <a:lnTo>
                    <a:pt x="32607" y="215933"/>
                  </a:lnTo>
                  <a:lnTo>
                    <a:pt x="36384" y="245925"/>
                  </a:lnTo>
                  <a:lnTo>
                    <a:pt x="48961" y="277795"/>
                  </a:lnTo>
                  <a:lnTo>
                    <a:pt x="61775" y="313424"/>
                  </a:lnTo>
                  <a:lnTo>
                    <a:pt x="71437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"/>
            <p:cNvSpPr/>
            <p:nvPr/>
          </p:nvSpPr>
          <p:spPr>
            <a:xfrm>
              <a:off x="1671638" y="2371725"/>
              <a:ext cx="241069" cy="390117"/>
            </a:xfrm>
            <a:custGeom>
              <a:avLst/>
              <a:gdLst/>
              <a:ahLst/>
              <a:cxnLst/>
              <a:rect l="0" t="0" r="0" b="0"/>
              <a:pathLst>
                <a:path w="241069" h="390117">
                  <a:moveTo>
                    <a:pt x="0" y="0"/>
                  </a:moveTo>
                  <a:lnTo>
                    <a:pt x="793" y="29279"/>
                  </a:lnTo>
                  <a:lnTo>
                    <a:pt x="6150" y="62133"/>
                  </a:lnTo>
                  <a:lnTo>
                    <a:pt x="14434" y="96462"/>
                  </a:lnTo>
                  <a:lnTo>
                    <a:pt x="22554" y="123041"/>
                  </a:lnTo>
                  <a:lnTo>
                    <a:pt x="31455" y="150729"/>
                  </a:lnTo>
                  <a:lnTo>
                    <a:pt x="40703" y="178909"/>
                  </a:lnTo>
                  <a:lnTo>
                    <a:pt x="50104" y="205193"/>
                  </a:lnTo>
                  <a:lnTo>
                    <a:pt x="59575" y="230103"/>
                  </a:lnTo>
                  <a:lnTo>
                    <a:pt x="69075" y="254403"/>
                  </a:lnTo>
                  <a:lnTo>
                    <a:pt x="78589" y="278433"/>
                  </a:lnTo>
                  <a:lnTo>
                    <a:pt x="92871" y="312157"/>
                  </a:lnTo>
                  <a:lnTo>
                    <a:pt x="105040" y="340141"/>
                  </a:lnTo>
                  <a:lnTo>
                    <a:pt x="118783" y="372552"/>
                  </a:lnTo>
                  <a:lnTo>
                    <a:pt x="126123" y="386170"/>
                  </a:lnTo>
                  <a:lnTo>
                    <a:pt x="130932" y="389912"/>
                  </a:lnTo>
                  <a:lnTo>
                    <a:pt x="132531" y="390116"/>
                  </a:lnTo>
                  <a:lnTo>
                    <a:pt x="133598" y="389459"/>
                  </a:lnTo>
                  <a:lnTo>
                    <a:pt x="139102" y="378908"/>
                  </a:lnTo>
                  <a:lnTo>
                    <a:pt x="139566" y="374843"/>
                  </a:lnTo>
                  <a:lnTo>
                    <a:pt x="136393" y="344656"/>
                  </a:lnTo>
                  <a:lnTo>
                    <a:pt x="132134" y="318197"/>
                  </a:lnTo>
                  <a:lnTo>
                    <a:pt x="129638" y="286456"/>
                  </a:lnTo>
                  <a:lnTo>
                    <a:pt x="125106" y="255708"/>
                  </a:lnTo>
                  <a:lnTo>
                    <a:pt x="118736" y="226490"/>
                  </a:lnTo>
                  <a:lnTo>
                    <a:pt x="115176" y="194669"/>
                  </a:lnTo>
                  <a:lnTo>
                    <a:pt x="115353" y="177448"/>
                  </a:lnTo>
                  <a:lnTo>
                    <a:pt x="120080" y="163085"/>
                  </a:lnTo>
                  <a:lnTo>
                    <a:pt x="124277" y="156355"/>
                  </a:lnTo>
                  <a:lnTo>
                    <a:pt x="128095" y="154243"/>
                  </a:lnTo>
                  <a:lnTo>
                    <a:pt x="138687" y="151896"/>
                  </a:lnTo>
                  <a:lnTo>
                    <a:pt x="149215" y="152970"/>
                  </a:lnTo>
                  <a:lnTo>
                    <a:pt x="178635" y="163107"/>
                  </a:lnTo>
                  <a:lnTo>
                    <a:pt x="194569" y="175681"/>
                  </a:lnTo>
                  <a:lnTo>
                    <a:pt x="218983" y="207726"/>
                  </a:lnTo>
                  <a:lnTo>
                    <a:pt x="232403" y="236648"/>
                  </a:lnTo>
                  <a:lnTo>
                    <a:pt x="240581" y="269995"/>
                  </a:lnTo>
                  <a:lnTo>
                    <a:pt x="241068" y="285098"/>
                  </a:lnTo>
                  <a:lnTo>
                    <a:pt x="234914" y="312079"/>
                  </a:lnTo>
                  <a:lnTo>
                    <a:pt x="226055" y="332931"/>
                  </a:lnTo>
                  <a:lnTo>
                    <a:pt x="219266" y="340586"/>
                  </a:lnTo>
                  <a:lnTo>
                    <a:pt x="210958" y="345841"/>
                  </a:lnTo>
                  <a:lnTo>
                    <a:pt x="192689" y="349214"/>
                  </a:lnTo>
                  <a:lnTo>
                    <a:pt x="183270" y="348881"/>
                  </a:lnTo>
                  <a:lnTo>
                    <a:pt x="159532" y="340052"/>
                  </a:lnTo>
                  <a:lnTo>
                    <a:pt x="130967" y="310097"/>
                  </a:lnTo>
                  <a:lnTo>
                    <a:pt x="125676" y="302391"/>
                  </a:lnTo>
                  <a:lnTo>
                    <a:pt x="121443" y="292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/>
            <p:cNvSpPr/>
            <p:nvPr/>
          </p:nvSpPr>
          <p:spPr>
            <a:xfrm>
              <a:off x="1935956" y="2500313"/>
              <a:ext cx="114301" cy="213768"/>
            </a:xfrm>
            <a:custGeom>
              <a:avLst/>
              <a:gdLst/>
              <a:ahLst/>
              <a:cxnLst/>
              <a:rect l="0" t="0" r="0" b="0"/>
              <a:pathLst>
                <a:path w="114301" h="213768">
                  <a:moveTo>
                    <a:pt x="0" y="78581"/>
                  </a:moveTo>
                  <a:lnTo>
                    <a:pt x="0" y="86166"/>
                  </a:lnTo>
                  <a:lnTo>
                    <a:pt x="17638" y="121181"/>
                  </a:lnTo>
                  <a:lnTo>
                    <a:pt x="38542" y="156334"/>
                  </a:lnTo>
                  <a:lnTo>
                    <a:pt x="58178" y="182933"/>
                  </a:lnTo>
                  <a:lnTo>
                    <a:pt x="71096" y="213767"/>
                  </a:lnTo>
                  <a:lnTo>
                    <a:pt x="71429" y="193713"/>
                  </a:lnTo>
                  <a:lnTo>
                    <a:pt x="65782" y="163475"/>
                  </a:lnTo>
                  <a:lnTo>
                    <a:pt x="64588" y="131774"/>
                  </a:lnTo>
                  <a:lnTo>
                    <a:pt x="64352" y="100642"/>
                  </a:lnTo>
                  <a:lnTo>
                    <a:pt x="66422" y="71561"/>
                  </a:lnTo>
                  <a:lnTo>
                    <a:pt x="77274" y="36528"/>
                  </a:lnTo>
                  <a:lnTo>
                    <a:pt x="89924" y="1999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/>
            <p:cNvSpPr/>
            <p:nvPr/>
          </p:nvSpPr>
          <p:spPr>
            <a:xfrm>
              <a:off x="2157413" y="2557463"/>
              <a:ext cx="42863" cy="92869"/>
            </a:xfrm>
            <a:custGeom>
              <a:avLst/>
              <a:gdLst/>
              <a:ahLst/>
              <a:cxnLst/>
              <a:rect l="0" t="0" r="0" b="0"/>
              <a:pathLst>
                <a:path w="42863" h="92869">
                  <a:moveTo>
                    <a:pt x="0" y="0"/>
                  </a:moveTo>
                  <a:lnTo>
                    <a:pt x="0" y="11377"/>
                  </a:lnTo>
                  <a:lnTo>
                    <a:pt x="793" y="14728"/>
                  </a:lnTo>
                  <a:lnTo>
                    <a:pt x="2116" y="16962"/>
                  </a:lnTo>
                  <a:lnTo>
                    <a:pt x="3792" y="18452"/>
                  </a:lnTo>
                  <a:lnTo>
                    <a:pt x="5654" y="26457"/>
                  </a:lnTo>
                  <a:lnTo>
                    <a:pt x="6849" y="47206"/>
                  </a:lnTo>
                  <a:lnTo>
                    <a:pt x="8535" y="51314"/>
                  </a:lnTo>
                  <a:lnTo>
                    <a:pt x="35639" y="85223"/>
                  </a:lnTo>
                  <a:lnTo>
                    <a:pt x="42862" y="928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"/>
            <p:cNvSpPr/>
            <p:nvPr/>
          </p:nvSpPr>
          <p:spPr>
            <a:xfrm>
              <a:off x="2057400" y="2414588"/>
              <a:ext cx="7145" cy="7144"/>
            </a:xfrm>
            <a:custGeom>
              <a:avLst/>
              <a:gdLst/>
              <a:ahLst/>
              <a:cxnLst/>
              <a:rect l="0" t="0" r="0" b="0"/>
              <a:pathLst>
                <a:path w="7145" h="7144">
                  <a:moveTo>
                    <a:pt x="7144" y="7143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"/>
            <p:cNvSpPr/>
            <p:nvPr/>
          </p:nvSpPr>
          <p:spPr>
            <a:xfrm>
              <a:off x="2222349" y="2308014"/>
              <a:ext cx="235102" cy="326870"/>
            </a:xfrm>
            <a:custGeom>
              <a:avLst/>
              <a:gdLst/>
              <a:ahLst/>
              <a:cxnLst/>
              <a:rect l="0" t="0" r="0" b="0"/>
              <a:pathLst>
                <a:path w="235102" h="326870">
                  <a:moveTo>
                    <a:pt x="192239" y="199442"/>
                  </a:moveTo>
                  <a:lnTo>
                    <a:pt x="192239" y="181744"/>
                  </a:lnTo>
                  <a:lnTo>
                    <a:pt x="190122" y="177553"/>
                  </a:lnTo>
                  <a:lnTo>
                    <a:pt x="188446" y="175325"/>
                  </a:lnTo>
                  <a:lnTo>
                    <a:pt x="178503" y="168396"/>
                  </a:lnTo>
                  <a:lnTo>
                    <a:pt x="165503" y="165108"/>
                  </a:lnTo>
                  <a:lnTo>
                    <a:pt x="129837" y="163845"/>
                  </a:lnTo>
                  <a:lnTo>
                    <a:pt x="98950" y="170244"/>
                  </a:lnTo>
                  <a:lnTo>
                    <a:pt x="65214" y="185973"/>
                  </a:lnTo>
                  <a:lnTo>
                    <a:pt x="33048" y="209869"/>
                  </a:lnTo>
                  <a:lnTo>
                    <a:pt x="14631" y="228990"/>
                  </a:lnTo>
                  <a:lnTo>
                    <a:pt x="4236" y="248943"/>
                  </a:lnTo>
                  <a:lnTo>
                    <a:pt x="321" y="272426"/>
                  </a:lnTo>
                  <a:lnTo>
                    <a:pt x="0" y="279054"/>
                  </a:lnTo>
                  <a:lnTo>
                    <a:pt x="3876" y="290653"/>
                  </a:lnTo>
                  <a:lnTo>
                    <a:pt x="19300" y="311034"/>
                  </a:lnTo>
                  <a:lnTo>
                    <a:pt x="32959" y="321759"/>
                  </a:lnTo>
                  <a:lnTo>
                    <a:pt x="50853" y="326172"/>
                  </a:lnTo>
                  <a:lnTo>
                    <a:pt x="78233" y="326869"/>
                  </a:lnTo>
                  <a:lnTo>
                    <a:pt x="99457" y="321424"/>
                  </a:lnTo>
                  <a:lnTo>
                    <a:pt x="120033" y="309315"/>
                  </a:lnTo>
                  <a:lnTo>
                    <a:pt x="150372" y="277441"/>
                  </a:lnTo>
                  <a:lnTo>
                    <a:pt x="163518" y="252627"/>
                  </a:lnTo>
                  <a:lnTo>
                    <a:pt x="172440" y="221374"/>
                  </a:lnTo>
                  <a:lnTo>
                    <a:pt x="180111" y="186979"/>
                  </a:lnTo>
                  <a:lnTo>
                    <a:pt x="179826" y="151652"/>
                  </a:lnTo>
                  <a:lnTo>
                    <a:pt x="174714" y="116049"/>
                  </a:lnTo>
                  <a:lnTo>
                    <a:pt x="164380" y="84158"/>
                  </a:lnTo>
                  <a:lnTo>
                    <a:pt x="146666" y="50640"/>
                  </a:lnTo>
                  <a:lnTo>
                    <a:pt x="126931" y="17657"/>
                  </a:lnTo>
                  <a:lnTo>
                    <a:pt x="119292" y="9376"/>
                  </a:lnTo>
                  <a:lnTo>
                    <a:pt x="111399" y="3843"/>
                  </a:lnTo>
                  <a:lnTo>
                    <a:pt x="102493" y="729"/>
                  </a:lnTo>
                  <a:lnTo>
                    <a:pt x="97318" y="0"/>
                  </a:lnTo>
                  <a:lnTo>
                    <a:pt x="95621" y="600"/>
                  </a:lnTo>
                  <a:lnTo>
                    <a:pt x="94489" y="1793"/>
                  </a:lnTo>
                  <a:lnTo>
                    <a:pt x="93735" y="3383"/>
                  </a:lnTo>
                  <a:lnTo>
                    <a:pt x="92358" y="29960"/>
                  </a:lnTo>
                  <a:lnTo>
                    <a:pt x="96058" y="50007"/>
                  </a:lnTo>
                  <a:lnTo>
                    <a:pt x="110122" y="78907"/>
                  </a:lnTo>
                  <a:lnTo>
                    <a:pt x="130304" y="114367"/>
                  </a:lnTo>
                  <a:lnTo>
                    <a:pt x="150075" y="142485"/>
                  </a:lnTo>
                  <a:lnTo>
                    <a:pt x="178089" y="176638"/>
                  </a:lnTo>
                  <a:lnTo>
                    <a:pt x="206553" y="206315"/>
                  </a:lnTo>
                  <a:lnTo>
                    <a:pt x="235101" y="2351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"/>
            <p:cNvSpPr/>
            <p:nvPr/>
          </p:nvSpPr>
          <p:spPr>
            <a:xfrm>
              <a:off x="2524382" y="2364581"/>
              <a:ext cx="193501" cy="271464"/>
            </a:xfrm>
            <a:custGeom>
              <a:avLst/>
              <a:gdLst/>
              <a:ahLst/>
              <a:cxnLst/>
              <a:rect l="0" t="0" r="0" b="0"/>
              <a:pathLst>
                <a:path w="193501" h="271464">
                  <a:moveTo>
                    <a:pt x="104518" y="0"/>
                  </a:moveTo>
                  <a:lnTo>
                    <a:pt x="100726" y="0"/>
                  </a:lnTo>
                  <a:lnTo>
                    <a:pt x="70027" y="10642"/>
                  </a:lnTo>
                  <a:lnTo>
                    <a:pt x="39445" y="21579"/>
                  </a:lnTo>
                  <a:lnTo>
                    <a:pt x="27178" y="27053"/>
                  </a:lnTo>
                  <a:lnTo>
                    <a:pt x="3298" y="47763"/>
                  </a:lnTo>
                  <a:lnTo>
                    <a:pt x="0" y="55888"/>
                  </a:lnTo>
                  <a:lnTo>
                    <a:pt x="708" y="60278"/>
                  </a:lnTo>
                  <a:lnTo>
                    <a:pt x="5728" y="69388"/>
                  </a:lnTo>
                  <a:lnTo>
                    <a:pt x="37260" y="95932"/>
                  </a:lnTo>
                  <a:lnTo>
                    <a:pt x="67979" y="114435"/>
                  </a:lnTo>
                  <a:lnTo>
                    <a:pt x="101005" y="133377"/>
                  </a:lnTo>
                  <a:lnTo>
                    <a:pt x="128701" y="143853"/>
                  </a:lnTo>
                  <a:lnTo>
                    <a:pt x="160800" y="160208"/>
                  </a:lnTo>
                  <a:lnTo>
                    <a:pt x="180461" y="174028"/>
                  </a:lnTo>
                  <a:lnTo>
                    <a:pt x="192747" y="197670"/>
                  </a:lnTo>
                  <a:lnTo>
                    <a:pt x="193500" y="201630"/>
                  </a:lnTo>
                  <a:lnTo>
                    <a:pt x="193208" y="205064"/>
                  </a:lnTo>
                  <a:lnTo>
                    <a:pt x="187036" y="220071"/>
                  </a:lnTo>
                  <a:lnTo>
                    <a:pt x="176681" y="233658"/>
                  </a:lnTo>
                  <a:lnTo>
                    <a:pt x="163559" y="243945"/>
                  </a:lnTo>
                  <a:lnTo>
                    <a:pt x="133496" y="254532"/>
                  </a:lnTo>
                  <a:lnTo>
                    <a:pt x="101217" y="264267"/>
                  </a:lnTo>
                  <a:lnTo>
                    <a:pt x="84225" y="269331"/>
                  </a:lnTo>
                  <a:lnTo>
                    <a:pt x="68799" y="2714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/>
            <p:cNvSpPr/>
            <p:nvPr/>
          </p:nvSpPr>
          <p:spPr>
            <a:xfrm>
              <a:off x="957263" y="3093244"/>
              <a:ext cx="28576" cy="300038"/>
            </a:xfrm>
            <a:custGeom>
              <a:avLst/>
              <a:gdLst/>
              <a:ahLst/>
              <a:cxnLst/>
              <a:rect l="0" t="0" r="0" b="0"/>
              <a:pathLst>
                <a:path w="28576" h="300038">
                  <a:moveTo>
                    <a:pt x="0" y="0"/>
                  </a:moveTo>
                  <a:lnTo>
                    <a:pt x="0" y="33043"/>
                  </a:lnTo>
                  <a:lnTo>
                    <a:pt x="2116" y="65647"/>
                  </a:lnTo>
                  <a:lnTo>
                    <a:pt x="5654" y="95386"/>
                  </a:lnTo>
                  <a:lnTo>
                    <a:pt x="6702" y="127216"/>
                  </a:lnTo>
                  <a:lnTo>
                    <a:pt x="7012" y="158873"/>
                  </a:lnTo>
                  <a:lnTo>
                    <a:pt x="9221" y="191271"/>
                  </a:lnTo>
                  <a:lnTo>
                    <a:pt x="17079" y="226871"/>
                  </a:lnTo>
                  <a:lnTo>
                    <a:pt x="21365" y="256833"/>
                  </a:lnTo>
                  <a:lnTo>
                    <a:pt x="28083" y="291619"/>
                  </a:lnTo>
                  <a:lnTo>
                    <a:pt x="28575" y="300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"/>
            <p:cNvSpPr/>
            <p:nvPr/>
          </p:nvSpPr>
          <p:spPr>
            <a:xfrm>
              <a:off x="828675" y="3036094"/>
              <a:ext cx="235745" cy="57151"/>
            </a:xfrm>
            <a:custGeom>
              <a:avLst/>
              <a:gdLst/>
              <a:ahLst/>
              <a:cxnLst/>
              <a:rect l="0" t="0" r="0" b="0"/>
              <a:pathLst>
                <a:path w="235745" h="57151">
                  <a:moveTo>
                    <a:pt x="0" y="57150"/>
                  </a:moveTo>
                  <a:lnTo>
                    <a:pt x="6151" y="44848"/>
                  </a:lnTo>
                  <a:lnTo>
                    <a:pt x="34528" y="29301"/>
                  </a:lnTo>
                  <a:lnTo>
                    <a:pt x="60589" y="19971"/>
                  </a:lnTo>
                  <a:lnTo>
                    <a:pt x="92212" y="12179"/>
                  </a:lnTo>
                  <a:lnTo>
                    <a:pt x="126717" y="8635"/>
                  </a:lnTo>
                  <a:lnTo>
                    <a:pt x="162076" y="3793"/>
                  </a:lnTo>
                  <a:lnTo>
                    <a:pt x="190038" y="1686"/>
                  </a:lnTo>
                  <a:lnTo>
                    <a:pt x="2357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"/>
            <p:cNvSpPr/>
            <p:nvPr/>
          </p:nvSpPr>
          <p:spPr>
            <a:xfrm>
              <a:off x="1186254" y="3086100"/>
              <a:ext cx="199635" cy="319626"/>
            </a:xfrm>
            <a:custGeom>
              <a:avLst/>
              <a:gdLst/>
              <a:ahLst/>
              <a:cxnLst/>
              <a:rect l="0" t="0" r="0" b="0"/>
              <a:pathLst>
                <a:path w="199635" h="319626">
                  <a:moveTo>
                    <a:pt x="35327" y="0"/>
                  </a:moveTo>
                  <a:lnTo>
                    <a:pt x="34534" y="12200"/>
                  </a:lnTo>
                  <a:lnTo>
                    <a:pt x="26508" y="46137"/>
                  </a:lnTo>
                  <a:lnTo>
                    <a:pt x="18328" y="79669"/>
                  </a:lnTo>
                  <a:lnTo>
                    <a:pt x="15209" y="109154"/>
                  </a:lnTo>
                  <a:lnTo>
                    <a:pt x="10493" y="137999"/>
                  </a:lnTo>
                  <a:lnTo>
                    <a:pt x="4068" y="170446"/>
                  </a:lnTo>
                  <a:lnTo>
                    <a:pt x="930" y="201403"/>
                  </a:lnTo>
                  <a:lnTo>
                    <a:pt x="0" y="230684"/>
                  </a:lnTo>
                  <a:lnTo>
                    <a:pt x="1273" y="263320"/>
                  </a:lnTo>
                  <a:lnTo>
                    <a:pt x="11038" y="284660"/>
                  </a:lnTo>
                  <a:lnTo>
                    <a:pt x="23985" y="300596"/>
                  </a:lnTo>
                  <a:lnTo>
                    <a:pt x="38669" y="310698"/>
                  </a:lnTo>
                  <a:lnTo>
                    <a:pt x="58542" y="317924"/>
                  </a:lnTo>
                  <a:lnTo>
                    <a:pt x="83393" y="319625"/>
                  </a:lnTo>
                  <a:lnTo>
                    <a:pt x="106984" y="314661"/>
                  </a:lnTo>
                  <a:lnTo>
                    <a:pt x="133729" y="303488"/>
                  </a:lnTo>
                  <a:lnTo>
                    <a:pt x="166977" y="285491"/>
                  </a:lnTo>
                  <a:lnTo>
                    <a:pt x="199634" y="264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"/>
            <p:cNvSpPr/>
            <p:nvPr/>
          </p:nvSpPr>
          <p:spPr>
            <a:xfrm>
              <a:off x="1078706" y="3186113"/>
              <a:ext cx="214314" cy="35719"/>
            </a:xfrm>
            <a:custGeom>
              <a:avLst/>
              <a:gdLst/>
              <a:ahLst/>
              <a:cxnLst/>
              <a:rect l="0" t="0" r="0" b="0"/>
              <a:pathLst>
                <a:path w="214314" h="35719">
                  <a:moveTo>
                    <a:pt x="0" y="35718"/>
                  </a:moveTo>
                  <a:lnTo>
                    <a:pt x="34012" y="21961"/>
                  </a:lnTo>
                  <a:lnTo>
                    <a:pt x="58673" y="16120"/>
                  </a:lnTo>
                  <a:lnTo>
                    <a:pt x="82433" y="11662"/>
                  </a:lnTo>
                  <a:lnTo>
                    <a:pt x="110985" y="9152"/>
                  </a:lnTo>
                  <a:lnTo>
                    <a:pt x="139814" y="7242"/>
                  </a:lnTo>
                  <a:lnTo>
                    <a:pt x="173895" y="2498"/>
                  </a:lnTo>
                  <a:lnTo>
                    <a:pt x="2143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828800" cy="121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 = tall</a:t>
            </a:r>
          </a:p>
          <a:p>
            <a:pPr>
              <a:buNone/>
            </a:pPr>
            <a:r>
              <a:rPr lang="en-US" dirty="0" smtClean="0"/>
              <a:t>t = short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4600" y="1600200"/>
            <a:ext cx="1828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= green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= yellow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http://jugalbandi.info/wp-content/uploads/2007/07/img_766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2325"/>
            <a:ext cx="5238750" cy="34956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5334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genotype for a heterozygous tall and green pea plant?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2362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9900"/>
                </a:solidFill>
              </a:rPr>
              <a:t>TtGg</a:t>
            </a:r>
            <a:endParaRPr lang="en-US" sz="4800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3528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gametes can it produce?</a:t>
            </a:r>
            <a:endParaRPr lang="en-US" sz="3200" dirty="0"/>
          </a:p>
        </p:txBody>
      </p:sp>
      <p:grpSp>
        <p:nvGrpSpPr>
          <p:cNvPr id="20" name="SMARTInkShape-Group2"/>
          <p:cNvGrpSpPr/>
          <p:nvPr/>
        </p:nvGrpSpPr>
        <p:grpSpPr>
          <a:xfrm>
            <a:off x="578644" y="657225"/>
            <a:ext cx="2228851" cy="614364"/>
            <a:chOff x="578644" y="657225"/>
            <a:chExt cx="2228851" cy="614364"/>
          </a:xfrm>
        </p:grpSpPr>
        <p:sp>
          <p:nvSpPr>
            <p:cNvPr id="2" name="SMARTInkShape-18"/>
            <p:cNvSpPr/>
            <p:nvPr/>
          </p:nvSpPr>
          <p:spPr>
            <a:xfrm>
              <a:off x="2645089" y="793251"/>
              <a:ext cx="162406" cy="278313"/>
            </a:xfrm>
            <a:custGeom>
              <a:avLst/>
              <a:gdLst/>
              <a:ahLst/>
              <a:cxnLst/>
              <a:rect l="0" t="0" r="0" b="0"/>
              <a:pathLst>
                <a:path w="162406" h="278313">
                  <a:moveTo>
                    <a:pt x="162405" y="6849"/>
                  </a:moveTo>
                  <a:lnTo>
                    <a:pt x="162405" y="3057"/>
                  </a:lnTo>
                  <a:lnTo>
                    <a:pt x="160817" y="1940"/>
                  </a:lnTo>
                  <a:lnTo>
                    <a:pt x="146311" y="0"/>
                  </a:lnTo>
                  <a:lnTo>
                    <a:pt x="116247" y="1861"/>
                  </a:lnTo>
                  <a:lnTo>
                    <a:pt x="80791" y="9656"/>
                  </a:lnTo>
                  <a:lnTo>
                    <a:pt x="52674" y="20293"/>
                  </a:lnTo>
                  <a:lnTo>
                    <a:pt x="20759" y="37116"/>
                  </a:lnTo>
                  <a:lnTo>
                    <a:pt x="7723" y="50213"/>
                  </a:lnTo>
                  <a:lnTo>
                    <a:pt x="2376" y="59459"/>
                  </a:lnTo>
                  <a:lnTo>
                    <a:pt x="0" y="68861"/>
                  </a:lnTo>
                  <a:lnTo>
                    <a:pt x="954" y="73590"/>
                  </a:lnTo>
                  <a:lnTo>
                    <a:pt x="18152" y="101138"/>
                  </a:lnTo>
                  <a:lnTo>
                    <a:pt x="35526" y="117777"/>
                  </a:lnTo>
                  <a:lnTo>
                    <a:pt x="67639" y="138416"/>
                  </a:lnTo>
                  <a:lnTo>
                    <a:pt x="97736" y="162483"/>
                  </a:lnTo>
                  <a:lnTo>
                    <a:pt x="133170" y="192452"/>
                  </a:lnTo>
                  <a:lnTo>
                    <a:pt x="148957" y="211610"/>
                  </a:lnTo>
                  <a:lnTo>
                    <a:pt x="157186" y="225916"/>
                  </a:lnTo>
                  <a:lnTo>
                    <a:pt x="158131" y="229888"/>
                  </a:lnTo>
                  <a:lnTo>
                    <a:pt x="157968" y="233329"/>
                  </a:lnTo>
                  <a:lnTo>
                    <a:pt x="155671" y="239269"/>
                  </a:lnTo>
                  <a:lnTo>
                    <a:pt x="152003" y="244555"/>
                  </a:lnTo>
                  <a:lnTo>
                    <a:pt x="141684" y="251994"/>
                  </a:lnTo>
                  <a:lnTo>
                    <a:pt x="109435" y="264008"/>
                  </a:lnTo>
                  <a:lnTo>
                    <a:pt x="77505" y="273546"/>
                  </a:lnTo>
                  <a:lnTo>
                    <a:pt x="40961" y="278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9"/>
            <p:cNvSpPr/>
            <p:nvPr/>
          </p:nvSpPr>
          <p:spPr>
            <a:xfrm>
              <a:off x="2350545" y="668724"/>
              <a:ext cx="249781" cy="451297"/>
            </a:xfrm>
            <a:custGeom>
              <a:avLst/>
              <a:gdLst/>
              <a:ahLst/>
              <a:cxnLst/>
              <a:rect l="0" t="0" r="0" b="0"/>
              <a:pathLst>
                <a:path w="249781" h="451297">
                  <a:moveTo>
                    <a:pt x="249780" y="188526"/>
                  </a:moveTo>
                  <a:lnTo>
                    <a:pt x="249780" y="184734"/>
                  </a:lnTo>
                  <a:lnTo>
                    <a:pt x="248986" y="183617"/>
                  </a:lnTo>
                  <a:lnTo>
                    <a:pt x="247663" y="182872"/>
                  </a:lnTo>
                  <a:lnTo>
                    <a:pt x="239837" y="181677"/>
                  </a:lnTo>
                  <a:lnTo>
                    <a:pt x="204599" y="181394"/>
                  </a:lnTo>
                  <a:lnTo>
                    <a:pt x="174092" y="185177"/>
                  </a:lnTo>
                  <a:lnTo>
                    <a:pt x="142402" y="194361"/>
                  </a:lnTo>
                  <a:lnTo>
                    <a:pt x="116452" y="207012"/>
                  </a:lnTo>
                  <a:lnTo>
                    <a:pt x="85949" y="232218"/>
                  </a:lnTo>
                  <a:lnTo>
                    <a:pt x="56993" y="260127"/>
                  </a:lnTo>
                  <a:lnTo>
                    <a:pt x="34045" y="294274"/>
                  </a:lnTo>
                  <a:lnTo>
                    <a:pt x="19083" y="322164"/>
                  </a:lnTo>
                  <a:lnTo>
                    <a:pt x="6183" y="350536"/>
                  </a:lnTo>
                  <a:lnTo>
                    <a:pt x="1655" y="378258"/>
                  </a:lnTo>
                  <a:lnTo>
                    <a:pt x="0" y="412919"/>
                  </a:lnTo>
                  <a:lnTo>
                    <a:pt x="3615" y="428491"/>
                  </a:lnTo>
                  <a:lnTo>
                    <a:pt x="9669" y="436200"/>
                  </a:lnTo>
                  <a:lnTo>
                    <a:pt x="26491" y="447617"/>
                  </a:lnTo>
                  <a:lnTo>
                    <a:pt x="36600" y="451296"/>
                  </a:lnTo>
                  <a:lnTo>
                    <a:pt x="52207" y="448593"/>
                  </a:lnTo>
                  <a:lnTo>
                    <a:pt x="78021" y="434866"/>
                  </a:lnTo>
                  <a:lnTo>
                    <a:pt x="99229" y="414751"/>
                  </a:lnTo>
                  <a:lnTo>
                    <a:pt x="122499" y="384289"/>
                  </a:lnTo>
                  <a:lnTo>
                    <a:pt x="139219" y="357038"/>
                  </a:lnTo>
                  <a:lnTo>
                    <a:pt x="154227" y="328855"/>
                  </a:lnTo>
                  <a:lnTo>
                    <a:pt x="164935" y="296603"/>
                  </a:lnTo>
                  <a:lnTo>
                    <a:pt x="173135" y="261912"/>
                  </a:lnTo>
                  <a:lnTo>
                    <a:pt x="176800" y="226498"/>
                  </a:lnTo>
                  <a:lnTo>
                    <a:pt x="177885" y="190869"/>
                  </a:lnTo>
                  <a:lnTo>
                    <a:pt x="174415" y="155177"/>
                  </a:lnTo>
                  <a:lnTo>
                    <a:pt x="168359" y="123259"/>
                  </a:lnTo>
                  <a:lnTo>
                    <a:pt x="157746" y="93693"/>
                  </a:lnTo>
                  <a:lnTo>
                    <a:pt x="144547" y="64825"/>
                  </a:lnTo>
                  <a:lnTo>
                    <a:pt x="125865" y="33122"/>
                  </a:lnTo>
                  <a:lnTo>
                    <a:pt x="97795" y="987"/>
                  </a:lnTo>
                  <a:lnTo>
                    <a:pt x="95275" y="0"/>
                  </a:lnTo>
                  <a:lnTo>
                    <a:pt x="92802" y="136"/>
                  </a:lnTo>
                  <a:lnTo>
                    <a:pt x="90359" y="1020"/>
                  </a:lnTo>
                  <a:lnTo>
                    <a:pt x="88731" y="2403"/>
                  </a:lnTo>
                  <a:lnTo>
                    <a:pt x="86921" y="6057"/>
                  </a:lnTo>
                  <a:lnTo>
                    <a:pt x="85601" y="33271"/>
                  </a:lnTo>
                  <a:lnTo>
                    <a:pt x="91202" y="66018"/>
                  </a:lnTo>
                  <a:lnTo>
                    <a:pt x="98460" y="93666"/>
                  </a:lnTo>
                  <a:lnTo>
                    <a:pt x="110312" y="122760"/>
                  </a:lnTo>
                  <a:lnTo>
                    <a:pt x="123084" y="156164"/>
                  </a:lnTo>
                  <a:lnTo>
                    <a:pt x="133042" y="191196"/>
                  </a:lnTo>
                  <a:lnTo>
                    <a:pt x="146487" y="225918"/>
                  </a:lnTo>
                  <a:lnTo>
                    <a:pt x="164406" y="256667"/>
                  </a:lnTo>
                  <a:lnTo>
                    <a:pt x="179328" y="285092"/>
                  </a:lnTo>
                  <a:lnTo>
                    <a:pt x="194514" y="320011"/>
                  </a:lnTo>
                  <a:lnTo>
                    <a:pt x="199774" y="3314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0"/>
            <p:cNvSpPr/>
            <p:nvPr/>
          </p:nvSpPr>
          <p:spPr>
            <a:xfrm>
              <a:off x="2250281" y="800100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71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"/>
            <p:cNvSpPr/>
            <p:nvPr/>
          </p:nvSpPr>
          <p:spPr>
            <a:xfrm>
              <a:off x="2250281" y="942975"/>
              <a:ext cx="21433" cy="171451"/>
            </a:xfrm>
            <a:custGeom>
              <a:avLst/>
              <a:gdLst/>
              <a:ahLst/>
              <a:cxnLst/>
              <a:rect l="0" t="0" r="0" b="0"/>
              <a:pathLst>
                <a:path w="21433" h="171451">
                  <a:moveTo>
                    <a:pt x="0" y="0"/>
                  </a:moveTo>
                  <a:lnTo>
                    <a:pt x="6151" y="34546"/>
                  </a:lnTo>
                  <a:lnTo>
                    <a:pt x="7742" y="68148"/>
                  </a:lnTo>
                  <a:lnTo>
                    <a:pt x="12760" y="99363"/>
                  </a:lnTo>
                  <a:lnTo>
                    <a:pt x="14086" y="134852"/>
                  </a:lnTo>
                  <a:lnTo>
                    <a:pt x="15022" y="151434"/>
                  </a:lnTo>
                  <a:lnTo>
                    <a:pt x="21432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2"/>
            <p:cNvSpPr/>
            <p:nvPr/>
          </p:nvSpPr>
          <p:spPr>
            <a:xfrm>
              <a:off x="2000250" y="864394"/>
              <a:ext cx="114301" cy="235197"/>
            </a:xfrm>
            <a:custGeom>
              <a:avLst/>
              <a:gdLst/>
              <a:ahLst/>
              <a:cxnLst/>
              <a:rect l="0" t="0" r="0" b="0"/>
              <a:pathLst>
                <a:path w="114301" h="235197">
                  <a:moveTo>
                    <a:pt x="0" y="135731"/>
                  </a:moveTo>
                  <a:lnTo>
                    <a:pt x="794" y="147931"/>
                  </a:lnTo>
                  <a:lnTo>
                    <a:pt x="8819" y="181868"/>
                  </a:lnTo>
                  <a:lnTo>
                    <a:pt x="15924" y="213973"/>
                  </a:lnTo>
                  <a:lnTo>
                    <a:pt x="21336" y="235196"/>
                  </a:lnTo>
                  <a:lnTo>
                    <a:pt x="21430" y="205195"/>
                  </a:lnTo>
                  <a:lnTo>
                    <a:pt x="21431" y="176087"/>
                  </a:lnTo>
                  <a:lnTo>
                    <a:pt x="25223" y="143791"/>
                  </a:lnTo>
                  <a:lnTo>
                    <a:pt x="34410" y="109571"/>
                  </a:lnTo>
                  <a:lnTo>
                    <a:pt x="48572" y="79058"/>
                  </a:lnTo>
                  <a:lnTo>
                    <a:pt x="63040" y="50100"/>
                  </a:lnTo>
                  <a:lnTo>
                    <a:pt x="80326" y="32395"/>
                  </a:lnTo>
                  <a:lnTo>
                    <a:pt x="104642" y="1298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"/>
            <p:cNvSpPr/>
            <p:nvPr/>
          </p:nvSpPr>
          <p:spPr>
            <a:xfrm>
              <a:off x="1714500" y="707231"/>
              <a:ext cx="235200" cy="424221"/>
            </a:xfrm>
            <a:custGeom>
              <a:avLst/>
              <a:gdLst/>
              <a:ahLst/>
              <a:cxnLst/>
              <a:rect l="0" t="0" r="0" b="0"/>
              <a:pathLst>
                <a:path w="235200" h="424221">
                  <a:moveTo>
                    <a:pt x="35719" y="0"/>
                  </a:moveTo>
                  <a:lnTo>
                    <a:pt x="31926" y="7585"/>
                  </a:lnTo>
                  <a:lnTo>
                    <a:pt x="28869" y="39736"/>
                  </a:lnTo>
                  <a:lnTo>
                    <a:pt x="28662" y="69718"/>
                  </a:lnTo>
                  <a:lnTo>
                    <a:pt x="26497" y="95280"/>
                  </a:lnTo>
                  <a:lnTo>
                    <a:pt x="23683" y="123309"/>
                  </a:lnTo>
                  <a:lnTo>
                    <a:pt x="22432" y="154288"/>
                  </a:lnTo>
                  <a:lnTo>
                    <a:pt x="23993" y="184460"/>
                  </a:lnTo>
                  <a:lnTo>
                    <a:pt x="27332" y="213745"/>
                  </a:lnTo>
                  <a:lnTo>
                    <a:pt x="31462" y="242635"/>
                  </a:lnTo>
                  <a:lnTo>
                    <a:pt x="33827" y="271351"/>
                  </a:lnTo>
                  <a:lnTo>
                    <a:pt x="35672" y="299194"/>
                  </a:lnTo>
                  <a:lnTo>
                    <a:pt x="39138" y="324798"/>
                  </a:lnTo>
                  <a:lnTo>
                    <a:pt x="45551" y="353941"/>
                  </a:lnTo>
                  <a:lnTo>
                    <a:pt x="49126" y="389237"/>
                  </a:lnTo>
                  <a:lnTo>
                    <a:pt x="49983" y="424220"/>
                  </a:lnTo>
                  <a:lnTo>
                    <a:pt x="50003" y="418207"/>
                  </a:lnTo>
                  <a:lnTo>
                    <a:pt x="43855" y="387206"/>
                  </a:lnTo>
                  <a:lnTo>
                    <a:pt x="47968" y="355885"/>
                  </a:lnTo>
                  <a:lnTo>
                    <a:pt x="50990" y="325228"/>
                  </a:lnTo>
                  <a:lnTo>
                    <a:pt x="60440" y="295684"/>
                  </a:lnTo>
                  <a:lnTo>
                    <a:pt x="70208" y="266821"/>
                  </a:lnTo>
                  <a:lnTo>
                    <a:pt x="86683" y="238955"/>
                  </a:lnTo>
                  <a:lnTo>
                    <a:pt x="102766" y="216058"/>
                  </a:lnTo>
                  <a:lnTo>
                    <a:pt x="132302" y="192455"/>
                  </a:lnTo>
                  <a:lnTo>
                    <a:pt x="151119" y="187728"/>
                  </a:lnTo>
                  <a:lnTo>
                    <a:pt x="171776" y="186327"/>
                  </a:lnTo>
                  <a:lnTo>
                    <a:pt x="183766" y="190233"/>
                  </a:lnTo>
                  <a:lnTo>
                    <a:pt x="204398" y="205676"/>
                  </a:lnTo>
                  <a:lnTo>
                    <a:pt x="222967" y="229716"/>
                  </a:lnTo>
                  <a:lnTo>
                    <a:pt x="231605" y="250362"/>
                  </a:lnTo>
                  <a:lnTo>
                    <a:pt x="235199" y="285794"/>
                  </a:lnTo>
                  <a:lnTo>
                    <a:pt x="231790" y="307194"/>
                  </a:lnTo>
                  <a:lnTo>
                    <a:pt x="218617" y="340669"/>
                  </a:lnTo>
                  <a:lnTo>
                    <a:pt x="208532" y="362877"/>
                  </a:lnTo>
                  <a:lnTo>
                    <a:pt x="177833" y="390020"/>
                  </a:lnTo>
                  <a:lnTo>
                    <a:pt x="144959" y="407888"/>
                  </a:lnTo>
                  <a:lnTo>
                    <a:pt x="112595" y="413064"/>
                  </a:lnTo>
                  <a:lnTo>
                    <a:pt x="85220" y="411844"/>
                  </a:lnTo>
                  <a:lnTo>
                    <a:pt x="67244" y="407673"/>
                  </a:lnTo>
                  <a:lnTo>
                    <a:pt x="43737" y="395606"/>
                  </a:lnTo>
                  <a:lnTo>
                    <a:pt x="18693" y="372714"/>
                  </a:lnTo>
                  <a:lnTo>
                    <a:pt x="0" y="350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"/>
            <p:cNvSpPr/>
            <p:nvPr/>
          </p:nvSpPr>
          <p:spPr>
            <a:xfrm>
              <a:off x="1621718" y="821531"/>
              <a:ext cx="35633" cy="450058"/>
            </a:xfrm>
            <a:custGeom>
              <a:avLst/>
              <a:gdLst/>
              <a:ahLst/>
              <a:cxnLst/>
              <a:rect l="0" t="0" r="0" b="0"/>
              <a:pathLst>
                <a:path w="35633" h="450058">
                  <a:moveTo>
                    <a:pt x="7057" y="0"/>
                  </a:moveTo>
                  <a:lnTo>
                    <a:pt x="7057" y="34601"/>
                  </a:lnTo>
                  <a:lnTo>
                    <a:pt x="3265" y="65925"/>
                  </a:lnTo>
                  <a:lnTo>
                    <a:pt x="906" y="98820"/>
                  </a:lnTo>
                  <a:lnTo>
                    <a:pt x="355" y="124089"/>
                  </a:lnTo>
                  <a:lnTo>
                    <a:pt x="109" y="151195"/>
                  </a:lnTo>
                  <a:lnTo>
                    <a:pt x="0" y="179116"/>
                  </a:lnTo>
                  <a:lnTo>
                    <a:pt x="2069" y="205285"/>
                  </a:lnTo>
                  <a:lnTo>
                    <a:pt x="4840" y="230938"/>
                  </a:lnTo>
                  <a:lnTo>
                    <a:pt x="6072" y="258214"/>
                  </a:lnTo>
                  <a:lnTo>
                    <a:pt x="6619" y="284095"/>
                  </a:lnTo>
                  <a:lnTo>
                    <a:pt x="6862" y="308827"/>
                  </a:lnTo>
                  <a:lnTo>
                    <a:pt x="7793" y="344270"/>
                  </a:lnTo>
                  <a:lnTo>
                    <a:pt x="12743" y="374439"/>
                  </a:lnTo>
                  <a:lnTo>
                    <a:pt x="19410" y="406368"/>
                  </a:lnTo>
                  <a:lnTo>
                    <a:pt x="22888" y="426264"/>
                  </a:lnTo>
                  <a:lnTo>
                    <a:pt x="28946" y="440096"/>
                  </a:lnTo>
                  <a:lnTo>
                    <a:pt x="35632" y="4500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5"/>
            <p:cNvSpPr/>
            <p:nvPr/>
          </p:nvSpPr>
          <p:spPr>
            <a:xfrm>
              <a:off x="1478756" y="878681"/>
              <a:ext cx="128589" cy="135733"/>
            </a:xfrm>
            <a:custGeom>
              <a:avLst/>
              <a:gdLst/>
              <a:ahLst/>
              <a:cxnLst/>
              <a:rect l="0" t="0" r="0" b="0"/>
              <a:pathLst>
                <a:path w="128589" h="135733">
                  <a:moveTo>
                    <a:pt x="0" y="0"/>
                  </a:moveTo>
                  <a:lnTo>
                    <a:pt x="3793" y="0"/>
                  </a:lnTo>
                  <a:lnTo>
                    <a:pt x="7771" y="4234"/>
                  </a:lnTo>
                  <a:lnTo>
                    <a:pt x="11392" y="10613"/>
                  </a:lnTo>
                  <a:lnTo>
                    <a:pt x="15017" y="19461"/>
                  </a:lnTo>
                  <a:lnTo>
                    <a:pt x="27544" y="38387"/>
                  </a:lnTo>
                  <a:lnTo>
                    <a:pt x="46049" y="70995"/>
                  </a:lnTo>
                  <a:lnTo>
                    <a:pt x="73890" y="102146"/>
                  </a:lnTo>
                  <a:lnTo>
                    <a:pt x="97641" y="122381"/>
                  </a:lnTo>
                  <a:lnTo>
                    <a:pt x="128588" y="1357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6"/>
            <p:cNvSpPr/>
            <p:nvPr/>
          </p:nvSpPr>
          <p:spPr>
            <a:xfrm>
              <a:off x="1150144" y="657225"/>
              <a:ext cx="342901" cy="442914"/>
            </a:xfrm>
            <a:custGeom>
              <a:avLst/>
              <a:gdLst/>
              <a:ahLst/>
              <a:cxnLst/>
              <a:rect l="0" t="0" r="0" b="0"/>
              <a:pathLst>
                <a:path w="342901" h="442914">
                  <a:moveTo>
                    <a:pt x="0" y="0"/>
                  </a:moveTo>
                  <a:lnTo>
                    <a:pt x="11391" y="28486"/>
                  </a:lnTo>
                  <a:lnTo>
                    <a:pt x="21491" y="59774"/>
                  </a:lnTo>
                  <a:lnTo>
                    <a:pt x="27543" y="82923"/>
                  </a:lnTo>
                  <a:lnTo>
                    <a:pt x="33672" y="109086"/>
                  </a:lnTo>
                  <a:lnTo>
                    <a:pt x="41688" y="136589"/>
                  </a:lnTo>
                  <a:lnTo>
                    <a:pt x="48426" y="166804"/>
                  </a:lnTo>
                  <a:lnTo>
                    <a:pt x="54066" y="197960"/>
                  </a:lnTo>
                  <a:lnTo>
                    <a:pt x="59219" y="227682"/>
                  </a:lnTo>
                  <a:lnTo>
                    <a:pt x="64155" y="254650"/>
                  </a:lnTo>
                  <a:lnTo>
                    <a:pt x="68994" y="279865"/>
                  </a:lnTo>
                  <a:lnTo>
                    <a:pt x="76181" y="315580"/>
                  </a:lnTo>
                  <a:lnTo>
                    <a:pt x="83338" y="346623"/>
                  </a:lnTo>
                  <a:lnTo>
                    <a:pt x="90486" y="375136"/>
                  </a:lnTo>
                  <a:lnTo>
                    <a:pt x="98601" y="410086"/>
                  </a:lnTo>
                  <a:lnTo>
                    <a:pt x="101502" y="418534"/>
                  </a:lnTo>
                  <a:lnTo>
                    <a:pt x="106825" y="428034"/>
                  </a:lnTo>
                  <a:lnTo>
                    <a:pt x="110850" y="424658"/>
                  </a:lnTo>
                  <a:lnTo>
                    <a:pt x="112767" y="418660"/>
                  </a:lnTo>
                  <a:lnTo>
                    <a:pt x="116282" y="388425"/>
                  </a:lnTo>
                  <a:lnTo>
                    <a:pt x="124216" y="353921"/>
                  </a:lnTo>
                  <a:lnTo>
                    <a:pt x="131084" y="322177"/>
                  </a:lnTo>
                  <a:lnTo>
                    <a:pt x="138147" y="291428"/>
                  </a:lnTo>
                  <a:lnTo>
                    <a:pt x="149058" y="266001"/>
                  </a:lnTo>
                  <a:lnTo>
                    <a:pt x="172671" y="236870"/>
                  </a:lnTo>
                  <a:lnTo>
                    <a:pt x="186280" y="225396"/>
                  </a:lnTo>
                  <a:lnTo>
                    <a:pt x="200266" y="219239"/>
                  </a:lnTo>
                  <a:lnTo>
                    <a:pt x="228647" y="215286"/>
                  </a:lnTo>
                  <a:lnTo>
                    <a:pt x="246253" y="218393"/>
                  </a:lnTo>
                  <a:lnTo>
                    <a:pt x="265316" y="231926"/>
                  </a:lnTo>
                  <a:lnTo>
                    <a:pt x="292398" y="264757"/>
                  </a:lnTo>
                  <a:lnTo>
                    <a:pt x="301404" y="280388"/>
                  </a:lnTo>
                  <a:lnTo>
                    <a:pt x="311731" y="310708"/>
                  </a:lnTo>
                  <a:lnTo>
                    <a:pt x="322905" y="340153"/>
                  </a:lnTo>
                  <a:lnTo>
                    <a:pt x="327715" y="368192"/>
                  </a:lnTo>
                  <a:lnTo>
                    <a:pt x="333932" y="399401"/>
                  </a:lnTo>
                  <a:lnTo>
                    <a:pt x="337332" y="419172"/>
                  </a:lnTo>
                  <a:lnTo>
                    <a:pt x="342900" y="4429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7"/>
            <p:cNvSpPr/>
            <p:nvPr/>
          </p:nvSpPr>
          <p:spPr>
            <a:xfrm>
              <a:off x="992981" y="757238"/>
              <a:ext cx="1" cy="7144"/>
            </a:xfrm>
            <a:custGeom>
              <a:avLst/>
              <a:gdLst/>
              <a:ahLst/>
              <a:cxnLst/>
              <a:rect l="0" t="0" r="0" b="0"/>
              <a:pathLst>
                <a:path w="1" h="7144">
                  <a:moveTo>
                    <a:pt x="0" y="7143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"/>
            <p:cNvSpPr/>
            <p:nvPr/>
          </p:nvSpPr>
          <p:spPr>
            <a:xfrm>
              <a:off x="1071563" y="900113"/>
              <a:ext cx="57151" cy="185738"/>
            </a:xfrm>
            <a:custGeom>
              <a:avLst/>
              <a:gdLst/>
              <a:ahLst/>
              <a:cxnLst/>
              <a:rect l="0" t="0" r="0" b="0"/>
              <a:pathLst>
                <a:path w="57151" h="185738">
                  <a:moveTo>
                    <a:pt x="0" y="0"/>
                  </a:moveTo>
                  <a:lnTo>
                    <a:pt x="11391" y="28485"/>
                  </a:lnTo>
                  <a:lnTo>
                    <a:pt x="17698" y="55981"/>
                  </a:lnTo>
                  <a:lnTo>
                    <a:pt x="26397" y="90403"/>
                  </a:lnTo>
                  <a:lnTo>
                    <a:pt x="33642" y="120956"/>
                  </a:lnTo>
                  <a:lnTo>
                    <a:pt x="36383" y="134721"/>
                  </a:lnTo>
                  <a:lnTo>
                    <a:pt x="46844" y="156492"/>
                  </a:lnTo>
                  <a:lnTo>
                    <a:pt x="49394" y="165595"/>
                  </a:lnTo>
                  <a:lnTo>
                    <a:pt x="55382" y="177907"/>
                  </a:lnTo>
                  <a:lnTo>
                    <a:pt x="57150" y="185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"/>
            <p:cNvSpPr/>
            <p:nvPr/>
          </p:nvSpPr>
          <p:spPr>
            <a:xfrm>
              <a:off x="578644" y="765125"/>
              <a:ext cx="477253" cy="420739"/>
            </a:xfrm>
            <a:custGeom>
              <a:avLst/>
              <a:gdLst/>
              <a:ahLst/>
              <a:cxnLst/>
              <a:rect l="0" t="0" r="0" b="0"/>
              <a:pathLst>
                <a:path w="477253" h="420739">
                  <a:moveTo>
                    <a:pt x="0" y="56406"/>
                  </a:moveTo>
                  <a:lnTo>
                    <a:pt x="29279" y="28714"/>
                  </a:lnTo>
                  <a:lnTo>
                    <a:pt x="56025" y="18040"/>
                  </a:lnTo>
                  <a:lnTo>
                    <a:pt x="89625" y="7732"/>
                  </a:lnTo>
                  <a:lnTo>
                    <a:pt x="116033" y="3023"/>
                  </a:lnTo>
                  <a:lnTo>
                    <a:pt x="143645" y="930"/>
                  </a:lnTo>
                  <a:lnTo>
                    <a:pt x="173909" y="0"/>
                  </a:lnTo>
                  <a:lnTo>
                    <a:pt x="205086" y="1174"/>
                  </a:lnTo>
                  <a:lnTo>
                    <a:pt x="234818" y="6988"/>
                  </a:lnTo>
                  <a:lnTo>
                    <a:pt x="266024" y="16980"/>
                  </a:lnTo>
                  <a:lnTo>
                    <a:pt x="297620" y="30152"/>
                  </a:lnTo>
                  <a:lnTo>
                    <a:pt x="327538" y="46590"/>
                  </a:lnTo>
                  <a:lnTo>
                    <a:pt x="352476" y="64479"/>
                  </a:lnTo>
                  <a:lnTo>
                    <a:pt x="386483" y="92400"/>
                  </a:lnTo>
                  <a:lnTo>
                    <a:pt x="419578" y="118665"/>
                  </a:lnTo>
                  <a:lnTo>
                    <a:pt x="438098" y="135671"/>
                  </a:lnTo>
                  <a:lnTo>
                    <a:pt x="457449" y="166763"/>
                  </a:lnTo>
                  <a:lnTo>
                    <a:pt x="471649" y="195644"/>
                  </a:lnTo>
                  <a:lnTo>
                    <a:pt x="477252" y="229254"/>
                  </a:lnTo>
                  <a:lnTo>
                    <a:pt x="476431" y="247528"/>
                  </a:lnTo>
                  <a:lnTo>
                    <a:pt x="466249" y="275665"/>
                  </a:lnTo>
                  <a:lnTo>
                    <a:pt x="446916" y="303317"/>
                  </a:lnTo>
                  <a:lnTo>
                    <a:pt x="417552" y="327738"/>
                  </a:lnTo>
                  <a:lnTo>
                    <a:pt x="386803" y="353936"/>
                  </a:lnTo>
                  <a:lnTo>
                    <a:pt x="361619" y="369616"/>
                  </a:lnTo>
                  <a:lnTo>
                    <a:pt x="332434" y="382407"/>
                  </a:lnTo>
                  <a:lnTo>
                    <a:pt x="301736" y="393383"/>
                  </a:lnTo>
                  <a:lnTo>
                    <a:pt x="272217" y="403553"/>
                  </a:lnTo>
                  <a:lnTo>
                    <a:pt x="245339" y="411248"/>
                  </a:lnTo>
                  <a:lnTo>
                    <a:pt x="220165" y="416520"/>
                  </a:lnTo>
                  <a:lnTo>
                    <a:pt x="185266" y="419488"/>
                  </a:lnTo>
                  <a:lnTo>
                    <a:pt x="153453" y="420491"/>
                  </a:lnTo>
                  <a:lnTo>
                    <a:pt x="135731" y="4207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0"/>
            <p:cNvSpPr/>
            <p:nvPr/>
          </p:nvSpPr>
          <p:spPr>
            <a:xfrm>
              <a:off x="751084" y="757325"/>
              <a:ext cx="34730" cy="392820"/>
            </a:xfrm>
            <a:custGeom>
              <a:avLst/>
              <a:gdLst/>
              <a:ahLst/>
              <a:cxnLst/>
              <a:rect l="0" t="0" r="0" b="0"/>
              <a:pathLst>
                <a:path w="34730" h="392820">
                  <a:moveTo>
                    <a:pt x="6154" y="7056"/>
                  </a:moveTo>
                  <a:lnTo>
                    <a:pt x="6154" y="906"/>
                  </a:lnTo>
                  <a:lnTo>
                    <a:pt x="5360" y="575"/>
                  </a:lnTo>
                  <a:lnTo>
                    <a:pt x="3" y="0"/>
                  </a:lnTo>
                  <a:lnTo>
                    <a:pt x="0" y="21949"/>
                  </a:lnTo>
                  <a:lnTo>
                    <a:pt x="6819" y="52155"/>
                  </a:lnTo>
                  <a:lnTo>
                    <a:pt x="11378" y="81273"/>
                  </a:lnTo>
                  <a:lnTo>
                    <a:pt x="14845" y="115036"/>
                  </a:lnTo>
                  <a:lnTo>
                    <a:pt x="17954" y="139185"/>
                  </a:lnTo>
                  <a:lnTo>
                    <a:pt x="19336" y="165793"/>
                  </a:lnTo>
                  <a:lnTo>
                    <a:pt x="22066" y="191377"/>
                  </a:lnTo>
                  <a:lnTo>
                    <a:pt x="25132" y="215976"/>
                  </a:lnTo>
                  <a:lnTo>
                    <a:pt x="27652" y="251345"/>
                  </a:lnTo>
                  <a:lnTo>
                    <a:pt x="32279" y="282285"/>
                  </a:lnTo>
                  <a:lnTo>
                    <a:pt x="34003" y="310767"/>
                  </a:lnTo>
                  <a:lnTo>
                    <a:pt x="34585" y="342127"/>
                  </a:lnTo>
                  <a:lnTo>
                    <a:pt x="34716" y="375727"/>
                  </a:lnTo>
                  <a:lnTo>
                    <a:pt x="34729" y="3928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9900"/>
                </a:solidFill>
              </a:rPr>
              <a:t>TtGg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1905000" y="1143000"/>
            <a:ext cx="2133600" cy="15240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1981200" y="1143000"/>
            <a:ext cx="2743200" cy="16002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086100" y="1638300"/>
            <a:ext cx="1524000" cy="533400"/>
          </a:xfrm>
          <a:prstGeom prst="straightConnector1">
            <a:avLst/>
          </a:prstGeom>
          <a:ln w="31750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581400" y="1295400"/>
            <a:ext cx="1524000" cy="1219200"/>
          </a:xfrm>
          <a:prstGeom prst="straightConnector1">
            <a:avLst/>
          </a:prstGeom>
          <a:ln w="31750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4000500" y="1562100"/>
            <a:ext cx="1524000" cy="685800"/>
          </a:xfrm>
          <a:prstGeom prst="straightConnector1">
            <a:avLst/>
          </a:prstGeom>
          <a:ln w="317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4191000" y="1600200"/>
            <a:ext cx="1524000" cy="609600"/>
          </a:xfrm>
          <a:prstGeom prst="straightConnector1">
            <a:avLst/>
          </a:prstGeom>
          <a:ln w="317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19600" y="1219200"/>
            <a:ext cx="2209800" cy="1447800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029200" y="1143000"/>
            <a:ext cx="1752600" cy="1447800"/>
          </a:xfrm>
          <a:prstGeom prst="straightConnector1">
            <a:avLst/>
          </a:prstGeom>
          <a:ln w="317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8600" y="457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First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1143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C9900"/>
                </a:solidFill>
              </a:rPr>
              <a:t>Outer</a:t>
            </a:r>
            <a:endParaRPr lang="en-US" sz="4000" dirty="0">
              <a:solidFill>
                <a:srgbClr val="CC99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9400" y="228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9900"/>
                </a:solidFill>
              </a:rPr>
              <a:t>Inner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9400" y="990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Last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1600" y="266700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</a:rPr>
              <a:t>TG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0" y="274320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C9900"/>
                </a:solidFill>
              </a:rPr>
              <a:t>Tg</a:t>
            </a:r>
            <a:endParaRPr lang="en-US" sz="6600" dirty="0">
              <a:solidFill>
                <a:srgbClr val="CC99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4400" y="274320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9900"/>
                </a:solidFill>
              </a:rPr>
              <a:t>tG</a:t>
            </a:r>
            <a:endParaRPr lang="en-US" sz="6600" dirty="0">
              <a:solidFill>
                <a:srgbClr val="0099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24600" y="2743200"/>
            <a:ext cx="121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F0"/>
                </a:solidFill>
              </a:rPr>
              <a:t>tg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3" name="SMARTInkShape-31"/>
          <p:cNvSpPr/>
          <p:nvPr/>
        </p:nvSpPr>
        <p:spPr>
          <a:xfrm>
            <a:off x="1321755" y="2726043"/>
            <a:ext cx="1340276" cy="1103008"/>
          </a:xfrm>
          <a:custGeom>
            <a:avLst/>
            <a:gdLst/>
            <a:ahLst/>
            <a:cxnLst/>
            <a:rect l="0" t="0" r="0" b="0"/>
            <a:pathLst>
              <a:path w="1340276" h="1103008">
                <a:moveTo>
                  <a:pt x="428464" y="938701"/>
                </a:moveTo>
                <a:lnTo>
                  <a:pt x="432256" y="950078"/>
                </a:lnTo>
                <a:lnTo>
                  <a:pt x="436548" y="954223"/>
                </a:lnTo>
                <a:lnTo>
                  <a:pt x="471293" y="969193"/>
                </a:lnTo>
                <a:lnTo>
                  <a:pt x="500688" y="979090"/>
                </a:lnTo>
                <a:lnTo>
                  <a:pt x="536246" y="986572"/>
                </a:lnTo>
                <a:lnTo>
                  <a:pt x="564380" y="990191"/>
                </a:lnTo>
                <a:lnTo>
                  <a:pt x="584121" y="992542"/>
                </a:lnTo>
                <a:lnTo>
                  <a:pt x="618341" y="990196"/>
                </a:lnTo>
                <a:lnTo>
                  <a:pt x="644616" y="989369"/>
                </a:lnTo>
                <a:lnTo>
                  <a:pt x="672169" y="986884"/>
                </a:lnTo>
                <a:lnTo>
                  <a:pt x="700290" y="983134"/>
                </a:lnTo>
                <a:lnTo>
                  <a:pt x="728663" y="978822"/>
                </a:lnTo>
                <a:lnTo>
                  <a:pt x="759265" y="974259"/>
                </a:lnTo>
                <a:lnTo>
                  <a:pt x="791386" y="968792"/>
                </a:lnTo>
                <a:lnTo>
                  <a:pt x="824183" y="961070"/>
                </a:lnTo>
                <a:lnTo>
                  <a:pt x="857281" y="952347"/>
                </a:lnTo>
                <a:lnTo>
                  <a:pt x="889718" y="943178"/>
                </a:lnTo>
                <a:lnTo>
                  <a:pt x="920009" y="933812"/>
                </a:lnTo>
                <a:lnTo>
                  <a:pt x="951464" y="924357"/>
                </a:lnTo>
                <a:lnTo>
                  <a:pt x="983171" y="914069"/>
                </a:lnTo>
                <a:lnTo>
                  <a:pt x="1013138" y="901560"/>
                </a:lnTo>
                <a:lnTo>
                  <a:pt x="1042331" y="888062"/>
                </a:lnTo>
                <a:lnTo>
                  <a:pt x="1071181" y="873332"/>
                </a:lnTo>
                <a:lnTo>
                  <a:pt x="1099878" y="856202"/>
                </a:lnTo>
                <a:lnTo>
                  <a:pt x="1128508" y="838006"/>
                </a:lnTo>
                <a:lnTo>
                  <a:pt x="1156313" y="818541"/>
                </a:lnTo>
                <a:lnTo>
                  <a:pt x="1181900" y="796661"/>
                </a:lnTo>
                <a:lnTo>
                  <a:pt x="1206502" y="775824"/>
                </a:lnTo>
                <a:lnTo>
                  <a:pt x="1240548" y="744127"/>
                </a:lnTo>
                <a:lnTo>
                  <a:pt x="1270744" y="709599"/>
                </a:lnTo>
                <a:lnTo>
                  <a:pt x="1289379" y="685272"/>
                </a:lnTo>
                <a:lnTo>
                  <a:pt x="1305599" y="658584"/>
                </a:lnTo>
                <a:lnTo>
                  <a:pt x="1316512" y="632965"/>
                </a:lnTo>
                <a:lnTo>
                  <a:pt x="1324802" y="607555"/>
                </a:lnTo>
                <a:lnTo>
                  <a:pt x="1333778" y="580388"/>
                </a:lnTo>
                <a:lnTo>
                  <a:pt x="1338826" y="552438"/>
                </a:lnTo>
                <a:lnTo>
                  <a:pt x="1340275" y="524141"/>
                </a:lnTo>
                <a:lnTo>
                  <a:pt x="1338274" y="495689"/>
                </a:lnTo>
                <a:lnTo>
                  <a:pt x="1334738" y="467169"/>
                </a:lnTo>
                <a:lnTo>
                  <a:pt x="1328934" y="438619"/>
                </a:lnTo>
                <a:lnTo>
                  <a:pt x="1318416" y="410055"/>
                </a:lnTo>
                <a:lnTo>
                  <a:pt x="1305805" y="379368"/>
                </a:lnTo>
                <a:lnTo>
                  <a:pt x="1290674" y="348002"/>
                </a:lnTo>
                <a:lnTo>
                  <a:pt x="1270720" y="318187"/>
                </a:lnTo>
                <a:lnTo>
                  <a:pt x="1248623" y="291177"/>
                </a:lnTo>
                <a:lnTo>
                  <a:pt x="1225573" y="265150"/>
                </a:lnTo>
                <a:lnTo>
                  <a:pt x="1202099" y="237707"/>
                </a:lnTo>
                <a:lnTo>
                  <a:pt x="1178437" y="211752"/>
                </a:lnTo>
                <a:lnTo>
                  <a:pt x="1153104" y="186988"/>
                </a:lnTo>
                <a:lnTo>
                  <a:pt x="1123324" y="162752"/>
                </a:lnTo>
                <a:lnTo>
                  <a:pt x="1091568" y="140868"/>
                </a:lnTo>
                <a:lnTo>
                  <a:pt x="1058139" y="120558"/>
                </a:lnTo>
                <a:lnTo>
                  <a:pt x="1040335" y="110697"/>
                </a:lnTo>
                <a:lnTo>
                  <a:pt x="1022115" y="100948"/>
                </a:lnTo>
                <a:lnTo>
                  <a:pt x="1003619" y="92068"/>
                </a:lnTo>
                <a:lnTo>
                  <a:pt x="984938" y="83767"/>
                </a:lnTo>
                <a:lnTo>
                  <a:pt x="966134" y="75851"/>
                </a:lnTo>
                <a:lnTo>
                  <a:pt x="946454" y="68193"/>
                </a:lnTo>
                <a:lnTo>
                  <a:pt x="926191" y="60706"/>
                </a:lnTo>
                <a:lnTo>
                  <a:pt x="905538" y="53333"/>
                </a:lnTo>
                <a:lnTo>
                  <a:pt x="885420" y="46831"/>
                </a:lnTo>
                <a:lnTo>
                  <a:pt x="865657" y="40908"/>
                </a:lnTo>
                <a:lnTo>
                  <a:pt x="846132" y="35373"/>
                </a:lnTo>
                <a:lnTo>
                  <a:pt x="825972" y="30094"/>
                </a:lnTo>
                <a:lnTo>
                  <a:pt x="805388" y="24988"/>
                </a:lnTo>
                <a:lnTo>
                  <a:pt x="784522" y="19996"/>
                </a:lnTo>
                <a:lnTo>
                  <a:pt x="763467" y="15875"/>
                </a:lnTo>
                <a:lnTo>
                  <a:pt x="742287" y="12334"/>
                </a:lnTo>
                <a:lnTo>
                  <a:pt x="721023" y="9179"/>
                </a:lnTo>
                <a:lnTo>
                  <a:pt x="699703" y="6282"/>
                </a:lnTo>
                <a:lnTo>
                  <a:pt x="678346" y="3557"/>
                </a:lnTo>
                <a:lnTo>
                  <a:pt x="656965" y="947"/>
                </a:lnTo>
                <a:lnTo>
                  <a:pt x="636360" y="0"/>
                </a:lnTo>
                <a:lnTo>
                  <a:pt x="616274" y="163"/>
                </a:lnTo>
                <a:lnTo>
                  <a:pt x="596533" y="1065"/>
                </a:lnTo>
                <a:lnTo>
                  <a:pt x="577023" y="1667"/>
                </a:lnTo>
                <a:lnTo>
                  <a:pt x="557665" y="2068"/>
                </a:lnTo>
                <a:lnTo>
                  <a:pt x="538411" y="2335"/>
                </a:lnTo>
                <a:lnTo>
                  <a:pt x="519224" y="4100"/>
                </a:lnTo>
                <a:lnTo>
                  <a:pt x="500083" y="6865"/>
                </a:lnTo>
                <a:lnTo>
                  <a:pt x="480973" y="10296"/>
                </a:lnTo>
                <a:lnTo>
                  <a:pt x="461882" y="14170"/>
                </a:lnTo>
                <a:lnTo>
                  <a:pt x="442805" y="18341"/>
                </a:lnTo>
                <a:lnTo>
                  <a:pt x="423737" y="22709"/>
                </a:lnTo>
                <a:lnTo>
                  <a:pt x="405469" y="28002"/>
                </a:lnTo>
                <a:lnTo>
                  <a:pt x="370354" y="40233"/>
                </a:lnTo>
                <a:lnTo>
                  <a:pt x="336227" y="53607"/>
                </a:lnTo>
                <a:lnTo>
                  <a:pt x="302538" y="68282"/>
                </a:lnTo>
                <a:lnTo>
                  <a:pt x="269045" y="85388"/>
                </a:lnTo>
                <a:lnTo>
                  <a:pt x="237755" y="103573"/>
                </a:lnTo>
                <a:lnTo>
                  <a:pt x="208767" y="122239"/>
                </a:lnTo>
                <a:lnTo>
                  <a:pt x="182654" y="141119"/>
                </a:lnTo>
                <a:lnTo>
                  <a:pt x="157819" y="162209"/>
                </a:lnTo>
                <a:lnTo>
                  <a:pt x="123641" y="196396"/>
                </a:lnTo>
                <a:lnTo>
                  <a:pt x="95523" y="231661"/>
                </a:lnTo>
                <a:lnTo>
                  <a:pt x="72111" y="267245"/>
                </a:lnTo>
                <a:lnTo>
                  <a:pt x="58153" y="291820"/>
                </a:lnTo>
                <a:lnTo>
                  <a:pt x="46658" y="318617"/>
                </a:lnTo>
                <a:lnTo>
                  <a:pt x="36258" y="344285"/>
                </a:lnTo>
                <a:lnTo>
                  <a:pt x="26344" y="368922"/>
                </a:lnTo>
                <a:lnTo>
                  <a:pt x="16646" y="393101"/>
                </a:lnTo>
                <a:lnTo>
                  <a:pt x="9161" y="419193"/>
                </a:lnTo>
                <a:lnTo>
                  <a:pt x="3982" y="445871"/>
                </a:lnTo>
                <a:lnTo>
                  <a:pt x="1680" y="470957"/>
                </a:lnTo>
                <a:lnTo>
                  <a:pt x="657" y="495336"/>
                </a:lnTo>
                <a:lnTo>
                  <a:pt x="202" y="520193"/>
                </a:lnTo>
                <a:lnTo>
                  <a:pt x="0" y="547116"/>
                </a:lnTo>
                <a:lnTo>
                  <a:pt x="2027" y="574957"/>
                </a:lnTo>
                <a:lnTo>
                  <a:pt x="5574" y="603206"/>
                </a:lnTo>
                <a:lnTo>
                  <a:pt x="9796" y="631635"/>
                </a:lnTo>
                <a:lnTo>
                  <a:pt x="16435" y="660146"/>
                </a:lnTo>
                <a:lnTo>
                  <a:pt x="24677" y="688692"/>
                </a:lnTo>
                <a:lnTo>
                  <a:pt x="33632" y="717255"/>
                </a:lnTo>
                <a:lnTo>
                  <a:pt x="42904" y="743707"/>
                </a:lnTo>
                <a:lnTo>
                  <a:pt x="53110" y="768693"/>
                </a:lnTo>
                <a:lnTo>
                  <a:pt x="65584" y="793027"/>
                </a:lnTo>
                <a:lnTo>
                  <a:pt x="81182" y="817071"/>
                </a:lnTo>
                <a:lnTo>
                  <a:pt x="107813" y="850804"/>
                </a:lnTo>
                <a:lnTo>
                  <a:pt x="137929" y="880907"/>
                </a:lnTo>
                <a:lnTo>
                  <a:pt x="161225" y="900315"/>
                </a:lnTo>
                <a:lnTo>
                  <a:pt x="187453" y="919524"/>
                </a:lnTo>
                <a:lnTo>
                  <a:pt x="212869" y="938644"/>
                </a:lnTo>
                <a:lnTo>
                  <a:pt x="237394" y="957726"/>
                </a:lnTo>
                <a:lnTo>
                  <a:pt x="261523" y="976790"/>
                </a:lnTo>
                <a:lnTo>
                  <a:pt x="289710" y="991613"/>
                </a:lnTo>
                <a:lnTo>
                  <a:pt x="319964" y="1004286"/>
                </a:lnTo>
                <a:lnTo>
                  <a:pt x="349285" y="1017856"/>
                </a:lnTo>
                <a:lnTo>
                  <a:pt x="380309" y="1031825"/>
                </a:lnTo>
                <a:lnTo>
                  <a:pt x="412618" y="1044383"/>
                </a:lnTo>
                <a:lnTo>
                  <a:pt x="445498" y="1052610"/>
                </a:lnTo>
                <a:lnTo>
                  <a:pt x="478633" y="1061029"/>
                </a:lnTo>
                <a:lnTo>
                  <a:pt x="511086" y="1069269"/>
                </a:lnTo>
                <a:lnTo>
                  <a:pt x="541385" y="1075577"/>
                </a:lnTo>
                <a:lnTo>
                  <a:pt x="572843" y="1081026"/>
                </a:lnTo>
                <a:lnTo>
                  <a:pt x="605345" y="1085300"/>
                </a:lnTo>
                <a:lnTo>
                  <a:pt x="638311" y="1087200"/>
                </a:lnTo>
                <a:lnTo>
                  <a:pt x="669367" y="1090161"/>
                </a:lnTo>
                <a:lnTo>
                  <a:pt x="699044" y="1093329"/>
                </a:lnTo>
                <a:lnTo>
                  <a:pt x="728109" y="1094737"/>
                </a:lnTo>
                <a:lnTo>
                  <a:pt x="759019" y="1095363"/>
                </a:lnTo>
                <a:lnTo>
                  <a:pt x="790483" y="1096435"/>
                </a:lnTo>
                <a:lnTo>
                  <a:pt x="820343" y="1099557"/>
                </a:lnTo>
                <a:lnTo>
                  <a:pt x="847372" y="1101474"/>
                </a:lnTo>
                <a:lnTo>
                  <a:pt x="882785" y="1102553"/>
                </a:lnTo>
                <a:lnTo>
                  <a:pt x="915610" y="1102917"/>
                </a:lnTo>
                <a:lnTo>
                  <a:pt x="928526" y="110300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32"/>
          <p:cNvSpPr/>
          <p:nvPr/>
        </p:nvSpPr>
        <p:spPr>
          <a:xfrm>
            <a:off x="3629656" y="350180"/>
            <a:ext cx="1713036" cy="964271"/>
          </a:xfrm>
          <a:custGeom>
            <a:avLst/>
            <a:gdLst/>
            <a:ahLst/>
            <a:cxnLst/>
            <a:rect l="0" t="0" r="0" b="0"/>
            <a:pathLst>
              <a:path w="1713036" h="964271">
                <a:moveTo>
                  <a:pt x="370844" y="657089"/>
                </a:moveTo>
                <a:lnTo>
                  <a:pt x="363994" y="650239"/>
                </a:lnTo>
                <a:lnTo>
                  <a:pt x="367580" y="650032"/>
                </a:lnTo>
                <a:lnTo>
                  <a:pt x="368668" y="650797"/>
                </a:lnTo>
                <a:lnTo>
                  <a:pt x="369393" y="652100"/>
                </a:lnTo>
                <a:lnTo>
                  <a:pt x="369877" y="653763"/>
                </a:lnTo>
                <a:lnTo>
                  <a:pt x="370993" y="654872"/>
                </a:lnTo>
                <a:lnTo>
                  <a:pt x="377150" y="658019"/>
                </a:lnTo>
                <a:lnTo>
                  <a:pt x="387882" y="668301"/>
                </a:lnTo>
                <a:lnTo>
                  <a:pt x="414216" y="702167"/>
                </a:lnTo>
                <a:lnTo>
                  <a:pt x="442496" y="735168"/>
                </a:lnTo>
                <a:lnTo>
                  <a:pt x="475774" y="765276"/>
                </a:lnTo>
                <a:lnTo>
                  <a:pt x="502565" y="782190"/>
                </a:lnTo>
                <a:lnTo>
                  <a:pt x="530610" y="797255"/>
                </a:lnTo>
                <a:lnTo>
                  <a:pt x="562821" y="807981"/>
                </a:lnTo>
                <a:lnTo>
                  <a:pt x="597501" y="819978"/>
                </a:lnTo>
                <a:lnTo>
                  <a:pt x="623186" y="828967"/>
                </a:lnTo>
                <a:lnTo>
                  <a:pt x="650477" y="837460"/>
                </a:lnTo>
                <a:lnTo>
                  <a:pt x="678482" y="843881"/>
                </a:lnTo>
                <a:lnTo>
                  <a:pt x="708920" y="851497"/>
                </a:lnTo>
                <a:lnTo>
                  <a:pt x="740175" y="859380"/>
                </a:lnTo>
                <a:lnTo>
                  <a:pt x="769941" y="865529"/>
                </a:lnTo>
                <a:lnTo>
                  <a:pt x="801162" y="870908"/>
                </a:lnTo>
                <a:lnTo>
                  <a:pt x="833559" y="876738"/>
                </a:lnTo>
                <a:lnTo>
                  <a:pt x="866478" y="884621"/>
                </a:lnTo>
                <a:lnTo>
                  <a:pt x="897513" y="889183"/>
                </a:lnTo>
                <a:lnTo>
                  <a:pt x="927975" y="892004"/>
                </a:lnTo>
                <a:lnTo>
                  <a:pt x="960035" y="895904"/>
                </a:lnTo>
                <a:lnTo>
                  <a:pt x="994921" y="900283"/>
                </a:lnTo>
                <a:lnTo>
                  <a:pt x="1030005" y="904875"/>
                </a:lnTo>
                <a:lnTo>
                  <a:pt x="1061473" y="909562"/>
                </a:lnTo>
                <a:lnTo>
                  <a:pt x="1095568" y="914291"/>
                </a:lnTo>
                <a:lnTo>
                  <a:pt x="1130300" y="919038"/>
                </a:lnTo>
                <a:lnTo>
                  <a:pt x="1161611" y="923794"/>
                </a:lnTo>
                <a:lnTo>
                  <a:pt x="1193519" y="926437"/>
                </a:lnTo>
                <a:lnTo>
                  <a:pt x="1226221" y="927612"/>
                </a:lnTo>
                <a:lnTo>
                  <a:pt x="1259276" y="928134"/>
                </a:lnTo>
                <a:lnTo>
                  <a:pt x="1292489" y="928366"/>
                </a:lnTo>
                <a:lnTo>
                  <a:pt x="1325770" y="927675"/>
                </a:lnTo>
                <a:lnTo>
                  <a:pt x="1359083" y="924722"/>
                </a:lnTo>
                <a:lnTo>
                  <a:pt x="1392409" y="918647"/>
                </a:lnTo>
                <a:lnTo>
                  <a:pt x="1424948" y="911450"/>
                </a:lnTo>
                <a:lnTo>
                  <a:pt x="1455285" y="905605"/>
                </a:lnTo>
                <a:lnTo>
                  <a:pt x="1484643" y="898245"/>
                </a:lnTo>
                <a:lnTo>
                  <a:pt x="1512772" y="888888"/>
                </a:lnTo>
                <a:lnTo>
                  <a:pt x="1538503" y="876792"/>
                </a:lnTo>
                <a:lnTo>
                  <a:pt x="1563168" y="861362"/>
                </a:lnTo>
                <a:lnTo>
                  <a:pt x="1597250" y="836941"/>
                </a:lnTo>
                <a:lnTo>
                  <a:pt x="1627457" y="810391"/>
                </a:lnTo>
                <a:lnTo>
                  <a:pt x="1654399" y="777389"/>
                </a:lnTo>
                <a:lnTo>
                  <a:pt x="1675347" y="742475"/>
                </a:lnTo>
                <a:lnTo>
                  <a:pt x="1686429" y="718057"/>
                </a:lnTo>
                <a:lnTo>
                  <a:pt x="1696646" y="691329"/>
                </a:lnTo>
                <a:lnTo>
                  <a:pt x="1704362" y="663576"/>
                </a:lnTo>
                <a:lnTo>
                  <a:pt x="1709644" y="634572"/>
                </a:lnTo>
                <a:lnTo>
                  <a:pt x="1711991" y="603160"/>
                </a:lnTo>
                <a:lnTo>
                  <a:pt x="1713035" y="572796"/>
                </a:lnTo>
                <a:lnTo>
                  <a:pt x="1711910" y="542631"/>
                </a:lnTo>
                <a:lnTo>
                  <a:pt x="1706119" y="510704"/>
                </a:lnTo>
                <a:lnTo>
                  <a:pt x="1696137" y="477994"/>
                </a:lnTo>
                <a:lnTo>
                  <a:pt x="1683763" y="444935"/>
                </a:lnTo>
                <a:lnTo>
                  <a:pt x="1670326" y="411721"/>
                </a:lnTo>
                <a:lnTo>
                  <a:pt x="1654300" y="380555"/>
                </a:lnTo>
                <a:lnTo>
                  <a:pt x="1636594" y="350829"/>
                </a:lnTo>
                <a:lnTo>
                  <a:pt x="1618141" y="321742"/>
                </a:lnTo>
                <a:lnTo>
                  <a:pt x="1597240" y="292939"/>
                </a:lnTo>
                <a:lnTo>
                  <a:pt x="1574722" y="265057"/>
                </a:lnTo>
                <a:lnTo>
                  <a:pt x="1551484" y="239436"/>
                </a:lnTo>
                <a:lnTo>
                  <a:pt x="1525810" y="214819"/>
                </a:lnTo>
                <a:lnTo>
                  <a:pt x="1498525" y="191443"/>
                </a:lnTo>
                <a:lnTo>
                  <a:pt x="1470523" y="170471"/>
                </a:lnTo>
                <a:lnTo>
                  <a:pt x="1442203" y="150566"/>
                </a:lnTo>
                <a:lnTo>
                  <a:pt x="1412947" y="131136"/>
                </a:lnTo>
                <a:lnTo>
                  <a:pt x="1381424" y="111918"/>
                </a:lnTo>
                <a:lnTo>
                  <a:pt x="1348893" y="92793"/>
                </a:lnTo>
                <a:lnTo>
                  <a:pt x="1315120" y="74503"/>
                </a:lnTo>
                <a:lnTo>
                  <a:pt x="1297224" y="66292"/>
                </a:lnTo>
                <a:lnTo>
                  <a:pt x="1278943" y="58437"/>
                </a:lnTo>
                <a:lnTo>
                  <a:pt x="1260406" y="51612"/>
                </a:lnTo>
                <a:lnTo>
                  <a:pt x="1241698" y="45475"/>
                </a:lnTo>
                <a:lnTo>
                  <a:pt x="1222876" y="39796"/>
                </a:lnTo>
                <a:lnTo>
                  <a:pt x="1203978" y="34423"/>
                </a:lnTo>
                <a:lnTo>
                  <a:pt x="1185029" y="29253"/>
                </a:lnTo>
                <a:lnTo>
                  <a:pt x="1166046" y="24219"/>
                </a:lnTo>
                <a:lnTo>
                  <a:pt x="1147042" y="20070"/>
                </a:lnTo>
                <a:lnTo>
                  <a:pt x="1128021" y="16509"/>
                </a:lnTo>
                <a:lnTo>
                  <a:pt x="1108991" y="13342"/>
                </a:lnTo>
                <a:lnTo>
                  <a:pt x="1089955" y="10437"/>
                </a:lnTo>
                <a:lnTo>
                  <a:pt x="1070914" y="7706"/>
                </a:lnTo>
                <a:lnTo>
                  <a:pt x="1051869" y="5092"/>
                </a:lnTo>
                <a:lnTo>
                  <a:pt x="1033617" y="3349"/>
                </a:lnTo>
                <a:lnTo>
                  <a:pt x="998520" y="1413"/>
                </a:lnTo>
                <a:lnTo>
                  <a:pt x="980589" y="896"/>
                </a:lnTo>
                <a:lnTo>
                  <a:pt x="962284" y="552"/>
                </a:lnTo>
                <a:lnTo>
                  <a:pt x="926600" y="170"/>
                </a:lnTo>
                <a:lnTo>
                  <a:pt x="894866" y="0"/>
                </a:lnTo>
                <a:lnTo>
                  <a:pt x="862769" y="2041"/>
                </a:lnTo>
                <a:lnTo>
                  <a:pt x="829984" y="5594"/>
                </a:lnTo>
                <a:lnTo>
                  <a:pt x="796892" y="9819"/>
                </a:lnTo>
                <a:lnTo>
                  <a:pt x="763663" y="14342"/>
                </a:lnTo>
                <a:lnTo>
                  <a:pt x="731168" y="18999"/>
                </a:lnTo>
                <a:lnTo>
                  <a:pt x="700851" y="23714"/>
                </a:lnTo>
                <a:lnTo>
                  <a:pt x="669384" y="30572"/>
                </a:lnTo>
                <a:lnTo>
                  <a:pt x="637672" y="38912"/>
                </a:lnTo>
                <a:lnTo>
                  <a:pt x="607703" y="47910"/>
                </a:lnTo>
                <a:lnTo>
                  <a:pt x="576392" y="57201"/>
                </a:lnTo>
                <a:lnTo>
                  <a:pt x="544749" y="66622"/>
                </a:lnTo>
                <a:lnTo>
                  <a:pt x="514810" y="76101"/>
                </a:lnTo>
                <a:lnTo>
                  <a:pt x="485629" y="85605"/>
                </a:lnTo>
                <a:lnTo>
                  <a:pt x="457578" y="95121"/>
                </a:lnTo>
                <a:lnTo>
                  <a:pt x="431882" y="104642"/>
                </a:lnTo>
                <a:lnTo>
                  <a:pt x="407232" y="114165"/>
                </a:lnTo>
                <a:lnTo>
                  <a:pt x="383048" y="124483"/>
                </a:lnTo>
                <a:lnTo>
                  <a:pt x="347914" y="142886"/>
                </a:lnTo>
                <a:lnTo>
                  <a:pt x="317042" y="159539"/>
                </a:lnTo>
                <a:lnTo>
                  <a:pt x="287787" y="179202"/>
                </a:lnTo>
                <a:lnTo>
                  <a:pt x="259010" y="200109"/>
                </a:lnTo>
                <a:lnTo>
                  <a:pt x="230375" y="222179"/>
                </a:lnTo>
                <a:lnTo>
                  <a:pt x="202576" y="247680"/>
                </a:lnTo>
                <a:lnTo>
                  <a:pt x="171448" y="278033"/>
                </a:lnTo>
                <a:lnTo>
                  <a:pt x="142368" y="310751"/>
                </a:lnTo>
                <a:lnTo>
                  <a:pt x="113694" y="342878"/>
                </a:lnTo>
                <a:lnTo>
                  <a:pt x="93039" y="369697"/>
                </a:lnTo>
                <a:lnTo>
                  <a:pt x="69319" y="405087"/>
                </a:lnTo>
                <a:lnTo>
                  <a:pt x="57445" y="421263"/>
                </a:lnTo>
                <a:lnTo>
                  <a:pt x="45505" y="448220"/>
                </a:lnTo>
                <a:lnTo>
                  <a:pt x="29766" y="483657"/>
                </a:lnTo>
                <a:lnTo>
                  <a:pt x="18779" y="517615"/>
                </a:lnTo>
                <a:lnTo>
                  <a:pt x="11382" y="545472"/>
                </a:lnTo>
                <a:lnTo>
                  <a:pt x="2565" y="578420"/>
                </a:lnTo>
                <a:lnTo>
                  <a:pt x="0" y="612563"/>
                </a:lnTo>
                <a:lnTo>
                  <a:pt x="1673" y="635165"/>
                </a:lnTo>
                <a:lnTo>
                  <a:pt x="9349" y="664135"/>
                </a:lnTo>
                <a:lnTo>
                  <a:pt x="28631" y="694284"/>
                </a:lnTo>
                <a:lnTo>
                  <a:pt x="47731" y="723811"/>
                </a:lnTo>
                <a:lnTo>
                  <a:pt x="80668" y="758755"/>
                </a:lnTo>
                <a:lnTo>
                  <a:pt x="114027" y="786992"/>
                </a:lnTo>
                <a:lnTo>
                  <a:pt x="149435" y="813797"/>
                </a:lnTo>
                <a:lnTo>
                  <a:pt x="172949" y="826288"/>
                </a:lnTo>
                <a:lnTo>
                  <a:pt x="200025" y="837132"/>
                </a:lnTo>
                <a:lnTo>
                  <a:pt x="233826" y="851227"/>
                </a:lnTo>
                <a:lnTo>
                  <a:pt x="259955" y="862954"/>
                </a:lnTo>
                <a:lnTo>
                  <a:pt x="291598" y="872691"/>
                </a:lnTo>
                <a:lnTo>
                  <a:pt x="322316" y="880603"/>
                </a:lnTo>
                <a:lnTo>
                  <a:pt x="355319" y="887974"/>
                </a:lnTo>
                <a:lnTo>
                  <a:pt x="386440" y="895185"/>
                </a:lnTo>
                <a:lnTo>
                  <a:pt x="419563" y="902349"/>
                </a:lnTo>
                <a:lnTo>
                  <a:pt x="450719" y="909499"/>
                </a:lnTo>
                <a:lnTo>
                  <a:pt x="480059" y="916644"/>
                </a:lnTo>
                <a:lnTo>
                  <a:pt x="508861" y="923788"/>
                </a:lnTo>
                <a:lnTo>
                  <a:pt x="537503" y="930933"/>
                </a:lnTo>
                <a:lnTo>
                  <a:pt x="566098" y="934284"/>
                </a:lnTo>
                <a:lnTo>
                  <a:pt x="599296" y="940326"/>
                </a:lnTo>
                <a:lnTo>
                  <a:pt x="626299" y="942888"/>
                </a:lnTo>
                <a:lnTo>
                  <a:pt x="661752" y="948346"/>
                </a:lnTo>
                <a:lnTo>
                  <a:pt x="691921" y="953452"/>
                </a:lnTo>
                <a:lnTo>
                  <a:pt x="721213" y="959830"/>
                </a:lnTo>
                <a:lnTo>
                  <a:pt x="742319" y="96427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5"/>
          <p:cNvGrpSpPr/>
          <p:nvPr/>
        </p:nvGrpSpPr>
        <p:grpSpPr>
          <a:xfrm>
            <a:off x="2951265" y="2666320"/>
            <a:ext cx="4404745" cy="1265650"/>
            <a:chOff x="2951265" y="2666320"/>
            <a:chExt cx="4404745" cy="1265650"/>
          </a:xfrm>
        </p:grpSpPr>
        <p:sp>
          <p:nvSpPr>
            <p:cNvPr id="5" name="SMARTInkShape-33"/>
            <p:cNvSpPr/>
            <p:nvPr/>
          </p:nvSpPr>
          <p:spPr>
            <a:xfrm>
              <a:off x="2951265" y="2747564"/>
              <a:ext cx="1210752" cy="1184406"/>
            </a:xfrm>
            <a:custGeom>
              <a:avLst/>
              <a:gdLst/>
              <a:ahLst/>
              <a:cxnLst/>
              <a:rect l="0" t="0" r="0" b="0"/>
              <a:pathLst>
                <a:path w="1210752" h="1184406">
                  <a:moveTo>
                    <a:pt x="342004" y="1110061"/>
                  </a:moveTo>
                  <a:lnTo>
                    <a:pt x="342004" y="1113853"/>
                  </a:lnTo>
                  <a:lnTo>
                    <a:pt x="374115" y="1140367"/>
                  </a:lnTo>
                  <a:lnTo>
                    <a:pt x="399853" y="1154236"/>
                  </a:lnTo>
                  <a:lnTo>
                    <a:pt x="434364" y="1164619"/>
                  </a:lnTo>
                  <a:lnTo>
                    <a:pt x="467089" y="1171911"/>
                  </a:lnTo>
                  <a:lnTo>
                    <a:pt x="501921" y="1179099"/>
                  </a:lnTo>
                  <a:lnTo>
                    <a:pt x="525526" y="1183872"/>
                  </a:lnTo>
                  <a:lnTo>
                    <a:pt x="553480" y="1184405"/>
                  </a:lnTo>
                  <a:lnTo>
                    <a:pt x="583630" y="1182790"/>
                  </a:lnTo>
                  <a:lnTo>
                    <a:pt x="612906" y="1182072"/>
                  </a:lnTo>
                  <a:lnTo>
                    <a:pt x="641792" y="1177520"/>
                  </a:lnTo>
                  <a:lnTo>
                    <a:pt x="671299" y="1170205"/>
                  </a:lnTo>
                  <a:lnTo>
                    <a:pt x="702934" y="1161663"/>
                  </a:lnTo>
                  <a:lnTo>
                    <a:pt x="735515" y="1150458"/>
                  </a:lnTo>
                  <a:lnTo>
                    <a:pt x="768516" y="1137540"/>
                  </a:lnTo>
                  <a:lnTo>
                    <a:pt x="801705" y="1123861"/>
                  </a:lnTo>
                  <a:lnTo>
                    <a:pt x="834976" y="1107728"/>
                  </a:lnTo>
                  <a:lnTo>
                    <a:pt x="867490" y="1089974"/>
                  </a:lnTo>
                  <a:lnTo>
                    <a:pt x="897816" y="1071500"/>
                  </a:lnTo>
                  <a:lnTo>
                    <a:pt x="929285" y="1052706"/>
                  </a:lnTo>
                  <a:lnTo>
                    <a:pt x="960999" y="1032976"/>
                  </a:lnTo>
                  <a:lnTo>
                    <a:pt x="990969" y="1010978"/>
                  </a:lnTo>
                  <a:lnTo>
                    <a:pt x="1020164" y="985855"/>
                  </a:lnTo>
                  <a:lnTo>
                    <a:pt x="1048221" y="958815"/>
                  </a:lnTo>
                  <a:lnTo>
                    <a:pt x="1073920" y="930922"/>
                  </a:lnTo>
                  <a:lnTo>
                    <a:pt x="1098570" y="900533"/>
                  </a:lnTo>
                  <a:lnTo>
                    <a:pt x="1121962" y="868506"/>
                  </a:lnTo>
                  <a:lnTo>
                    <a:pt x="1142942" y="835751"/>
                  </a:lnTo>
                  <a:lnTo>
                    <a:pt x="1160732" y="800556"/>
                  </a:lnTo>
                  <a:lnTo>
                    <a:pt x="1168810" y="782280"/>
                  </a:lnTo>
                  <a:lnTo>
                    <a:pt x="1175783" y="763747"/>
                  </a:lnTo>
                  <a:lnTo>
                    <a:pt x="1182019" y="745041"/>
                  </a:lnTo>
                  <a:lnTo>
                    <a:pt x="1187764" y="726220"/>
                  </a:lnTo>
                  <a:lnTo>
                    <a:pt x="1193181" y="707324"/>
                  </a:lnTo>
                  <a:lnTo>
                    <a:pt x="1198381" y="688375"/>
                  </a:lnTo>
                  <a:lnTo>
                    <a:pt x="1203434" y="669394"/>
                  </a:lnTo>
                  <a:lnTo>
                    <a:pt x="1206803" y="650389"/>
                  </a:lnTo>
                  <a:lnTo>
                    <a:pt x="1209049" y="631369"/>
                  </a:lnTo>
                  <a:lnTo>
                    <a:pt x="1210547" y="612339"/>
                  </a:lnTo>
                  <a:lnTo>
                    <a:pt x="1210751" y="593303"/>
                  </a:lnTo>
                  <a:lnTo>
                    <a:pt x="1210094" y="574262"/>
                  </a:lnTo>
                  <a:lnTo>
                    <a:pt x="1208862" y="555218"/>
                  </a:lnTo>
                  <a:lnTo>
                    <a:pt x="1206453" y="536965"/>
                  </a:lnTo>
                  <a:lnTo>
                    <a:pt x="1199543" y="501869"/>
                  </a:lnTo>
                  <a:lnTo>
                    <a:pt x="1195478" y="483937"/>
                  </a:lnTo>
                  <a:lnTo>
                    <a:pt x="1191180" y="465633"/>
                  </a:lnTo>
                  <a:lnTo>
                    <a:pt x="1186728" y="447079"/>
                  </a:lnTo>
                  <a:lnTo>
                    <a:pt x="1181378" y="428361"/>
                  </a:lnTo>
                  <a:lnTo>
                    <a:pt x="1175430" y="409532"/>
                  </a:lnTo>
                  <a:lnTo>
                    <a:pt x="1169084" y="390629"/>
                  </a:lnTo>
                  <a:lnTo>
                    <a:pt x="1160884" y="372471"/>
                  </a:lnTo>
                  <a:lnTo>
                    <a:pt x="1141191" y="337479"/>
                  </a:lnTo>
                  <a:lnTo>
                    <a:pt x="1130382" y="319575"/>
                  </a:lnTo>
                  <a:lnTo>
                    <a:pt x="1119208" y="301289"/>
                  </a:lnTo>
                  <a:lnTo>
                    <a:pt x="1107790" y="282748"/>
                  </a:lnTo>
                  <a:lnTo>
                    <a:pt x="1084520" y="247331"/>
                  </a:lnTo>
                  <a:lnTo>
                    <a:pt x="1059361" y="213863"/>
                  </a:lnTo>
                  <a:lnTo>
                    <a:pt x="1029658" y="183113"/>
                  </a:lnTo>
                  <a:lnTo>
                    <a:pt x="997936" y="153572"/>
                  </a:lnTo>
                  <a:lnTo>
                    <a:pt x="964523" y="125361"/>
                  </a:lnTo>
                  <a:lnTo>
                    <a:pt x="946723" y="112282"/>
                  </a:lnTo>
                  <a:lnTo>
                    <a:pt x="928506" y="99594"/>
                  </a:lnTo>
                  <a:lnTo>
                    <a:pt x="910012" y="87960"/>
                  </a:lnTo>
                  <a:lnTo>
                    <a:pt x="891332" y="77029"/>
                  </a:lnTo>
                  <a:lnTo>
                    <a:pt x="872529" y="66567"/>
                  </a:lnTo>
                  <a:lnTo>
                    <a:pt x="852850" y="57211"/>
                  </a:lnTo>
                  <a:lnTo>
                    <a:pt x="832586" y="48592"/>
                  </a:lnTo>
                  <a:lnTo>
                    <a:pt x="811934" y="40465"/>
                  </a:lnTo>
                  <a:lnTo>
                    <a:pt x="791022" y="33460"/>
                  </a:lnTo>
                  <a:lnTo>
                    <a:pt x="769937" y="27202"/>
                  </a:lnTo>
                  <a:lnTo>
                    <a:pt x="748736" y="21442"/>
                  </a:lnTo>
                  <a:lnTo>
                    <a:pt x="726665" y="16809"/>
                  </a:lnTo>
                  <a:lnTo>
                    <a:pt x="704013" y="12926"/>
                  </a:lnTo>
                  <a:lnTo>
                    <a:pt x="680975" y="9544"/>
                  </a:lnTo>
                  <a:lnTo>
                    <a:pt x="658472" y="6495"/>
                  </a:lnTo>
                  <a:lnTo>
                    <a:pt x="636326" y="3670"/>
                  </a:lnTo>
                  <a:lnTo>
                    <a:pt x="614419" y="991"/>
                  </a:lnTo>
                  <a:lnTo>
                    <a:pt x="591876" y="0"/>
                  </a:lnTo>
                  <a:lnTo>
                    <a:pt x="568910" y="133"/>
                  </a:lnTo>
                  <a:lnTo>
                    <a:pt x="545662" y="1015"/>
                  </a:lnTo>
                  <a:lnTo>
                    <a:pt x="523814" y="3191"/>
                  </a:lnTo>
                  <a:lnTo>
                    <a:pt x="502898" y="6229"/>
                  </a:lnTo>
                  <a:lnTo>
                    <a:pt x="482604" y="9842"/>
                  </a:lnTo>
                  <a:lnTo>
                    <a:pt x="461931" y="14631"/>
                  </a:lnTo>
                  <a:lnTo>
                    <a:pt x="441005" y="20206"/>
                  </a:lnTo>
                  <a:lnTo>
                    <a:pt x="419911" y="26303"/>
                  </a:lnTo>
                  <a:lnTo>
                    <a:pt x="399498" y="33543"/>
                  </a:lnTo>
                  <a:lnTo>
                    <a:pt x="379539" y="41545"/>
                  </a:lnTo>
                  <a:lnTo>
                    <a:pt x="359884" y="50054"/>
                  </a:lnTo>
                  <a:lnTo>
                    <a:pt x="340430" y="58902"/>
                  </a:lnTo>
                  <a:lnTo>
                    <a:pt x="321111" y="67976"/>
                  </a:lnTo>
                  <a:lnTo>
                    <a:pt x="301881" y="77200"/>
                  </a:lnTo>
                  <a:lnTo>
                    <a:pt x="283506" y="88112"/>
                  </a:lnTo>
                  <a:lnTo>
                    <a:pt x="248271" y="112936"/>
                  </a:lnTo>
                  <a:lnTo>
                    <a:pt x="214091" y="139844"/>
                  </a:lnTo>
                  <a:lnTo>
                    <a:pt x="181172" y="168472"/>
                  </a:lnTo>
                  <a:lnTo>
                    <a:pt x="150667" y="199717"/>
                  </a:lnTo>
                  <a:lnTo>
                    <a:pt x="123350" y="232124"/>
                  </a:lnTo>
                  <a:lnTo>
                    <a:pt x="97981" y="265842"/>
                  </a:lnTo>
                  <a:lnTo>
                    <a:pt x="85659" y="283723"/>
                  </a:lnTo>
                  <a:lnTo>
                    <a:pt x="73476" y="301994"/>
                  </a:lnTo>
                  <a:lnTo>
                    <a:pt x="62973" y="320525"/>
                  </a:lnTo>
                  <a:lnTo>
                    <a:pt x="53589" y="339229"/>
                  </a:lnTo>
                  <a:lnTo>
                    <a:pt x="44953" y="358048"/>
                  </a:lnTo>
                  <a:lnTo>
                    <a:pt x="37607" y="376150"/>
                  </a:lnTo>
                  <a:lnTo>
                    <a:pt x="25212" y="411080"/>
                  </a:lnTo>
                  <a:lnTo>
                    <a:pt x="19684" y="428968"/>
                  </a:lnTo>
                  <a:lnTo>
                    <a:pt x="14412" y="447243"/>
                  </a:lnTo>
                  <a:lnTo>
                    <a:pt x="9309" y="465776"/>
                  </a:lnTo>
                  <a:lnTo>
                    <a:pt x="5907" y="484481"/>
                  </a:lnTo>
                  <a:lnTo>
                    <a:pt x="3640" y="503302"/>
                  </a:lnTo>
                  <a:lnTo>
                    <a:pt x="2128" y="522198"/>
                  </a:lnTo>
                  <a:lnTo>
                    <a:pt x="1120" y="541146"/>
                  </a:lnTo>
                  <a:lnTo>
                    <a:pt x="447" y="560128"/>
                  </a:lnTo>
                  <a:lnTo>
                    <a:pt x="0" y="579133"/>
                  </a:lnTo>
                  <a:lnTo>
                    <a:pt x="495" y="598153"/>
                  </a:lnTo>
                  <a:lnTo>
                    <a:pt x="1618" y="617183"/>
                  </a:lnTo>
                  <a:lnTo>
                    <a:pt x="3162" y="636219"/>
                  </a:lnTo>
                  <a:lnTo>
                    <a:pt x="4984" y="654466"/>
                  </a:lnTo>
                  <a:lnTo>
                    <a:pt x="9126" y="689558"/>
                  </a:lnTo>
                  <a:lnTo>
                    <a:pt x="12135" y="707488"/>
                  </a:lnTo>
                  <a:lnTo>
                    <a:pt x="15729" y="725791"/>
                  </a:lnTo>
                  <a:lnTo>
                    <a:pt x="19712" y="744344"/>
                  </a:lnTo>
                  <a:lnTo>
                    <a:pt x="30488" y="779774"/>
                  </a:lnTo>
                  <a:lnTo>
                    <a:pt x="44009" y="814042"/>
                  </a:lnTo>
                  <a:lnTo>
                    <a:pt x="60601" y="847793"/>
                  </a:lnTo>
                  <a:lnTo>
                    <a:pt x="80676" y="881314"/>
                  </a:lnTo>
                  <a:lnTo>
                    <a:pt x="103620" y="913940"/>
                  </a:lnTo>
                  <a:lnTo>
                    <a:pt x="129693" y="944315"/>
                  </a:lnTo>
                  <a:lnTo>
                    <a:pt x="157156" y="973689"/>
                  </a:lnTo>
                  <a:lnTo>
                    <a:pt x="186824" y="1001827"/>
                  </a:lnTo>
                  <a:lnTo>
                    <a:pt x="221177" y="1027561"/>
                  </a:lnTo>
                  <a:lnTo>
                    <a:pt x="239227" y="1039186"/>
                  </a:lnTo>
                  <a:lnTo>
                    <a:pt x="257611" y="1050111"/>
                  </a:lnTo>
                  <a:lnTo>
                    <a:pt x="276217" y="1060569"/>
                  </a:lnTo>
                  <a:lnTo>
                    <a:pt x="309590" y="1080656"/>
                  </a:lnTo>
                  <a:lnTo>
                    <a:pt x="338710" y="1098580"/>
                  </a:lnTo>
                  <a:lnTo>
                    <a:pt x="369780" y="1116008"/>
                  </a:lnTo>
                  <a:lnTo>
                    <a:pt x="384866" y="11243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4"/>
            <p:cNvSpPr/>
            <p:nvPr/>
          </p:nvSpPr>
          <p:spPr>
            <a:xfrm>
              <a:off x="4516757" y="2666320"/>
              <a:ext cx="1246282" cy="1169322"/>
            </a:xfrm>
            <a:custGeom>
              <a:avLst/>
              <a:gdLst/>
              <a:ahLst/>
              <a:cxnLst/>
              <a:rect l="0" t="0" r="0" b="0"/>
              <a:pathLst>
                <a:path w="1246282" h="1169322">
                  <a:moveTo>
                    <a:pt x="62387" y="862693"/>
                  </a:moveTo>
                  <a:lnTo>
                    <a:pt x="82972" y="893919"/>
                  </a:lnTo>
                  <a:lnTo>
                    <a:pt x="101914" y="929452"/>
                  </a:lnTo>
                  <a:lnTo>
                    <a:pt x="120665" y="956292"/>
                  </a:lnTo>
                  <a:lnTo>
                    <a:pt x="141302" y="984353"/>
                  </a:lnTo>
                  <a:lnTo>
                    <a:pt x="164615" y="1012776"/>
                  </a:lnTo>
                  <a:lnTo>
                    <a:pt x="191631" y="1041305"/>
                  </a:lnTo>
                  <a:lnTo>
                    <a:pt x="221860" y="1067750"/>
                  </a:lnTo>
                  <a:lnTo>
                    <a:pt x="255953" y="1090667"/>
                  </a:lnTo>
                  <a:lnTo>
                    <a:pt x="280179" y="1105302"/>
                  </a:lnTo>
                  <a:lnTo>
                    <a:pt x="306821" y="1119744"/>
                  </a:lnTo>
                  <a:lnTo>
                    <a:pt x="336653" y="1131983"/>
                  </a:lnTo>
                  <a:lnTo>
                    <a:pt x="368433" y="1142715"/>
                  </a:lnTo>
                  <a:lnTo>
                    <a:pt x="401078" y="1152776"/>
                  </a:lnTo>
                  <a:lnTo>
                    <a:pt x="436225" y="1160423"/>
                  </a:lnTo>
                  <a:lnTo>
                    <a:pt x="454487" y="1163573"/>
                  </a:lnTo>
                  <a:lnTo>
                    <a:pt x="473012" y="1165673"/>
                  </a:lnTo>
                  <a:lnTo>
                    <a:pt x="491712" y="1167074"/>
                  </a:lnTo>
                  <a:lnTo>
                    <a:pt x="510528" y="1168007"/>
                  </a:lnTo>
                  <a:lnTo>
                    <a:pt x="529423" y="1168629"/>
                  </a:lnTo>
                  <a:lnTo>
                    <a:pt x="548369" y="1169044"/>
                  </a:lnTo>
                  <a:lnTo>
                    <a:pt x="567350" y="1169321"/>
                  </a:lnTo>
                  <a:lnTo>
                    <a:pt x="586354" y="1168711"/>
                  </a:lnTo>
                  <a:lnTo>
                    <a:pt x="605373" y="1167511"/>
                  </a:lnTo>
                  <a:lnTo>
                    <a:pt x="624403" y="1165917"/>
                  </a:lnTo>
                  <a:lnTo>
                    <a:pt x="644233" y="1163268"/>
                  </a:lnTo>
                  <a:lnTo>
                    <a:pt x="664597" y="1159913"/>
                  </a:lnTo>
                  <a:lnTo>
                    <a:pt x="685316" y="1156090"/>
                  </a:lnTo>
                  <a:lnTo>
                    <a:pt x="705479" y="1151953"/>
                  </a:lnTo>
                  <a:lnTo>
                    <a:pt x="725271" y="1147608"/>
                  </a:lnTo>
                  <a:lnTo>
                    <a:pt x="744816" y="1143123"/>
                  </a:lnTo>
                  <a:lnTo>
                    <a:pt x="764990" y="1137753"/>
                  </a:lnTo>
                  <a:lnTo>
                    <a:pt x="785583" y="1131791"/>
                  </a:lnTo>
                  <a:lnTo>
                    <a:pt x="806455" y="1125435"/>
                  </a:lnTo>
                  <a:lnTo>
                    <a:pt x="826720" y="1118023"/>
                  </a:lnTo>
                  <a:lnTo>
                    <a:pt x="846580" y="1109907"/>
                  </a:lnTo>
                  <a:lnTo>
                    <a:pt x="866169" y="1101321"/>
                  </a:lnTo>
                  <a:lnTo>
                    <a:pt x="884785" y="1091628"/>
                  </a:lnTo>
                  <a:lnTo>
                    <a:pt x="920287" y="1070275"/>
                  </a:lnTo>
                  <a:lnTo>
                    <a:pt x="954587" y="1047556"/>
                  </a:lnTo>
                  <a:lnTo>
                    <a:pt x="988351" y="1024229"/>
                  </a:lnTo>
                  <a:lnTo>
                    <a:pt x="1021879" y="1000632"/>
                  </a:lnTo>
                  <a:lnTo>
                    <a:pt x="1051067" y="974799"/>
                  </a:lnTo>
                  <a:lnTo>
                    <a:pt x="1077269" y="946649"/>
                  </a:lnTo>
                  <a:lnTo>
                    <a:pt x="1102143" y="915617"/>
                  </a:lnTo>
                  <a:lnTo>
                    <a:pt x="1126428" y="883304"/>
                  </a:lnTo>
                  <a:lnTo>
                    <a:pt x="1149656" y="849628"/>
                  </a:lnTo>
                  <a:lnTo>
                    <a:pt x="1160296" y="831758"/>
                  </a:lnTo>
                  <a:lnTo>
                    <a:pt x="1170563" y="813494"/>
                  </a:lnTo>
                  <a:lnTo>
                    <a:pt x="1182171" y="794969"/>
                  </a:lnTo>
                  <a:lnTo>
                    <a:pt x="1194672" y="776268"/>
                  </a:lnTo>
                  <a:lnTo>
                    <a:pt x="1207769" y="757451"/>
                  </a:lnTo>
                  <a:lnTo>
                    <a:pt x="1217294" y="738557"/>
                  </a:lnTo>
                  <a:lnTo>
                    <a:pt x="1224438" y="719610"/>
                  </a:lnTo>
                  <a:lnTo>
                    <a:pt x="1229993" y="700629"/>
                  </a:lnTo>
                  <a:lnTo>
                    <a:pt x="1234491" y="681625"/>
                  </a:lnTo>
                  <a:lnTo>
                    <a:pt x="1238284" y="662606"/>
                  </a:lnTo>
                  <a:lnTo>
                    <a:pt x="1241605" y="643576"/>
                  </a:lnTo>
                  <a:lnTo>
                    <a:pt x="1243820" y="624540"/>
                  </a:lnTo>
                  <a:lnTo>
                    <a:pt x="1245297" y="605499"/>
                  </a:lnTo>
                  <a:lnTo>
                    <a:pt x="1246281" y="586455"/>
                  </a:lnTo>
                  <a:lnTo>
                    <a:pt x="1246143" y="567409"/>
                  </a:lnTo>
                  <a:lnTo>
                    <a:pt x="1245258" y="548362"/>
                  </a:lnTo>
                  <a:lnTo>
                    <a:pt x="1243874" y="529314"/>
                  </a:lnTo>
                  <a:lnTo>
                    <a:pt x="1242157" y="510265"/>
                  </a:lnTo>
                  <a:lnTo>
                    <a:pt x="1240219" y="491216"/>
                  </a:lnTo>
                  <a:lnTo>
                    <a:pt x="1238134" y="472166"/>
                  </a:lnTo>
                  <a:lnTo>
                    <a:pt x="1234362" y="453117"/>
                  </a:lnTo>
                  <a:lnTo>
                    <a:pt x="1229466" y="434067"/>
                  </a:lnTo>
                  <a:lnTo>
                    <a:pt x="1223821" y="415017"/>
                  </a:lnTo>
                  <a:lnTo>
                    <a:pt x="1217676" y="396761"/>
                  </a:lnTo>
                  <a:lnTo>
                    <a:pt x="1204498" y="361660"/>
                  </a:lnTo>
                  <a:lnTo>
                    <a:pt x="1196063" y="343727"/>
                  </a:lnTo>
                  <a:lnTo>
                    <a:pt x="1186471" y="325421"/>
                  </a:lnTo>
                  <a:lnTo>
                    <a:pt x="1176108" y="306868"/>
                  </a:lnTo>
                  <a:lnTo>
                    <a:pt x="1154009" y="271436"/>
                  </a:lnTo>
                  <a:lnTo>
                    <a:pt x="1130165" y="237168"/>
                  </a:lnTo>
                  <a:lnTo>
                    <a:pt x="1103692" y="203417"/>
                  </a:lnTo>
                  <a:lnTo>
                    <a:pt x="1071818" y="174129"/>
                  </a:lnTo>
                  <a:lnTo>
                    <a:pt x="1037279" y="147089"/>
                  </a:lnTo>
                  <a:lnTo>
                    <a:pt x="1003408" y="119197"/>
                  </a:lnTo>
                  <a:lnTo>
                    <a:pt x="967716" y="95158"/>
                  </a:lnTo>
                  <a:lnTo>
                    <a:pt x="949308" y="84303"/>
                  </a:lnTo>
                  <a:lnTo>
                    <a:pt x="930686" y="73891"/>
                  </a:lnTo>
                  <a:lnTo>
                    <a:pt x="911922" y="63775"/>
                  </a:lnTo>
                  <a:lnTo>
                    <a:pt x="893062" y="53856"/>
                  </a:lnTo>
                  <a:lnTo>
                    <a:pt x="873345" y="44862"/>
                  </a:lnTo>
                  <a:lnTo>
                    <a:pt x="853057" y="36484"/>
                  </a:lnTo>
                  <a:lnTo>
                    <a:pt x="832388" y="28518"/>
                  </a:lnTo>
                  <a:lnTo>
                    <a:pt x="811464" y="22414"/>
                  </a:lnTo>
                  <a:lnTo>
                    <a:pt x="790372" y="17550"/>
                  </a:lnTo>
                  <a:lnTo>
                    <a:pt x="769166" y="13514"/>
                  </a:lnTo>
                  <a:lnTo>
                    <a:pt x="747886" y="10030"/>
                  </a:lnTo>
                  <a:lnTo>
                    <a:pt x="726555" y="6913"/>
                  </a:lnTo>
                  <a:lnTo>
                    <a:pt x="705191" y="4042"/>
                  </a:lnTo>
                  <a:lnTo>
                    <a:pt x="683010" y="2128"/>
                  </a:lnTo>
                  <a:lnTo>
                    <a:pt x="660286" y="851"/>
                  </a:lnTo>
                  <a:lnTo>
                    <a:pt x="637198" y="0"/>
                  </a:lnTo>
                  <a:lnTo>
                    <a:pt x="614664" y="1021"/>
                  </a:lnTo>
                  <a:lnTo>
                    <a:pt x="592496" y="3288"/>
                  </a:lnTo>
                  <a:lnTo>
                    <a:pt x="570574" y="6388"/>
                  </a:lnTo>
                  <a:lnTo>
                    <a:pt x="548022" y="10835"/>
                  </a:lnTo>
                  <a:lnTo>
                    <a:pt x="525050" y="16181"/>
                  </a:lnTo>
                  <a:lnTo>
                    <a:pt x="501798" y="22127"/>
                  </a:lnTo>
                  <a:lnTo>
                    <a:pt x="478358" y="29265"/>
                  </a:lnTo>
                  <a:lnTo>
                    <a:pt x="454795" y="37199"/>
                  </a:lnTo>
                  <a:lnTo>
                    <a:pt x="431149" y="45664"/>
                  </a:lnTo>
                  <a:lnTo>
                    <a:pt x="409034" y="55276"/>
                  </a:lnTo>
                  <a:lnTo>
                    <a:pt x="387941" y="65652"/>
                  </a:lnTo>
                  <a:lnTo>
                    <a:pt x="367529" y="76539"/>
                  </a:lnTo>
                  <a:lnTo>
                    <a:pt x="347571" y="87765"/>
                  </a:lnTo>
                  <a:lnTo>
                    <a:pt x="327916" y="99218"/>
                  </a:lnTo>
                  <a:lnTo>
                    <a:pt x="308463" y="110822"/>
                  </a:lnTo>
                  <a:lnTo>
                    <a:pt x="289143" y="123321"/>
                  </a:lnTo>
                  <a:lnTo>
                    <a:pt x="269914" y="136415"/>
                  </a:lnTo>
                  <a:lnTo>
                    <a:pt x="250745" y="149908"/>
                  </a:lnTo>
                  <a:lnTo>
                    <a:pt x="216745" y="179716"/>
                  </a:lnTo>
                  <a:lnTo>
                    <a:pt x="185759" y="212279"/>
                  </a:lnTo>
                  <a:lnTo>
                    <a:pt x="156113" y="247918"/>
                  </a:lnTo>
                  <a:lnTo>
                    <a:pt x="142333" y="266311"/>
                  </a:lnTo>
                  <a:lnTo>
                    <a:pt x="129178" y="284924"/>
                  </a:lnTo>
                  <a:lnTo>
                    <a:pt x="116439" y="303682"/>
                  </a:lnTo>
                  <a:lnTo>
                    <a:pt x="104772" y="323332"/>
                  </a:lnTo>
                  <a:lnTo>
                    <a:pt x="93819" y="343575"/>
                  </a:lnTo>
                  <a:lnTo>
                    <a:pt x="83341" y="364214"/>
                  </a:lnTo>
                  <a:lnTo>
                    <a:pt x="73181" y="385117"/>
                  </a:lnTo>
                  <a:lnTo>
                    <a:pt x="63233" y="406196"/>
                  </a:lnTo>
                  <a:lnTo>
                    <a:pt x="53426" y="427393"/>
                  </a:lnTo>
                  <a:lnTo>
                    <a:pt x="45301" y="447874"/>
                  </a:lnTo>
                  <a:lnTo>
                    <a:pt x="38296" y="467878"/>
                  </a:lnTo>
                  <a:lnTo>
                    <a:pt x="32039" y="487564"/>
                  </a:lnTo>
                  <a:lnTo>
                    <a:pt x="26280" y="507832"/>
                  </a:lnTo>
                  <a:lnTo>
                    <a:pt x="20853" y="528488"/>
                  </a:lnTo>
                  <a:lnTo>
                    <a:pt x="15647" y="549402"/>
                  </a:lnTo>
                  <a:lnTo>
                    <a:pt x="11384" y="569694"/>
                  </a:lnTo>
                  <a:lnTo>
                    <a:pt x="7747" y="589573"/>
                  </a:lnTo>
                  <a:lnTo>
                    <a:pt x="4529" y="609175"/>
                  </a:lnTo>
                  <a:lnTo>
                    <a:pt x="2384" y="628594"/>
                  </a:lnTo>
                  <a:lnTo>
                    <a:pt x="953" y="647889"/>
                  </a:lnTo>
                  <a:lnTo>
                    <a:pt x="0" y="667103"/>
                  </a:lnTo>
                  <a:lnTo>
                    <a:pt x="158" y="685468"/>
                  </a:lnTo>
                  <a:lnTo>
                    <a:pt x="2450" y="720691"/>
                  </a:lnTo>
                  <a:lnTo>
                    <a:pt x="8232" y="754866"/>
                  </a:lnTo>
                  <a:lnTo>
                    <a:pt x="16886" y="789370"/>
                  </a:lnTo>
                  <a:lnTo>
                    <a:pt x="22528" y="807461"/>
                  </a:lnTo>
                  <a:lnTo>
                    <a:pt x="35147" y="842907"/>
                  </a:lnTo>
                  <a:lnTo>
                    <a:pt x="48693" y="874537"/>
                  </a:lnTo>
                  <a:lnTo>
                    <a:pt x="64767" y="906586"/>
                  </a:lnTo>
                  <a:lnTo>
                    <a:pt x="83289" y="938557"/>
                  </a:lnTo>
                  <a:lnTo>
                    <a:pt x="104749" y="968641"/>
                  </a:lnTo>
                  <a:lnTo>
                    <a:pt x="131750" y="997887"/>
                  </a:lnTo>
                  <a:lnTo>
                    <a:pt x="161477" y="1026760"/>
                  </a:lnTo>
                  <a:lnTo>
                    <a:pt x="190564" y="1055468"/>
                  </a:lnTo>
                  <a:lnTo>
                    <a:pt x="219367" y="1079868"/>
                  </a:lnTo>
                  <a:lnTo>
                    <a:pt x="245662" y="1100503"/>
                  </a:lnTo>
                  <a:lnTo>
                    <a:pt x="283843" y="11341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5"/>
            <p:cNvSpPr/>
            <p:nvPr/>
          </p:nvSpPr>
          <p:spPr>
            <a:xfrm>
              <a:off x="5907881" y="2733993"/>
              <a:ext cx="1448129" cy="1178906"/>
            </a:xfrm>
            <a:custGeom>
              <a:avLst/>
              <a:gdLst/>
              <a:ahLst/>
              <a:cxnLst/>
              <a:rect l="0" t="0" r="0" b="0"/>
              <a:pathLst>
                <a:path w="1448129" h="1178906">
                  <a:moveTo>
                    <a:pt x="307182" y="673576"/>
                  </a:moveTo>
                  <a:lnTo>
                    <a:pt x="303389" y="673576"/>
                  </a:lnTo>
                  <a:lnTo>
                    <a:pt x="293446" y="677368"/>
                  </a:lnTo>
                  <a:lnTo>
                    <a:pt x="290881" y="679279"/>
                  </a:lnTo>
                  <a:lnTo>
                    <a:pt x="288030" y="683519"/>
                  </a:lnTo>
                  <a:lnTo>
                    <a:pt x="260066" y="699999"/>
                  </a:lnTo>
                  <a:lnTo>
                    <a:pt x="247612" y="714953"/>
                  </a:lnTo>
                  <a:lnTo>
                    <a:pt x="235468" y="741222"/>
                  </a:lnTo>
                  <a:lnTo>
                    <a:pt x="230635" y="776698"/>
                  </a:lnTo>
                  <a:lnTo>
                    <a:pt x="229505" y="801429"/>
                  </a:lnTo>
                  <a:lnTo>
                    <a:pt x="229796" y="825649"/>
                  </a:lnTo>
                  <a:lnTo>
                    <a:pt x="232571" y="849643"/>
                  </a:lnTo>
                  <a:lnTo>
                    <a:pt x="236450" y="873536"/>
                  </a:lnTo>
                  <a:lnTo>
                    <a:pt x="242408" y="897385"/>
                  </a:lnTo>
                  <a:lnTo>
                    <a:pt x="252993" y="921213"/>
                  </a:lnTo>
                  <a:lnTo>
                    <a:pt x="267752" y="945032"/>
                  </a:lnTo>
                  <a:lnTo>
                    <a:pt x="296028" y="978639"/>
                  </a:lnTo>
                  <a:lnTo>
                    <a:pt x="331658" y="1008704"/>
                  </a:lnTo>
                  <a:lnTo>
                    <a:pt x="358541" y="1028103"/>
                  </a:lnTo>
                  <a:lnTo>
                    <a:pt x="386364" y="1047308"/>
                  </a:lnTo>
                  <a:lnTo>
                    <a:pt x="414605" y="1066427"/>
                  </a:lnTo>
                  <a:lnTo>
                    <a:pt x="444619" y="1085508"/>
                  </a:lnTo>
                  <a:lnTo>
                    <a:pt x="479125" y="1104571"/>
                  </a:lnTo>
                  <a:lnTo>
                    <a:pt x="497217" y="1113306"/>
                  </a:lnTo>
                  <a:lnTo>
                    <a:pt x="515628" y="1121510"/>
                  </a:lnTo>
                  <a:lnTo>
                    <a:pt x="534252" y="1129361"/>
                  </a:lnTo>
                  <a:lnTo>
                    <a:pt x="553018" y="1136183"/>
                  </a:lnTo>
                  <a:lnTo>
                    <a:pt x="571879" y="1142318"/>
                  </a:lnTo>
                  <a:lnTo>
                    <a:pt x="590803" y="1147996"/>
                  </a:lnTo>
                  <a:lnTo>
                    <a:pt x="609768" y="1153368"/>
                  </a:lnTo>
                  <a:lnTo>
                    <a:pt x="628763" y="1158537"/>
                  </a:lnTo>
                  <a:lnTo>
                    <a:pt x="647775" y="1163571"/>
                  </a:lnTo>
                  <a:lnTo>
                    <a:pt x="666800" y="1167720"/>
                  </a:lnTo>
                  <a:lnTo>
                    <a:pt x="685834" y="1171281"/>
                  </a:lnTo>
                  <a:lnTo>
                    <a:pt x="704872" y="1174448"/>
                  </a:lnTo>
                  <a:lnTo>
                    <a:pt x="724709" y="1176559"/>
                  </a:lnTo>
                  <a:lnTo>
                    <a:pt x="745076" y="1177967"/>
                  </a:lnTo>
                  <a:lnTo>
                    <a:pt x="765798" y="1178905"/>
                  </a:lnTo>
                  <a:lnTo>
                    <a:pt x="785170" y="1178737"/>
                  </a:lnTo>
                  <a:lnTo>
                    <a:pt x="803640" y="1177831"/>
                  </a:lnTo>
                  <a:lnTo>
                    <a:pt x="821511" y="1176433"/>
                  </a:lnTo>
                  <a:lnTo>
                    <a:pt x="839774" y="1174708"/>
                  </a:lnTo>
                  <a:lnTo>
                    <a:pt x="858299" y="1172764"/>
                  </a:lnTo>
                  <a:lnTo>
                    <a:pt x="876999" y="1170674"/>
                  </a:lnTo>
                  <a:lnTo>
                    <a:pt x="912594" y="1164119"/>
                  </a:lnTo>
                  <a:lnTo>
                    <a:pt x="946935" y="1154326"/>
                  </a:lnTo>
                  <a:lnTo>
                    <a:pt x="980719" y="1139390"/>
                  </a:lnTo>
                  <a:lnTo>
                    <a:pt x="1012138" y="1122169"/>
                  </a:lnTo>
                  <a:lnTo>
                    <a:pt x="1042771" y="1103138"/>
                  </a:lnTo>
                  <a:lnTo>
                    <a:pt x="1074905" y="1081450"/>
                  </a:lnTo>
                  <a:lnTo>
                    <a:pt x="1107709" y="1054349"/>
                  </a:lnTo>
                  <a:lnTo>
                    <a:pt x="1140809" y="1023783"/>
                  </a:lnTo>
                  <a:lnTo>
                    <a:pt x="1174041" y="991678"/>
                  </a:lnTo>
                  <a:lnTo>
                    <a:pt x="1205215" y="958888"/>
                  </a:lnTo>
                  <a:lnTo>
                    <a:pt x="1234945" y="925000"/>
                  </a:lnTo>
                  <a:lnTo>
                    <a:pt x="1249540" y="907073"/>
                  </a:lnTo>
                  <a:lnTo>
                    <a:pt x="1264033" y="888772"/>
                  </a:lnTo>
                  <a:lnTo>
                    <a:pt x="1277664" y="870221"/>
                  </a:lnTo>
                  <a:lnTo>
                    <a:pt x="1290720" y="851504"/>
                  </a:lnTo>
                  <a:lnTo>
                    <a:pt x="1303393" y="832676"/>
                  </a:lnTo>
                  <a:lnTo>
                    <a:pt x="1315810" y="812980"/>
                  </a:lnTo>
                  <a:lnTo>
                    <a:pt x="1328056" y="792706"/>
                  </a:lnTo>
                  <a:lnTo>
                    <a:pt x="1340190" y="772046"/>
                  </a:lnTo>
                  <a:lnTo>
                    <a:pt x="1353041" y="751923"/>
                  </a:lnTo>
                  <a:lnTo>
                    <a:pt x="1366371" y="732157"/>
                  </a:lnTo>
                  <a:lnTo>
                    <a:pt x="1380021" y="712630"/>
                  </a:lnTo>
                  <a:lnTo>
                    <a:pt x="1391501" y="692468"/>
                  </a:lnTo>
                  <a:lnTo>
                    <a:pt x="1401536" y="671883"/>
                  </a:lnTo>
                  <a:lnTo>
                    <a:pt x="1410608" y="651016"/>
                  </a:lnTo>
                  <a:lnTo>
                    <a:pt x="1418242" y="630755"/>
                  </a:lnTo>
                  <a:lnTo>
                    <a:pt x="1424920" y="610897"/>
                  </a:lnTo>
                  <a:lnTo>
                    <a:pt x="1430959" y="591309"/>
                  </a:lnTo>
                  <a:lnTo>
                    <a:pt x="1435779" y="571900"/>
                  </a:lnTo>
                  <a:lnTo>
                    <a:pt x="1439786" y="552611"/>
                  </a:lnTo>
                  <a:lnTo>
                    <a:pt x="1443251" y="533401"/>
                  </a:lnTo>
                  <a:lnTo>
                    <a:pt x="1445562" y="514245"/>
                  </a:lnTo>
                  <a:lnTo>
                    <a:pt x="1447101" y="495124"/>
                  </a:lnTo>
                  <a:lnTo>
                    <a:pt x="1448128" y="476027"/>
                  </a:lnTo>
                  <a:lnTo>
                    <a:pt x="1447225" y="456945"/>
                  </a:lnTo>
                  <a:lnTo>
                    <a:pt x="1445035" y="437874"/>
                  </a:lnTo>
                  <a:lnTo>
                    <a:pt x="1441988" y="418810"/>
                  </a:lnTo>
                  <a:lnTo>
                    <a:pt x="1438370" y="399751"/>
                  </a:lnTo>
                  <a:lnTo>
                    <a:pt x="1434369" y="380694"/>
                  </a:lnTo>
                  <a:lnTo>
                    <a:pt x="1430115" y="361640"/>
                  </a:lnTo>
                  <a:lnTo>
                    <a:pt x="1424104" y="342587"/>
                  </a:lnTo>
                  <a:lnTo>
                    <a:pt x="1416922" y="323535"/>
                  </a:lnTo>
                  <a:lnTo>
                    <a:pt x="1408958" y="304484"/>
                  </a:lnTo>
                  <a:lnTo>
                    <a:pt x="1400474" y="286227"/>
                  </a:lnTo>
                  <a:lnTo>
                    <a:pt x="1382581" y="251125"/>
                  </a:lnTo>
                  <a:lnTo>
                    <a:pt x="1359812" y="219120"/>
                  </a:lnTo>
                  <a:lnTo>
                    <a:pt x="1332230" y="189020"/>
                  </a:lnTo>
                  <a:lnTo>
                    <a:pt x="1298804" y="159768"/>
                  </a:lnTo>
                  <a:lnTo>
                    <a:pt x="1281000" y="146093"/>
                  </a:lnTo>
                  <a:lnTo>
                    <a:pt x="1262782" y="133008"/>
                  </a:lnTo>
                  <a:lnTo>
                    <a:pt x="1244286" y="120316"/>
                  </a:lnTo>
                  <a:lnTo>
                    <a:pt x="1224812" y="107886"/>
                  </a:lnTo>
                  <a:lnTo>
                    <a:pt x="1204685" y="95630"/>
                  </a:lnTo>
                  <a:lnTo>
                    <a:pt x="1184123" y="83491"/>
                  </a:lnTo>
                  <a:lnTo>
                    <a:pt x="1163272" y="73017"/>
                  </a:lnTo>
                  <a:lnTo>
                    <a:pt x="1142227" y="63653"/>
                  </a:lnTo>
                  <a:lnTo>
                    <a:pt x="1121054" y="55030"/>
                  </a:lnTo>
                  <a:lnTo>
                    <a:pt x="1099001" y="46899"/>
                  </a:lnTo>
                  <a:lnTo>
                    <a:pt x="1076361" y="39098"/>
                  </a:lnTo>
                  <a:lnTo>
                    <a:pt x="1053330" y="31515"/>
                  </a:lnTo>
                  <a:lnTo>
                    <a:pt x="1030039" y="24873"/>
                  </a:lnTo>
                  <a:lnTo>
                    <a:pt x="1006574" y="18857"/>
                  </a:lnTo>
                  <a:lnTo>
                    <a:pt x="982993" y="13259"/>
                  </a:lnTo>
                  <a:lnTo>
                    <a:pt x="957748" y="8733"/>
                  </a:lnTo>
                  <a:lnTo>
                    <a:pt x="931392" y="4923"/>
                  </a:lnTo>
                  <a:lnTo>
                    <a:pt x="904297" y="1588"/>
                  </a:lnTo>
                  <a:lnTo>
                    <a:pt x="877503" y="159"/>
                  </a:lnTo>
                  <a:lnTo>
                    <a:pt x="850908" y="0"/>
                  </a:lnTo>
                  <a:lnTo>
                    <a:pt x="824447" y="688"/>
                  </a:lnTo>
                  <a:lnTo>
                    <a:pt x="797281" y="1940"/>
                  </a:lnTo>
                  <a:lnTo>
                    <a:pt x="769646" y="3569"/>
                  </a:lnTo>
                  <a:lnTo>
                    <a:pt x="741698" y="5448"/>
                  </a:lnTo>
                  <a:lnTo>
                    <a:pt x="713540" y="9082"/>
                  </a:lnTo>
                  <a:lnTo>
                    <a:pt x="685244" y="13886"/>
                  </a:lnTo>
                  <a:lnTo>
                    <a:pt x="656855" y="19470"/>
                  </a:lnTo>
                  <a:lnTo>
                    <a:pt x="628403" y="25574"/>
                  </a:lnTo>
                  <a:lnTo>
                    <a:pt x="599910" y="32025"/>
                  </a:lnTo>
                  <a:lnTo>
                    <a:pt x="571390" y="38706"/>
                  </a:lnTo>
                  <a:lnTo>
                    <a:pt x="542852" y="47129"/>
                  </a:lnTo>
                  <a:lnTo>
                    <a:pt x="514301" y="56714"/>
                  </a:lnTo>
                  <a:lnTo>
                    <a:pt x="485743" y="67072"/>
                  </a:lnTo>
                  <a:lnTo>
                    <a:pt x="457972" y="77946"/>
                  </a:lnTo>
                  <a:lnTo>
                    <a:pt x="430727" y="89164"/>
                  </a:lnTo>
                  <a:lnTo>
                    <a:pt x="403833" y="100612"/>
                  </a:lnTo>
                  <a:lnTo>
                    <a:pt x="377966" y="113800"/>
                  </a:lnTo>
                  <a:lnTo>
                    <a:pt x="352783" y="128148"/>
                  </a:lnTo>
                  <a:lnTo>
                    <a:pt x="328058" y="143270"/>
                  </a:lnTo>
                  <a:lnTo>
                    <a:pt x="305224" y="158113"/>
                  </a:lnTo>
                  <a:lnTo>
                    <a:pt x="283652" y="172772"/>
                  </a:lnTo>
                  <a:lnTo>
                    <a:pt x="262920" y="187306"/>
                  </a:lnTo>
                  <a:lnTo>
                    <a:pt x="242749" y="202553"/>
                  </a:lnTo>
                  <a:lnTo>
                    <a:pt x="222951" y="218273"/>
                  </a:lnTo>
                  <a:lnTo>
                    <a:pt x="203403" y="234309"/>
                  </a:lnTo>
                  <a:lnTo>
                    <a:pt x="184815" y="251350"/>
                  </a:lnTo>
                  <a:lnTo>
                    <a:pt x="166866" y="269061"/>
                  </a:lnTo>
                  <a:lnTo>
                    <a:pt x="149344" y="287218"/>
                  </a:lnTo>
                  <a:lnTo>
                    <a:pt x="133694" y="305673"/>
                  </a:lnTo>
                  <a:lnTo>
                    <a:pt x="119292" y="324326"/>
                  </a:lnTo>
                  <a:lnTo>
                    <a:pt x="105722" y="343111"/>
                  </a:lnTo>
                  <a:lnTo>
                    <a:pt x="92706" y="362778"/>
                  </a:lnTo>
                  <a:lnTo>
                    <a:pt x="80060" y="383034"/>
                  </a:lnTo>
                  <a:lnTo>
                    <a:pt x="67661" y="403681"/>
                  </a:lnTo>
                  <a:lnTo>
                    <a:pt x="57014" y="423796"/>
                  </a:lnTo>
                  <a:lnTo>
                    <a:pt x="47534" y="443556"/>
                  </a:lnTo>
                  <a:lnTo>
                    <a:pt x="38834" y="463079"/>
                  </a:lnTo>
                  <a:lnTo>
                    <a:pt x="32239" y="483239"/>
                  </a:lnTo>
                  <a:lnTo>
                    <a:pt x="27049" y="503822"/>
                  </a:lnTo>
                  <a:lnTo>
                    <a:pt x="22795" y="524688"/>
                  </a:lnTo>
                  <a:lnTo>
                    <a:pt x="19959" y="545742"/>
                  </a:lnTo>
                  <a:lnTo>
                    <a:pt x="18069" y="566922"/>
                  </a:lnTo>
                  <a:lnTo>
                    <a:pt x="16809" y="588186"/>
                  </a:lnTo>
                  <a:lnTo>
                    <a:pt x="16762" y="607124"/>
                  </a:lnTo>
                  <a:lnTo>
                    <a:pt x="18827" y="640867"/>
                  </a:lnTo>
                  <a:lnTo>
                    <a:pt x="13924" y="667505"/>
                  </a:lnTo>
                  <a:lnTo>
                    <a:pt x="0" y="7021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36"/>
          <p:cNvSpPr/>
          <p:nvPr/>
        </p:nvSpPr>
        <p:spPr>
          <a:xfrm>
            <a:off x="6658995" y="4286672"/>
            <a:ext cx="613344" cy="442492"/>
          </a:xfrm>
          <a:custGeom>
            <a:avLst/>
            <a:gdLst/>
            <a:ahLst/>
            <a:cxnLst/>
            <a:rect l="0" t="0" r="0" b="0"/>
            <a:pathLst>
              <a:path w="613344" h="442492">
                <a:moveTo>
                  <a:pt x="613343" y="442491"/>
                </a:moveTo>
                <a:lnTo>
                  <a:pt x="613343" y="438698"/>
                </a:lnTo>
                <a:lnTo>
                  <a:pt x="612549" y="437581"/>
                </a:lnTo>
                <a:lnTo>
                  <a:pt x="611226" y="436836"/>
                </a:lnTo>
                <a:lnTo>
                  <a:pt x="609550" y="436340"/>
                </a:lnTo>
                <a:lnTo>
                  <a:pt x="608433" y="435215"/>
                </a:lnTo>
                <a:lnTo>
                  <a:pt x="604524" y="427707"/>
                </a:lnTo>
                <a:lnTo>
                  <a:pt x="589432" y="411505"/>
                </a:lnTo>
                <a:lnTo>
                  <a:pt x="553886" y="390367"/>
                </a:lnTo>
                <a:lnTo>
                  <a:pt x="518782" y="369378"/>
                </a:lnTo>
                <a:lnTo>
                  <a:pt x="484533" y="347814"/>
                </a:lnTo>
                <a:lnTo>
                  <a:pt x="456136" y="331684"/>
                </a:lnTo>
                <a:lnTo>
                  <a:pt x="420455" y="304838"/>
                </a:lnTo>
                <a:lnTo>
                  <a:pt x="389769" y="283302"/>
                </a:lnTo>
                <a:lnTo>
                  <a:pt x="357160" y="260145"/>
                </a:lnTo>
                <a:lnTo>
                  <a:pt x="327789" y="239490"/>
                </a:lnTo>
                <a:lnTo>
                  <a:pt x="299056" y="215419"/>
                </a:lnTo>
                <a:lnTo>
                  <a:pt x="270450" y="191350"/>
                </a:lnTo>
                <a:lnTo>
                  <a:pt x="241869" y="163665"/>
                </a:lnTo>
                <a:lnTo>
                  <a:pt x="209942" y="131929"/>
                </a:lnTo>
                <a:lnTo>
                  <a:pt x="179249" y="101262"/>
                </a:lnTo>
                <a:lnTo>
                  <a:pt x="144335" y="66351"/>
                </a:lnTo>
                <a:lnTo>
                  <a:pt x="115814" y="33715"/>
                </a:lnTo>
                <a:lnTo>
                  <a:pt x="82422" y="4377"/>
                </a:lnTo>
                <a:lnTo>
                  <a:pt x="77605" y="1711"/>
                </a:lnTo>
                <a:lnTo>
                  <a:pt x="68045" y="0"/>
                </a:lnTo>
                <a:lnTo>
                  <a:pt x="66454" y="2240"/>
                </a:lnTo>
                <a:lnTo>
                  <a:pt x="61785" y="18713"/>
                </a:lnTo>
                <a:lnTo>
                  <a:pt x="58644" y="25545"/>
                </a:lnTo>
                <a:lnTo>
                  <a:pt x="56351" y="54536"/>
                </a:lnTo>
                <a:lnTo>
                  <a:pt x="56173" y="90132"/>
                </a:lnTo>
                <a:lnTo>
                  <a:pt x="56139" y="120565"/>
                </a:lnTo>
                <a:lnTo>
                  <a:pt x="56132" y="154416"/>
                </a:lnTo>
                <a:lnTo>
                  <a:pt x="56130" y="184856"/>
                </a:lnTo>
                <a:lnTo>
                  <a:pt x="56130" y="220367"/>
                </a:lnTo>
                <a:lnTo>
                  <a:pt x="56130" y="253405"/>
                </a:lnTo>
                <a:lnTo>
                  <a:pt x="56130" y="271003"/>
                </a:lnTo>
                <a:lnTo>
                  <a:pt x="56130" y="261094"/>
                </a:lnTo>
                <a:lnTo>
                  <a:pt x="54013" y="256566"/>
                </a:lnTo>
                <a:lnTo>
                  <a:pt x="44738" y="244822"/>
                </a:lnTo>
                <a:lnTo>
                  <a:pt x="32012" y="212060"/>
                </a:lnTo>
                <a:lnTo>
                  <a:pt x="24154" y="180810"/>
                </a:lnTo>
                <a:lnTo>
                  <a:pt x="16948" y="145850"/>
                </a:lnTo>
                <a:lnTo>
                  <a:pt x="12689" y="112350"/>
                </a:lnTo>
                <a:lnTo>
                  <a:pt x="7656" y="98113"/>
                </a:lnTo>
                <a:lnTo>
                  <a:pt x="4142" y="76540"/>
                </a:lnTo>
                <a:lnTo>
                  <a:pt x="0" y="62582"/>
                </a:lnTo>
                <a:lnTo>
                  <a:pt x="454" y="60630"/>
                </a:lnTo>
                <a:lnTo>
                  <a:pt x="1550" y="59330"/>
                </a:lnTo>
                <a:lnTo>
                  <a:pt x="3074" y="58462"/>
                </a:lnTo>
                <a:lnTo>
                  <a:pt x="4091" y="57090"/>
                </a:lnTo>
                <a:lnTo>
                  <a:pt x="5220" y="53450"/>
                </a:lnTo>
                <a:lnTo>
                  <a:pt x="6315" y="52161"/>
                </a:lnTo>
                <a:lnTo>
                  <a:pt x="12195" y="49923"/>
                </a:lnTo>
                <a:lnTo>
                  <a:pt x="45977" y="49586"/>
                </a:lnTo>
                <a:lnTo>
                  <a:pt x="80159" y="50378"/>
                </a:lnTo>
                <a:lnTo>
                  <a:pt x="113622" y="55735"/>
                </a:lnTo>
                <a:lnTo>
                  <a:pt x="146832" y="56532"/>
                </a:lnTo>
                <a:lnTo>
                  <a:pt x="177146" y="56689"/>
                </a:lnTo>
                <a:lnTo>
                  <a:pt x="206063" y="56720"/>
                </a:lnTo>
                <a:lnTo>
                  <a:pt x="234707" y="56726"/>
                </a:lnTo>
                <a:lnTo>
                  <a:pt x="263296" y="56728"/>
                </a:lnTo>
                <a:lnTo>
                  <a:pt x="295666" y="52936"/>
                </a:lnTo>
                <a:lnTo>
                  <a:pt x="326137" y="49452"/>
                </a:lnTo>
                <a:lnTo>
                  <a:pt x="363311" y="3529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Shape-37"/>
          <p:cNvSpPr/>
          <p:nvPr/>
        </p:nvSpPr>
        <p:spPr>
          <a:xfrm>
            <a:off x="3829214" y="372900"/>
            <a:ext cx="1499975" cy="1070083"/>
          </a:xfrm>
          <a:custGeom>
            <a:avLst/>
            <a:gdLst/>
            <a:ahLst/>
            <a:cxnLst/>
            <a:rect l="0" t="0" r="0" b="0"/>
            <a:pathLst>
              <a:path w="1499975" h="1070083">
                <a:moveTo>
                  <a:pt x="564192" y="912975"/>
                </a:moveTo>
                <a:lnTo>
                  <a:pt x="558041" y="912975"/>
                </a:lnTo>
                <a:lnTo>
                  <a:pt x="557710" y="913769"/>
                </a:lnTo>
                <a:lnTo>
                  <a:pt x="557343" y="916767"/>
                </a:lnTo>
                <a:lnTo>
                  <a:pt x="559296" y="920746"/>
                </a:lnTo>
                <a:lnTo>
                  <a:pt x="567017" y="929768"/>
                </a:lnTo>
                <a:lnTo>
                  <a:pt x="600114" y="956470"/>
                </a:lnTo>
                <a:lnTo>
                  <a:pt x="629454" y="979733"/>
                </a:lnTo>
                <a:lnTo>
                  <a:pt x="659369" y="996600"/>
                </a:lnTo>
                <a:lnTo>
                  <a:pt x="686320" y="1007338"/>
                </a:lnTo>
                <a:lnTo>
                  <a:pt x="704990" y="1014445"/>
                </a:lnTo>
                <a:lnTo>
                  <a:pt x="734145" y="1019240"/>
                </a:lnTo>
                <a:lnTo>
                  <a:pt x="766772" y="1026129"/>
                </a:lnTo>
                <a:lnTo>
                  <a:pt x="797695" y="1037078"/>
                </a:lnTo>
                <a:lnTo>
                  <a:pt x="831639" y="1045702"/>
                </a:lnTo>
                <a:lnTo>
                  <a:pt x="866832" y="1053284"/>
                </a:lnTo>
                <a:lnTo>
                  <a:pt x="890522" y="1058149"/>
                </a:lnTo>
                <a:lnTo>
                  <a:pt x="916396" y="1062957"/>
                </a:lnTo>
                <a:lnTo>
                  <a:pt x="942977" y="1066946"/>
                </a:lnTo>
                <a:lnTo>
                  <a:pt x="968020" y="1068719"/>
                </a:lnTo>
                <a:lnTo>
                  <a:pt x="992380" y="1069507"/>
                </a:lnTo>
                <a:lnTo>
                  <a:pt x="1017229" y="1069857"/>
                </a:lnTo>
                <a:lnTo>
                  <a:pt x="1044148" y="1070013"/>
                </a:lnTo>
                <a:lnTo>
                  <a:pt x="1071988" y="1070082"/>
                </a:lnTo>
                <a:lnTo>
                  <a:pt x="1099442" y="1069319"/>
                </a:lnTo>
                <a:lnTo>
                  <a:pt x="1124873" y="1066334"/>
                </a:lnTo>
                <a:lnTo>
                  <a:pt x="1151521" y="1062362"/>
                </a:lnTo>
                <a:lnTo>
                  <a:pt x="1179240" y="1057950"/>
                </a:lnTo>
                <a:lnTo>
                  <a:pt x="1207434" y="1053344"/>
                </a:lnTo>
                <a:lnTo>
                  <a:pt x="1233723" y="1046534"/>
                </a:lnTo>
                <a:lnTo>
                  <a:pt x="1258637" y="1038216"/>
                </a:lnTo>
                <a:lnTo>
                  <a:pt x="1294181" y="1025401"/>
                </a:lnTo>
                <a:lnTo>
                  <a:pt x="1325174" y="1015431"/>
                </a:lnTo>
                <a:lnTo>
                  <a:pt x="1354466" y="1001982"/>
                </a:lnTo>
                <a:lnTo>
                  <a:pt x="1383253" y="983268"/>
                </a:lnTo>
                <a:lnTo>
                  <a:pt x="1411097" y="962642"/>
                </a:lnTo>
                <a:lnTo>
                  <a:pt x="1433987" y="940656"/>
                </a:lnTo>
                <a:lnTo>
                  <a:pt x="1458463" y="905184"/>
                </a:lnTo>
                <a:lnTo>
                  <a:pt x="1476861" y="877065"/>
                </a:lnTo>
                <a:lnTo>
                  <a:pt x="1490250" y="846508"/>
                </a:lnTo>
                <a:lnTo>
                  <a:pt x="1497128" y="812318"/>
                </a:lnTo>
                <a:lnTo>
                  <a:pt x="1498736" y="788070"/>
                </a:lnTo>
                <a:lnTo>
                  <a:pt x="1499451" y="761418"/>
                </a:lnTo>
                <a:lnTo>
                  <a:pt x="1499769" y="735814"/>
                </a:lnTo>
                <a:lnTo>
                  <a:pt x="1499911" y="710412"/>
                </a:lnTo>
                <a:lnTo>
                  <a:pt x="1499974" y="683247"/>
                </a:lnTo>
                <a:lnTo>
                  <a:pt x="1497885" y="657415"/>
                </a:lnTo>
                <a:lnTo>
                  <a:pt x="1494311" y="631912"/>
                </a:lnTo>
                <a:lnTo>
                  <a:pt x="1490076" y="604702"/>
                </a:lnTo>
                <a:lnTo>
                  <a:pt x="1485548" y="576733"/>
                </a:lnTo>
                <a:lnTo>
                  <a:pt x="1480096" y="548428"/>
                </a:lnTo>
                <a:lnTo>
                  <a:pt x="1472382" y="519973"/>
                </a:lnTo>
                <a:lnTo>
                  <a:pt x="1463661" y="493568"/>
                </a:lnTo>
                <a:lnTo>
                  <a:pt x="1453700" y="467809"/>
                </a:lnTo>
                <a:lnTo>
                  <a:pt x="1441335" y="440486"/>
                </a:lnTo>
                <a:lnTo>
                  <a:pt x="1430019" y="412467"/>
                </a:lnTo>
                <a:lnTo>
                  <a:pt x="1418111" y="384933"/>
                </a:lnTo>
                <a:lnTo>
                  <a:pt x="1402234" y="359467"/>
                </a:lnTo>
                <a:lnTo>
                  <a:pt x="1386712" y="334919"/>
                </a:lnTo>
                <a:lnTo>
                  <a:pt x="1371081" y="310780"/>
                </a:lnTo>
                <a:lnTo>
                  <a:pt x="1353551" y="286822"/>
                </a:lnTo>
                <a:lnTo>
                  <a:pt x="1335177" y="262945"/>
                </a:lnTo>
                <a:lnTo>
                  <a:pt x="1306983" y="229307"/>
                </a:lnTo>
                <a:lnTo>
                  <a:pt x="1276403" y="199232"/>
                </a:lnTo>
                <a:lnTo>
                  <a:pt x="1244324" y="170212"/>
                </a:lnTo>
                <a:lnTo>
                  <a:pt x="1212594" y="141505"/>
                </a:lnTo>
                <a:lnTo>
                  <a:pt x="1188921" y="122425"/>
                </a:lnTo>
                <a:lnTo>
                  <a:pt x="1162524" y="103361"/>
                </a:lnTo>
                <a:lnTo>
                  <a:pt x="1134917" y="86422"/>
                </a:lnTo>
                <a:lnTo>
                  <a:pt x="1106773" y="70955"/>
                </a:lnTo>
                <a:lnTo>
                  <a:pt x="1078390" y="56144"/>
                </a:lnTo>
                <a:lnTo>
                  <a:pt x="1047782" y="43740"/>
                </a:lnTo>
                <a:lnTo>
                  <a:pt x="1015659" y="33730"/>
                </a:lnTo>
                <a:lnTo>
                  <a:pt x="982861" y="26635"/>
                </a:lnTo>
                <a:lnTo>
                  <a:pt x="949763" y="20836"/>
                </a:lnTo>
                <a:lnTo>
                  <a:pt x="916532" y="15612"/>
                </a:lnTo>
                <a:lnTo>
                  <a:pt x="883242" y="10645"/>
                </a:lnTo>
                <a:lnTo>
                  <a:pt x="852042" y="5792"/>
                </a:lnTo>
                <a:lnTo>
                  <a:pt x="822301" y="1782"/>
                </a:lnTo>
                <a:lnTo>
                  <a:pt x="793207" y="0"/>
                </a:lnTo>
                <a:lnTo>
                  <a:pt x="764402" y="1325"/>
                </a:lnTo>
                <a:lnTo>
                  <a:pt x="735724" y="4560"/>
                </a:lnTo>
                <a:lnTo>
                  <a:pt x="707104" y="8643"/>
                </a:lnTo>
                <a:lnTo>
                  <a:pt x="678509" y="13104"/>
                </a:lnTo>
                <a:lnTo>
                  <a:pt x="649925" y="18526"/>
                </a:lnTo>
                <a:lnTo>
                  <a:pt x="621345" y="26228"/>
                </a:lnTo>
                <a:lnTo>
                  <a:pt x="592769" y="32825"/>
                </a:lnTo>
                <a:lnTo>
                  <a:pt x="563399" y="39991"/>
                </a:lnTo>
                <a:lnTo>
                  <a:pt x="531825" y="51113"/>
                </a:lnTo>
                <a:lnTo>
                  <a:pt x="503505" y="61877"/>
                </a:lnTo>
                <a:lnTo>
                  <a:pt x="476895" y="72747"/>
                </a:lnTo>
                <a:lnTo>
                  <a:pt x="449193" y="85515"/>
                </a:lnTo>
                <a:lnTo>
                  <a:pt x="423123" y="99128"/>
                </a:lnTo>
                <a:lnTo>
                  <a:pt x="398307" y="113115"/>
                </a:lnTo>
                <a:lnTo>
                  <a:pt x="374049" y="127269"/>
                </a:lnTo>
                <a:lnTo>
                  <a:pt x="350038" y="141497"/>
                </a:lnTo>
                <a:lnTo>
                  <a:pt x="326138" y="156552"/>
                </a:lnTo>
                <a:lnTo>
                  <a:pt x="302286" y="173827"/>
                </a:lnTo>
                <a:lnTo>
                  <a:pt x="278456" y="189971"/>
                </a:lnTo>
                <a:lnTo>
                  <a:pt x="254636" y="205877"/>
                </a:lnTo>
                <a:lnTo>
                  <a:pt x="219707" y="232683"/>
                </a:lnTo>
                <a:lnTo>
                  <a:pt x="188896" y="261527"/>
                </a:lnTo>
                <a:lnTo>
                  <a:pt x="159658" y="294062"/>
                </a:lnTo>
                <a:lnTo>
                  <a:pt x="131681" y="324164"/>
                </a:lnTo>
                <a:lnTo>
                  <a:pt x="107164" y="353191"/>
                </a:lnTo>
                <a:lnTo>
                  <a:pt x="81731" y="381900"/>
                </a:lnTo>
                <a:lnTo>
                  <a:pt x="62642" y="411308"/>
                </a:lnTo>
                <a:lnTo>
                  <a:pt x="43051" y="444011"/>
                </a:lnTo>
                <a:lnTo>
                  <a:pt x="26840" y="474161"/>
                </a:lnTo>
                <a:lnTo>
                  <a:pt x="12776" y="502410"/>
                </a:lnTo>
                <a:lnTo>
                  <a:pt x="4023" y="527007"/>
                </a:lnTo>
                <a:lnTo>
                  <a:pt x="663" y="561244"/>
                </a:lnTo>
                <a:lnTo>
                  <a:pt x="0" y="594965"/>
                </a:lnTo>
                <a:lnTo>
                  <a:pt x="4142" y="611300"/>
                </a:lnTo>
                <a:lnTo>
                  <a:pt x="15944" y="641189"/>
                </a:lnTo>
                <a:lnTo>
                  <a:pt x="31622" y="674933"/>
                </a:lnTo>
                <a:lnTo>
                  <a:pt x="52123" y="707469"/>
                </a:lnTo>
                <a:lnTo>
                  <a:pt x="78868" y="740442"/>
                </a:lnTo>
                <a:lnTo>
                  <a:pt x="107875" y="769886"/>
                </a:lnTo>
                <a:lnTo>
                  <a:pt x="143356" y="796516"/>
                </a:lnTo>
                <a:lnTo>
                  <a:pt x="171477" y="812323"/>
                </a:lnTo>
                <a:lnTo>
                  <a:pt x="202034" y="827060"/>
                </a:lnTo>
                <a:lnTo>
                  <a:pt x="236224" y="843598"/>
                </a:lnTo>
                <a:lnTo>
                  <a:pt x="269373" y="859346"/>
                </a:lnTo>
                <a:lnTo>
                  <a:pt x="303536" y="871156"/>
                </a:lnTo>
                <a:lnTo>
                  <a:pt x="329283" y="880101"/>
                </a:lnTo>
                <a:lnTo>
                  <a:pt x="353955" y="889369"/>
                </a:lnTo>
                <a:lnTo>
                  <a:pt x="378149" y="896662"/>
                </a:lnTo>
                <a:lnTo>
                  <a:pt x="402925" y="903344"/>
                </a:lnTo>
                <a:lnTo>
                  <a:pt x="429812" y="911605"/>
                </a:lnTo>
                <a:lnTo>
                  <a:pt x="455520" y="918452"/>
                </a:lnTo>
                <a:lnTo>
                  <a:pt x="480968" y="924140"/>
                </a:lnTo>
                <a:lnTo>
                  <a:pt x="508154" y="929314"/>
                </a:lnTo>
                <a:lnTo>
                  <a:pt x="536111" y="934260"/>
                </a:lnTo>
                <a:lnTo>
                  <a:pt x="565205" y="939104"/>
                </a:lnTo>
                <a:lnTo>
                  <a:pt x="596657" y="943902"/>
                </a:lnTo>
                <a:lnTo>
                  <a:pt x="627040" y="946564"/>
                </a:lnTo>
                <a:lnTo>
                  <a:pt x="656418" y="947747"/>
                </a:lnTo>
                <a:lnTo>
                  <a:pt x="685351" y="948273"/>
                </a:lnTo>
                <a:lnTo>
                  <a:pt x="714084" y="946390"/>
                </a:lnTo>
                <a:lnTo>
                  <a:pt x="742729" y="943701"/>
                </a:lnTo>
                <a:lnTo>
                  <a:pt x="771336" y="942506"/>
                </a:lnTo>
                <a:lnTo>
                  <a:pt x="797808" y="941975"/>
                </a:lnTo>
                <a:lnTo>
                  <a:pt x="823597" y="941739"/>
                </a:lnTo>
                <a:lnTo>
                  <a:pt x="850933" y="941634"/>
                </a:lnTo>
                <a:lnTo>
                  <a:pt x="876841" y="941587"/>
                </a:lnTo>
                <a:lnTo>
                  <a:pt x="911623" y="939445"/>
                </a:lnTo>
                <a:lnTo>
                  <a:pt x="944153" y="935899"/>
                </a:lnTo>
                <a:lnTo>
                  <a:pt x="976811" y="934848"/>
                </a:lnTo>
                <a:lnTo>
                  <a:pt x="1012498" y="930701"/>
                </a:lnTo>
                <a:lnTo>
                  <a:pt x="1045006" y="927942"/>
                </a:lnTo>
                <a:lnTo>
                  <a:pt x="1057111" y="92726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8"/>
          <p:cNvGrpSpPr/>
          <p:nvPr/>
        </p:nvGrpSpPr>
        <p:grpSpPr>
          <a:xfrm>
            <a:off x="6929904" y="3964781"/>
            <a:ext cx="1534825" cy="1820068"/>
            <a:chOff x="6929904" y="3964781"/>
            <a:chExt cx="1534825" cy="1820068"/>
          </a:xfrm>
        </p:grpSpPr>
        <p:sp>
          <p:nvSpPr>
            <p:cNvPr id="14" name="SMARTInkShape-38"/>
            <p:cNvSpPr/>
            <p:nvPr/>
          </p:nvSpPr>
          <p:spPr>
            <a:xfrm>
              <a:off x="6929904" y="5086932"/>
              <a:ext cx="470422" cy="697917"/>
            </a:xfrm>
            <a:custGeom>
              <a:avLst/>
              <a:gdLst/>
              <a:ahLst/>
              <a:cxnLst/>
              <a:rect l="0" t="0" r="0" b="0"/>
              <a:pathLst>
                <a:path w="470422" h="697917">
                  <a:moveTo>
                    <a:pt x="235277" y="56568"/>
                  </a:moveTo>
                  <a:lnTo>
                    <a:pt x="223900" y="56568"/>
                  </a:lnTo>
                  <a:lnTo>
                    <a:pt x="188692" y="44266"/>
                  </a:lnTo>
                  <a:lnTo>
                    <a:pt x="157401" y="32060"/>
                  </a:lnTo>
                  <a:lnTo>
                    <a:pt x="130006" y="24524"/>
                  </a:lnTo>
                  <a:lnTo>
                    <a:pt x="102574" y="22732"/>
                  </a:lnTo>
                  <a:lnTo>
                    <a:pt x="71569" y="28836"/>
                  </a:lnTo>
                  <a:lnTo>
                    <a:pt x="49717" y="37503"/>
                  </a:lnTo>
                  <a:lnTo>
                    <a:pt x="36125" y="46507"/>
                  </a:lnTo>
                  <a:lnTo>
                    <a:pt x="20342" y="64964"/>
                  </a:lnTo>
                  <a:lnTo>
                    <a:pt x="4842" y="99596"/>
                  </a:lnTo>
                  <a:lnTo>
                    <a:pt x="233" y="135171"/>
                  </a:lnTo>
                  <a:lnTo>
                    <a:pt x="0" y="142308"/>
                  </a:lnTo>
                  <a:lnTo>
                    <a:pt x="3974" y="156587"/>
                  </a:lnTo>
                  <a:lnTo>
                    <a:pt x="15136" y="175897"/>
                  </a:lnTo>
                  <a:lnTo>
                    <a:pt x="38600" y="206455"/>
                  </a:lnTo>
                  <a:lnTo>
                    <a:pt x="67620" y="228657"/>
                  </a:lnTo>
                  <a:lnTo>
                    <a:pt x="100045" y="242076"/>
                  </a:lnTo>
                  <a:lnTo>
                    <a:pt x="114055" y="245379"/>
                  </a:lnTo>
                  <a:lnTo>
                    <a:pt x="134537" y="242775"/>
                  </a:lnTo>
                  <a:lnTo>
                    <a:pt x="151012" y="236183"/>
                  </a:lnTo>
                  <a:lnTo>
                    <a:pt x="165154" y="224528"/>
                  </a:lnTo>
                  <a:lnTo>
                    <a:pt x="171832" y="215619"/>
                  </a:lnTo>
                  <a:lnTo>
                    <a:pt x="182587" y="185558"/>
                  </a:lnTo>
                  <a:lnTo>
                    <a:pt x="189151" y="158375"/>
                  </a:lnTo>
                  <a:lnTo>
                    <a:pt x="191447" y="130213"/>
                  </a:lnTo>
                  <a:lnTo>
                    <a:pt x="192128" y="101760"/>
                  </a:lnTo>
                  <a:lnTo>
                    <a:pt x="191536" y="74015"/>
                  </a:lnTo>
                  <a:lnTo>
                    <a:pt x="185893" y="50360"/>
                  </a:lnTo>
                  <a:lnTo>
                    <a:pt x="169469" y="17621"/>
                  </a:lnTo>
                  <a:lnTo>
                    <a:pt x="161716" y="6046"/>
                  </a:lnTo>
                  <a:lnTo>
                    <a:pt x="156810" y="2364"/>
                  </a:lnTo>
                  <a:lnTo>
                    <a:pt x="149586" y="291"/>
                  </a:lnTo>
                  <a:lnTo>
                    <a:pt x="147193" y="0"/>
                  </a:lnTo>
                  <a:lnTo>
                    <a:pt x="142419" y="1793"/>
                  </a:lnTo>
                  <a:lnTo>
                    <a:pt x="140034" y="3383"/>
                  </a:lnTo>
                  <a:lnTo>
                    <a:pt x="139238" y="4442"/>
                  </a:lnTo>
                  <a:lnTo>
                    <a:pt x="139501" y="5149"/>
                  </a:lnTo>
                  <a:lnTo>
                    <a:pt x="140471" y="5620"/>
                  </a:lnTo>
                  <a:lnTo>
                    <a:pt x="158923" y="37589"/>
                  </a:lnTo>
                  <a:lnTo>
                    <a:pt x="181595" y="71972"/>
                  </a:lnTo>
                  <a:lnTo>
                    <a:pt x="200586" y="98879"/>
                  </a:lnTo>
                  <a:lnTo>
                    <a:pt x="222088" y="132428"/>
                  </a:lnTo>
                  <a:lnTo>
                    <a:pt x="239205" y="158546"/>
                  </a:lnTo>
                  <a:lnTo>
                    <a:pt x="259512" y="186029"/>
                  </a:lnTo>
                  <a:lnTo>
                    <a:pt x="281767" y="214913"/>
                  </a:lnTo>
                  <a:lnTo>
                    <a:pt x="304888" y="246270"/>
                  </a:lnTo>
                  <a:lnTo>
                    <a:pt x="326276" y="278728"/>
                  </a:lnTo>
                  <a:lnTo>
                    <a:pt x="347158" y="312468"/>
                  </a:lnTo>
                  <a:lnTo>
                    <a:pt x="358284" y="330355"/>
                  </a:lnTo>
                  <a:lnTo>
                    <a:pt x="369669" y="348630"/>
                  </a:lnTo>
                  <a:lnTo>
                    <a:pt x="392903" y="383753"/>
                  </a:lnTo>
                  <a:lnTo>
                    <a:pt x="414870" y="418677"/>
                  </a:lnTo>
                  <a:lnTo>
                    <a:pt x="424063" y="436880"/>
                  </a:lnTo>
                  <a:lnTo>
                    <a:pt x="439831" y="472452"/>
                  </a:lnTo>
                  <a:lnTo>
                    <a:pt x="452132" y="504137"/>
                  </a:lnTo>
                  <a:lnTo>
                    <a:pt x="460774" y="534094"/>
                  </a:lnTo>
                  <a:lnTo>
                    <a:pt x="466466" y="563283"/>
                  </a:lnTo>
                  <a:lnTo>
                    <a:pt x="468996" y="592131"/>
                  </a:lnTo>
                  <a:lnTo>
                    <a:pt x="470421" y="627562"/>
                  </a:lnTo>
                  <a:lnTo>
                    <a:pt x="466521" y="646099"/>
                  </a:lnTo>
                  <a:lnTo>
                    <a:pt x="463259" y="654376"/>
                  </a:lnTo>
                  <a:lnTo>
                    <a:pt x="451167" y="667807"/>
                  </a:lnTo>
                  <a:lnTo>
                    <a:pt x="421326" y="685571"/>
                  </a:lnTo>
                  <a:lnTo>
                    <a:pt x="392091" y="694142"/>
                  </a:lnTo>
                  <a:lnTo>
                    <a:pt x="358294" y="697916"/>
                  </a:lnTo>
                  <a:lnTo>
                    <a:pt x="323144" y="695242"/>
                  </a:lnTo>
                  <a:lnTo>
                    <a:pt x="297348" y="689408"/>
                  </a:lnTo>
                  <a:lnTo>
                    <a:pt x="270802" y="680731"/>
                  </a:lnTo>
                  <a:lnTo>
                    <a:pt x="245774" y="668936"/>
                  </a:lnTo>
                  <a:lnTo>
                    <a:pt x="221422" y="655756"/>
                  </a:lnTo>
                  <a:lnTo>
                    <a:pt x="187516" y="630716"/>
                  </a:lnTo>
                  <a:lnTo>
                    <a:pt x="157361" y="598161"/>
                  </a:lnTo>
                  <a:lnTo>
                    <a:pt x="138736" y="574295"/>
                  </a:lnTo>
                  <a:lnTo>
                    <a:pt x="122520" y="547812"/>
                  </a:lnTo>
                  <a:lnTo>
                    <a:pt x="109492" y="522285"/>
                  </a:lnTo>
                  <a:lnTo>
                    <a:pt x="95349" y="489833"/>
                  </a:lnTo>
                  <a:lnTo>
                    <a:pt x="85259" y="4637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9"/>
            <p:cNvSpPr/>
            <p:nvPr/>
          </p:nvSpPr>
          <p:spPr>
            <a:xfrm>
              <a:off x="7131034" y="4407694"/>
              <a:ext cx="855680" cy="784147"/>
            </a:xfrm>
            <a:custGeom>
              <a:avLst/>
              <a:gdLst/>
              <a:ahLst/>
              <a:cxnLst/>
              <a:rect l="0" t="0" r="0" b="0"/>
              <a:pathLst>
                <a:path w="855680" h="784147">
                  <a:moveTo>
                    <a:pt x="212741" y="635794"/>
                  </a:moveTo>
                  <a:lnTo>
                    <a:pt x="198012" y="625181"/>
                  </a:lnTo>
                  <a:lnTo>
                    <a:pt x="179698" y="604010"/>
                  </a:lnTo>
                  <a:lnTo>
                    <a:pt x="154708" y="587741"/>
                  </a:lnTo>
                  <a:lnTo>
                    <a:pt x="140911" y="582687"/>
                  </a:lnTo>
                  <a:lnTo>
                    <a:pt x="105533" y="575383"/>
                  </a:lnTo>
                  <a:lnTo>
                    <a:pt x="69859" y="577665"/>
                  </a:lnTo>
                  <a:lnTo>
                    <a:pt x="55575" y="579796"/>
                  </a:lnTo>
                  <a:lnTo>
                    <a:pt x="34940" y="589921"/>
                  </a:lnTo>
                  <a:lnTo>
                    <a:pt x="19213" y="602975"/>
                  </a:lnTo>
                  <a:lnTo>
                    <a:pt x="3733" y="626337"/>
                  </a:lnTo>
                  <a:lnTo>
                    <a:pt x="0" y="644369"/>
                  </a:lnTo>
                  <a:lnTo>
                    <a:pt x="4442" y="671795"/>
                  </a:lnTo>
                  <a:lnTo>
                    <a:pt x="15079" y="702260"/>
                  </a:lnTo>
                  <a:lnTo>
                    <a:pt x="29820" y="727189"/>
                  </a:lnTo>
                  <a:lnTo>
                    <a:pt x="63093" y="762600"/>
                  </a:lnTo>
                  <a:lnTo>
                    <a:pt x="98490" y="780188"/>
                  </a:lnTo>
                  <a:lnTo>
                    <a:pt x="119887" y="784146"/>
                  </a:lnTo>
                  <a:lnTo>
                    <a:pt x="141307" y="781526"/>
                  </a:lnTo>
                  <a:lnTo>
                    <a:pt x="155151" y="775723"/>
                  </a:lnTo>
                  <a:lnTo>
                    <a:pt x="171849" y="760947"/>
                  </a:lnTo>
                  <a:lnTo>
                    <a:pt x="180958" y="746607"/>
                  </a:lnTo>
                  <a:lnTo>
                    <a:pt x="187890" y="727629"/>
                  </a:lnTo>
                  <a:lnTo>
                    <a:pt x="190635" y="697766"/>
                  </a:lnTo>
                  <a:lnTo>
                    <a:pt x="188993" y="668708"/>
                  </a:lnTo>
                  <a:lnTo>
                    <a:pt x="183479" y="637079"/>
                  </a:lnTo>
                  <a:lnTo>
                    <a:pt x="176818" y="607599"/>
                  </a:lnTo>
                  <a:lnTo>
                    <a:pt x="167701" y="580873"/>
                  </a:lnTo>
                  <a:lnTo>
                    <a:pt x="154190" y="550509"/>
                  </a:lnTo>
                  <a:lnTo>
                    <a:pt x="141433" y="524295"/>
                  </a:lnTo>
                  <a:lnTo>
                    <a:pt x="127436" y="507673"/>
                  </a:lnTo>
                  <a:lnTo>
                    <a:pt x="158940" y="539130"/>
                  </a:lnTo>
                  <a:lnTo>
                    <a:pt x="192335" y="566822"/>
                  </a:lnTo>
                  <a:lnTo>
                    <a:pt x="223371" y="590561"/>
                  </a:lnTo>
                  <a:lnTo>
                    <a:pt x="253946" y="606592"/>
                  </a:lnTo>
                  <a:lnTo>
                    <a:pt x="264392" y="610909"/>
                  </a:lnTo>
                  <a:lnTo>
                    <a:pt x="288844" y="613908"/>
                  </a:lnTo>
                  <a:lnTo>
                    <a:pt x="296306" y="612043"/>
                  </a:lnTo>
                  <a:lnTo>
                    <a:pt x="307565" y="604379"/>
                  </a:lnTo>
                  <a:lnTo>
                    <a:pt x="308500" y="601357"/>
                  </a:lnTo>
                  <a:lnTo>
                    <a:pt x="303732" y="569180"/>
                  </a:lnTo>
                  <a:lnTo>
                    <a:pt x="295714" y="538674"/>
                  </a:lnTo>
                  <a:lnTo>
                    <a:pt x="288831" y="511414"/>
                  </a:lnTo>
                  <a:lnTo>
                    <a:pt x="274485" y="479462"/>
                  </a:lnTo>
                  <a:lnTo>
                    <a:pt x="260657" y="446814"/>
                  </a:lnTo>
                  <a:lnTo>
                    <a:pt x="249896" y="424437"/>
                  </a:lnTo>
                  <a:lnTo>
                    <a:pt x="250212" y="423451"/>
                  </a:lnTo>
                  <a:lnTo>
                    <a:pt x="251215" y="422794"/>
                  </a:lnTo>
                  <a:lnTo>
                    <a:pt x="254736" y="421740"/>
                  </a:lnTo>
                  <a:lnTo>
                    <a:pt x="266045" y="427236"/>
                  </a:lnTo>
                  <a:lnTo>
                    <a:pt x="297518" y="450741"/>
                  </a:lnTo>
                  <a:lnTo>
                    <a:pt x="322947" y="479662"/>
                  </a:lnTo>
                  <a:lnTo>
                    <a:pt x="356531" y="515087"/>
                  </a:lnTo>
                  <a:lnTo>
                    <a:pt x="371260" y="527842"/>
                  </a:lnTo>
                  <a:lnTo>
                    <a:pt x="390816" y="542493"/>
                  </a:lnTo>
                  <a:lnTo>
                    <a:pt x="391181" y="539005"/>
                  </a:lnTo>
                  <a:lnTo>
                    <a:pt x="376856" y="504843"/>
                  </a:lnTo>
                  <a:lnTo>
                    <a:pt x="367484" y="474372"/>
                  </a:lnTo>
                  <a:lnTo>
                    <a:pt x="356576" y="447118"/>
                  </a:lnTo>
                  <a:lnTo>
                    <a:pt x="345163" y="415168"/>
                  </a:lnTo>
                  <a:lnTo>
                    <a:pt x="342086" y="385926"/>
                  </a:lnTo>
                  <a:lnTo>
                    <a:pt x="341478" y="364804"/>
                  </a:lnTo>
                  <a:lnTo>
                    <a:pt x="343511" y="358456"/>
                  </a:lnTo>
                  <a:lnTo>
                    <a:pt x="351284" y="347913"/>
                  </a:lnTo>
                  <a:lnTo>
                    <a:pt x="357924" y="345128"/>
                  </a:lnTo>
                  <a:lnTo>
                    <a:pt x="361917" y="344385"/>
                  </a:lnTo>
                  <a:lnTo>
                    <a:pt x="368471" y="345677"/>
                  </a:lnTo>
                  <a:lnTo>
                    <a:pt x="402582" y="363523"/>
                  </a:lnTo>
                  <a:lnTo>
                    <a:pt x="437909" y="390663"/>
                  </a:lnTo>
                  <a:lnTo>
                    <a:pt x="460517" y="414355"/>
                  </a:lnTo>
                  <a:lnTo>
                    <a:pt x="466532" y="422283"/>
                  </a:lnTo>
                  <a:lnTo>
                    <a:pt x="481735" y="432977"/>
                  </a:lnTo>
                  <a:lnTo>
                    <a:pt x="489925" y="435401"/>
                  </a:lnTo>
                  <a:lnTo>
                    <a:pt x="489605" y="434730"/>
                  </a:lnTo>
                  <a:lnTo>
                    <a:pt x="487134" y="431867"/>
                  </a:lnTo>
                  <a:lnTo>
                    <a:pt x="483389" y="430066"/>
                  </a:lnTo>
                  <a:lnTo>
                    <a:pt x="481280" y="429586"/>
                  </a:lnTo>
                  <a:lnTo>
                    <a:pt x="476819" y="424818"/>
                  </a:lnTo>
                  <a:lnTo>
                    <a:pt x="456584" y="391272"/>
                  </a:lnTo>
                  <a:lnTo>
                    <a:pt x="439472" y="359099"/>
                  </a:lnTo>
                  <a:lnTo>
                    <a:pt x="425509" y="326873"/>
                  </a:lnTo>
                  <a:lnTo>
                    <a:pt x="418429" y="308789"/>
                  </a:lnTo>
                  <a:lnTo>
                    <a:pt x="411768" y="275543"/>
                  </a:lnTo>
                  <a:lnTo>
                    <a:pt x="407443" y="256267"/>
                  </a:lnTo>
                  <a:lnTo>
                    <a:pt x="407225" y="244071"/>
                  </a:lnTo>
                  <a:lnTo>
                    <a:pt x="409774" y="236005"/>
                  </a:lnTo>
                  <a:lnTo>
                    <a:pt x="415671" y="227001"/>
                  </a:lnTo>
                  <a:lnTo>
                    <a:pt x="422259" y="223921"/>
                  </a:lnTo>
                  <a:lnTo>
                    <a:pt x="453384" y="221600"/>
                  </a:lnTo>
                  <a:lnTo>
                    <a:pt x="484848" y="229246"/>
                  </a:lnTo>
                  <a:lnTo>
                    <a:pt x="520008" y="245500"/>
                  </a:lnTo>
                  <a:lnTo>
                    <a:pt x="555653" y="263065"/>
                  </a:lnTo>
                  <a:lnTo>
                    <a:pt x="591361" y="278127"/>
                  </a:lnTo>
                  <a:lnTo>
                    <a:pt x="627079" y="289655"/>
                  </a:lnTo>
                  <a:lnTo>
                    <a:pt x="659004" y="292467"/>
                  </a:lnTo>
                  <a:lnTo>
                    <a:pt x="674286" y="292767"/>
                  </a:lnTo>
                  <a:lnTo>
                    <a:pt x="678393" y="291222"/>
                  </a:lnTo>
                  <a:lnTo>
                    <a:pt x="693299" y="276789"/>
                  </a:lnTo>
                  <a:lnTo>
                    <a:pt x="700762" y="265456"/>
                  </a:lnTo>
                  <a:lnTo>
                    <a:pt x="704209" y="248251"/>
                  </a:lnTo>
                  <a:lnTo>
                    <a:pt x="705468" y="214078"/>
                  </a:lnTo>
                  <a:lnTo>
                    <a:pt x="701830" y="181899"/>
                  </a:lnTo>
                  <a:lnTo>
                    <a:pt x="693467" y="151465"/>
                  </a:lnTo>
                  <a:lnTo>
                    <a:pt x="678017" y="120536"/>
                  </a:lnTo>
                  <a:lnTo>
                    <a:pt x="664749" y="107328"/>
                  </a:lnTo>
                  <a:lnTo>
                    <a:pt x="637772" y="89667"/>
                  </a:lnTo>
                  <a:lnTo>
                    <a:pt x="626013" y="86893"/>
                  </a:lnTo>
                  <a:lnTo>
                    <a:pt x="611611" y="85956"/>
                  </a:lnTo>
                  <a:lnTo>
                    <a:pt x="606181" y="87944"/>
                  </a:lnTo>
                  <a:lnTo>
                    <a:pt x="603622" y="89586"/>
                  </a:lnTo>
                  <a:lnTo>
                    <a:pt x="601916" y="91474"/>
                  </a:lnTo>
                  <a:lnTo>
                    <a:pt x="600020" y="95688"/>
                  </a:lnTo>
                  <a:lnTo>
                    <a:pt x="598953" y="106316"/>
                  </a:lnTo>
                  <a:lnTo>
                    <a:pt x="602937" y="114985"/>
                  </a:lnTo>
                  <a:lnTo>
                    <a:pt x="611988" y="130907"/>
                  </a:lnTo>
                  <a:lnTo>
                    <a:pt x="618784" y="143112"/>
                  </a:lnTo>
                  <a:lnTo>
                    <a:pt x="649299" y="172579"/>
                  </a:lnTo>
                  <a:lnTo>
                    <a:pt x="670175" y="185631"/>
                  </a:lnTo>
                  <a:lnTo>
                    <a:pt x="703472" y="196358"/>
                  </a:lnTo>
                  <a:lnTo>
                    <a:pt x="735919" y="199300"/>
                  </a:lnTo>
                  <a:lnTo>
                    <a:pt x="761192" y="197693"/>
                  </a:lnTo>
                  <a:lnTo>
                    <a:pt x="775584" y="193433"/>
                  </a:lnTo>
                  <a:lnTo>
                    <a:pt x="806571" y="173276"/>
                  </a:lnTo>
                  <a:lnTo>
                    <a:pt x="823577" y="151794"/>
                  </a:lnTo>
                  <a:lnTo>
                    <a:pt x="842752" y="116091"/>
                  </a:lnTo>
                  <a:lnTo>
                    <a:pt x="851496" y="87137"/>
                  </a:lnTo>
                  <a:lnTo>
                    <a:pt x="854439" y="54570"/>
                  </a:lnTo>
                  <a:lnTo>
                    <a:pt x="85567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0"/>
            <p:cNvSpPr/>
            <p:nvPr/>
          </p:nvSpPr>
          <p:spPr>
            <a:xfrm>
              <a:off x="7715923" y="4114887"/>
              <a:ext cx="320217" cy="314239"/>
            </a:xfrm>
            <a:custGeom>
              <a:avLst/>
              <a:gdLst/>
              <a:ahLst/>
              <a:cxnLst/>
              <a:rect l="0" t="0" r="0" b="0"/>
              <a:pathLst>
                <a:path w="320217" h="314239">
                  <a:moveTo>
                    <a:pt x="42190" y="7057"/>
                  </a:moveTo>
                  <a:lnTo>
                    <a:pt x="34898" y="6263"/>
                  </a:lnTo>
                  <a:lnTo>
                    <a:pt x="10836" y="354"/>
                  </a:lnTo>
                  <a:lnTo>
                    <a:pt x="1600" y="0"/>
                  </a:lnTo>
                  <a:lnTo>
                    <a:pt x="842" y="765"/>
                  </a:lnTo>
                  <a:lnTo>
                    <a:pt x="0" y="3731"/>
                  </a:lnTo>
                  <a:lnTo>
                    <a:pt x="5163" y="17806"/>
                  </a:lnTo>
                  <a:lnTo>
                    <a:pt x="13139" y="32026"/>
                  </a:lnTo>
                  <a:lnTo>
                    <a:pt x="43067" y="64673"/>
                  </a:lnTo>
                  <a:lnTo>
                    <a:pt x="71731" y="92874"/>
                  </a:lnTo>
                  <a:lnTo>
                    <a:pt x="98744" y="115034"/>
                  </a:lnTo>
                  <a:lnTo>
                    <a:pt x="130737" y="140562"/>
                  </a:lnTo>
                  <a:lnTo>
                    <a:pt x="161471" y="164353"/>
                  </a:lnTo>
                  <a:lnTo>
                    <a:pt x="194566" y="190365"/>
                  </a:lnTo>
                  <a:lnTo>
                    <a:pt x="224040" y="213506"/>
                  </a:lnTo>
                  <a:lnTo>
                    <a:pt x="255734" y="242658"/>
                  </a:lnTo>
                  <a:lnTo>
                    <a:pt x="291325" y="272797"/>
                  </a:lnTo>
                  <a:lnTo>
                    <a:pt x="310888" y="292617"/>
                  </a:lnTo>
                  <a:lnTo>
                    <a:pt x="317860" y="304922"/>
                  </a:lnTo>
                  <a:lnTo>
                    <a:pt x="320216" y="312398"/>
                  </a:lnTo>
                  <a:lnTo>
                    <a:pt x="319616" y="313011"/>
                  </a:lnTo>
                  <a:lnTo>
                    <a:pt x="313652" y="3142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1"/>
            <p:cNvSpPr/>
            <p:nvPr/>
          </p:nvSpPr>
          <p:spPr>
            <a:xfrm>
              <a:off x="7753181" y="4115346"/>
              <a:ext cx="533570" cy="306636"/>
            </a:xfrm>
            <a:custGeom>
              <a:avLst/>
              <a:gdLst/>
              <a:ahLst/>
              <a:cxnLst/>
              <a:rect l="0" t="0" r="0" b="0"/>
              <a:pathLst>
                <a:path w="533570" h="306636">
                  <a:moveTo>
                    <a:pt x="40650" y="306635"/>
                  </a:moveTo>
                  <a:lnTo>
                    <a:pt x="5254" y="306635"/>
                  </a:lnTo>
                  <a:lnTo>
                    <a:pt x="0" y="306635"/>
                  </a:lnTo>
                  <a:lnTo>
                    <a:pt x="56" y="305842"/>
                  </a:lnTo>
                  <a:lnTo>
                    <a:pt x="7925" y="296692"/>
                  </a:lnTo>
                  <a:lnTo>
                    <a:pt x="37747" y="278994"/>
                  </a:lnTo>
                  <a:lnTo>
                    <a:pt x="68622" y="261105"/>
                  </a:lnTo>
                  <a:lnTo>
                    <a:pt x="96739" y="246226"/>
                  </a:lnTo>
                  <a:lnTo>
                    <a:pt x="129853" y="227882"/>
                  </a:lnTo>
                  <a:lnTo>
                    <a:pt x="164006" y="210452"/>
                  </a:lnTo>
                  <a:lnTo>
                    <a:pt x="195381" y="187473"/>
                  </a:lnTo>
                  <a:lnTo>
                    <a:pt x="228665" y="169110"/>
                  </a:lnTo>
                  <a:lnTo>
                    <a:pt x="258195" y="148148"/>
                  </a:lnTo>
                  <a:lnTo>
                    <a:pt x="292026" y="117255"/>
                  </a:lnTo>
                  <a:lnTo>
                    <a:pt x="301103" y="111325"/>
                  </a:lnTo>
                  <a:lnTo>
                    <a:pt x="313305" y="96271"/>
                  </a:lnTo>
                  <a:lnTo>
                    <a:pt x="331398" y="64528"/>
                  </a:lnTo>
                  <a:lnTo>
                    <a:pt x="337936" y="46340"/>
                  </a:lnTo>
                  <a:lnTo>
                    <a:pt x="339872" y="30897"/>
                  </a:lnTo>
                  <a:lnTo>
                    <a:pt x="336654" y="16267"/>
                  </a:lnTo>
                  <a:lnTo>
                    <a:pt x="330673" y="5671"/>
                  </a:lnTo>
                  <a:lnTo>
                    <a:pt x="327661" y="3598"/>
                  </a:lnTo>
                  <a:lnTo>
                    <a:pt x="315837" y="682"/>
                  </a:lnTo>
                  <a:lnTo>
                    <a:pt x="306889" y="0"/>
                  </a:lnTo>
                  <a:lnTo>
                    <a:pt x="292926" y="3408"/>
                  </a:lnTo>
                  <a:lnTo>
                    <a:pt x="278735" y="9445"/>
                  </a:lnTo>
                  <a:lnTo>
                    <a:pt x="271349" y="16065"/>
                  </a:lnTo>
                  <a:lnTo>
                    <a:pt x="257620" y="38654"/>
                  </a:lnTo>
                  <a:lnTo>
                    <a:pt x="252705" y="51007"/>
                  </a:lnTo>
                  <a:lnTo>
                    <a:pt x="252107" y="64435"/>
                  </a:lnTo>
                  <a:lnTo>
                    <a:pt x="258191" y="92459"/>
                  </a:lnTo>
                  <a:lnTo>
                    <a:pt x="272740" y="120131"/>
                  </a:lnTo>
                  <a:lnTo>
                    <a:pt x="293017" y="141707"/>
                  </a:lnTo>
                  <a:lnTo>
                    <a:pt x="312805" y="154315"/>
                  </a:lnTo>
                  <a:lnTo>
                    <a:pt x="327502" y="159562"/>
                  </a:lnTo>
                  <a:lnTo>
                    <a:pt x="362807" y="162931"/>
                  </a:lnTo>
                  <a:lnTo>
                    <a:pt x="393014" y="161398"/>
                  </a:lnTo>
                  <a:lnTo>
                    <a:pt x="422866" y="155917"/>
                  </a:lnTo>
                  <a:lnTo>
                    <a:pt x="439917" y="149955"/>
                  </a:lnTo>
                  <a:lnTo>
                    <a:pt x="474618" y="126726"/>
                  </a:lnTo>
                  <a:lnTo>
                    <a:pt x="504638" y="99207"/>
                  </a:lnTo>
                  <a:lnTo>
                    <a:pt x="533569" y="708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2"/>
            <p:cNvSpPr/>
            <p:nvPr/>
          </p:nvSpPr>
          <p:spPr>
            <a:xfrm>
              <a:off x="8168053" y="3964781"/>
              <a:ext cx="296676" cy="378620"/>
            </a:xfrm>
            <a:custGeom>
              <a:avLst/>
              <a:gdLst/>
              <a:ahLst/>
              <a:cxnLst/>
              <a:rect l="0" t="0" r="0" b="0"/>
              <a:pathLst>
                <a:path w="296676" h="378620">
                  <a:moveTo>
                    <a:pt x="104410" y="0"/>
                  </a:moveTo>
                  <a:lnTo>
                    <a:pt x="71191" y="14551"/>
                  </a:lnTo>
                  <a:lnTo>
                    <a:pt x="39504" y="33999"/>
                  </a:lnTo>
                  <a:lnTo>
                    <a:pt x="3846" y="54529"/>
                  </a:lnTo>
                  <a:lnTo>
                    <a:pt x="183" y="59425"/>
                  </a:lnTo>
                  <a:lnTo>
                    <a:pt x="0" y="61841"/>
                  </a:lnTo>
                  <a:lnTo>
                    <a:pt x="1914" y="66644"/>
                  </a:lnTo>
                  <a:lnTo>
                    <a:pt x="3535" y="68242"/>
                  </a:lnTo>
                  <a:lnTo>
                    <a:pt x="7454" y="70018"/>
                  </a:lnTo>
                  <a:lnTo>
                    <a:pt x="41011" y="71313"/>
                  </a:lnTo>
                  <a:lnTo>
                    <a:pt x="75365" y="71413"/>
                  </a:lnTo>
                  <a:lnTo>
                    <a:pt x="108063" y="71430"/>
                  </a:lnTo>
                  <a:lnTo>
                    <a:pt x="142886" y="72230"/>
                  </a:lnTo>
                  <a:lnTo>
                    <a:pt x="177546" y="77141"/>
                  </a:lnTo>
                  <a:lnTo>
                    <a:pt x="208277" y="84416"/>
                  </a:lnTo>
                  <a:lnTo>
                    <a:pt x="237491" y="96273"/>
                  </a:lnTo>
                  <a:lnTo>
                    <a:pt x="264667" y="110635"/>
                  </a:lnTo>
                  <a:lnTo>
                    <a:pt x="282685" y="129618"/>
                  </a:lnTo>
                  <a:lnTo>
                    <a:pt x="290270" y="143333"/>
                  </a:lnTo>
                  <a:lnTo>
                    <a:pt x="295904" y="176450"/>
                  </a:lnTo>
                  <a:lnTo>
                    <a:pt x="296675" y="191929"/>
                  </a:lnTo>
                  <a:lnTo>
                    <a:pt x="289523" y="217823"/>
                  </a:lnTo>
                  <a:lnTo>
                    <a:pt x="273558" y="245603"/>
                  </a:lnTo>
                  <a:lnTo>
                    <a:pt x="251739" y="278525"/>
                  </a:lnTo>
                  <a:lnTo>
                    <a:pt x="232200" y="305482"/>
                  </a:lnTo>
                  <a:lnTo>
                    <a:pt x="211330" y="334371"/>
                  </a:lnTo>
                  <a:lnTo>
                    <a:pt x="182991" y="3786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600200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TG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Tg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tG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t</a:t>
                      </a:r>
                      <a:r>
                        <a:rPr lang="en-US" sz="4000" smtClean="0"/>
                        <a:t>g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TG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4000" b="1" dirty="0" err="1" smtClean="0"/>
                        <a:t>Tg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err="1" smtClean="0"/>
                        <a:t>tG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err="1" smtClean="0"/>
                        <a:t>tg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Dihybrid Cross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SMARTInkShape-Group9"/>
          <p:cNvGrpSpPr/>
          <p:nvPr/>
        </p:nvGrpSpPr>
        <p:grpSpPr>
          <a:xfrm>
            <a:off x="3114675" y="1288961"/>
            <a:ext cx="957264" cy="588599"/>
            <a:chOff x="3114675" y="1288961"/>
            <a:chExt cx="957264" cy="588599"/>
          </a:xfrm>
        </p:grpSpPr>
        <p:sp>
          <p:nvSpPr>
            <p:cNvPr id="6" name="SMARTInkShape-43"/>
            <p:cNvSpPr/>
            <p:nvPr/>
          </p:nvSpPr>
          <p:spPr>
            <a:xfrm>
              <a:off x="3797696" y="1454167"/>
              <a:ext cx="274243" cy="423393"/>
            </a:xfrm>
            <a:custGeom>
              <a:avLst/>
              <a:gdLst/>
              <a:ahLst/>
              <a:cxnLst/>
              <a:rect l="0" t="0" r="0" b="0"/>
              <a:pathLst>
                <a:path w="274243" h="423393">
                  <a:moveTo>
                    <a:pt x="209948" y="60308"/>
                  </a:moveTo>
                  <a:lnTo>
                    <a:pt x="216099" y="54157"/>
                  </a:lnTo>
                  <a:lnTo>
                    <a:pt x="216797" y="49666"/>
                  </a:lnTo>
                  <a:lnTo>
                    <a:pt x="217084" y="23172"/>
                  </a:lnTo>
                  <a:lnTo>
                    <a:pt x="214971" y="17874"/>
                  </a:lnTo>
                  <a:lnTo>
                    <a:pt x="207148" y="8005"/>
                  </a:lnTo>
                  <a:lnTo>
                    <a:pt x="196506" y="802"/>
                  </a:lnTo>
                  <a:lnTo>
                    <a:pt x="192255" y="0"/>
                  </a:lnTo>
                  <a:lnTo>
                    <a:pt x="183299" y="1225"/>
                  </a:lnTo>
                  <a:lnTo>
                    <a:pt x="149886" y="14183"/>
                  </a:lnTo>
                  <a:lnTo>
                    <a:pt x="116539" y="36693"/>
                  </a:lnTo>
                  <a:lnTo>
                    <a:pt x="106785" y="48225"/>
                  </a:lnTo>
                  <a:lnTo>
                    <a:pt x="90971" y="79189"/>
                  </a:lnTo>
                  <a:lnTo>
                    <a:pt x="88991" y="94553"/>
                  </a:lnTo>
                  <a:lnTo>
                    <a:pt x="90837" y="101457"/>
                  </a:lnTo>
                  <a:lnTo>
                    <a:pt x="98490" y="116149"/>
                  </a:lnTo>
                  <a:lnTo>
                    <a:pt x="101511" y="118967"/>
                  </a:lnTo>
                  <a:lnTo>
                    <a:pt x="109102" y="122097"/>
                  </a:lnTo>
                  <a:lnTo>
                    <a:pt x="122300" y="123860"/>
                  </a:lnTo>
                  <a:lnTo>
                    <a:pt x="153485" y="116733"/>
                  </a:lnTo>
                  <a:lnTo>
                    <a:pt x="177716" y="107790"/>
                  </a:lnTo>
                  <a:lnTo>
                    <a:pt x="209271" y="82175"/>
                  </a:lnTo>
                  <a:lnTo>
                    <a:pt x="216891" y="72608"/>
                  </a:lnTo>
                  <a:lnTo>
                    <a:pt x="222059" y="61836"/>
                  </a:lnTo>
                  <a:lnTo>
                    <a:pt x="224224" y="53209"/>
                  </a:lnTo>
                  <a:lnTo>
                    <a:pt x="224235" y="83693"/>
                  </a:lnTo>
                  <a:lnTo>
                    <a:pt x="225029" y="111494"/>
                  </a:lnTo>
                  <a:lnTo>
                    <a:pt x="229145" y="138357"/>
                  </a:lnTo>
                  <a:lnTo>
                    <a:pt x="231511" y="171099"/>
                  </a:lnTo>
                  <a:lnTo>
                    <a:pt x="236886" y="205142"/>
                  </a:lnTo>
                  <a:lnTo>
                    <a:pt x="243506" y="236484"/>
                  </a:lnTo>
                  <a:lnTo>
                    <a:pt x="249701" y="270553"/>
                  </a:lnTo>
                  <a:lnTo>
                    <a:pt x="251889" y="304989"/>
                  </a:lnTo>
                  <a:lnTo>
                    <a:pt x="252537" y="334859"/>
                  </a:lnTo>
                  <a:lnTo>
                    <a:pt x="251142" y="359144"/>
                  </a:lnTo>
                  <a:lnTo>
                    <a:pt x="236706" y="392114"/>
                  </a:lnTo>
                  <a:lnTo>
                    <a:pt x="221580" y="407506"/>
                  </a:lnTo>
                  <a:lnTo>
                    <a:pt x="202017" y="418328"/>
                  </a:lnTo>
                  <a:lnTo>
                    <a:pt x="168370" y="423392"/>
                  </a:lnTo>
                  <a:lnTo>
                    <a:pt x="139773" y="422682"/>
                  </a:lnTo>
                  <a:lnTo>
                    <a:pt x="107311" y="413123"/>
                  </a:lnTo>
                  <a:lnTo>
                    <a:pt x="77231" y="399443"/>
                  </a:lnTo>
                  <a:lnTo>
                    <a:pt x="49004" y="379867"/>
                  </a:lnTo>
                  <a:lnTo>
                    <a:pt x="17731" y="345211"/>
                  </a:lnTo>
                  <a:lnTo>
                    <a:pt x="5456" y="325838"/>
                  </a:lnTo>
                  <a:lnTo>
                    <a:pt x="0" y="303998"/>
                  </a:lnTo>
                  <a:lnTo>
                    <a:pt x="1809" y="283179"/>
                  </a:lnTo>
                  <a:lnTo>
                    <a:pt x="13869" y="251492"/>
                  </a:lnTo>
                  <a:lnTo>
                    <a:pt x="28345" y="229416"/>
                  </a:lnTo>
                  <a:lnTo>
                    <a:pt x="63271" y="199931"/>
                  </a:lnTo>
                  <a:lnTo>
                    <a:pt x="89989" y="183481"/>
                  </a:lnTo>
                  <a:lnTo>
                    <a:pt x="119856" y="168233"/>
                  </a:lnTo>
                  <a:lnTo>
                    <a:pt x="150857" y="155106"/>
                  </a:lnTo>
                  <a:lnTo>
                    <a:pt x="180510" y="146626"/>
                  </a:lnTo>
                  <a:lnTo>
                    <a:pt x="207448" y="140211"/>
                  </a:lnTo>
                  <a:lnTo>
                    <a:pt x="242809" y="134254"/>
                  </a:lnTo>
                  <a:lnTo>
                    <a:pt x="274242" y="1317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4"/>
            <p:cNvSpPr/>
            <p:nvPr/>
          </p:nvSpPr>
          <p:spPr>
            <a:xfrm>
              <a:off x="3538024" y="1288961"/>
              <a:ext cx="240145" cy="310553"/>
            </a:xfrm>
            <a:custGeom>
              <a:avLst/>
              <a:gdLst/>
              <a:ahLst/>
              <a:cxnLst/>
              <a:rect l="0" t="0" r="0" b="0"/>
              <a:pathLst>
                <a:path w="240145" h="310553">
                  <a:moveTo>
                    <a:pt x="212445" y="11202"/>
                  </a:moveTo>
                  <a:lnTo>
                    <a:pt x="212445" y="7409"/>
                  </a:lnTo>
                  <a:lnTo>
                    <a:pt x="211651" y="6292"/>
                  </a:lnTo>
                  <a:lnTo>
                    <a:pt x="210328" y="5547"/>
                  </a:lnTo>
                  <a:lnTo>
                    <a:pt x="194885" y="0"/>
                  </a:lnTo>
                  <a:lnTo>
                    <a:pt x="189294" y="1725"/>
                  </a:lnTo>
                  <a:lnTo>
                    <a:pt x="154114" y="16900"/>
                  </a:lnTo>
                  <a:lnTo>
                    <a:pt x="119421" y="37832"/>
                  </a:lnTo>
                  <a:lnTo>
                    <a:pt x="86061" y="62235"/>
                  </a:lnTo>
                  <a:lnTo>
                    <a:pt x="55717" y="92102"/>
                  </a:lnTo>
                  <a:lnTo>
                    <a:pt x="36097" y="119045"/>
                  </a:lnTo>
                  <a:lnTo>
                    <a:pt x="20229" y="147136"/>
                  </a:lnTo>
                  <a:lnTo>
                    <a:pt x="7590" y="175568"/>
                  </a:lnTo>
                  <a:lnTo>
                    <a:pt x="0" y="209827"/>
                  </a:lnTo>
                  <a:lnTo>
                    <a:pt x="2478" y="232243"/>
                  </a:lnTo>
                  <a:lnTo>
                    <a:pt x="12032" y="253966"/>
                  </a:lnTo>
                  <a:lnTo>
                    <a:pt x="24917" y="271692"/>
                  </a:lnTo>
                  <a:lnTo>
                    <a:pt x="54105" y="291109"/>
                  </a:lnTo>
                  <a:lnTo>
                    <a:pt x="85742" y="303412"/>
                  </a:lnTo>
                  <a:lnTo>
                    <a:pt x="112991" y="308920"/>
                  </a:lnTo>
                  <a:lnTo>
                    <a:pt x="141173" y="310552"/>
                  </a:lnTo>
                  <a:lnTo>
                    <a:pt x="167515" y="308919"/>
                  </a:lnTo>
                  <a:lnTo>
                    <a:pt x="190401" y="301291"/>
                  </a:lnTo>
                  <a:lnTo>
                    <a:pt x="226051" y="280928"/>
                  </a:lnTo>
                  <a:lnTo>
                    <a:pt x="234367" y="273161"/>
                  </a:lnTo>
                  <a:lnTo>
                    <a:pt x="238063" y="267063"/>
                  </a:lnTo>
                  <a:lnTo>
                    <a:pt x="240144" y="255376"/>
                  </a:lnTo>
                  <a:lnTo>
                    <a:pt x="236397" y="246459"/>
                  </a:lnTo>
                  <a:lnTo>
                    <a:pt x="217264" y="224007"/>
                  </a:lnTo>
                  <a:lnTo>
                    <a:pt x="193676" y="211221"/>
                  </a:lnTo>
                  <a:lnTo>
                    <a:pt x="161300" y="202906"/>
                  </a:lnTo>
                  <a:lnTo>
                    <a:pt x="132273" y="197725"/>
                  </a:lnTo>
                  <a:lnTo>
                    <a:pt x="107148" y="196970"/>
                  </a:lnTo>
                  <a:lnTo>
                    <a:pt x="142338" y="194823"/>
                  </a:lnTo>
                  <a:lnTo>
                    <a:pt x="173637" y="190788"/>
                  </a:lnTo>
                  <a:lnTo>
                    <a:pt x="208807" y="189991"/>
                  </a:lnTo>
                  <a:lnTo>
                    <a:pt x="233876" y="1897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5"/>
            <p:cNvSpPr/>
            <p:nvPr/>
          </p:nvSpPr>
          <p:spPr>
            <a:xfrm>
              <a:off x="3336131" y="1457325"/>
              <a:ext cx="200026" cy="64295"/>
            </a:xfrm>
            <a:custGeom>
              <a:avLst/>
              <a:gdLst/>
              <a:ahLst/>
              <a:cxnLst/>
              <a:rect l="0" t="0" r="0" b="0"/>
              <a:pathLst>
                <a:path w="200026" h="64295">
                  <a:moveTo>
                    <a:pt x="0" y="64294"/>
                  </a:moveTo>
                  <a:lnTo>
                    <a:pt x="0" y="60501"/>
                  </a:lnTo>
                  <a:lnTo>
                    <a:pt x="794" y="59384"/>
                  </a:lnTo>
                  <a:lnTo>
                    <a:pt x="2117" y="58639"/>
                  </a:lnTo>
                  <a:lnTo>
                    <a:pt x="37815" y="45023"/>
                  </a:lnTo>
                  <a:lnTo>
                    <a:pt x="72322" y="35675"/>
                  </a:lnTo>
                  <a:lnTo>
                    <a:pt x="100275" y="26445"/>
                  </a:lnTo>
                  <a:lnTo>
                    <a:pt x="130782" y="15773"/>
                  </a:lnTo>
                  <a:lnTo>
                    <a:pt x="160723" y="758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6"/>
            <p:cNvSpPr/>
            <p:nvPr/>
          </p:nvSpPr>
          <p:spPr>
            <a:xfrm>
              <a:off x="3421862" y="1321594"/>
              <a:ext cx="128583" cy="284783"/>
            </a:xfrm>
            <a:custGeom>
              <a:avLst/>
              <a:gdLst/>
              <a:ahLst/>
              <a:cxnLst/>
              <a:rect l="0" t="0" r="0" b="0"/>
              <a:pathLst>
                <a:path w="128583" h="284783">
                  <a:moveTo>
                    <a:pt x="7138" y="0"/>
                  </a:moveTo>
                  <a:lnTo>
                    <a:pt x="10930" y="0"/>
                  </a:lnTo>
                  <a:lnTo>
                    <a:pt x="11254" y="794"/>
                  </a:lnTo>
                  <a:lnTo>
                    <a:pt x="9496" y="3792"/>
                  </a:lnTo>
                  <a:lnTo>
                    <a:pt x="9504" y="5703"/>
                  </a:lnTo>
                  <a:lnTo>
                    <a:pt x="13103" y="16590"/>
                  </a:lnTo>
                  <a:lnTo>
                    <a:pt x="12964" y="24836"/>
                  </a:lnTo>
                  <a:lnTo>
                    <a:pt x="7754" y="57387"/>
                  </a:lnTo>
                  <a:lnTo>
                    <a:pt x="3427" y="86853"/>
                  </a:lnTo>
                  <a:lnTo>
                    <a:pt x="672" y="119432"/>
                  </a:lnTo>
                  <a:lnTo>
                    <a:pt x="128" y="149621"/>
                  </a:lnTo>
                  <a:lnTo>
                    <a:pt x="21" y="178515"/>
                  </a:lnTo>
                  <a:lnTo>
                    <a:pt x="0" y="207153"/>
                  </a:lnTo>
                  <a:lnTo>
                    <a:pt x="2112" y="233624"/>
                  </a:lnTo>
                  <a:lnTo>
                    <a:pt x="8064" y="258483"/>
                  </a:lnTo>
                  <a:lnTo>
                    <a:pt x="14429" y="265165"/>
                  </a:lnTo>
                  <a:lnTo>
                    <a:pt x="40698" y="280853"/>
                  </a:lnTo>
                  <a:lnTo>
                    <a:pt x="64479" y="284782"/>
                  </a:lnTo>
                  <a:lnTo>
                    <a:pt x="81102" y="284669"/>
                  </a:lnTo>
                  <a:lnTo>
                    <a:pt x="115163" y="274333"/>
                  </a:lnTo>
                  <a:lnTo>
                    <a:pt x="128582" y="2714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7"/>
            <p:cNvSpPr/>
            <p:nvPr/>
          </p:nvSpPr>
          <p:spPr>
            <a:xfrm>
              <a:off x="3114675" y="1350169"/>
              <a:ext cx="264320" cy="64295"/>
            </a:xfrm>
            <a:custGeom>
              <a:avLst/>
              <a:gdLst/>
              <a:ahLst/>
              <a:cxnLst/>
              <a:rect l="0" t="0" r="0" b="0"/>
              <a:pathLst>
                <a:path w="264320" h="64295">
                  <a:moveTo>
                    <a:pt x="0" y="64294"/>
                  </a:moveTo>
                  <a:lnTo>
                    <a:pt x="24734" y="56523"/>
                  </a:lnTo>
                  <a:lnTo>
                    <a:pt x="52175" y="45161"/>
                  </a:lnTo>
                  <a:lnTo>
                    <a:pt x="84507" y="37819"/>
                  </a:lnTo>
                  <a:lnTo>
                    <a:pt x="111029" y="34224"/>
                  </a:lnTo>
                  <a:lnTo>
                    <a:pt x="141906" y="28132"/>
                  </a:lnTo>
                  <a:lnTo>
                    <a:pt x="176991" y="18962"/>
                  </a:lnTo>
                  <a:lnTo>
                    <a:pt x="211762" y="9508"/>
                  </a:lnTo>
                  <a:lnTo>
                    <a:pt x="245903" y="1409"/>
                  </a:lnTo>
                  <a:lnTo>
                    <a:pt x="26431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8"/>
            <p:cNvSpPr/>
            <p:nvPr/>
          </p:nvSpPr>
          <p:spPr>
            <a:xfrm>
              <a:off x="3264696" y="1385888"/>
              <a:ext cx="14286" cy="214313"/>
            </a:xfrm>
            <a:custGeom>
              <a:avLst/>
              <a:gdLst/>
              <a:ahLst/>
              <a:cxnLst/>
              <a:rect l="0" t="0" r="0" b="0"/>
              <a:pathLst>
                <a:path w="14286" h="214313">
                  <a:moveTo>
                    <a:pt x="7142" y="0"/>
                  </a:moveTo>
                  <a:lnTo>
                    <a:pt x="7142" y="9943"/>
                  </a:lnTo>
                  <a:lnTo>
                    <a:pt x="5025" y="14473"/>
                  </a:lnTo>
                  <a:lnTo>
                    <a:pt x="3349" y="16792"/>
                  </a:lnTo>
                  <a:lnTo>
                    <a:pt x="991" y="27641"/>
                  </a:lnTo>
                  <a:lnTo>
                    <a:pt x="128" y="57967"/>
                  </a:lnTo>
                  <a:lnTo>
                    <a:pt x="15" y="92976"/>
                  </a:lnTo>
                  <a:lnTo>
                    <a:pt x="0" y="128601"/>
                  </a:lnTo>
                  <a:lnTo>
                    <a:pt x="6149" y="161508"/>
                  </a:lnTo>
                  <a:lnTo>
                    <a:pt x="7739" y="185008"/>
                  </a:lnTo>
                  <a:lnTo>
                    <a:pt x="14285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49"/>
          <p:cNvSpPr/>
          <p:nvPr/>
        </p:nvSpPr>
        <p:spPr>
          <a:xfrm>
            <a:off x="2048821" y="1611783"/>
            <a:ext cx="986389" cy="595538"/>
          </a:xfrm>
          <a:custGeom>
            <a:avLst/>
            <a:gdLst/>
            <a:ahLst/>
            <a:cxnLst/>
            <a:rect l="0" t="0" r="0" b="0"/>
            <a:pathLst>
              <a:path w="986389" h="595538">
                <a:moveTo>
                  <a:pt x="58585" y="381323"/>
                </a:moveTo>
                <a:lnTo>
                  <a:pt x="58585" y="391266"/>
                </a:lnTo>
                <a:lnTo>
                  <a:pt x="62378" y="401908"/>
                </a:lnTo>
                <a:lnTo>
                  <a:pt x="81529" y="435234"/>
                </a:lnTo>
                <a:lnTo>
                  <a:pt x="101961" y="467562"/>
                </a:lnTo>
                <a:lnTo>
                  <a:pt x="126121" y="502041"/>
                </a:lnTo>
                <a:lnTo>
                  <a:pt x="159025" y="532344"/>
                </a:lnTo>
                <a:lnTo>
                  <a:pt x="188051" y="554412"/>
                </a:lnTo>
                <a:lnTo>
                  <a:pt x="215126" y="568428"/>
                </a:lnTo>
                <a:lnTo>
                  <a:pt x="247931" y="578755"/>
                </a:lnTo>
                <a:lnTo>
                  <a:pt x="282786" y="589928"/>
                </a:lnTo>
                <a:lnTo>
                  <a:pt x="306397" y="593099"/>
                </a:lnTo>
                <a:lnTo>
                  <a:pt x="332236" y="594508"/>
                </a:lnTo>
                <a:lnTo>
                  <a:pt x="359595" y="595135"/>
                </a:lnTo>
                <a:lnTo>
                  <a:pt x="387630" y="595413"/>
                </a:lnTo>
                <a:lnTo>
                  <a:pt x="418082" y="595537"/>
                </a:lnTo>
                <a:lnTo>
                  <a:pt x="450136" y="594798"/>
                </a:lnTo>
                <a:lnTo>
                  <a:pt x="482904" y="591824"/>
                </a:lnTo>
                <a:lnTo>
                  <a:pt x="515988" y="589973"/>
                </a:lnTo>
                <a:lnTo>
                  <a:pt x="549213" y="587563"/>
                </a:lnTo>
                <a:lnTo>
                  <a:pt x="582500" y="581200"/>
                </a:lnTo>
                <a:lnTo>
                  <a:pt x="615816" y="575197"/>
                </a:lnTo>
                <a:lnTo>
                  <a:pt x="649143" y="569089"/>
                </a:lnTo>
                <a:lnTo>
                  <a:pt x="682476" y="561083"/>
                </a:lnTo>
                <a:lnTo>
                  <a:pt x="713695" y="550117"/>
                </a:lnTo>
                <a:lnTo>
                  <a:pt x="743445" y="537305"/>
                </a:lnTo>
                <a:lnTo>
                  <a:pt x="772542" y="523673"/>
                </a:lnTo>
                <a:lnTo>
                  <a:pt x="801350" y="507561"/>
                </a:lnTo>
                <a:lnTo>
                  <a:pt x="829234" y="490610"/>
                </a:lnTo>
                <a:lnTo>
                  <a:pt x="854856" y="475139"/>
                </a:lnTo>
                <a:lnTo>
                  <a:pt x="887801" y="449249"/>
                </a:lnTo>
                <a:lnTo>
                  <a:pt x="917671" y="417677"/>
                </a:lnTo>
                <a:lnTo>
                  <a:pt x="942838" y="386979"/>
                </a:lnTo>
                <a:lnTo>
                  <a:pt x="961583" y="357775"/>
                </a:lnTo>
                <a:lnTo>
                  <a:pt x="977192" y="325222"/>
                </a:lnTo>
                <a:lnTo>
                  <a:pt x="984286" y="294233"/>
                </a:lnTo>
                <a:lnTo>
                  <a:pt x="986388" y="261151"/>
                </a:lnTo>
                <a:lnTo>
                  <a:pt x="979426" y="230005"/>
                </a:lnTo>
                <a:lnTo>
                  <a:pt x="967309" y="196877"/>
                </a:lnTo>
                <a:lnTo>
                  <a:pt x="949872" y="165717"/>
                </a:lnTo>
                <a:lnTo>
                  <a:pt x="925832" y="132585"/>
                </a:lnTo>
                <a:lnTo>
                  <a:pt x="894808" y="105216"/>
                </a:lnTo>
                <a:lnTo>
                  <a:pt x="867861" y="87424"/>
                </a:lnTo>
                <a:lnTo>
                  <a:pt x="838157" y="69726"/>
                </a:lnTo>
                <a:lnTo>
                  <a:pt x="809081" y="53923"/>
                </a:lnTo>
                <a:lnTo>
                  <a:pt x="778166" y="41079"/>
                </a:lnTo>
                <a:lnTo>
                  <a:pt x="745111" y="30078"/>
                </a:lnTo>
                <a:lnTo>
                  <a:pt x="727407" y="24923"/>
                </a:lnTo>
                <a:lnTo>
                  <a:pt x="709254" y="19898"/>
                </a:lnTo>
                <a:lnTo>
                  <a:pt x="674267" y="12198"/>
                </a:lnTo>
                <a:lnTo>
                  <a:pt x="639403" y="6130"/>
                </a:lnTo>
                <a:lnTo>
                  <a:pt x="621216" y="3401"/>
                </a:lnTo>
                <a:lnTo>
                  <a:pt x="602741" y="787"/>
                </a:lnTo>
                <a:lnTo>
                  <a:pt x="567397" y="0"/>
                </a:lnTo>
                <a:lnTo>
                  <a:pt x="532374" y="2296"/>
                </a:lnTo>
                <a:lnTo>
                  <a:pt x="514144" y="4020"/>
                </a:lnTo>
                <a:lnTo>
                  <a:pt x="495641" y="5963"/>
                </a:lnTo>
                <a:lnTo>
                  <a:pt x="476956" y="8845"/>
                </a:lnTo>
                <a:lnTo>
                  <a:pt x="458149" y="12355"/>
                </a:lnTo>
                <a:lnTo>
                  <a:pt x="439261" y="16282"/>
                </a:lnTo>
                <a:lnTo>
                  <a:pt x="420319" y="21281"/>
                </a:lnTo>
                <a:lnTo>
                  <a:pt x="401341" y="26995"/>
                </a:lnTo>
                <a:lnTo>
                  <a:pt x="382339" y="33186"/>
                </a:lnTo>
                <a:lnTo>
                  <a:pt x="363321" y="40488"/>
                </a:lnTo>
                <a:lnTo>
                  <a:pt x="344293" y="48531"/>
                </a:lnTo>
                <a:lnTo>
                  <a:pt x="325257" y="57068"/>
                </a:lnTo>
                <a:lnTo>
                  <a:pt x="307010" y="65934"/>
                </a:lnTo>
                <a:lnTo>
                  <a:pt x="271919" y="84252"/>
                </a:lnTo>
                <a:lnTo>
                  <a:pt x="253989" y="95170"/>
                </a:lnTo>
                <a:lnTo>
                  <a:pt x="235686" y="107211"/>
                </a:lnTo>
                <a:lnTo>
                  <a:pt x="217133" y="120000"/>
                </a:lnTo>
                <a:lnTo>
                  <a:pt x="181703" y="146911"/>
                </a:lnTo>
                <a:lnTo>
                  <a:pt x="149023" y="174746"/>
                </a:lnTo>
                <a:lnTo>
                  <a:pt x="121269" y="202993"/>
                </a:lnTo>
                <a:lnTo>
                  <a:pt x="95705" y="231421"/>
                </a:lnTo>
                <a:lnTo>
                  <a:pt x="71908" y="259931"/>
                </a:lnTo>
                <a:lnTo>
                  <a:pt x="50748" y="288478"/>
                </a:lnTo>
                <a:lnTo>
                  <a:pt x="34994" y="317040"/>
                </a:lnTo>
                <a:lnTo>
                  <a:pt x="22700" y="344815"/>
                </a:lnTo>
                <a:lnTo>
                  <a:pt x="11945" y="370389"/>
                </a:lnTo>
                <a:lnTo>
                  <a:pt x="757" y="403307"/>
                </a:lnTo>
                <a:lnTo>
                  <a:pt x="0" y="436961"/>
                </a:lnTo>
                <a:lnTo>
                  <a:pt x="7147" y="456057"/>
                </a:lnTo>
                <a:lnTo>
                  <a:pt x="31138" y="487720"/>
                </a:lnTo>
                <a:lnTo>
                  <a:pt x="55568" y="505893"/>
                </a:lnTo>
                <a:lnTo>
                  <a:pt x="90500" y="521332"/>
                </a:lnTo>
                <a:lnTo>
                  <a:pt x="117219" y="529010"/>
                </a:lnTo>
                <a:lnTo>
                  <a:pt x="146557" y="535068"/>
                </a:lnTo>
                <a:lnTo>
                  <a:pt x="180763" y="540406"/>
                </a:lnTo>
                <a:lnTo>
                  <a:pt x="215016" y="545425"/>
                </a:lnTo>
                <a:lnTo>
                  <a:pt x="246379" y="549507"/>
                </a:lnTo>
                <a:lnTo>
                  <a:pt x="278710" y="551805"/>
                </a:lnTo>
                <a:lnTo>
                  <a:pt x="294329" y="55277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50"/>
          <p:cNvSpPr/>
          <p:nvPr/>
        </p:nvSpPr>
        <p:spPr>
          <a:xfrm>
            <a:off x="3710611" y="1701089"/>
            <a:ext cx="782244" cy="549040"/>
          </a:xfrm>
          <a:custGeom>
            <a:avLst/>
            <a:gdLst/>
            <a:ahLst/>
            <a:cxnLst/>
            <a:rect l="0" t="0" r="0" b="0"/>
            <a:pathLst>
              <a:path w="782244" h="549040">
                <a:moveTo>
                  <a:pt x="39858" y="420605"/>
                </a:moveTo>
                <a:lnTo>
                  <a:pt x="39858" y="430548"/>
                </a:lnTo>
                <a:lnTo>
                  <a:pt x="41974" y="435078"/>
                </a:lnTo>
                <a:lnTo>
                  <a:pt x="66593" y="461515"/>
                </a:lnTo>
                <a:lnTo>
                  <a:pt x="99823" y="487072"/>
                </a:lnTo>
                <a:lnTo>
                  <a:pt x="126417" y="504857"/>
                </a:lnTo>
                <a:lnTo>
                  <a:pt x="158638" y="518064"/>
                </a:lnTo>
                <a:lnTo>
                  <a:pt x="183930" y="525039"/>
                </a:lnTo>
                <a:lnTo>
                  <a:pt x="208400" y="533430"/>
                </a:lnTo>
                <a:lnTo>
                  <a:pt x="236738" y="540335"/>
                </a:lnTo>
                <a:lnTo>
                  <a:pt x="267060" y="545256"/>
                </a:lnTo>
                <a:lnTo>
                  <a:pt x="296411" y="547443"/>
                </a:lnTo>
                <a:lnTo>
                  <a:pt x="327448" y="548415"/>
                </a:lnTo>
                <a:lnTo>
                  <a:pt x="360557" y="548847"/>
                </a:lnTo>
                <a:lnTo>
                  <a:pt x="378276" y="548962"/>
                </a:lnTo>
                <a:lnTo>
                  <a:pt x="396439" y="549039"/>
                </a:lnTo>
                <a:lnTo>
                  <a:pt x="431436" y="547007"/>
                </a:lnTo>
                <a:lnTo>
                  <a:pt x="465512" y="543459"/>
                </a:lnTo>
                <a:lnTo>
                  <a:pt x="499177" y="539235"/>
                </a:lnTo>
                <a:lnTo>
                  <a:pt x="530543" y="534713"/>
                </a:lnTo>
                <a:lnTo>
                  <a:pt x="560359" y="529263"/>
                </a:lnTo>
                <a:lnTo>
                  <a:pt x="589485" y="521549"/>
                </a:lnTo>
                <a:lnTo>
                  <a:pt x="616189" y="512830"/>
                </a:lnTo>
                <a:lnTo>
                  <a:pt x="641286" y="502869"/>
                </a:lnTo>
                <a:lnTo>
                  <a:pt x="676934" y="483079"/>
                </a:lnTo>
                <a:lnTo>
                  <a:pt x="707958" y="457460"/>
                </a:lnTo>
                <a:lnTo>
                  <a:pt x="735671" y="429761"/>
                </a:lnTo>
                <a:lnTo>
                  <a:pt x="754642" y="400652"/>
                </a:lnTo>
                <a:lnTo>
                  <a:pt x="769523" y="367244"/>
                </a:lnTo>
                <a:lnTo>
                  <a:pt x="776374" y="343972"/>
                </a:lnTo>
                <a:lnTo>
                  <a:pt x="779949" y="318283"/>
                </a:lnTo>
                <a:lnTo>
                  <a:pt x="781537" y="291785"/>
                </a:lnTo>
                <a:lnTo>
                  <a:pt x="782243" y="266778"/>
                </a:lnTo>
                <a:lnTo>
                  <a:pt x="778324" y="242435"/>
                </a:lnTo>
                <a:lnTo>
                  <a:pt x="770496" y="217593"/>
                </a:lnTo>
                <a:lnTo>
                  <a:pt x="759080" y="190678"/>
                </a:lnTo>
                <a:lnTo>
                  <a:pt x="746068" y="164957"/>
                </a:lnTo>
                <a:lnTo>
                  <a:pt x="730761" y="141090"/>
                </a:lnTo>
                <a:lnTo>
                  <a:pt x="699829" y="109803"/>
                </a:lnTo>
                <a:lnTo>
                  <a:pt x="665529" y="81218"/>
                </a:lnTo>
                <a:lnTo>
                  <a:pt x="642048" y="64979"/>
                </a:lnTo>
                <a:lnTo>
                  <a:pt x="614150" y="49824"/>
                </a:lnTo>
                <a:lnTo>
                  <a:pt x="583230" y="35944"/>
                </a:lnTo>
                <a:lnTo>
                  <a:pt x="550967" y="24484"/>
                </a:lnTo>
                <a:lnTo>
                  <a:pt x="518107" y="14099"/>
                </a:lnTo>
                <a:lnTo>
                  <a:pt x="484982" y="5779"/>
                </a:lnTo>
                <a:lnTo>
                  <a:pt x="451738" y="2082"/>
                </a:lnTo>
                <a:lnTo>
                  <a:pt x="416326" y="438"/>
                </a:lnTo>
                <a:lnTo>
                  <a:pt x="397993" y="0"/>
                </a:lnTo>
                <a:lnTo>
                  <a:pt x="362806" y="3746"/>
                </a:lnTo>
                <a:lnTo>
                  <a:pt x="328646" y="10703"/>
                </a:lnTo>
                <a:lnTo>
                  <a:pt x="294944" y="19087"/>
                </a:lnTo>
                <a:lnTo>
                  <a:pt x="261444" y="30221"/>
                </a:lnTo>
                <a:lnTo>
                  <a:pt x="228828" y="43901"/>
                </a:lnTo>
                <a:lnTo>
                  <a:pt x="198457" y="60564"/>
                </a:lnTo>
                <a:lnTo>
                  <a:pt x="169084" y="80670"/>
                </a:lnTo>
                <a:lnTo>
                  <a:pt x="140948" y="103629"/>
                </a:lnTo>
                <a:lnTo>
                  <a:pt x="115214" y="129708"/>
                </a:lnTo>
                <a:lnTo>
                  <a:pt x="90547" y="155057"/>
                </a:lnTo>
                <a:lnTo>
                  <a:pt x="67943" y="180346"/>
                </a:lnTo>
                <a:lnTo>
                  <a:pt x="49959" y="207460"/>
                </a:lnTo>
                <a:lnTo>
                  <a:pt x="34028" y="233270"/>
                </a:lnTo>
                <a:lnTo>
                  <a:pt x="19804" y="258764"/>
                </a:lnTo>
                <a:lnTo>
                  <a:pt x="8191" y="285969"/>
                </a:lnTo>
                <a:lnTo>
                  <a:pt x="1971" y="311819"/>
                </a:lnTo>
                <a:lnTo>
                  <a:pt x="0" y="336537"/>
                </a:lnTo>
                <a:lnTo>
                  <a:pt x="4148" y="371971"/>
                </a:lnTo>
                <a:lnTo>
                  <a:pt x="16665" y="402932"/>
                </a:lnTo>
                <a:lnTo>
                  <a:pt x="31402" y="422540"/>
                </a:lnTo>
                <a:lnTo>
                  <a:pt x="65134" y="443844"/>
                </a:lnTo>
                <a:lnTo>
                  <a:pt x="93689" y="457127"/>
                </a:lnTo>
                <a:lnTo>
                  <a:pt x="109083" y="464003"/>
                </a:lnTo>
                <a:lnTo>
                  <a:pt x="131251" y="470174"/>
                </a:lnTo>
                <a:lnTo>
                  <a:pt x="157937" y="475876"/>
                </a:lnTo>
                <a:lnTo>
                  <a:pt x="187634" y="481265"/>
                </a:lnTo>
                <a:lnTo>
                  <a:pt x="211400" y="484857"/>
                </a:lnTo>
                <a:lnTo>
                  <a:pt x="231213" y="487252"/>
                </a:lnTo>
                <a:lnTo>
                  <a:pt x="259842" y="489913"/>
                </a:lnTo>
                <a:lnTo>
                  <a:pt x="282745" y="49204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Shape-51"/>
          <p:cNvSpPr/>
          <p:nvPr/>
        </p:nvSpPr>
        <p:spPr>
          <a:xfrm>
            <a:off x="5325295" y="1647100"/>
            <a:ext cx="846059" cy="630327"/>
          </a:xfrm>
          <a:custGeom>
            <a:avLst/>
            <a:gdLst/>
            <a:ahLst/>
            <a:cxnLst/>
            <a:rect l="0" t="0" r="0" b="0"/>
            <a:pathLst>
              <a:path w="846059" h="630327">
                <a:moveTo>
                  <a:pt x="39661" y="438875"/>
                </a:moveTo>
                <a:lnTo>
                  <a:pt x="35869" y="450252"/>
                </a:lnTo>
                <a:lnTo>
                  <a:pt x="35546" y="454397"/>
                </a:lnTo>
                <a:lnTo>
                  <a:pt x="41467" y="489929"/>
                </a:lnTo>
                <a:lnTo>
                  <a:pt x="46814" y="503634"/>
                </a:lnTo>
                <a:lnTo>
                  <a:pt x="76322" y="538949"/>
                </a:lnTo>
                <a:lnTo>
                  <a:pt x="110638" y="561771"/>
                </a:lnTo>
                <a:lnTo>
                  <a:pt x="143329" y="577506"/>
                </a:lnTo>
                <a:lnTo>
                  <a:pt x="166434" y="590183"/>
                </a:lnTo>
                <a:lnTo>
                  <a:pt x="194165" y="599521"/>
                </a:lnTo>
                <a:lnTo>
                  <a:pt x="225011" y="606317"/>
                </a:lnTo>
                <a:lnTo>
                  <a:pt x="257241" y="611983"/>
                </a:lnTo>
                <a:lnTo>
                  <a:pt x="290086" y="617147"/>
                </a:lnTo>
                <a:lnTo>
                  <a:pt x="323205" y="622088"/>
                </a:lnTo>
                <a:lnTo>
                  <a:pt x="356445" y="626930"/>
                </a:lnTo>
                <a:lnTo>
                  <a:pt x="391857" y="629611"/>
                </a:lnTo>
                <a:lnTo>
                  <a:pt x="410189" y="630326"/>
                </a:lnTo>
                <a:lnTo>
                  <a:pt x="445375" y="629004"/>
                </a:lnTo>
                <a:lnTo>
                  <a:pt x="479535" y="625771"/>
                </a:lnTo>
                <a:lnTo>
                  <a:pt x="513238" y="621688"/>
                </a:lnTo>
                <a:lnTo>
                  <a:pt x="546738" y="615111"/>
                </a:lnTo>
                <a:lnTo>
                  <a:pt x="579353" y="606896"/>
                </a:lnTo>
                <a:lnTo>
                  <a:pt x="609724" y="597953"/>
                </a:lnTo>
                <a:lnTo>
                  <a:pt x="639098" y="586570"/>
                </a:lnTo>
                <a:lnTo>
                  <a:pt x="667233" y="572780"/>
                </a:lnTo>
                <a:lnTo>
                  <a:pt x="692968" y="556067"/>
                </a:lnTo>
                <a:lnTo>
                  <a:pt x="717635" y="538056"/>
                </a:lnTo>
                <a:lnTo>
                  <a:pt x="751717" y="510066"/>
                </a:lnTo>
                <a:lnTo>
                  <a:pt x="781924" y="479548"/>
                </a:lnTo>
                <a:lnTo>
                  <a:pt x="806749" y="445370"/>
                </a:lnTo>
                <a:lnTo>
                  <a:pt x="818739" y="421124"/>
                </a:lnTo>
                <a:lnTo>
                  <a:pt x="829360" y="394473"/>
                </a:lnTo>
                <a:lnTo>
                  <a:pt x="837255" y="368870"/>
                </a:lnTo>
                <a:lnTo>
                  <a:pt x="842616" y="343468"/>
                </a:lnTo>
                <a:lnTo>
                  <a:pt x="844999" y="316303"/>
                </a:lnTo>
                <a:lnTo>
                  <a:pt x="846058" y="290471"/>
                </a:lnTo>
                <a:lnTo>
                  <a:pt x="845735" y="265762"/>
                </a:lnTo>
                <a:lnTo>
                  <a:pt x="842946" y="241550"/>
                </a:lnTo>
                <a:lnTo>
                  <a:pt x="836944" y="217561"/>
                </a:lnTo>
                <a:lnTo>
                  <a:pt x="828984" y="193669"/>
                </a:lnTo>
                <a:lnTo>
                  <a:pt x="820155" y="169822"/>
                </a:lnTo>
                <a:lnTo>
                  <a:pt x="808822" y="145994"/>
                </a:lnTo>
                <a:lnTo>
                  <a:pt x="795054" y="123762"/>
                </a:lnTo>
                <a:lnTo>
                  <a:pt x="769453" y="97064"/>
                </a:lnTo>
                <a:lnTo>
                  <a:pt x="740965" y="70192"/>
                </a:lnTo>
                <a:lnTo>
                  <a:pt x="706948" y="46796"/>
                </a:lnTo>
                <a:lnTo>
                  <a:pt x="680721" y="32049"/>
                </a:lnTo>
                <a:lnTo>
                  <a:pt x="653189" y="19674"/>
                </a:lnTo>
                <a:lnTo>
                  <a:pt x="624284" y="10470"/>
                </a:lnTo>
                <a:lnTo>
                  <a:pt x="592917" y="6379"/>
                </a:lnTo>
                <a:lnTo>
                  <a:pt x="558338" y="2444"/>
                </a:lnTo>
                <a:lnTo>
                  <a:pt x="540227" y="284"/>
                </a:lnTo>
                <a:lnTo>
                  <a:pt x="505287" y="0"/>
                </a:lnTo>
                <a:lnTo>
                  <a:pt x="470443" y="3313"/>
                </a:lnTo>
                <a:lnTo>
                  <a:pt x="452262" y="6419"/>
                </a:lnTo>
                <a:lnTo>
                  <a:pt x="433791" y="10077"/>
                </a:lnTo>
                <a:lnTo>
                  <a:pt x="398451" y="18375"/>
                </a:lnTo>
                <a:lnTo>
                  <a:pt x="363430" y="28149"/>
                </a:lnTo>
                <a:lnTo>
                  <a:pt x="345201" y="34089"/>
                </a:lnTo>
                <a:lnTo>
                  <a:pt x="326698" y="40430"/>
                </a:lnTo>
                <a:lnTo>
                  <a:pt x="308013" y="47832"/>
                </a:lnTo>
                <a:lnTo>
                  <a:pt x="289206" y="55943"/>
                </a:lnTo>
                <a:lnTo>
                  <a:pt x="270318" y="64524"/>
                </a:lnTo>
                <a:lnTo>
                  <a:pt x="251376" y="74214"/>
                </a:lnTo>
                <a:lnTo>
                  <a:pt x="232398" y="84643"/>
                </a:lnTo>
                <a:lnTo>
                  <a:pt x="213396" y="95564"/>
                </a:lnTo>
                <a:lnTo>
                  <a:pt x="179583" y="118282"/>
                </a:lnTo>
                <a:lnTo>
                  <a:pt x="148680" y="141608"/>
                </a:lnTo>
                <a:lnTo>
                  <a:pt x="119070" y="165204"/>
                </a:lnTo>
                <a:lnTo>
                  <a:pt x="92152" y="191037"/>
                </a:lnTo>
                <a:lnTo>
                  <a:pt x="67753" y="218394"/>
                </a:lnTo>
                <a:lnTo>
                  <a:pt x="46326" y="246427"/>
                </a:lnTo>
                <a:lnTo>
                  <a:pt x="28336" y="274761"/>
                </a:lnTo>
                <a:lnTo>
                  <a:pt x="13990" y="303229"/>
                </a:lnTo>
                <a:lnTo>
                  <a:pt x="4969" y="331757"/>
                </a:lnTo>
                <a:lnTo>
                  <a:pt x="430" y="358194"/>
                </a:lnTo>
                <a:lnTo>
                  <a:pt x="0" y="383173"/>
                </a:lnTo>
                <a:lnTo>
                  <a:pt x="9477" y="418755"/>
                </a:lnTo>
                <a:lnTo>
                  <a:pt x="28601" y="449759"/>
                </a:lnTo>
                <a:lnTo>
                  <a:pt x="58697" y="478259"/>
                </a:lnTo>
                <a:lnTo>
                  <a:pt x="81195" y="494479"/>
                </a:lnTo>
                <a:lnTo>
                  <a:pt x="110772" y="509626"/>
                </a:lnTo>
                <a:lnTo>
                  <a:pt x="145085" y="523501"/>
                </a:lnTo>
                <a:lnTo>
                  <a:pt x="163125" y="529424"/>
                </a:lnTo>
                <a:lnTo>
                  <a:pt x="181501" y="534959"/>
                </a:lnTo>
                <a:lnTo>
                  <a:pt x="200897" y="540238"/>
                </a:lnTo>
                <a:lnTo>
                  <a:pt x="220970" y="545344"/>
                </a:lnTo>
                <a:lnTo>
                  <a:pt x="241497" y="550335"/>
                </a:lnTo>
                <a:lnTo>
                  <a:pt x="261531" y="554457"/>
                </a:lnTo>
                <a:lnTo>
                  <a:pt x="281236" y="557998"/>
                </a:lnTo>
                <a:lnTo>
                  <a:pt x="300724" y="561153"/>
                </a:lnTo>
                <a:lnTo>
                  <a:pt x="332960" y="566775"/>
                </a:lnTo>
                <a:lnTo>
                  <a:pt x="375418" y="57460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52"/>
          <p:cNvSpPr/>
          <p:nvPr/>
        </p:nvSpPr>
        <p:spPr>
          <a:xfrm>
            <a:off x="6894762" y="1652504"/>
            <a:ext cx="900948" cy="619074"/>
          </a:xfrm>
          <a:custGeom>
            <a:avLst/>
            <a:gdLst/>
            <a:ahLst/>
            <a:cxnLst/>
            <a:rect l="0" t="0" r="0" b="0"/>
            <a:pathLst>
              <a:path w="900948" h="619074">
                <a:moveTo>
                  <a:pt x="98969" y="397752"/>
                </a:moveTo>
                <a:lnTo>
                  <a:pt x="98969" y="401545"/>
                </a:lnTo>
                <a:lnTo>
                  <a:pt x="92487" y="424954"/>
                </a:lnTo>
                <a:lnTo>
                  <a:pt x="91912" y="459455"/>
                </a:lnTo>
                <a:lnTo>
                  <a:pt x="98340" y="495019"/>
                </a:lnTo>
                <a:lnTo>
                  <a:pt x="116190" y="527914"/>
                </a:lnTo>
                <a:lnTo>
                  <a:pt x="137674" y="553264"/>
                </a:lnTo>
                <a:lnTo>
                  <a:pt x="166264" y="573740"/>
                </a:lnTo>
                <a:lnTo>
                  <a:pt x="189203" y="584713"/>
                </a:lnTo>
                <a:lnTo>
                  <a:pt x="215273" y="594881"/>
                </a:lnTo>
                <a:lnTo>
                  <a:pt x="244852" y="602576"/>
                </a:lnTo>
                <a:lnTo>
                  <a:pt x="276518" y="608641"/>
                </a:lnTo>
                <a:lnTo>
                  <a:pt x="309113" y="613983"/>
                </a:lnTo>
                <a:lnTo>
                  <a:pt x="344237" y="616886"/>
                </a:lnTo>
                <a:lnTo>
                  <a:pt x="362494" y="617660"/>
                </a:lnTo>
                <a:lnTo>
                  <a:pt x="381809" y="618176"/>
                </a:lnTo>
                <a:lnTo>
                  <a:pt x="401829" y="618520"/>
                </a:lnTo>
                <a:lnTo>
                  <a:pt x="422319" y="618750"/>
                </a:lnTo>
                <a:lnTo>
                  <a:pt x="442330" y="618903"/>
                </a:lnTo>
                <a:lnTo>
                  <a:pt x="462020" y="619005"/>
                </a:lnTo>
                <a:lnTo>
                  <a:pt x="481497" y="619073"/>
                </a:lnTo>
                <a:lnTo>
                  <a:pt x="501625" y="617530"/>
                </a:lnTo>
                <a:lnTo>
                  <a:pt x="522188" y="614915"/>
                </a:lnTo>
                <a:lnTo>
                  <a:pt x="543040" y="611584"/>
                </a:lnTo>
                <a:lnTo>
                  <a:pt x="563291" y="608569"/>
                </a:lnTo>
                <a:lnTo>
                  <a:pt x="583142" y="605766"/>
                </a:lnTo>
                <a:lnTo>
                  <a:pt x="602726" y="603103"/>
                </a:lnTo>
                <a:lnTo>
                  <a:pt x="621339" y="598946"/>
                </a:lnTo>
                <a:lnTo>
                  <a:pt x="656835" y="587978"/>
                </a:lnTo>
                <a:lnTo>
                  <a:pt x="691132" y="575166"/>
                </a:lnTo>
                <a:lnTo>
                  <a:pt x="724102" y="560740"/>
                </a:lnTo>
                <a:lnTo>
                  <a:pt x="754632" y="543745"/>
                </a:lnTo>
                <a:lnTo>
                  <a:pt x="784075" y="525609"/>
                </a:lnTo>
                <a:lnTo>
                  <a:pt x="811448" y="506171"/>
                </a:lnTo>
                <a:lnTo>
                  <a:pt x="844708" y="472122"/>
                </a:lnTo>
                <a:lnTo>
                  <a:pt x="864855" y="445887"/>
                </a:lnTo>
                <a:lnTo>
                  <a:pt x="880159" y="416235"/>
                </a:lnTo>
                <a:lnTo>
                  <a:pt x="891458" y="385329"/>
                </a:lnTo>
                <a:lnTo>
                  <a:pt x="899127" y="355718"/>
                </a:lnTo>
                <a:lnTo>
                  <a:pt x="900947" y="326683"/>
                </a:lnTo>
                <a:lnTo>
                  <a:pt x="899110" y="297903"/>
                </a:lnTo>
                <a:lnTo>
                  <a:pt x="895648" y="269237"/>
                </a:lnTo>
                <a:lnTo>
                  <a:pt x="887230" y="238505"/>
                </a:lnTo>
                <a:lnTo>
                  <a:pt x="875551" y="207913"/>
                </a:lnTo>
                <a:lnTo>
                  <a:pt x="862423" y="181088"/>
                </a:lnTo>
                <a:lnTo>
                  <a:pt x="844418" y="153819"/>
                </a:lnTo>
                <a:lnTo>
                  <a:pt x="823186" y="126619"/>
                </a:lnTo>
                <a:lnTo>
                  <a:pt x="800520" y="101301"/>
                </a:lnTo>
                <a:lnTo>
                  <a:pt x="772984" y="78935"/>
                </a:lnTo>
                <a:lnTo>
                  <a:pt x="741431" y="59206"/>
                </a:lnTo>
                <a:lnTo>
                  <a:pt x="706241" y="42500"/>
                </a:lnTo>
                <a:lnTo>
                  <a:pt x="687967" y="34711"/>
                </a:lnTo>
                <a:lnTo>
                  <a:pt x="669434" y="27137"/>
                </a:lnTo>
                <a:lnTo>
                  <a:pt x="650729" y="19707"/>
                </a:lnTo>
                <a:lnTo>
                  <a:pt x="631910" y="13960"/>
                </a:lnTo>
                <a:lnTo>
                  <a:pt x="613012" y="9334"/>
                </a:lnTo>
                <a:lnTo>
                  <a:pt x="594065" y="5457"/>
                </a:lnTo>
                <a:lnTo>
                  <a:pt x="574289" y="2872"/>
                </a:lnTo>
                <a:lnTo>
                  <a:pt x="553962" y="1149"/>
                </a:lnTo>
                <a:lnTo>
                  <a:pt x="533266" y="0"/>
                </a:lnTo>
                <a:lnTo>
                  <a:pt x="511532" y="28"/>
                </a:lnTo>
                <a:lnTo>
                  <a:pt x="489104" y="840"/>
                </a:lnTo>
                <a:lnTo>
                  <a:pt x="466215" y="2175"/>
                </a:lnTo>
                <a:lnTo>
                  <a:pt x="443813" y="4653"/>
                </a:lnTo>
                <a:lnTo>
                  <a:pt x="421733" y="7892"/>
                </a:lnTo>
                <a:lnTo>
                  <a:pt x="399870" y="11639"/>
                </a:lnTo>
                <a:lnTo>
                  <a:pt x="377358" y="16519"/>
                </a:lnTo>
                <a:lnTo>
                  <a:pt x="354411" y="22153"/>
                </a:lnTo>
                <a:lnTo>
                  <a:pt x="331176" y="28290"/>
                </a:lnTo>
                <a:lnTo>
                  <a:pt x="308543" y="35557"/>
                </a:lnTo>
                <a:lnTo>
                  <a:pt x="286310" y="43576"/>
                </a:lnTo>
                <a:lnTo>
                  <a:pt x="264344" y="52097"/>
                </a:lnTo>
                <a:lnTo>
                  <a:pt x="243350" y="61747"/>
                </a:lnTo>
                <a:lnTo>
                  <a:pt x="223004" y="72149"/>
                </a:lnTo>
                <a:lnTo>
                  <a:pt x="203091" y="83052"/>
                </a:lnTo>
                <a:lnTo>
                  <a:pt x="183465" y="94290"/>
                </a:lnTo>
                <a:lnTo>
                  <a:pt x="164031" y="105750"/>
                </a:lnTo>
                <a:lnTo>
                  <a:pt x="144725" y="117359"/>
                </a:lnTo>
                <a:lnTo>
                  <a:pt x="112691" y="142958"/>
                </a:lnTo>
                <a:lnTo>
                  <a:pt x="85224" y="170211"/>
                </a:lnTo>
                <a:lnTo>
                  <a:pt x="59787" y="198198"/>
                </a:lnTo>
                <a:lnTo>
                  <a:pt x="39486" y="226511"/>
                </a:lnTo>
                <a:lnTo>
                  <a:pt x="23320" y="255764"/>
                </a:lnTo>
                <a:lnTo>
                  <a:pt x="10843" y="287286"/>
                </a:lnTo>
                <a:lnTo>
                  <a:pt x="4239" y="317700"/>
                </a:lnTo>
                <a:lnTo>
                  <a:pt x="1305" y="346298"/>
                </a:lnTo>
                <a:lnTo>
                  <a:pt x="0" y="372238"/>
                </a:lnTo>
                <a:lnTo>
                  <a:pt x="5770" y="399113"/>
                </a:lnTo>
                <a:lnTo>
                  <a:pt x="16273" y="426138"/>
                </a:lnTo>
                <a:lnTo>
                  <a:pt x="28877" y="451379"/>
                </a:lnTo>
                <a:lnTo>
                  <a:pt x="56946" y="484109"/>
                </a:lnTo>
                <a:lnTo>
                  <a:pt x="90399" y="517707"/>
                </a:lnTo>
                <a:lnTo>
                  <a:pt x="125445" y="549006"/>
                </a:lnTo>
                <a:lnTo>
                  <a:pt x="159056" y="575032"/>
                </a:lnTo>
                <a:lnTo>
                  <a:pt x="170407" y="58349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14"/>
          <p:cNvGrpSpPr/>
          <p:nvPr/>
        </p:nvGrpSpPr>
        <p:grpSpPr>
          <a:xfrm>
            <a:off x="64294" y="2886075"/>
            <a:ext cx="749914" cy="480435"/>
            <a:chOff x="64294" y="2886075"/>
            <a:chExt cx="749914" cy="480435"/>
          </a:xfrm>
        </p:grpSpPr>
        <p:sp>
          <p:nvSpPr>
            <p:cNvPr id="17" name="SMARTInkShape-53"/>
            <p:cNvSpPr/>
            <p:nvPr/>
          </p:nvSpPr>
          <p:spPr>
            <a:xfrm>
              <a:off x="568849" y="3036589"/>
              <a:ext cx="245359" cy="329921"/>
            </a:xfrm>
            <a:custGeom>
              <a:avLst/>
              <a:gdLst/>
              <a:ahLst/>
              <a:cxnLst/>
              <a:rect l="0" t="0" r="0" b="0"/>
              <a:pathLst>
                <a:path w="245359" h="329921">
                  <a:moveTo>
                    <a:pt x="209820" y="35224"/>
                  </a:moveTo>
                  <a:lnTo>
                    <a:pt x="209820" y="24582"/>
                  </a:lnTo>
                  <a:lnTo>
                    <a:pt x="207703" y="20440"/>
                  </a:lnTo>
                  <a:lnTo>
                    <a:pt x="196819" y="8031"/>
                  </a:lnTo>
                  <a:lnTo>
                    <a:pt x="185174" y="2012"/>
                  </a:lnTo>
                  <a:lnTo>
                    <a:pt x="172290" y="0"/>
                  </a:lnTo>
                  <a:lnTo>
                    <a:pt x="163771" y="519"/>
                  </a:lnTo>
                  <a:lnTo>
                    <a:pt x="154693" y="3395"/>
                  </a:lnTo>
                  <a:lnTo>
                    <a:pt x="122591" y="27697"/>
                  </a:lnTo>
                  <a:lnTo>
                    <a:pt x="118330" y="30206"/>
                  </a:lnTo>
                  <a:lnTo>
                    <a:pt x="115489" y="33466"/>
                  </a:lnTo>
                  <a:lnTo>
                    <a:pt x="112332" y="41322"/>
                  </a:lnTo>
                  <a:lnTo>
                    <a:pt x="110555" y="54669"/>
                  </a:lnTo>
                  <a:lnTo>
                    <a:pt x="112256" y="61858"/>
                  </a:lnTo>
                  <a:lnTo>
                    <a:pt x="119816" y="72940"/>
                  </a:lnTo>
                  <a:lnTo>
                    <a:pt x="130412" y="80354"/>
                  </a:lnTo>
                  <a:lnTo>
                    <a:pt x="143605" y="83785"/>
                  </a:lnTo>
                  <a:lnTo>
                    <a:pt x="157569" y="84801"/>
                  </a:lnTo>
                  <a:lnTo>
                    <a:pt x="171760" y="81311"/>
                  </a:lnTo>
                  <a:lnTo>
                    <a:pt x="186019" y="75249"/>
                  </a:lnTo>
                  <a:lnTo>
                    <a:pt x="193421" y="68623"/>
                  </a:lnTo>
                  <a:lnTo>
                    <a:pt x="200150" y="61180"/>
                  </a:lnTo>
                  <a:lnTo>
                    <a:pt x="208433" y="55226"/>
                  </a:lnTo>
                  <a:lnTo>
                    <a:pt x="211276" y="51734"/>
                  </a:lnTo>
                  <a:lnTo>
                    <a:pt x="222892" y="26018"/>
                  </a:lnTo>
                  <a:lnTo>
                    <a:pt x="224076" y="14219"/>
                  </a:lnTo>
                  <a:lnTo>
                    <a:pt x="226224" y="45171"/>
                  </a:lnTo>
                  <a:lnTo>
                    <a:pt x="236292" y="78455"/>
                  </a:lnTo>
                  <a:lnTo>
                    <a:pt x="243477" y="108850"/>
                  </a:lnTo>
                  <a:lnTo>
                    <a:pt x="244928" y="138001"/>
                  </a:lnTo>
                  <a:lnTo>
                    <a:pt x="245358" y="169658"/>
                  </a:lnTo>
                  <a:lnTo>
                    <a:pt x="243871" y="189428"/>
                  </a:lnTo>
                  <a:lnTo>
                    <a:pt x="234108" y="218409"/>
                  </a:lnTo>
                  <a:lnTo>
                    <a:pt x="221161" y="247104"/>
                  </a:lnTo>
                  <a:lnTo>
                    <a:pt x="206477" y="274921"/>
                  </a:lnTo>
                  <a:lnTo>
                    <a:pt x="180585" y="303939"/>
                  </a:lnTo>
                  <a:lnTo>
                    <a:pt x="165870" y="314196"/>
                  </a:lnTo>
                  <a:lnTo>
                    <a:pt x="132670" y="327249"/>
                  </a:lnTo>
                  <a:lnTo>
                    <a:pt x="125049" y="329920"/>
                  </a:lnTo>
                  <a:lnTo>
                    <a:pt x="95362" y="329886"/>
                  </a:lnTo>
                  <a:lnTo>
                    <a:pt x="65222" y="324849"/>
                  </a:lnTo>
                  <a:lnTo>
                    <a:pt x="33091" y="315242"/>
                  </a:lnTo>
                  <a:lnTo>
                    <a:pt x="21207" y="307578"/>
                  </a:lnTo>
                  <a:lnTo>
                    <a:pt x="12750" y="296764"/>
                  </a:lnTo>
                  <a:lnTo>
                    <a:pt x="854" y="270418"/>
                  </a:lnTo>
                  <a:lnTo>
                    <a:pt x="0" y="254319"/>
                  </a:lnTo>
                  <a:lnTo>
                    <a:pt x="3060" y="237374"/>
                  </a:lnTo>
                  <a:lnTo>
                    <a:pt x="14502" y="214447"/>
                  </a:lnTo>
                  <a:lnTo>
                    <a:pt x="34208" y="192573"/>
                  </a:lnTo>
                  <a:lnTo>
                    <a:pt x="64477" y="171804"/>
                  </a:lnTo>
                  <a:lnTo>
                    <a:pt x="99375" y="155243"/>
                  </a:lnTo>
                  <a:lnTo>
                    <a:pt x="125808" y="145186"/>
                  </a:lnTo>
                  <a:lnTo>
                    <a:pt x="151315" y="137542"/>
                  </a:lnTo>
                  <a:lnTo>
                    <a:pt x="183754" y="130892"/>
                  </a:lnTo>
                  <a:lnTo>
                    <a:pt x="209820" y="1280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4"/>
            <p:cNvSpPr/>
            <p:nvPr/>
          </p:nvSpPr>
          <p:spPr>
            <a:xfrm>
              <a:off x="415440" y="2907506"/>
              <a:ext cx="177492" cy="221206"/>
            </a:xfrm>
            <a:custGeom>
              <a:avLst/>
              <a:gdLst/>
              <a:ahLst/>
              <a:cxnLst/>
              <a:rect l="0" t="0" r="0" b="0"/>
              <a:pathLst>
                <a:path w="177492" h="221206">
                  <a:moveTo>
                    <a:pt x="120341" y="0"/>
                  </a:moveTo>
                  <a:lnTo>
                    <a:pt x="116549" y="0"/>
                  </a:lnTo>
                  <a:lnTo>
                    <a:pt x="92001" y="10642"/>
                  </a:lnTo>
                  <a:lnTo>
                    <a:pt x="59233" y="33854"/>
                  </a:lnTo>
                  <a:lnTo>
                    <a:pt x="29068" y="64989"/>
                  </a:lnTo>
                  <a:lnTo>
                    <a:pt x="19450" y="79684"/>
                  </a:lnTo>
                  <a:lnTo>
                    <a:pt x="6808" y="112872"/>
                  </a:lnTo>
                  <a:lnTo>
                    <a:pt x="1241" y="135308"/>
                  </a:lnTo>
                  <a:lnTo>
                    <a:pt x="0" y="170601"/>
                  </a:lnTo>
                  <a:lnTo>
                    <a:pt x="2827" y="181921"/>
                  </a:lnTo>
                  <a:lnTo>
                    <a:pt x="12674" y="197218"/>
                  </a:lnTo>
                  <a:lnTo>
                    <a:pt x="25645" y="211805"/>
                  </a:lnTo>
                  <a:lnTo>
                    <a:pt x="34863" y="217167"/>
                  </a:lnTo>
                  <a:lnTo>
                    <a:pt x="51093" y="220186"/>
                  </a:lnTo>
                  <a:lnTo>
                    <a:pt x="81704" y="221205"/>
                  </a:lnTo>
                  <a:lnTo>
                    <a:pt x="111827" y="215704"/>
                  </a:lnTo>
                  <a:lnTo>
                    <a:pt x="138897" y="204657"/>
                  </a:lnTo>
                  <a:lnTo>
                    <a:pt x="146580" y="197851"/>
                  </a:lnTo>
                  <a:lnTo>
                    <a:pt x="157980" y="180546"/>
                  </a:lnTo>
                  <a:lnTo>
                    <a:pt x="161656" y="166560"/>
                  </a:lnTo>
                  <a:lnTo>
                    <a:pt x="160399" y="159223"/>
                  </a:lnTo>
                  <a:lnTo>
                    <a:pt x="156401" y="152522"/>
                  </a:lnTo>
                  <a:lnTo>
                    <a:pt x="149332" y="144252"/>
                  </a:lnTo>
                  <a:lnTo>
                    <a:pt x="132635" y="134464"/>
                  </a:lnTo>
                  <a:lnTo>
                    <a:pt x="111363" y="129749"/>
                  </a:lnTo>
                  <a:lnTo>
                    <a:pt x="78174" y="128689"/>
                  </a:lnTo>
                  <a:lnTo>
                    <a:pt x="63822" y="128592"/>
                  </a:lnTo>
                  <a:lnTo>
                    <a:pt x="96396" y="128588"/>
                  </a:lnTo>
                  <a:lnTo>
                    <a:pt x="126988" y="128588"/>
                  </a:lnTo>
                  <a:lnTo>
                    <a:pt x="161022" y="128588"/>
                  </a:lnTo>
                  <a:lnTo>
                    <a:pt x="177491" y="1285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5"/>
            <p:cNvSpPr/>
            <p:nvPr/>
          </p:nvSpPr>
          <p:spPr>
            <a:xfrm>
              <a:off x="250031" y="3021806"/>
              <a:ext cx="135733" cy="28576"/>
            </a:xfrm>
            <a:custGeom>
              <a:avLst/>
              <a:gdLst/>
              <a:ahLst/>
              <a:cxnLst/>
              <a:rect l="0" t="0" r="0" b="0"/>
              <a:pathLst>
                <a:path w="135733" h="28576">
                  <a:moveTo>
                    <a:pt x="0" y="28575"/>
                  </a:moveTo>
                  <a:lnTo>
                    <a:pt x="33509" y="27782"/>
                  </a:lnTo>
                  <a:lnTo>
                    <a:pt x="65739" y="20804"/>
                  </a:lnTo>
                  <a:lnTo>
                    <a:pt x="97530" y="11985"/>
                  </a:lnTo>
                  <a:lnTo>
                    <a:pt x="13573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6"/>
            <p:cNvSpPr/>
            <p:nvPr/>
          </p:nvSpPr>
          <p:spPr>
            <a:xfrm>
              <a:off x="64294" y="2886075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3792" y="24783"/>
                  </a:lnTo>
                  <a:lnTo>
                    <a:pt x="7771" y="22921"/>
                  </a:lnTo>
                  <a:lnTo>
                    <a:pt x="37028" y="19445"/>
                  </a:lnTo>
                  <a:lnTo>
                    <a:pt x="68345" y="11514"/>
                  </a:lnTo>
                  <a:lnTo>
                    <a:pt x="95744" y="8439"/>
                  </a:lnTo>
                  <a:lnTo>
                    <a:pt x="123971" y="3735"/>
                  </a:lnTo>
                  <a:lnTo>
                    <a:pt x="156250" y="738"/>
                  </a:lnTo>
                  <a:lnTo>
                    <a:pt x="188969" y="9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7"/>
            <p:cNvSpPr/>
            <p:nvPr/>
          </p:nvSpPr>
          <p:spPr>
            <a:xfrm>
              <a:off x="108149" y="2893219"/>
              <a:ext cx="27583" cy="221457"/>
            </a:xfrm>
            <a:custGeom>
              <a:avLst/>
              <a:gdLst/>
              <a:ahLst/>
              <a:cxnLst/>
              <a:rect l="0" t="0" r="0" b="0"/>
              <a:pathLst>
                <a:path w="27583" h="221457">
                  <a:moveTo>
                    <a:pt x="6151" y="0"/>
                  </a:moveTo>
                  <a:lnTo>
                    <a:pt x="6151" y="7585"/>
                  </a:lnTo>
                  <a:lnTo>
                    <a:pt x="5357" y="9819"/>
                  </a:lnTo>
                  <a:lnTo>
                    <a:pt x="4034" y="11308"/>
                  </a:lnTo>
                  <a:lnTo>
                    <a:pt x="2359" y="12301"/>
                  </a:lnTo>
                  <a:lnTo>
                    <a:pt x="1242" y="14551"/>
                  </a:lnTo>
                  <a:lnTo>
                    <a:pt x="0" y="21283"/>
                  </a:lnTo>
                  <a:lnTo>
                    <a:pt x="4792" y="50927"/>
                  </a:lnTo>
                  <a:lnTo>
                    <a:pt x="10882" y="85846"/>
                  </a:lnTo>
                  <a:lnTo>
                    <a:pt x="16769" y="121459"/>
                  </a:lnTo>
                  <a:lnTo>
                    <a:pt x="19955" y="155048"/>
                  </a:lnTo>
                  <a:lnTo>
                    <a:pt x="21169" y="185606"/>
                  </a:lnTo>
                  <a:lnTo>
                    <a:pt x="27582" y="221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8"/>
            <p:cNvSpPr/>
            <p:nvPr/>
          </p:nvSpPr>
          <p:spPr>
            <a:xfrm>
              <a:off x="286078" y="2936081"/>
              <a:ext cx="106829" cy="177059"/>
            </a:xfrm>
            <a:custGeom>
              <a:avLst/>
              <a:gdLst/>
              <a:ahLst/>
              <a:cxnLst/>
              <a:rect l="0" t="0" r="0" b="0"/>
              <a:pathLst>
                <a:path w="106829" h="177059">
                  <a:moveTo>
                    <a:pt x="28247" y="0"/>
                  </a:moveTo>
                  <a:lnTo>
                    <a:pt x="24455" y="3793"/>
                  </a:lnTo>
                  <a:lnTo>
                    <a:pt x="22593" y="9888"/>
                  </a:lnTo>
                  <a:lnTo>
                    <a:pt x="22096" y="13736"/>
                  </a:lnTo>
                  <a:lnTo>
                    <a:pt x="20971" y="16301"/>
                  </a:lnTo>
                  <a:lnTo>
                    <a:pt x="19428" y="18011"/>
                  </a:lnTo>
                  <a:lnTo>
                    <a:pt x="17605" y="19151"/>
                  </a:lnTo>
                  <a:lnTo>
                    <a:pt x="11247" y="28341"/>
                  </a:lnTo>
                  <a:lnTo>
                    <a:pt x="3412" y="61108"/>
                  </a:lnTo>
                  <a:lnTo>
                    <a:pt x="0" y="94210"/>
                  </a:lnTo>
                  <a:lnTo>
                    <a:pt x="5852" y="125906"/>
                  </a:lnTo>
                  <a:lnTo>
                    <a:pt x="16674" y="154755"/>
                  </a:lnTo>
                  <a:lnTo>
                    <a:pt x="23583" y="165269"/>
                  </a:lnTo>
                  <a:lnTo>
                    <a:pt x="34450" y="173411"/>
                  </a:lnTo>
                  <a:lnTo>
                    <a:pt x="43931" y="177058"/>
                  </a:lnTo>
                  <a:lnTo>
                    <a:pt x="51357" y="175795"/>
                  </a:lnTo>
                  <a:lnTo>
                    <a:pt x="64463" y="172737"/>
                  </a:lnTo>
                  <a:lnTo>
                    <a:pt x="78401" y="169715"/>
                  </a:lnTo>
                  <a:lnTo>
                    <a:pt x="92584" y="165909"/>
                  </a:lnTo>
                  <a:lnTo>
                    <a:pt x="106828" y="1643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5"/>
          <p:cNvGrpSpPr/>
          <p:nvPr/>
        </p:nvGrpSpPr>
        <p:grpSpPr>
          <a:xfrm>
            <a:off x="1514475" y="5343525"/>
            <a:ext cx="2586039" cy="1243014"/>
            <a:chOff x="1514475" y="5343525"/>
            <a:chExt cx="2586039" cy="1243014"/>
          </a:xfrm>
        </p:grpSpPr>
        <p:sp>
          <p:nvSpPr>
            <p:cNvPr id="24" name="SMARTInkShape-59"/>
            <p:cNvSpPr/>
            <p:nvPr/>
          </p:nvSpPr>
          <p:spPr>
            <a:xfrm>
              <a:off x="1707356" y="5586413"/>
              <a:ext cx="50008" cy="292894"/>
            </a:xfrm>
            <a:custGeom>
              <a:avLst/>
              <a:gdLst/>
              <a:ahLst/>
              <a:cxnLst/>
              <a:rect l="0" t="0" r="0" b="0"/>
              <a:pathLst>
                <a:path w="50008" h="292894">
                  <a:moveTo>
                    <a:pt x="50007" y="0"/>
                  </a:moveTo>
                  <a:lnTo>
                    <a:pt x="50007" y="3792"/>
                  </a:lnTo>
                  <a:lnTo>
                    <a:pt x="43525" y="22292"/>
                  </a:lnTo>
                  <a:lnTo>
                    <a:pt x="39158" y="54852"/>
                  </a:lnTo>
                  <a:lnTo>
                    <a:pt x="30695" y="86065"/>
                  </a:lnTo>
                  <a:lnTo>
                    <a:pt x="21380" y="119864"/>
                  </a:lnTo>
                  <a:lnTo>
                    <a:pt x="11896" y="153499"/>
                  </a:lnTo>
                  <a:lnTo>
                    <a:pt x="4760" y="181300"/>
                  </a:lnTo>
                  <a:lnTo>
                    <a:pt x="941" y="213435"/>
                  </a:lnTo>
                  <a:lnTo>
                    <a:pt x="186" y="242714"/>
                  </a:lnTo>
                  <a:lnTo>
                    <a:pt x="17" y="277963"/>
                  </a:lnTo>
                  <a:lnTo>
                    <a:pt x="0" y="2928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0"/>
            <p:cNvSpPr/>
            <p:nvPr/>
          </p:nvSpPr>
          <p:spPr>
            <a:xfrm>
              <a:off x="1514475" y="5407819"/>
              <a:ext cx="357189" cy="385763"/>
            </a:xfrm>
            <a:custGeom>
              <a:avLst/>
              <a:gdLst/>
              <a:ahLst/>
              <a:cxnLst/>
              <a:rect l="0" t="0" r="0" b="0"/>
              <a:pathLst>
                <a:path w="357189" h="385763">
                  <a:moveTo>
                    <a:pt x="357188" y="0"/>
                  </a:moveTo>
                  <a:lnTo>
                    <a:pt x="335701" y="23602"/>
                  </a:lnTo>
                  <a:lnTo>
                    <a:pt x="329382" y="31921"/>
                  </a:lnTo>
                  <a:lnTo>
                    <a:pt x="297244" y="64525"/>
                  </a:lnTo>
                  <a:lnTo>
                    <a:pt x="267743" y="93996"/>
                  </a:lnTo>
                  <a:lnTo>
                    <a:pt x="241359" y="122460"/>
                  </a:lnTo>
                  <a:lnTo>
                    <a:pt x="206397" y="155717"/>
                  </a:lnTo>
                  <a:lnTo>
                    <a:pt x="178365" y="180282"/>
                  </a:lnTo>
                  <a:lnTo>
                    <a:pt x="152068" y="207669"/>
                  </a:lnTo>
                  <a:lnTo>
                    <a:pt x="129195" y="235892"/>
                  </a:lnTo>
                  <a:lnTo>
                    <a:pt x="100132" y="270080"/>
                  </a:lnTo>
                  <a:lnTo>
                    <a:pt x="71461" y="304673"/>
                  </a:lnTo>
                  <a:lnTo>
                    <a:pt x="39514" y="338778"/>
                  </a:lnTo>
                  <a:lnTo>
                    <a:pt x="12121" y="372960"/>
                  </a:lnTo>
                  <a:lnTo>
                    <a:pt x="0" y="385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1"/>
            <p:cNvSpPr/>
            <p:nvPr/>
          </p:nvSpPr>
          <p:spPr>
            <a:xfrm>
              <a:off x="1800322" y="5600700"/>
              <a:ext cx="135086" cy="285751"/>
            </a:xfrm>
            <a:custGeom>
              <a:avLst/>
              <a:gdLst/>
              <a:ahLst/>
              <a:cxnLst/>
              <a:rect l="0" t="0" r="0" b="0"/>
              <a:pathLst>
                <a:path w="135086" h="285751">
                  <a:moveTo>
                    <a:pt x="28478" y="0"/>
                  </a:moveTo>
                  <a:lnTo>
                    <a:pt x="22327" y="12302"/>
                  </a:lnTo>
                  <a:lnTo>
                    <a:pt x="15689" y="44245"/>
                  </a:lnTo>
                  <a:lnTo>
                    <a:pt x="8342" y="78763"/>
                  </a:lnTo>
                  <a:lnTo>
                    <a:pt x="2393" y="112895"/>
                  </a:lnTo>
                  <a:lnTo>
                    <a:pt x="395" y="148095"/>
                  </a:lnTo>
                  <a:lnTo>
                    <a:pt x="0" y="182006"/>
                  </a:lnTo>
                  <a:lnTo>
                    <a:pt x="716" y="213575"/>
                  </a:lnTo>
                  <a:lnTo>
                    <a:pt x="6406" y="234731"/>
                  </a:lnTo>
                  <a:lnTo>
                    <a:pt x="30427" y="265608"/>
                  </a:lnTo>
                  <a:lnTo>
                    <a:pt x="36753" y="272300"/>
                  </a:lnTo>
                  <a:lnTo>
                    <a:pt x="44326" y="275803"/>
                  </a:lnTo>
                  <a:lnTo>
                    <a:pt x="62124" y="278053"/>
                  </a:lnTo>
                  <a:lnTo>
                    <a:pt x="79987" y="274650"/>
                  </a:lnTo>
                  <a:lnTo>
                    <a:pt x="92776" y="268615"/>
                  </a:lnTo>
                  <a:lnTo>
                    <a:pt x="109912" y="252967"/>
                  </a:lnTo>
                  <a:lnTo>
                    <a:pt x="122280" y="235291"/>
                  </a:lnTo>
                  <a:lnTo>
                    <a:pt x="131465" y="206011"/>
                  </a:lnTo>
                  <a:lnTo>
                    <a:pt x="135085" y="173414"/>
                  </a:lnTo>
                  <a:lnTo>
                    <a:pt x="134597" y="162004"/>
                  </a:lnTo>
                  <a:lnTo>
                    <a:pt x="126801" y="127591"/>
                  </a:lnTo>
                  <a:lnTo>
                    <a:pt x="120846" y="116122"/>
                  </a:lnTo>
                  <a:lnTo>
                    <a:pt x="116362" y="111141"/>
                  </a:lnTo>
                  <a:lnTo>
                    <a:pt x="111723" y="108927"/>
                  </a:lnTo>
                  <a:lnTo>
                    <a:pt x="109375" y="109131"/>
                  </a:lnTo>
                  <a:lnTo>
                    <a:pt x="97526" y="113463"/>
                  </a:lnTo>
                  <a:lnTo>
                    <a:pt x="92768" y="118161"/>
                  </a:lnTo>
                  <a:lnTo>
                    <a:pt x="76749" y="139415"/>
                  </a:lnTo>
                  <a:lnTo>
                    <a:pt x="72409" y="162917"/>
                  </a:lnTo>
                  <a:lnTo>
                    <a:pt x="66572" y="193639"/>
                  </a:lnTo>
                  <a:lnTo>
                    <a:pt x="64510" y="228700"/>
                  </a:lnTo>
                  <a:lnTo>
                    <a:pt x="69892" y="262215"/>
                  </a:lnTo>
                  <a:lnTo>
                    <a:pt x="71341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2"/>
            <p:cNvSpPr/>
            <p:nvPr/>
          </p:nvSpPr>
          <p:spPr>
            <a:xfrm>
              <a:off x="2094723" y="5379244"/>
              <a:ext cx="141272" cy="342889"/>
            </a:xfrm>
            <a:custGeom>
              <a:avLst/>
              <a:gdLst/>
              <a:ahLst/>
              <a:cxnLst/>
              <a:rect l="0" t="0" r="0" b="0"/>
              <a:pathLst>
                <a:path w="141272" h="342889">
                  <a:moveTo>
                    <a:pt x="141271" y="0"/>
                  </a:moveTo>
                  <a:lnTo>
                    <a:pt x="137478" y="3792"/>
                  </a:lnTo>
                  <a:lnTo>
                    <a:pt x="133500" y="5654"/>
                  </a:lnTo>
                  <a:lnTo>
                    <a:pt x="131328" y="6151"/>
                  </a:lnTo>
                  <a:lnTo>
                    <a:pt x="129880" y="7275"/>
                  </a:lnTo>
                  <a:lnTo>
                    <a:pt x="128271" y="10642"/>
                  </a:lnTo>
                  <a:lnTo>
                    <a:pt x="123322" y="14784"/>
                  </a:lnTo>
                  <a:lnTo>
                    <a:pt x="102689" y="27846"/>
                  </a:lnTo>
                  <a:lnTo>
                    <a:pt x="74553" y="59154"/>
                  </a:lnTo>
                  <a:lnTo>
                    <a:pt x="46017" y="93776"/>
                  </a:lnTo>
                  <a:lnTo>
                    <a:pt x="29087" y="123739"/>
                  </a:lnTo>
                  <a:lnTo>
                    <a:pt x="14071" y="156205"/>
                  </a:lnTo>
                  <a:lnTo>
                    <a:pt x="6431" y="190457"/>
                  </a:lnTo>
                  <a:lnTo>
                    <a:pt x="218" y="220978"/>
                  </a:lnTo>
                  <a:lnTo>
                    <a:pt x="0" y="235531"/>
                  </a:lnTo>
                  <a:lnTo>
                    <a:pt x="6327" y="264277"/>
                  </a:lnTo>
                  <a:lnTo>
                    <a:pt x="13434" y="294328"/>
                  </a:lnTo>
                  <a:lnTo>
                    <a:pt x="36293" y="329546"/>
                  </a:lnTo>
                  <a:lnTo>
                    <a:pt x="43579" y="337708"/>
                  </a:lnTo>
                  <a:lnTo>
                    <a:pt x="48375" y="340592"/>
                  </a:lnTo>
                  <a:lnTo>
                    <a:pt x="61277" y="342765"/>
                  </a:lnTo>
                  <a:lnTo>
                    <a:pt x="68716" y="342888"/>
                  </a:lnTo>
                  <a:lnTo>
                    <a:pt x="69089" y="342098"/>
                  </a:lnTo>
                  <a:lnTo>
                    <a:pt x="69833" y="317412"/>
                  </a:lnTo>
                  <a:lnTo>
                    <a:pt x="69833" y="321408"/>
                  </a:lnTo>
                  <a:lnTo>
                    <a:pt x="69833" y="317341"/>
                  </a:lnTo>
                  <a:lnTo>
                    <a:pt x="69833" y="321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3"/>
            <p:cNvSpPr/>
            <p:nvPr/>
          </p:nvSpPr>
          <p:spPr>
            <a:xfrm>
              <a:off x="2028825" y="5500688"/>
              <a:ext cx="135732" cy="42863"/>
            </a:xfrm>
            <a:custGeom>
              <a:avLst/>
              <a:gdLst/>
              <a:ahLst/>
              <a:cxnLst/>
              <a:rect l="0" t="0" r="0" b="0"/>
              <a:pathLst>
                <a:path w="135732" h="42863">
                  <a:moveTo>
                    <a:pt x="0" y="0"/>
                  </a:moveTo>
                  <a:lnTo>
                    <a:pt x="3792" y="0"/>
                  </a:lnTo>
                  <a:lnTo>
                    <a:pt x="7771" y="2116"/>
                  </a:lnTo>
                  <a:lnTo>
                    <a:pt x="12185" y="4909"/>
                  </a:lnTo>
                  <a:lnTo>
                    <a:pt x="44133" y="14783"/>
                  </a:lnTo>
                  <a:lnTo>
                    <a:pt x="75481" y="23910"/>
                  </a:lnTo>
                  <a:lnTo>
                    <a:pt x="106544" y="33356"/>
                  </a:lnTo>
                  <a:lnTo>
                    <a:pt x="135731" y="428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4"/>
            <p:cNvSpPr/>
            <p:nvPr/>
          </p:nvSpPr>
          <p:spPr>
            <a:xfrm>
              <a:off x="2187560" y="5565410"/>
              <a:ext cx="205597" cy="149591"/>
            </a:xfrm>
            <a:custGeom>
              <a:avLst/>
              <a:gdLst/>
              <a:ahLst/>
              <a:cxnLst/>
              <a:rect l="0" t="0" r="0" b="0"/>
              <a:pathLst>
                <a:path w="205597" h="149591">
                  <a:moveTo>
                    <a:pt x="177021" y="49578"/>
                  </a:moveTo>
                  <a:lnTo>
                    <a:pt x="183172" y="55728"/>
                  </a:lnTo>
                  <a:lnTo>
                    <a:pt x="183503" y="55266"/>
                  </a:lnTo>
                  <a:lnTo>
                    <a:pt x="183871" y="52635"/>
                  </a:lnTo>
                  <a:lnTo>
                    <a:pt x="184763" y="51616"/>
                  </a:lnTo>
                  <a:lnTo>
                    <a:pt x="187870" y="50483"/>
                  </a:lnTo>
                  <a:lnTo>
                    <a:pt x="188223" y="49388"/>
                  </a:lnTo>
                  <a:lnTo>
                    <a:pt x="186498" y="46053"/>
                  </a:lnTo>
                  <a:lnTo>
                    <a:pt x="170634" y="29016"/>
                  </a:lnTo>
                  <a:lnTo>
                    <a:pt x="147185" y="16883"/>
                  </a:lnTo>
                  <a:lnTo>
                    <a:pt x="117505" y="6842"/>
                  </a:lnTo>
                  <a:lnTo>
                    <a:pt x="85096" y="1007"/>
                  </a:lnTo>
                  <a:lnTo>
                    <a:pt x="55764" y="649"/>
                  </a:lnTo>
                  <a:lnTo>
                    <a:pt x="23676" y="9552"/>
                  </a:lnTo>
                  <a:lnTo>
                    <a:pt x="12170" y="16375"/>
                  </a:lnTo>
                  <a:lnTo>
                    <a:pt x="3734" y="27216"/>
                  </a:lnTo>
                  <a:lnTo>
                    <a:pt x="0" y="40483"/>
                  </a:lnTo>
                  <a:lnTo>
                    <a:pt x="1243" y="49769"/>
                  </a:lnTo>
                  <a:lnTo>
                    <a:pt x="8509" y="68665"/>
                  </a:lnTo>
                  <a:lnTo>
                    <a:pt x="19312" y="78170"/>
                  </a:lnTo>
                  <a:lnTo>
                    <a:pt x="48326" y="93413"/>
                  </a:lnTo>
                  <a:lnTo>
                    <a:pt x="66041" y="97755"/>
                  </a:lnTo>
                  <a:lnTo>
                    <a:pt x="76367" y="96654"/>
                  </a:lnTo>
                  <a:lnTo>
                    <a:pt x="86249" y="92725"/>
                  </a:lnTo>
                  <a:lnTo>
                    <a:pt x="110309" y="72801"/>
                  </a:lnTo>
                  <a:lnTo>
                    <a:pt x="128975" y="44763"/>
                  </a:lnTo>
                  <a:lnTo>
                    <a:pt x="139130" y="23112"/>
                  </a:lnTo>
                  <a:lnTo>
                    <a:pt x="141291" y="0"/>
                  </a:lnTo>
                  <a:lnTo>
                    <a:pt x="142096" y="31690"/>
                  </a:lnTo>
                  <a:lnTo>
                    <a:pt x="151245" y="64332"/>
                  </a:lnTo>
                  <a:lnTo>
                    <a:pt x="162789" y="97529"/>
                  </a:lnTo>
                  <a:lnTo>
                    <a:pt x="175441" y="123126"/>
                  </a:lnTo>
                  <a:lnTo>
                    <a:pt x="192698" y="143381"/>
                  </a:lnTo>
                  <a:lnTo>
                    <a:pt x="198012" y="146830"/>
                  </a:lnTo>
                  <a:lnTo>
                    <a:pt x="205596" y="1495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5"/>
            <p:cNvSpPr/>
            <p:nvPr/>
          </p:nvSpPr>
          <p:spPr>
            <a:xfrm>
              <a:off x="2450306" y="5343525"/>
              <a:ext cx="71439" cy="335757"/>
            </a:xfrm>
            <a:custGeom>
              <a:avLst/>
              <a:gdLst/>
              <a:ahLst/>
              <a:cxnLst/>
              <a:rect l="0" t="0" r="0" b="0"/>
              <a:pathLst>
                <a:path w="71439" h="335757">
                  <a:moveTo>
                    <a:pt x="0" y="0"/>
                  </a:moveTo>
                  <a:lnTo>
                    <a:pt x="0" y="32485"/>
                  </a:lnTo>
                  <a:lnTo>
                    <a:pt x="3793" y="59774"/>
                  </a:lnTo>
                  <a:lnTo>
                    <a:pt x="9943" y="88178"/>
                  </a:lnTo>
                  <a:lnTo>
                    <a:pt x="16793" y="120495"/>
                  </a:lnTo>
                  <a:lnTo>
                    <a:pt x="23849" y="155206"/>
                  </a:lnTo>
                  <a:lnTo>
                    <a:pt x="30967" y="190626"/>
                  </a:lnTo>
                  <a:lnTo>
                    <a:pt x="38103" y="226256"/>
                  </a:lnTo>
                  <a:lnTo>
                    <a:pt x="45245" y="254364"/>
                  </a:lnTo>
                  <a:lnTo>
                    <a:pt x="53975" y="289310"/>
                  </a:lnTo>
                  <a:lnTo>
                    <a:pt x="61781" y="322533"/>
                  </a:lnTo>
                  <a:lnTo>
                    <a:pt x="63177" y="329350"/>
                  </a:lnTo>
                  <a:lnTo>
                    <a:pt x="64343" y="331486"/>
                  </a:lnTo>
                  <a:lnTo>
                    <a:pt x="65914" y="332909"/>
                  </a:lnTo>
                  <a:lnTo>
                    <a:pt x="71438" y="335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6"/>
            <p:cNvSpPr/>
            <p:nvPr/>
          </p:nvSpPr>
          <p:spPr>
            <a:xfrm>
              <a:off x="2564606" y="5364956"/>
              <a:ext cx="71439" cy="271464"/>
            </a:xfrm>
            <a:custGeom>
              <a:avLst/>
              <a:gdLst/>
              <a:ahLst/>
              <a:cxnLst/>
              <a:rect l="0" t="0" r="0" b="0"/>
              <a:pathLst>
                <a:path w="71439" h="271464">
                  <a:moveTo>
                    <a:pt x="0" y="0"/>
                  </a:moveTo>
                  <a:lnTo>
                    <a:pt x="794" y="33395"/>
                  </a:lnTo>
                  <a:lnTo>
                    <a:pt x="6151" y="62831"/>
                  </a:lnTo>
                  <a:lnTo>
                    <a:pt x="10642" y="89084"/>
                  </a:lnTo>
                  <a:lnTo>
                    <a:pt x="20792" y="120764"/>
                  </a:lnTo>
                  <a:lnTo>
                    <a:pt x="30062" y="155285"/>
                  </a:lnTo>
                  <a:lnTo>
                    <a:pt x="41627" y="186857"/>
                  </a:lnTo>
                  <a:lnTo>
                    <a:pt x="51316" y="220112"/>
                  </a:lnTo>
                  <a:lnTo>
                    <a:pt x="65817" y="253911"/>
                  </a:lnTo>
                  <a:lnTo>
                    <a:pt x="71438" y="2714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7"/>
            <p:cNvSpPr/>
            <p:nvPr/>
          </p:nvSpPr>
          <p:spPr>
            <a:xfrm>
              <a:off x="2793757" y="5437551"/>
              <a:ext cx="169960" cy="404036"/>
            </a:xfrm>
            <a:custGeom>
              <a:avLst/>
              <a:gdLst/>
              <a:ahLst/>
              <a:cxnLst/>
              <a:rect l="0" t="0" r="0" b="0"/>
              <a:pathLst>
                <a:path w="169960" h="404036">
                  <a:moveTo>
                    <a:pt x="149468" y="77424"/>
                  </a:moveTo>
                  <a:lnTo>
                    <a:pt x="149468" y="73632"/>
                  </a:lnTo>
                  <a:lnTo>
                    <a:pt x="136023" y="40127"/>
                  </a:lnTo>
                  <a:lnTo>
                    <a:pt x="115614" y="15617"/>
                  </a:lnTo>
                  <a:lnTo>
                    <a:pt x="101690" y="5048"/>
                  </a:lnTo>
                  <a:lnTo>
                    <a:pt x="83718" y="681"/>
                  </a:lnTo>
                  <a:lnTo>
                    <a:pt x="61221" y="0"/>
                  </a:lnTo>
                  <a:lnTo>
                    <a:pt x="31485" y="8834"/>
                  </a:lnTo>
                  <a:lnTo>
                    <a:pt x="16438" y="19442"/>
                  </a:lnTo>
                  <a:lnTo>
                    <a:pt x="5717" y="32640"/>
                  </a:lnTo>
                  <a:lnTo>
                    <a:pt x="2235" y="44026"/>
                  </a:lnTo>
                  <a:lnTo>
                    <a:pt x="0" y="70738"/>
                  </a:lnTo>
                  <a:lnTo>
                    <a:pt x="3405" y="88055"/>
                  </a:lnTo>
                  <a:lnTo>
                    <a:pt x="17370" y="113038"/>
                  </a:lnTo>
                  <a:lnTo>
                    <a:pt x="30776" y="128281"/>
                  </a:lnTo>
                  <a:lnTo>
                    <a:pt x="40095" y="135217"/>
                  </a:lnTo>
                  <a:lnTo>
                    <a:pt x="49529" y="138828"/>
                  </a:lnTo>
                  <a:lnTo>
                    <a:pt x="72312" y="141147"/>
                  </a:lnTo>
                  <a:lnTo>
                    <a:pt x="88948" y="137756"/>
                  </a:lnTo>
                  <a:lnTo>
                    <a:pt x="100139" y="131725"/>
                  </a:lnTo>
                  <a:lnTo>
                    <a:pt x="115941" y="116872"/>
                  </a:lnTo>
                  <a:lnTo>
                    <a:pt x="127529" y="96534"/>
                  </a:lnTo>
                  <a:lnTo>
                    <a:pt x="132914" y="78853"/>
                  </a:lnTo>
                  <a:lnTo>
                    <a:pt x="134733" y="58656"/>
                  </a:lnTo>
                  <a:lnTo>
                    <a:pt x="128225" y="24526"/>
                  </a:lnTo>
                  <a:lnTo>
                    <a:pt x="128162" y="24696"/>
                  </a:lnTo>
                  <a:lnTo>
                    <a:pt x="128039" y="57898"/>
                  </a:lnTo>
                  <a:lnTo>
                    <a:pt x="131830" y="85574"/>
                  </a:lnTo>
                  <a:lnTo>
                    <a:pt x="137980" y="118909"/>
                  </a:lnTo>
                  <a:lnTo>
                    <a:pt x="144829" y="153922"/>
                  </a:lnTo>
                  <a:lnTo>
                    <a:pt x="149523" y="179685"/>
                  </a:lnTo>
                  <a:lnTo>
                    <a:pt x="154255" y="207011"/>
                  </a:lnTo>
                  <a:lnTo>
                    <a:pt x="159004" y="235031"/>
                  </a:lnTo>
                  <a:lnTo>
                    <a:pt x="163761" y="261242"/>
                  </a:lnTo>
                  <a:lnTo>
                    <a:pt x="167727" y="286121"/>
                  </a:lnTo>
                  <a:lnTo>
                    <a:pt x="169959" y="321646"/>
                  </a:lnTo>
                  <a:lnTo>
                    <a:pt x="169827" y="351840"/>
                  </a:lnTo>
                  <a:lnTo>
                    <a:pt x="164320" y="375426"/>
                  </a:lnTo>
                  <a:lnTo>
                    <a:pt x="157127" y="387405"/>
                  </a:lnTo>
                  <a:lnTo>
                    <a:pt x="144153" y="399281"/>
                  </a:lnTo>
                  <a:lnTo>
                    <a:pt x="134935" y="403034"/>
                  </a:lnTo>
                  <a:lnTo>
                    <a:pt x="130254" y="404035"/>
                  </a:lnTo>
                  <a:lnTo>
                    <a:pt x="120820" y="403030"/>
                  </a:lnTo>
                  <a:lnTo>
                    <a:pt x="104467" y="395885"/>
                  </a:lnTo>
                  <a:lnTo>
                    <a:pt x="92161" y="387238"/>
                  </a:lnTo>
                  <a:lnTo>
                    <a:pt x="66417" y="355436"/>
                  </a:lnTo>
                  <a:lnTo>
                    <a:pt x="47132" y="320841"/>
                  </a:lnTo>
                  <a:lnTo>
                    <a:pt x="32804" y="288101"/>
                  </a:lnTo>
                  <a:lnTo>
                    <a:pt x="20092" y="254059"/>
                  </a:lnTo>
                  <a:lnTo>
                    <a:pt x="15620" y="225098"/>
                  </a:lnTo>
                  <a:lnTo>
                    <a:pt x="13737" y="1988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8"/>
            <p:cNvSpPr/>
            <p:nvPr/>
          </p:nvSpPr>
          <p:spPr>
            <a:xfrm>
              <a:off x="3021806" y="5459396"/>
              <a:ext cx="92870" cy="155432"/>
            </a:xfrm>
            <a:custGeom>
              <a:avLst/>
              <a:gdLst/>
              <a:ahLst/>
              <a:cxnLst/>
              <a:rect l="0" t="0" r="0" b="0"/>
              <a:pathLst>
                <a:path w="92870" h="155432">
                  <a:moveTo>
                    <a:pt x="0" y="27004"/>
                  </a:moveTo>
                  <a:lnTo>
                    <a:pt x="17699" y="61702"/>
                  </a:lnTo>
                  <a:lnTo>
                    <a:pt x="24896" y="95187"/>
                  </a:lnTo>
                  <a:lnTo>
                    <a:pt x="33745" y="119758"/>
                  </a:lnTo>
                  <a:lnTo>
                    <a:pt x="35604" y="149411"/>
                  </a:lnTo>
                  <a:lnTo>
                    <a:pt x="36436" y="151472"/>
                  </a:lnTo>
                  <a:lnTo>
                    <a:pt x="37784" y="152844"/>
                  </a:lnTo>
                  <a:lnTo>
                    <a:pt x="41860" y="155049"/>
                  </a:lnTo>
                  <a:lnTo>
                    <a:pt x="41400" y="155230"/>
                  </a:lnTo>
                  <a:lnTo>
                    <a:pt x="38773" y="155431"/>
                  </a:lnTo>
                  <a:lnTo>
                    <a:pt x="37755" y="153897"/>
                  </a:lnTo>
                  <a:lnTo>
                    <a:pt x="32006" y="122002"/>
                  </a:lnTo>
                  <a:lnTo>
                    <a:pt x="29027" y="90637"/>
                  </a:lnTo>
                  <a:lnTo>
                    <a:pt x="29428" y="55492"/>
                  </a:lnTo>
                  <a:lnTo>
                    <a:pt x="34734" y="23641"/>
                  </a:lnTo>
                  <a:lnTo>
                    <a:pt x="37398" y="15455"/>
                  </a:lnTo>
                  <a:lnTo>
                    <a:pt x="45576" y="3733"/>
                  </a:lnTo>
                  <a:lnTo>
                    <a:pt x="52271" y="786"/>
                  </a:lnTo>
                  <a:lnTo>
                    <a:pt x="56278" y="0"/>
                  </a:lnTo>
                  <a:lnTo>
                    <a:pt x="64965" y="1244"/>
                  </a:lnTo>
                  <a:lnTo>
                    <a:pt x="85157" y="7309"/>
                  </a:lnTo>
                  <a:lnTo>
                    <a:pt x="92869" y="12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9"/>
            <p:cNvSpPr/>
            <p:nvPr/>
          </p:nvSpPr>
          <p:spPr>
            <a:xfrm>
              <a:off x="3180805" y="5473621"/>
              <a:ext cx="122683" cy="212805"/>
            </a:xfrm>
            <a:custGeom>
              <a:avLst/>
              <a:gdLst/>
              <a:ahLst/>
              <a:cxnLst/>
              <a:rect l="0" t="0" r="0" b="0"/>
              <a:pathLst>
                <a:path w="122683" h="212805">
                  <a:moveTo>
                    <a:pt x="5308" y="77073"/>
                  </a:moveTo>
                  <a:lnTo>
                    <a:pt x="17492" y="88464"/>
                  </a:lnTo>
                  <a:lnTo>
                    <a:pt x="24440" y="90502"/>
                  </a:lnTo>
                  <a:lnTo>
                    <a:pt x="49265" y="95401"/>
                  </a:lnTo>
                  <a:lnTo>
                    <a:pt x="83923" y="91026"/>
                  </a:lnTo>
                  <a:lnTo>
                    <a:pt x="94752" y="87772"/>
                  </a:lnTo>
                  <a:lnTo>
                    <a:pt x="102740" y="81564"/>
                  </a:lnTo>
                  <a:lnTo>
                    <a:pt x="121838" y="56875"/>
                  </a:lnTo>
                  <a:lnTo>
                    <a:pt x="122682" y="52494"/>
                  </a:lnTo>
                  <a:lnTo>
                    <a:pt x="121503" y="43395"/>
                  </a:lnTo>
                  <a:lnTo>
                    <a:pt x="116377" y="33139"/>
                  </a:lnTo>
                  <a:lnTo>
                    <a:pt x="101830" y="17653"/>
                  </a:lnTo>
                  <a:lnTo>
                    <a:pt x="78981" y="3583"/>
                  </a:lnTo>
                  <a:lnTo>
                    <a:pt x="61003" y="0"/>
                  </a:lnTo>
                  <a:lnTo>
                    <a:pt x="44388" y="2731"/>
                  </a:lnTo>
                  <a:lnTo>
                    <a:pt x="29410" y="12359"/>
                  </a:lnTo>
                  <a:lnTo>
                    <a:pt x="14919" y="29059"/>
                  </a:lnTo>
                  <a:lnTo>
                    <a:pt x="4363" y="49088"/>
                  </a:lnTo>
                  <a:lnTo>
                    <a:pt x="0" y="73896"/>
                  </a:lnTo>
                  <a:lnTo>
                    <a:pt x="4230" y="105814"/>
                  </a:lnTo>
                  <a:lnTo>
                    <a:pt x="11250" y="132596"/>
                  </a:lnTo>
                  <a:lnTo>
                    <a:pt x="23825" y="159846"/>
                  </a:lnTo>
                  <a:lnTo>
                    <a:pt x="49006" y="190790"/>
                  </a:lnTo>
                  <a:lnTo>
                    <a:pt x="69601" y="2128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0"/>
            <p:cNvSpPr/>
            <p:nvPr/>
          </p:nvSpPr>
          <p:spPr>
            <a:xfrm>
              <a:off x="3366329" y="5493668"/>
              <a:ext cx="119047" cy="171073"/>
            </a:xfrm>
            <a:custGeom>
              <a:avLst/>
              <a:gdLst/>
              <a:ahLst/>
              <a:cxnLst/>
              <a:rect l="0" t="0" r="0" b="0"/>
              <a:pathLst>
                <a:path w="119047" h="171073">
                  <a:moveTo>
                    <a:pt x="12665" y="92745"/>
                  </a:moveTo>
                  <a:lnTo>
                    <a:pt x="16457" y="88952"/>
                  </a:lnTo>
                  <a:lnTo>
                    <a:pt x="18319" y="84974"/>
                  </a:lnTo>
                  <a:lnTo>
                    <a:pt x="18816" y="82802"/>
                  </a:lnTo>
                  <a:lnTo>
                    <a:pt x="23307" y="75952"/>
                  </a:lnTo>
                  <a:lnTo>
                    <a:pt x="37249" y="65103"/>
                  </a:lnTo>
                  <a:lnTo>
                    <a:pt x="47668" y="60615"/>
                  </a:lnTo>
                  <a:lnTo>
                    <a:pt x="79012" y="49570"/>
                  </a:lnTo>
                  <a:lnTo>
                    <a:pt x="94765" y="42646"/>
                  </a:lnTo>
                  <a:lnTo>
                    <a:pt x="113935" y="30820"/>
                  </a:lnTo>
                  <a:lnTo>
                    <a:pt x="117204" y="26064"/>
                  </a:lnTo>
                  <a:lnTo>
                    <a:pt x="119046" y="18924"/>
                  </a:lnTo>
                  <a:lnTo>
                    <a:pt x="118511" y="16543"/>
                  </a:lnTo>
                  <a:lnTo>
                    <a:pt x="115799" y="11781"/>
                  </a:lnTo>
                  <a:lnTo>
                    <a:pt x="106018" y="4638"/>
                  </a:lnTo>
                  <a:lnTo>
                    <a:pt x="93065" y="1287"/>
                  </a:lnTo>
                  <a:lnTo>
                    <a:pt x="61211" y="0"/>
                  </a:lnTo>
                  <a:lnTo>
                    <a:pt x="44599" y="3705"/>
                  </a:lnTo>
                  <a:lnTo>
                    <a:pt x="24764" y="17771"/>
                  </a:lnTo>
                  <a:lnTo>
                    <a:pt x="15132" y="26615"/>
                  </a:lnTo>
                  <a:lnTo>
                    <a:pt x="9792" y="37954"/>
                  </a:lnTo>
                  <a:lnTo>
                    <a:pt x="1174" y="71624"/>
                  </a:lnTo>
                  <a:lnTo>
                    <a:pt x="0" y="93630"/>
                  </a:lnTo>
                  <a:lnTo>
                    <a:pt x="5120" y="118319"/>
                  </a:lnTo>
                  <a:lnTo>
                    <a:pt x="20670" y="141687"/>
                  </a:lnTo>
                  <a:lnTo>
                    <a:pt x="39029" y="161591"/>
                  </a:lnTo>
                  <a:lnTo>
                    <a:pt x="48459" y="166999"/>
                  </a:lnTo>
                  <a:lnTo>
                    <a:pt x="64810" y="170044"/>
                  </a:lnTo>
                  <a:lnTo>
                    <a:pt x="87876" y="171072"/>
                  </a:lnTo>
                  <a:lnTo>
                    <a:pt x="91380" y="170363"/>
                  </a:lnTo>
                  <a:lnTo>
                    <a:pt x="93717" y="169096"/>
                  </a:lnTo>
                  <a:lnTo>
                    <a:pt x="98390" y="1641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1"/>
            <p:cNvSpPr/>
            <p:nvPr/>
          </p:nvSpPr>
          <p:spPr>
            <a:xfrm>
              <a:off x="3529245" y="5500800"/>
              <a:ext cx="228369" cy="199914"/>
            </a:xfrm>
            <a:custGeom>
              <a:avLst/>
              <a:gdLst/>
              <a:ahLst/>
              <a:cxnLst/>
              <a:rect l="0" t="0" r="0" b="0"/>
              <a:pathLst>
                <a:path w="228369" h="199914">
                  <a:moveTo>
                    <a:pt x="6911" y="14175"/>
                  </a:moveTo>
                  <a:lnTo>
                    <a:pt x="6911" y="10383"/>
                  </a:lnTo>
                  <a:lnTo>
                    <a:pt x="4795" y="6404"/>
                  </a:lnTo>
                  <a:lnTo>
                    <a:pt x="3119" y="4232"/>
                  </a:lnTo>
                  <a:lnTo>
                    <a:pt x="2796" y="2784"/>
                  </a:lnTo>
                  <a:lnTo>
                    <a:pt x="3374" y="1818"/>
                  </a:lnTo>
                  <a:lnTo>
                    <a:pt x="4553" y="1175"/>
                  </a:lnTo>
                  <a:lnTo>
                    <a:pt x="4546" y="746"/>
                  </a:lnTo>
                  <a:lnTo>
                    <a:pt x="553" y="0"/>
                  </a:lnTo>
                  <a:lnTo>
                    <a:pt x="0" y="7506"/>
                  </a:lnTo>
                  <a:lnTo>
                    <a:pt x="5938" y="37268"/>
                  </a:lnTo>
                  <a:lnTo>
                    <a:pt x="14554" y="71544"/>
                  </a:lnTo>
                  <a:lnTo>
                    <a:pt x="26027" y="107072"/>
                  </a:lnTo>
                  <a:lnTo>
                    <a:pt x="37876" y="138974"/>
                  </a:lnTo>
                  <a:lnTo>
                    <a:pt x="47394" y="157565"/>
                  </a:lnTo>
                  <a:lnTo>
                    <a:pt x="55507" y="163321"/>
                  </a:lnTo>
                  <a:lnTo>
                    <a:pt x="55977" y="162818"/>
                  </a:lnTo>
                  <a:lnTo>
                    <a:pt x="56639" y="158318"/>
                  </a:lnTo>
                  <a:lnTo>
                    <a:pt x="59018" y="127156"/>
                  </a:lnTo>
                  <a:lnTo>
                    <a:pt x="64191" y="97492"/>
                  </a:lnTo>
                  <a:lnTo>
                    <a:pt x="73917" y="63864"/>
                  </a:lnTo>
                  <a:lnTo>
                    <a:pt x="83970" y="41247"/>
                  </a:lnTo>
                  <a:lnTo>
                    <a:pt x="91695" y="31234"/>
                  </a:lnTo>
                  <a:lnTo>
                    <a:pt x="100420" y="25725"/>
                  </a:lnTo>
                  <a:lnTo>
                    <a:pt x="118956" y="22189"/>
                  </a:lnTo>
                  <a:lnTo>
                    <a:pt x="136947" y="21577"/>
                  </a:lnTo>
                  <a:lnTo>
                    <a:pt x="148313" y="25667"/>
                  </a:lnTo>
                  <a:lnTo>
                    <a:pt x="168545" y="41228"/>
                  </a:lnTo>
                  <a:lnTo>
                    <a:pt x="197386" y="75170"/>
                  </a:lnTo>
                  <a:lnTo>
                    <a:pt x="211691" y="97688"/>
                  </a:lnTo>
                  <a:lnTo>
                    <a:pt x="220135" y="128832"/>
                  </a:lnTo>
                  <a:lnTo>
                    <a:pt x="226506" y="162618"/>
                  </a:lnTo>
                  <a:lnTo>
                    <a:pt x="228368" y="1999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2"/>
            <p:cNvSpPr/>
            <p:nvPr/>
          </p:nvSpPr>
          <p:spPr>
            <a:xfrm>
              <a:off x="1643063" y="6065044"/>
              <a:ext cx="385763" cy="357188"/>
            </a:xfrm>
            <a:custGeom>
              <a:avLst/>
              <a:gdLst/>
              <a:ahLst/>
              <a:cxnLst/>
              <a:rect l="0" t="0" r="0" b="0"/>
              <a:pathLst>
                <a:path w="385763" h="357188">
                  <a:moveTo>
                    <a:pt x="385762" y="0"/>
                  </a:moveTo>
                  <a:lnTo>
                    <a:pt x="381970" y="0"/>
                  </a:lnTo>
                  <a:lnTo>
                    <a:pt x="377991" y="2117"/>
                  </a:lnTo>
                  <a:lnTo>
                    <a:pt x="348177" y="26735"/>
                  </a:lnTo>
                  <a:lnTo>
                    <a:pt x="320306" y="51848"/>
                  </a:lnTo>
                  <a:lnTo>
                    <a:pt x="287166" y="84442"/>
                  </a:lnTo>
                  <a:lnTo>
                    <a:pt x="253662" y="117839"/>
                  </a:lnTo>
                  <a:lnTo>
                    <a:pt x="225883" y="145599"/>
                  </a:lnTo>
                  <a:lnTo>
                    <a:pt x="197544" y="173933"/>
                  </a:lnTo>
                  <a:lnTo>
                    <a:pt x="172831" y="202436"/>
                  </a:lnTo>
                  <a:lnTo>
                    <a:pt x="146635" y="230990"/>
                  </a:lnTo>
                  <a:lnTo>
                    <a:pt x="122558" y="259558"/>
                  </a:lnTo>
                  <a:lnTo>
                    <a:pt x="93088" y="291159"/>
                  </a:lnTo>
                  <a:lnTo>
                    <a:pt x="60971" y="318545"/>
                  </a:lnTo>
                  <a:lnTo>
                    <a:pt x="26278" y="346689"/>
                  </a:lnTo>
                  <a:lnTo>
                    <a:pt x="9976" y="355649"/>
                  </a:lnTo>
                  <a:lnTo>
                    <a:pt x="0" y="357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3"/>
            <p:cNvSpPr/>
            <p:nvPr/>
          </p:nvSpPr>
          <p:spPr>
            <a:xfrm>
              <a:off x="1857375" y="6265069"/>
              <a:ext cx="71439" cy="271463"/>
            </a:xfrm>
            <a:custGeom>
              <a:avLst/>
              <a:gdLst/>
              <a:ahLst/>
              <a:cxnLst/>
              <a:rect l="0" t="0" r="0" b="0"/>
              <a:pathLst>
                <a:path w="71439" h="271463">
                  <a:moveTo>
                    <a:pt x="71438" y="0"/>
                  </a:moveTo>
                  <a:lnTo>
                    <a:pt x="70644" y="11406"/>
                  </a:lnTo>
                  <a:lnTo>
                    <a:pt x="65734" y="23576"/>
                  </a:lnTo>
                  <a:lnTo>
                    <a:pt x="54645" y="45340"/>
                  </a:lnTo>
                  <a:lnTo>
                    <a:pt x="45219" y="77630"/>
                  </a:lnTo>
                  <a:lnTo>
                    <a:pt x="35714" y="112466"/>
                  </a:lnTo>
                  <a:lnTo>
                    <a:pt x="26193" y="146305"/>
                  </a:lnTo>
                  <a:lnTo>
                    <a:pt x="19050" y="174141"/>
                  </a:lnTo>
                  <a:lnTo>
                    <a:pt x="10319" y="205495"/>
                  </a:lnTo>
                  <a:lnTo>
                    <a:pt x="6629" y="237769"/>
                  </a:lnTo>
                  <a:lnTo>
                    <a:pt x="0" y="271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4"/>
            <p:cNvSpPr/>
            <p:nvPr/>
          </p:nvSpPr>
          <p:spPr>
            <a:xfrm>
              <a:off x="1965638" y="6293644"/>
              <a:ext cx="162738" cy="292895"/>
            </a:xfrm>
            <a:custGeom>
              <a:avLst/>
              <a:gdLst/>
              <a:ahLst/>
              <a:cxnLst/>
              <a:rect l="0" t="0" r="0" b="0"/>
              <a:pathLst>
                <a:path w="162738" h="292895">
                  <a:moveTo>
                    <a:pt x="27468" y="0"/>
                  </a:moveTo>
                  <a:lnTo>
                    <a:pt x="23676" y="3793"/>
                  </a:lnTo>
                  <a:lnTo>
                    <a:pt x="21814" y="7771"/>
                  </a:lnTo>
                  <a:lnTo>
                    <a:pt x="16619" y="37585"/>
                  </a:lnTo>
                  <a:lnTo>
                    <a:pt x="8950" y="65455"/>
                  </a:lnTo>
                  <a:lnTo>
                    <a:pt x="4496" y="98595"/>
                  </a:lnTo>
                  <a:lnTo>
                    <a:pt x="0" y="132100"/>
                  </a:lnTo>
                  <a:lnTo>
                    <a:pt x="4815" y="163589"/>
                  </a:lnTo>
                  <a:lnTo>
                    <a:pt x="13410" y="194856"/>
                  </a:lnTo>
                  <a:lnTo>
                    <a:pt x="18839" y="211221"/>
                  </a:lnTo>
                  <a:lnTo>
                    <a:pt x="39515" y="244788"/>
                  </a:lnTo>
                  <a:lnTo>
                    <a:pt x="52028" y="258620"/>
                  </a:lnTo>
                  <a:lnTo>
                    <a:pt x="61138" y="265225"/>
                  </a:lnTo>
                  <a:lnTo>
                    <a:pt x="70478" y="268690"/>
                  </a:lnTo>
                  <a:lnTo>
                    <a:pt x="75192" y="269614"/>
                  </a:lnTo>
                  <a:lnTo>
                    <a:pt x="84662" y="268524"/>
                  </a:lnTo>
                  <a:lnTo>
                    <a:pt x="103677" y="261357"/>
                  </a:lnTo>
                  <a:lnTo>
                    <a:pt x="138395" y="231505"/>
                  </a:lnTo>
                  <a:lnTo>
                    <a:pt x="152538" y="201422"/>
                  </a:lnTo>
                  <a:lnTo>
                    <a:pt x="160858" y="171726"/>
                  </a:lnTo>
                  <a:lnTo>
                    <a:pt x="162737" y="142929"/>
                  </a:lnTo>
                  <a:lnTo>
                    <a:pt x="159270" y="121460"/>
                  </a:lnTo>
                  <a:lnTo>
                    <a:pt x="149423" y="103810"/>
                  </a:lnTo>
                  <a:lnTo>
                    <a:pt x="140244" y="92318"/>
                  </a:lnTo>
                  <a:lnTo>
                    <a:pt x="132889" y="88655"/>
                  </a:lnTo>
                  <a:lnTo>
                    <a:pt x="119024" y="86304"/>
                  </a:lnTo>
                  <a:lnTo>
                    <a:pt x="113668" y="88099"/>
                  </a:lnTo>
                  <a:lnTo>
                    <a:pt x="111129" y="89689"/>
                  </a:lnTo>
                  <a:lnTo>
                    <a:pt x="109436" y="92336"/>
                  </a:lnTo>
                  <a:lnTo>
                    <a:pt x="92823" y="127345"/>
                  </a:lnTo>
                  <a:lnTo>
                    <a:pt x="88265" y="139148"/>
                  </a:lnTo>
                  <a:lnTo>
                    <a:pt x="83222" y="170478"/>
                  </a:lnTo>
                  <a:lnTo>
                    <a:pt x="80823" y="186099"/>
                  </a:lnTo>
                  <a:lnTo>
                    <a:pt x="83633" y="219881"/>
                  </a:lnTo>
                  <a:lnTo>
                    <a:pt x="88216" y="249720"/>
                  </a:lnTo>
                  <a:lnTo>
                    <a:pt x="101394" y="282924"/>
                  </a:lnTo>
                  <a:lnTo>
                    <a:pt x="106050" y="292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5"/>
            <p:cNvSpPr/>
            <p:nvPr/>
          </p:nvSpPr>
          <p:spPr>
            <a:xfrm>
              <a:off x="2386024" y="6186488"/>
              <a:ext cx="7133" cy="300038"/>
            </a:xfrm>
            <a:custGeom>
              <a:avLst/>
              <a:gdLst/>
              <a:ahLst/>
              <a:cxnLst/>
              <a:rect l="0" t="0" r="0" b="0"/>
              <a:pathLst>
                <a:path w="7133" h="300038">
                  <a:moveTo>
                    <a:pt x="7132" y="0"/>
                  </a:moveTo>
                  <a:lnTo>
                    <a:pt x="3340" y="33621"/>
                  </a:lnTo>
                  <a:lnTo>
                    <a:pt x="430" y="64086"/>
                  </a:lnTo>
                  <a:lnTo>
                    <a:pt x="119" y="94923"/>
                  </a:lnTo>
                  <a:lnTo>
                    <a:pt x="27" y="129195"/>
                  </a:lnTo>
                  <a:lnTo>
                    <a:pt x="0" y="164486"/>
                  </a:lnTo>
                  <a:lnTo>
                    <a:pt x="2109" y="200078"/>
                  </a:lnTo>
                  <a:lnTo>
                    <a:pt x="5644" y="233643"/>
                  </a:lnTo>
                  <a:lnTo>
                    <a:pt x="6691" y="265813"/>
                  </a:lnTo>
                  <a:lnTo>
                    <a:pt x="7132" y="300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6"/>
            <p:cNvSpPr/>
            <p:nvPr/>
          </p:nvSpPr>
          <p:spPr>
            <a:xfrm>
              <a:off x="2321719" y="6308018"/>
              <a:ext cx="335757" cy="207083"/>
            </a:xfrm>
            <a:custGeom>
              <a:avLst/>
              <a:gdLst/>
              <a:ahLst/>
              <a:cxnLst/>
              <a:rect l="0" t="0" r="0" b="0"/>
              <a:pathLst>
                <a:path w="335757" h="207083">
                  <a:moveTo>
                    <a:pt x="0" y="7057"/>
                  </a:moveTo>
                  <a:lnTo>
                    <a:pt x="3792" y="3264"/>
                  </a:lnTo>
                  <a:lnTo>
                    <a:pt x="7771" y="1402"/>
                  </a:lnTo>
                  <a:lnTo>
                    <a:pt x="33792" y="0"/>
                  </a:lnTo>
                  <a:lnTo>
                    <a:pt x="63883" y="6428"/>
                  </a:lnTo>
                  <a:lnTo>
                    <a:pt x="91071" y="17013"/>
                  </a:lnTo>
                  <a:lnTo>
                    <a:pt x="119235" y="26323"/>
                  </a:lnTo>
                  <a:lnTo>
                    <a:pt x="147688" y="37989"/>
                  </a:lnTo>
                  <a:lnTo>
                    <a:pt x="176227" y="46826"/>
                  </a:lnTo>
                  <a:lnTo>
                    <a:pt x="203998" y="53677"/>
                  </a:lnTo>
                  <a:lnTo>
                    <a:pt x="238677" y="56618"/>
                  </a:lnTo>
                  <a:lnTo>
                    <a:pt x="250459" y="56931"/>
                  </a:lnTo>
                  <a:lnTo>
                    <a:pt x="252698" y="56181"/>
                  </a:lnTo>
                  <a:lnTo>
                    <a:pt x="254190" y="54887"/>
                  </a:lnTo>
                  <a:lnTo>
                    <a:pt x="255848" y="51334"/>
                  </a:lnTo>
                  <a:lnTo>
                    <a:pt x="256585" y="47108"/>
                  </a:lnTo>
                  <a:lnTo>
                    <a:pt x="253208" y="36475"/>
                  </a:lnTo>
                  <a:lnTo>
                    <a:pt x="247180" y="27063"/>
                  </a:lnTo>
                  <a:lnTo>
                    <a:pt x="240562" y="23886"/>
                  </a:lnTo>
                  <a:lnTo>
                    <a:pt x="209414" y="15343"/>
                  </a:lnTo>
                  <a:lnTo>
                    <a:pt x="195222" y="18332"/>
                  </a:lnTo>
                  <a:lnTo>
                    <a:pt x="180963" y="28036"/>
                  </a:lnTo>
                  <a:lnTo>
                    <a:pt x="170476" y="40966"/>
                  </a:lnTo>
                  <a:lnTo>
                    <a:pt x="167048" y="50174"/>
                  </a:lnTo>
                  <a:lnTo>
                    <a:pt x="160551" y="79469"/>
                  </a:lnTo>
                  <a:lnTo>
                    <a:pt x="167447" y="114341"/>
                  </a:lnTo>
                  <a:lnTo>
                    <a:pt x="177156" y="142020"/>
                  </a:lnTo>
                  <a:lnTo>
                    <a:pt x="189104" y="157730"/>
                  </a:lnTo>
                  <a:lnTo>
                    <a:pt x="198081" y="164775"/>
                  </a:lnTo>
                  <a:lnTo>
                    <a:pt x="207363" y="168436"/>
                  </a:lnTo>
                  <a:lnTo>
                    <a:pt x="212061" y="169411"/>
                  </a:lnTo>
                  <a:lnTo>
                    <a:pt x="219397" y="168379"/>
                  </a:lnTo>
                  <a:lnTo>
                    <a:pt x="234367" y="161249"/>
                  </a:lnTo>
                  <a:lnTo>
                    <a:pt x="241217" y="154697"/>
                  </a:lnTo>
                  <a:lnTo>
                    <a:pt x="244155" y="150727"/>
                  </a:lnTo>
                  <a:lnTo>
                    <a:pt x="247420" y="139967"/>
                  </a:lnTo>
                  <a:lnTo>
                    <a:pt x="255456" y="105332"/>
                  </a:lnTo>
                  <a:lnTo>
                    <a:pt x="256948" y="71916"/>
                  </a:lnTo>
                  <a:lnTo>
                    <a:pt x="257166" y="40927"/>
                  </a:lnTo>
                  <a:lnTo>
                    <a:pt x="257963" y="39162"/>
                  </a:lnTo>
                  <a:lnTo>
                    <a:pt x="259288" y="37985"/>
                  </a:lnTo>
                  <a:lnTo>
                    <a:pt x="260965" y="37201"/>
                  </a:lnTo>
                  <a:lnTo>
                    <a:pt x="262083" y="37471"/>
                  </a:lnTo>
                  <a:lnTo>
                    <a:pt x="262828" y="38446"/>
                  </a:lnTo>
                  <a:lnTo>
                    <a:pt x="263325" y="39889"/>
                  </a:lnTo>
                  <a:lnTo>
                    <a:pt x="281085" y="73229"/>
                  </a:lnTo>
                  <a:lnTo>
                    <a:pt x="289369" y="107317"/>
                  </a:lnTo>
                  <a:lnTo>
                    <a:pt x="304335" y="142821"/>
                  </a:lnTo>
                  <a:lnTo>
                    <a:pt x="316645" y="178511"/>
                  </a:lnTo>
                  <a:lnTo>
                    <a:pt x="326219" y="199793"/>
                  </a:lnTo>
                  <a:lnTo>
                    <a:pt x="335756" y="2070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7"/>
            <p:cNvSpPr/>
            <p:nvPr/>
          </p:nvSpPr>
          <p:spPr>
            <a:xfrm>
              <a:off x="2678906" y="6129338"/>
              <a:ext cx="71439" cy="364332"/>
            </a:xfrm>
            <a:custGeom>
              <a:avLst/>
              <a:gdLst/>
              <a:ahLst/>
              <a:cxnLst/>
              <a:rect l="0" t="0" r="0" b="0"/>
              <a:pathLst>
                <a:path w="71439" h="364332">
                  <a:moveTo>
                    <a:pt x="0" y="0"/>
                  </a:moveTo>
                  <a:lnTo>
                    <a:pt x="794" y="20432"/>
                  </a:lnTo>
                  <a:lnTo>
                    <a:pt x="7276" y="52969"/>
                  </a:lnTo>
                  <a:lnTo>
                    <a:pt x="13445" y="83251"/>
                  </a:lnTo>
                  <a:lnTo>
                    <a:pt x="24181" y="117359"/>
                  </a:lnTo>
                  <a:lnTo>
                    <a:pt x="30062" y="140795"/>
                  </a:lnTo>
                  <a:lnTo>
                    <a:pt x="35321" y="166557"/>
                  </a:lnTo>
                  <a:lnTo>
                    <a:pt x="40305" y="192294"/>
                  </a:lnTo>
                  <a:lnTo>
                    <a:pt x="47573" y="225427"/>
                  </a:lnTo>
                  <a:lnTo>
                    <a:pt x="54753" y="259233"/>
                  </a:lnTo>
                  <a:lnTo>
                    <a:pt x="61115" y="288917"/>
                  </a:lnTo>
                  <a:lnTo>
                    <a:pt x="65783" y="320683"/>
                  </a:lnTo>
                  <a:lnTo>
                    <a:pt x="70693" y="354702"/>
                  </a:lnTo>
                  <a:lnTo>
                    <a:pt x="71438" y="3643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8"/>
            <p:cNvSpPr/>
            <p:nvPr/>
          </p:nvSpPr>
          <p:spPr>
            <a:xfrm>
              <a:off x="2807494" y="6122194"/>
              <a:ext cx="71438" cy="328613"/>
            </a:xfrm>
            <a:custGeom>
              <a:avLst/>
              <a:gdLst/>
              <a:ahLst/>
              <a:cxnLst/>
              <a:rect l="0" t="0" r="0" b="0"/>
              <a:pathLst>
                <a:path w="71438" h="328613">
                  <a:moveTo>
                    <a:pt x="0" y="0"/>
                  </a:moveTo>
                  <a:lnTo>
                    <a:pt x="4909" y="33395"/>
                  </a:lnTo>
                  <a:lnTo>
                    <a:pt x="10642" y="66624"/>
                  </a:lnTo>
                  <a:lnTo>
                    <a:pt x="16999" y="99027"/>
                  </a:lnTo>
                  <a:lnTo>
                    <a:pt x="23910" y="133764"/>
                  </a:lnTo>
                  <a:lnTo>
                    <a:pt x="28618" y="159463"/>
                  </a:lnTo>
                  <a:lnTo>
                    <a:pt x="34150" y="185966"/>
                  </a:lnTo>
                  <a:lnTo>
                    <a:pt x="41901" y="210974"/>
                  </a:lnTo>
                  <a:lnTo>
                    <a:pt x="48520" y="235319"/>
                  </a:lnTo>
                  <a:lnTo>
                    <a:pt x="56709" y="267103"/>
                  </a:lnTo>
                  <a:lnTo>
                    <a:pt x="66588" y="299176"/>
                  </a:lnTo>
                  <a:lnTo>
                    <a:pt x="71437" y="3286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9"/>
            <p:cNvSpPr/>
            <p:nvPr/>
          </p:nvSpPr>
          <p:spPr>
            <a:xfrm>
              <a:off x="2986088" y="6200775"/>
              <a:ext cx="107157" cy="200026"/>
            </a:xfrm>
            <a:custGeom>
              <a:avLst/>
              <a:gdLst/>
              <a:ahLst/>
              <a:cxnLst/>
              <a:rect l="0" t="0" r="0" b="0"/>
              <a:pathLst>
                <a:path w="107157" h="200026">
                  <a:moveTo>
                    <a:pt x="0" y="0"/>
                  </a:moveTo>
                  <a:lnTo>
                    <a:pt x="14550" y="34011"/>
                  </a:lnTo>
                  <a:lnTo>
                    <a:pt x="29567" y="65838"/>
                  </a:lnTo>
                  <a:lnTo>
                    <a:pt x="43156" y="93326"/>
                  </a:lnTo>
                  <a:lnTo>
                    <a:pt x="61970" y="127267"/>
                  </a:lnTo>
                  <a:lnTo>
                    <a:pt x="80973" y="161017"/>
                  </a:lnTo>
                  <a:lnTo>
                    <a:pt x="107156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0"/>
            <p:cNvSpPr/>
            <p:nvPr/>
          </p:nvSpPr>
          <p:spPr>
            <a:xfrm>
              <a:off x="3021806" y="6186488"/>
              <a:ext cx="150020" cy="350044"/>
            </a:xfrm>
            <a:custGeom>
              <a:avLst/>
              <a:gdLst/>
              <a:ahLst/>
              <a:cxnLst/>
              <a:rect l="0" t="0" r="0" b="0"/>
              <a:pathLst>
                <a:path w="150020" h="350044">
                  <a:moveTo>
                    <a:pt x="150019" y="0"/>
                  </a:moveTo>
                  <a:lnTo>
                    <a:pt x="142434" y="3792"/>
                  </a:lnTo>
                  <a:lnTo>
                    <a:pt x="136594" y="9886"/>
                  </a:lnTo>
                  <a:lnTo>
                    <a:pt x="115921" y="45365"/>
                  </a:lnTo>
                  <a:lnTo>
                    <a:pt x="99392" y="79545"/>
                  </a:lnTo>
                  <a:lnTo>
                    <a:pt x="87658" y="109558"/>
                  </a:lnTo>
                  <a:lnTo>
                    <a:pt x="74921" y="143586"/>
                  </a:lnTo>
                  <a:lnTo>
                    <a:pt x="60299" y="178804"/>
                  </a:lnTo>
                  <a:lnTo>
                    <a:pt x="48823" y="212258"/>
                  </a:lnTo>
                  <a:lnTo>
                    <a:pt x="35368" y="244395"/>
                  </a:lnTo>
                  <a:lnTo>
                    <a:pt x="21328" y="276936"/>
                  </a:lnTo>
                  <a:lnTo>
                    <a:pt x="6153" y="312584"/>
                  </a:lnTo>
                  <a:lnTo>
                    <a:pt x="0" y="3500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1"/>
            <p:cNvSpPr/>
            <p:nvPr/>
          </p:nvSpPr>
          <p:spPr>
            <a:xfrm>
              <a:off x="3209357" y="6300936"/>
              <a:ext cx="104860" cy="207021"/>
            </a:xfrm>
            <a:custGeom>
              <a:avLst/>
              <a:gdLst/>
              <a:ahLst/>
              <a:cxnLst/>
              <a:rect l="0" t="0" r="0" b="0"/>
              <a:pathLst>
                <a:path w="104860" h="207021">
                  <a:moveTo>
                    <a:pt x="5331" y="35570"/>
                  </a:moveTo>
                  <a:lnTo>
                    <a:pt x="33341" y="35570"/>
                  </a:lnTo>
                  <a:lnTo>
                    <a:pt x="63372" y="35570"/>
                  </a:lnTo>
                  <a:lnTo>
                    <a:pt x="90889" y="35570"/>
                  </a:lnTo>
                  <a:lnTo>
                    <a:pt x="97067" y="33453"/>
                  </a:lnTo>
                  <a:lnTo>
                    <a:pt x="99826" y="31777"/>
                  </a:lnTo>
                  <a:lnTo>
                    <a:pt x="101665" y="29867"/>
                  </a:lnTo>
                  <a:lnTo>
                    <a:pt x="103708" y="25627"/>
                  </a:lnTo>
                  <a:lnTo>
                    <a:pt x="104859" y="14985"/>
                  </a:lnTo>
                  <a:lnTo>
                    <a:pt x="103011" y="8430"/>
                  </a:lnTo>
                  <a:lnTo>
                    <a:pt x="101407" y="5571"/>
                  </a:lnTo>
                  <a:lnTo>
                    <a:pt x="98750" y="3664"/>
                  </a:lnTo>
                  <a:lnTo>
                    <a:pt x="91565" y="1546"/>
                  </a:lnTo>
                  <a:lnTo>
                    <a:pt x="60905" y="0"/>
                  </a:lnTo>
                  <a:lnTo>
                    <a:pt x="51726" y="2034"/>
                  </a:lnTo>
                  <a:lnTo>
                    <a:pt x="44207" y="6378"/>
                  </a:lnTo>
                  <a:lnTo>
                    <a:pt x="17890" y="31172"/>
                  </a:lnTo>
                  <a:lnTo>
                    <a:pt x="5930" y="52046"/>
                  </a:lnTo>
                  <a:lnTo>
                    <a:pt x="1628" y="65911"/>
                  </a:lnTo>
                  <a:lnTo>
                    <a:pt x="0" y="90774"/>
                  </a:lnTo>
                  <a:lnTo>
                    <a:pt x="4043" y="123028"/>
                  </a:lnTo>
                  <a:lnTo>
                    <a:pt x="6346" y="140321"/>
                  </a:lnTo>
                  <a:lnTo>
                    <a:pt x="16567" y="162652"/>
                  </a:lnTo>
                  <a:lnTo>
                    <a:pt x="55337" y="207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2"/>
            <p:cNvSpPr/>
            <p:nvPr/>
          </p:nvSpPr>
          <p:spPr>
            <a:xfrm>
              <a:off x="3429131" y="6122194"/>
              <a:ext cx="35589" cy="414338"/>
            </a:xfrm>
            <a:custGeom>
              <a:avLst/>
              <a:gdLst/>
              <a:ahLst/>
              <a:cxnLst/>
              <a:rect l="0" t="0" r="0" b="0"/>
              <a:pathLst>
                <a:path w="35589" h="414338">
                  <a:moveTo>
                    <a:pt x="7013" y="0"/>
                  </a:moveTo>
                  <a:lnTo>
                    <a:pt x="2103" y="33395"/>
                  </a:lnTo>
                  <a:lnTo>
                    <a:pt x="163" y="66624"/>
                  </a:lnTo>
                  <a:lnTo>
                    <a:pt x="0" y="89935"/>
                  </a:lnTo>
                  <a:lnTo>
                    <a:pt x="721" y="116171"/>
                  </a:lnTo>
                  <a:lnTo>
                    <a:pt x="3687" y="143706"/>
                  </a:lnTo>
                  <a:lnTo>
                    <a:pt x="5535" y="171819"/>
                  </a:lnTo>
                  <a:lnTo>
                    <a:pt x="7150" y="200189"/>
                  </a:lnTo>
                  <a:lnTo>
                    <a:pt x="10513" y="228673"/>
                  </a:lnTo>
                  <a:lnTo>
                    <a:pt x="12537" y="255090"/>
                  </a:lnTo>
                  <a:lnTo>
                    <a:pt x="14231" y="280855"/>
                  </a:lnTo>
                  <a:lnTo>
                    <a:pt x="17629" y="308180"/>
                  </a:lnTo>
                  <a:lnTo>
                    <a:pt x="20213" y="342755"/>
                  </a:lnTo>
                  <a:lnTo>
                    <a:pt x="26789" y="377179"/>
                  </a:lnTo>
                  <a:lnTo>
                    <a:pt x="35588" y="4143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3"/>
            <p:cNvSpPr/>
            <p:nvPr/>
          </p:nvSpPr>
          <p:spPr>
            <a:xfrm>
              <a:off x="3564739" y="6065044"/>
              <a:ext cx="35712" cy="428626"/>
            </a:xfrm>
            <a:custGeom>
              <a:avLst/>
              <a:gdLst/>
              <a:ahLst/>
              <a:cxnLst/>
              <a:rect l="0" t="0" r="0" b="0"/>
              <a:pathLst>
                <a:path w="35712" h="428626">
                  <a:moveTo>
                    <a:pt x="7136" y="0"/>
                  </a:moveTo>
                  <a:lnTo>
                    <a:pt x="6342" y="12200"/>
                  </a:lnTo>
                  <a:lnTo>
                    <a:pt x="654" y="43012"/>
                  </a:lnTo>
                  <a:lnTo>
                    <a:pt x="188" y="75715"/>
                  </a:lnTo>
                  <a:lnTo>
                    <a:pt x="79" y="101913"/>
                  </a:lnTo>
                  <a:lnTo>
                    <a:pt x="31" y="129432"/>
                  </a:lnTo>
                  <a:lnTo>
                    <a:pt x="9" y="158331"/>
                  </a:lnTo>
                  <a:lnTo>
                    <a:pt x="0" y="189696"/>
                  </a:lnTo>
                  <a:lnTo>
                    <a:pt x="2112" y="220041"/>
                  </a:lnTo>
                  <a:lnTo>
                    <a:pt x="5697" y="250195"/>
                  </a:lnTo>
                  <a:lnTo>
                    <a:pt x="9936" y="282119"/>
                  </a:lnTo>
                  <a:lnTo>
                    <a:pt x="14466" y="312711"/>
                  </a:lnTo>
                  <a:lnTo>
                    <a:pt x="19125" y="341389"/>
                  </a:lnTo>
                  <a:lnTo>
                    <a:pt x="23841" y="367363"/>
                  </a:lnTo>
                  <a:lnTo>
                    <a:pt x="30959" y="396715"/>
                  </a:lnTo>
                  <a:lnTo>
                    <a:pt x="35711" y="428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4"/>
            <p:cNvSpPr/>
            <p:nvPr/>
          </p:nvSpPr>
          <p:spPr>
            <a:xfrm>
              <a:off x="3664921" y="6300788"/>
              <a:ext cx="80485" cy="228050"/>
            </a:xfrm>
            <a:custGeom>
              <a:avLst/>
              <a:gdLst/>
              <a:ahLst/>
              <a:cxnLst/>
              <a:rect l="0" t="0" r="0" b="0"/>
              <a:pathLst>
                <a:path w="80485" h="228050">
                  <a:moveTo>
                    <a:pt x="49829" y="50006"/>
                  </a:moveTo>
                  <a:lnTo>
                    <a:pt x="39187" y="50006"/>
                  </a:lnTo>
                  <a:lnTo>
                    <a:pt x="35045" y="52123"/>
                  </a:lnTo>
                  <a:lnTo>
                    <a:pt x="19454" y="62985"/>
                  </a:lnTo>
                  <a:lnTo>
                    <a:pt x="8876" y="94112"/>
                  </a:lnTo>
                  <a:lnTo>
                    <a:pt x="1172" y="124958"/>
                  </a:lnTo>
                  <a:lnTo>
                    <a:pt x="0" y="155508"/>
                  </a:lnTo>
                  <a:lnTo>
                    <a:pt x="1992" y="173076"/>
                  </a:lnTo>
                  <a:lnTo>
                    <a:pt x="14301" y="206684"/>
                  </a:lnTo>
                  <a:lnTo>
                    <a:pt x="23673" y="222330"/>
                  </a:lnTo>
                  <a:lnTo>
                    <a:pt x="30531" y="225813"/>
                  </a:lnTo>
                  <a:lnTo>
                    <a:pt x="44077" y="228049"/>
                  </a:lnTo>
                  <a:lnTo>
                    <a:pt x="46788" y="226645"/>
                  </a:lnTo>
                  <a:lnTo>
                    <a:pt x="63060" y="208664"/>
                  </a:lnTo>
                  <a:lnTo>
                    <a:pt x="72623" y="179830"/>
                  </a:lnTo>
                  <a:lnTo>
                    <a:pt x="80484" y="148709"/>
                  </a:lnTo>
                  <a:lnTo>
                    <a:pt x="80255" y="119380"/>
                  </a:lnTo>
                  <a:lnTo>
                    <a:pt x="78952" y="90581"/>
                  </a:lnTo>
                  <a:lnTo>
                    <a:pt x="74774" y="61940"/>
                  </a:lnTo>
                  <a:lnTo>
                    <a:pt x="70705" y="38641"/>
                  </a:lnTo>
                  <a:lnTo>
                    <a:pt x="641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5"/>
            <p:cNvSpPr/>
            <p:nvPr/>
          </p:nvSpPr>
          <p:spPr>
            <a:xfrm>
              <a:off x="3807619" y="6272213"/>
              <a:ext cx="292895" cy="298661"/>
            </a:xfrm>
            <a:custGeom>
              <a:avLst/>
              <a:gdLst/>
              <a:ahLst/>
              <a:cxnLst/>
              <a:rect l="0" t="0" r="0" b="0"/>
              <a:pathLst>
                <a:path w="292895" h="298661">
                  <a:moveTo>
                    <a:pt x="0" y="92868"/>
                  </a:moveTo>
                  <a:lnTo>
                    <a:pt x="0" y="123119"/>
                  </a:lnTo>
                  <a:lnTo>
                    <a:pt x="3792" y="155285"/>
                  </a:lnTo>
                  <a:lnTo>
                    <a:pt x="7275" y="185366"/>
                  </a:lnTo>
                  <a:lnTo>
                    <a:pt x="13207" y="217615"/>
                  </a:lnTo>
                  <a:lnTo>
                    <a:pt x="17760" y="232929"/>
                  </a:lnTo>
                  <a:lnTo>
                    <a:pt x="24135" y="243729"/>
                  </a:lnTo>
                  <a:lnTo>
                    <a:pt x="28719" y="247230"/>
                  </a:lnTo>
                  <a:lnTo>
                    <a:pt x="34336" y="249477"/>
                  </a:lnTo>
                  <a:lnTo>
                    <a:pt x="39101" y="242282"/>
                  </a:lnTo>
                  <a:lnTo>
                    <a:pt x="47029" y="225628"/>
                  </a:lnTo>
                  <a:lnTo>
                    <a:pt x="55448" y="192682"/>
                  </a:lnTo>
                  <a:lnTo>
                    <a:pt x="66764" y="163182"/>
                  </a:lnTo>
                  <a:lnTo>
                    <a:pt x="70822" y="130556"/>
                  </a:lnTo>
                  <a:lnTo>
                    <a:pt x="71421" y="95663"/>
                  </a:lnTo>
                  <a:lnTo>
                    <a:pt x="71434" y="93420"/>
                  </a:lnTo>
                  <a:lnTo>
                    <a:pt x="71436" y="96824"/>
                  </a:lnTo>
                  <a:lnTo>
                    <a:pt x="85910" y="130950"/>
                  </a:lnTo>
                  <a:lnTo>
                    <a:pt x="95286" y="161421"/>
                  </a:lnTo>
                  <a:lnTo>
                    <a:pt x="110485" y="193105"/>
                  </a:lnTo>
                  <a:lnTo>
                    <a:pt x="128774" y="226997"/>
                  </a:lnTo>
                  <a:lnTo>
                    <a:pt x="147674" y="256858"/>
                  </a:lnTo>
                  <a:lnTo>
                    <a:pt x="167488" y="279984"/>
                  </a:lnTo>
                  <a:lnTo>
                    <a:pt x="189276" y="295605"/>
                  </a:lnTo>
                  <a:lnTo>
                    <a:pt x="197629" y="298067"/>
                  </a:lnTo>
                  <a:lnTo>
                    <a:pt x="214132" y="298660"/>
                  </a:lnTo>
                  <a:lnTo>
                    <a:pt x="221640" y="295985"/>
                  </a:lnTo>
                  <a:lnTo>
                    <a:pt x="234122" y="286225"/>
                  </a:lnTo>
                  <a:lnTo>
                    <a:pt x="251620" y="250642"/>
                  </a:lnTo>
                  <a:lnTo>
                    <a:pt x="262673" y="224547"/>
                  </a:lnTo>
                  <a:lnTo>
                    <a:pt x="270975" y="191680"/>
                  </a:lnTo>
                  <a:lnTo>
                    <a:pt x="276345" y="156806"/>
                  </a:lnTo>
                  <a:lnTo>
                    <a:pt x="280053" y="121338"/>
                  </a:lnTo>
                  <a:lnTo>
                    <a:pt x="286178" y="85693"/>
                  </a:lnTo>
                  <a:lnTo>
                    <a:pt x="290904" y="52113"/>
                  </a:lnTo>
                  <a:lnTo>
                    <a:pt x="292304" y="24172"/>
                  </a:lnTo>
                  <a:lnTo>
                    <a:pt x="2928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6"/>
          <p:cNvGrpSpPr/>
          <p:nvPr/>
        </p:nvGrpSpPr>
        <p:grpSpPr>
          <a:xfrm>
            <a:off x="4900700" y="5307806"/>
            <a:ext cx="3375796" cy="1362909"/>
            <a:chOff x="4900700" y="5307806"/>
            <a:chExt cx="3375796" cy="1362909"/>
          </a:xfrm>
        </p:grpSpPr>
        <p:sp>
          <p:nvSpPr>
            <p:cNvPr id="52" name="SMARTInkShape-86"/>
            <p:cNvSpPr/>
            <p:nvPr/>
          </p:nvSpPr>
          <p:spPr>
            <a:xfrm>
              <a:off x="4900700" y="5386388"/>
              <a:ext cx="635707" cy="299718"/>
            </a:xfrm>
            <a:custGeom>
              <a:avLst/>
              <a:gdLst/>
              <a:ahLst/>
              <a:cxnLst/>
              <a:rect l="0" t="0" r="0" b="0"/>
              <a:pathLst>
                <a:path w="635707" h="299718">
                  <a:moveTo>
                    <a:pt x="7056" y="285750"/>
                  </a:moveTo>
                  <a:lnTo>
                    <a:pt x="207" y="285750"/>
                  </a:lnTo>
                  <a:lnTo>
                    <a:pt x="0" y="289542"/>
                  </a:lnTo>
                  <a:lnTo>
                    <a:pt x="764" y="290659"/>
                  </a:lnTo>
                  <a:lnTo>
                    <a:pt x="2067" y="291404"/>
                  </a:lnTo>
                  <a:lnTo>
                    <a:pt x="3731" y="291900"/>
                  </a:lnTo>
                  <a:lnTo>
                    <a:pt x="14389" y="298417"/>
                  </a:lnTo>
                  <a:lnTo>
                    <a:pt x="31347" y="299717"/>
                  </a:lnTo>
                  <a:lnTo>
                    <a:pt x="50766" y="296150"/>
                  </a:lnTo>
                  <a:lnTo>
                    <a:pt x="85749" y="277780"/>
                  </a:lnTo>
                  <a:lnTo>
                    <a:pt x="111335" y="261957"/>
                  </a:lnTo>
                  <a:lnTo>
                    <a:pt x="141935" y="242188"/>
                  </a:lnTo>
                  <a:lnTo>
                    <a:pt x="173226" y="219132"/>
                  </a:lnTo>
                  <a:lnTo>
                    <a:pt x="207634" y="192192"/>
                  </a:lnTo>
                  <a:lnTo>
                    <a:pt x="231933" y="174318"/>
                  </a:lnTo>
                  <a:lnTo>
                    <a:pt x="258608" y="158437"/>
                  </a:lnTo>
                  <a:lnTo>
                    <a:pt x="284222" y="141325"/>
                  </a:lnTo>
                  <a:lnTo>
                    <a:pt x="309628" y="124723"/>
                  </a:lnTo>
                  <a:lnTo>
                    <a:pt x="336795" y="112053"/>
                  </a:lnTo>
                  <a:lnTo>
                    <a:pt x="362628" y="99014"/>
                  </a:lnTo>
                  <a:lnTo>
                    <a:pt x="387338" y="86074"/>
                  </a:lnTo>
                  <a:lnTo>
                    <a:pt x="411549" y="75032"/>
                  </a:lnTo>
                  <a:lnTo>
                    <a:pt x="437656" y="64833"/>
                  </a:lnTo>
                  <a:lnTo>
                    <a:pt x="464340" y="55008"/>
                  </a:lnTo>
                  <a:lnTo>
                    <a:pt x="489429" y="45349"/>
                  </a:lnTo>
                  <a:lnTo>
                    <a:pt x="522074" y="30987"/>
                  </a:lnTo>
                  <a:lnTo>
                    <a:pt x="551855" y="20470"/>
                  </a:lnTo>
                  <a:lnTo>
                    <a:pt x="580787" y="12327"/>
                  </a:lnTo>
                  <a:lnTo>
                    <a:pt x="612511" y="3257"/>
                  </a:lnTo>
                  <a:lnTo>
                    <a:pt x="6357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7"/>
            <p:cNvSpPr/>
            <p:nvPr/>
          </p:nvSpPr>
          <p:spPr>
            <a:xfrm>
              <a:off x="5264944" y="5579269"/>
              <a:ext cx="92870" cy="264320"/>
            </a:xfrm>
            <a:custGeom>
              <a:avLst/>
              <a:gdLst/>
              <a:ahLst/>
              <a:cxnLst/>
              <a:rect l="0" t="0" r="0" b="0"/>
              <a:pathLst>
                <a:path w="92870" h="264320">
                  <a:moveTo>
                    <a:pt x="0" y="0"/>
                  </a:moveTo>
                  <a:lnTo>
                    <a:pt x="0" y="6151"/>
                  </a:lnTo>
                  <a:lnTo>
                    <a:pt x="12184" y="37159"/>
                  </a:lnTo>
                  <a:lnTo>
                    <a:pt x="23602" y="66695"/>
                  </a:lnTo>
                  <a:lnTo>
                    <a:pt x="36362" y="95697"/>
                  </a:lnTo>
                  <a:lnTo>
                    <a:pt x="48080" y="127309"/>
                  </a:lnTo>
                  <a:lnTo>
                    <a:pt x="56579" y="156784"/>
                  </a:lnTo>
                  <a:lnTo>
                    <a:pt x="64125" y="185625"/>
                  </a:lnTo>
                  <a:lnTo>
                    <a:pt x="73785" y="216231"/>
                  </a:lnTo>
                  <a:lnTo>
                    <a:pt x="89691" y="251452"/>
                  </a:lnTo>
                  <a:lnTo>
                    <a:pt x="92869" y="264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8"/>
            <p:cNvSpPr/>
            <p:nvPr/>
          </p:nvSpPr>
          <p:spPr>
            <a:xfrm>
              <a:off x="5386388" y="5593556"/>
              <a:ext cx="178314" cy="219885"/>
            </a:xfrm>
            <a:custGeom>
              <a:avLst/>
              <a:gdLst/>
              <a:ahLst/>
              <a:cxnLst/>
              <a:rect l="0" t="0" r="0" b="0"/>
              <a:pathLst>
                <a:path w="178314" h="219885">
                  <a:moveTo>
                    <a:pt x="0" y="0"/>
                  </a:moveTo>
                  <a:lnTo>
                    <a:pt x="793" y="24836"/>
                  </a:lnTo>
                  <a:lnTo>
                    <a:pt x="5654" y="47298"/>
                  </a:lnTo>
                  <a:lnTo>
                    <a:pt x="10641" y="81839"/>
                  </a:lnTo>
                  <a:lnTo>
                    <a:pt x="16999" y="109797"/>
                  </a:lnTo>
                  <a:lnTo>
                    <a:pt x="31168" y="141986"/>
                  </a:lnTo>
                  <a:lnTo>
                    <a:pt x="42433" y="171275"/>
                  </a:lnTo>
                  <a:lnTo>
                    <a:pt x="48228" y="184866"/>
                  </a:lnTo>
                  <a:lnTo>
                    <a:pt x="60415" y="200649"/>
                  </a:lnTo>
                  <a:lnTo>
                    <a:pt x="83460" y="216149"/>
                  </a:lnTo>
                  <a:lnTo>
                    <a:pt x="97666" y="219884"/>
                  </a:lnTo>
                  <a:lnTo>
                    <a:pt x="107171" y="218641"/>
                  </a:lnTo>
                  <a:lnTo>
                    <a:pt x="140494" y="204623"/>
                  </a:lnTo>
                  <a:lnTo>
                    <a:pt x="147902" y="197835"/>
                  </a:lnTo>
                  <a:lnTo>
                    <a:pt x="156535" y="182972"/>
                  </a:lnTo>
                  <a:lnTo>
                    <a:pt x="168986" y="149655"/>
                  </a:lnTo>
                  <a:lnTo>
                    <a:pt x="176460" y="121373"/>
                  </a:lnTo>
                  <a:lnTo>
                    <a:pt x="178313" y="85716"/>
                  </a:lnTo>
                  <a:lnTo>
                    <a:pt x="177717" y="65085"/>
                  </a:lnTo>
                  <a:lnTo>
                    <a:pt x="169769" y="30877"/>
                  </a:lnTo>
                  <a:lnTo>
                    <a:pt x="161593" y="19505"/>
                  </a:lnTo>
                  <a:lnTo>
                    <a:pt x="157015" y="16607"/>
                  </a:lnTo>
                  <a:lnTo>
                    <a:pt x="154682" y="15833"/>
                  </a:lnTo>
                  <a:lnTo>
                    <a:pt x="147858" y="17091"/>
                  </a:lnTo>
                  <a:lnTo>
                    <a:pt x="137207" y="22262"/>
                  </a:lnTo>
                  <a:lnTo>
                    <a:pt x="122705" y="34913"/>
                  </a:lnTo>
                  <a:lnTo>
                    <a:pt x="118035" y="43563"/>
                  </a:lnTo>
                  <a:lnTo>
                    <a:pt x="106857" y="79271"/>
                  </a:lnTo>
                  <a:lnTo>
                    <a:pt x="101364" y="103500"/>
                  </a:lnTo>
                  <a:lnTo>
                    <a:pt x="100131" y="135597"/>
                  </a:lnTo>
                  <a:lnTo>
                    <a:pt x="102182" y="141757"/>
                  </a:lnTo>
                  <a:lnTo>
                    <a:pt x="107156" y="150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9"/>
            <p:cNvSpPr/>
            <p:nvPr/>
          </p:nvSpPr>
          <p:spPr>
            <a:xfrm>
              <a:off x="5889834" y="5393531"/>
              <a:ext cx="180495" cy="291445"/>
            </a:xfrm>
            <a:custGeom>
              <a:avLst/>
              <a:gdLst/>
              <a:ahLst/>
              <a:cxnLst/>
              <a:rect l="0" t="0" r="0" b="0"/>
              <a:pathLst>
                <a:path w="180495" h="291445">
                  <a:moveTo>
                    <a:pt x="139491" y="0"/>
                  </a:moveTo>
                  <a:lnTo>
                    <a:pt x="104713" y="0"/>
                  </a:lnTo>
                  <a:lnTo>
                    <a:pt x="91729" y="794"/>
                  </a:lnTo>
                  <a:lnTo>
                    <a:pt x="83603" y="3792"/>
                  </a:lnTo>
                  <a:lnTo>
                    <a:pt x="52113" y="26409"/>
                  </a:lnTo>
                  <a:lnTo>
                    <a:pt x="20132" y="62014"/>
                  </a:lnTo>
                  <a:lnTo>
                    <a:pt x="7817" y="80189"/>
                  </a:lnTo>
                  <a:lnTo>
                    <a:pt x="2445" y="92246"/>
                  </a:lnTo>
                  <a:lnTo>
                    <a:pt x="502" y="94835"/>
                  </a:lnTo>
                  <a:lnTo>
                    <a:pt x="0" y="96561"/>
                  </a:lnTo>
                  <a:lnTo>
                    <a:pt x="459" y="97711"/>
                  </a:lnTo>
                  <a:lnTo>
                    <a:pt x="1560" y="98479"/>
                  </a:lnTo>
                  <a:lnTo>
                    <a:pt x="2293" y="98196"/>
                  </a:lnTo>
                  <a:lnTo>
                    <a:pt x="2782" y="97214"/>
                  </a:lnTo>
                  <a:lnTo>
                    <a:pt x="3108" y="95766"/>
                  </a:lnTo>
                  <a:lnTo>
                    <a:pt x="4912" y="94800"/>
                  </a:lnTo>
                  <a:lnTo>
                    <a:pt x="37328" y="83001"/>
                  </a:lnTo>
                  <a:lnTo>
                    <a:pt x="66594" y="79164"/>
                  </a:lnTo>
                  <a:lnTo>
                    <a:pt x="86142" y="80871"/>
                  </a:lnTo>
                  <a:lnTo>
                    <a:pt x="113607" y="88559"/>
                  </a:lnTo>
                  <a:lnTo>
                    <a:pt x="144873" y="107843"/>
                  </a:lnTo>
                  <a:lnTo>
                    <a:pt x="165337" y="130134"/>
                  </a:lnTo>
                  <a:lnTo>
                    <a:pt x="176077" y="150477"/>
                  </a:lnTo>
                  <a:lnTo>
                    <a:pt x="180494" y="171586"/>
                  </a:lnTo>
                  <a:lnTo>
                    <a:pt x="178010" y="192922"/>
                  </a:lnTo>
                  <a:lnTo>
                    <a:pt x="167807" y="222951"/>
                  </a:lnTo>
                  <a:lnTo>
                    <a:pt x="162395" y="235615"/>
                  </a:lnTo>
                  <a:lnTo>
                    <a:pt x="141439" y="261607"/>
                  </a:lnTo>
                  <a:lnTo>
                    <a:pt x="113259" y="280540"/>
                  </a:lnTo>
                  <a:lnTo>
                    <a:pt x="89330" y="289631"/>
                  </a:lnTo>
                  <a:lnTo>
                    <a:pt x="78568" y="291444"/>
                  </a:lnTo>
                  <a:lnTo>
                    <a:pt x="46622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90"/>
            <p:cNvSpPr/>
            <p:nvPr/>
          </p:nvSpPr>
          <p:spPr>
            <a:xfrm>
              <a:off x="6015038" y="5336381"/>
              <a:ext cx="314326" cy="285751"/>
            </a:xfrm>
            <a:custGeom>
              <a:avLst/>
              <a:gdLst/>
              <a:ahLst/>
              <a:cxnLst/>
              <a:rect l="0" t="0" r="0" b="0"/>
              <a:pathLst>
                <a:path w="314326" h="285751">
                  <a:moveTo>
                    <a:pt x="0" y="0"/>
                  </a:moveTo>
                  <a:lnTo>
                    <a:pt x="7584" y="3792"/>
                  </a:lnTo>
                  <a:lnTo>
                    <a:pt x="13425" y="12005"/>
                  </a:lnTo>
                  <a:lnTo>
                    <a:pt x="27078" y="39125"/>
                  </a:lnTo>
                  <a:lnTo>
                    <a:pt x="37434" y="53107"/>
                  </a:lnTo>
                  <a:lnTo>
                    <a:pt x="52190" y="82499"/>
                  </a:lnTo>
                  <a:lnTo>
                    <a:pt x="66616" y="112462"/>
                  </a:lnTo>
                  <a:lnTo>
                    <a:pt x="80151" y="146123"/>
                  </a:lnTo>
                  <a:lnTo>
                    <a:pt x="89541" y="180438"/>
                  </a:lnTo>
                  <a:lnTo>
                    <a:pt x="98144" y="210273"/>
                  </a:lnTo>
                  <a:lnTo>
                    <a:pt x="115651" y="245707"/>
                  </a:lnTo>
                  <a:lnTo>
                    <a:pt x="126335" y="269090"/>
                  </a:lnTo>
                  <a:lnTo>
                    <a:pt x="127086" y="272263"/>
                  </a:lnTo>
                  <a:lnTo>
                    <a:pt x="128380" y="274377"/>
                  </a:lnTo>
                  <a:lnTo>
                    <a:pt x="130037" y="275787"/>
                  </a:lnTo>
                  <a:lnTo>
                    <a:pt x="131934" y="276727"/>
                  </a:lnTo>
                  <a:lnTo>
                    <a:pt x="133994" y="276559"/>
                  </a:lnTo>
                  <a:lnTo>
                    <a:pt x="138398" y="274257"/>
                  </a:lnTo>
                  <a:lnTo>
                    <a:pt x="139890" y="272532"/>
                  </a:lnTo>
                  <a:lnTo>
                    <a:pt x="150471" y="241557"/>
                  </a:lnTo>
                  <a:lnTo>
                    <a:pt x="155179" y="221062"/>
                  </a:lnTo>
                  <a:lnTo>
                    <a:pt x="162604" y="185686"/>
                  </a:lnTo>
                  <a:lnTo>
                    <a:pt x="173920" y="150012"/>
                  </a:lnTo>
                  <a:lnTo>
                    <a:pt x="188283" y="127940"/>
                  </a:lnTo>
                  <a:lnTo>
                    <a:pt x="202114" y="112461"/>
                  </a:lnTo>
                  <a:lnTo>
                    <a:pt x="209155" y="109514"/>
                  </a:lnTo>
                  <a:lnTo>
                    <a:pt x="213255" y="108728"/>
                  </a:lnTo>
                  <a:lnTo>
                    <a:pt x="222045" y="109972"/>
                  </a:lnTo>
                  <a:lnTo>
                    <a:pt x="240622" y="117237"/>
                  </a:lnTo>
                  <a:lnTo>
                    <a:pt x="247966" y="125924"/>
                  </a:lnTo>
                  <a:lnTo>
                    <a:pt x="267368" y="157753"/>
                  </a:lnTo>
                  <a:lnTo>
                    <a:pt x="286808" y="192959"/>
                  </a:lnTo>
                  <a:lnTo>
                    <a:pt x="296601" y="226381"/>
                  </a:lnTo>
                  <a:lnTo>
                    <a:pt x="303377" y="260234"/>
                  </a:lnTo>
                  <a:lnTo>
                    <a:pt x="307223" y="279064"/>
                  </a:lnTo>
                  <a:lnTo>
                    <a:pt x="308796" y="281293"/>
                  </a:lnTo>
                  <a:lnTo>
                    <a:pt x="314325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1"/>
            <p:cNvSpPr/>
            <p:nvPr/>
          </p:nvSpPr>
          <p:spPr>
            <a:xfrm>
              <a:off x="6325247" y="5450681"/>
              <a:ext cx="111120" cy="184157"/>
            </a:xfrm>
            <a:custGeom>
              <a:avLst/>
              <a:gdLst/>
              <a:ahLst/>
              <a:cxnLst/>
              <a:rect l="0" t="0" r="0" b="0"/>
              <a:pathLst>
                <a:path w="111120" h="184157">
                  <a:moveTo>
                    <a:pt x="4116" y="0"/>
                  </a:moveTo>
                  <a:lnTo>
                    <a:pt x="4116" y="3792"/>
                  </a:lnTo>
                  <a:lnTo>
                    <a:pt x="0" y="17095"/>
                  </a:lnTo>
                  <a:lnTo>
                    <a:pt x="3650" y="49482"/>
                  </a:lnTo>
                  <a:lnTo>
                    <a:pt x="4024" y="80595"/>
                  </a:lnTo>
                  <a:lnTo>
                    <a:pt x="6205" y="107753"/>
                  </a:lnTo>
                  <a:lnTo>
                    <a:pt x="14053" y="141582"/>
                  </a:lnTo>
                  <a:lnTo>
                    <a:pt x="24699" y="160131"/>
                  </a:lnTo>
                  <a:lnTo>
                    <a:pt x="37908" y="171889"/>
                  </a:lnTo>
                  <a:lnTo>
                    <a:pt x="55799" y="182179"/>
                  </a:lnTo>
                  <a:lnTo>
                    <a:pt x="62276" y="184156"/>
                  </a:lnTo>
                  <a:lnTo>
                    <a:pt x="69917" y="182918"/>
                  </a:lnTo>
                  <a:lnTo>
                    <a:pt x="81026" y="177758"/>
                  </a:lnTo>
                  <a:lnTo>
                    <a:pt x="99293" y="165784"/>
                  </a:lnTo>
                  <a:lnTo>
                    <a:pt x="105419" y="158084"/>
                  </a:lnTo>
                  <a:lnTo>
                    <a:pt x="108670" y="149370"/>
                  </a:lnTo>
                  <a:lnTo>
                    <a:pt x="111119" y="122794"/>
                  </a:lnTo>
                  <a:lnTo>
                    <a:pt x="109087" y="115959"/>
                  </a:lnTo>
                  <a:lnTo>
                    <a:pt x="94475" y="93936"/>
                  </a:lnTo>
                  <a:lnTo>
                    <a:pt x="91343" y="91199"/>
                  </a:lnTo>
                  <a:lnTo>
                    <a:pt x="56376" y="75996"/>
                  </a:lnTo>
                  <a:lnTo>
                    <a:pt x="46978" y="71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2"/>
            <p:cNvSpPr/>
            <p:nvPr/>
          </p:nvSpPr>
          <p:spPr>
            <a:xfrm>
              <a:off x="6472238" y="5400675"/>
              <a:ext cx="128588" cy="227063"/>
            </a:xfrm>
            <a:custGeom>
              <a:avLst/>
              <a:gdLst/>
              <a:ahLst/>
              <a:cxnLst/>
              <a:rect l="0" t="0" r="0" b="0"/>
              <a:pathLst>
                <a:path w="128588" h="227063">
                  <a:moveTo>
                    <a:pt x="0" y="135731"/>
                  </a:moveTo>
                  <a:lnTo>
                    <a:pt x="3792" y="139523"/>
                  </a:lnTo>
                  <a:lnTo>
                    <a:pt x="21490" y="174714"/>
                  </a:lnTo>
                  <a:lnTo>
                    <a:pt x="40345" y="208669"/>
                  </a:lnTo>
                  <a:lnTo>
                    <a:pt x="46790" y="218108"/>
                  </a:lnTo>
                  <a:lnTo>
                    <a:pt x="49583" y="227062"/>
                  </a:lnTo>
                  <a:lnTo>
                    <a:pt x="49724" y="226781"/>
                  </a:lnTo>
                  <a:lnTo>
                    <a:pt x="53787" y="198032"/>
                  </a:lnTo>
                  <a:lnTo>
                    <a:pt x="57279" y="166147"/>
                  </a:lnTo>
                  <a:lnTo>
                    <a:pt x="64789" y="133979"/>
                  </a:lnTo>
                  <a:lnTo>
                    <a:pt x="71584" y="106637"/>
                  </a:lnTo>
                  <a:lnTo>
                    <a:pt x="80991" y="72746"/>
                  </a:lnTo>
                  <a:lnTo>
                    <a:pt x="92872" y="41545"/>
                  </a:lnTo>
                  <a:lnTo>
                    <a:pt x="98426" y="29577"/>
                  </a:lnTo>
                  <a:lnTo>
                    <a:pt x="1285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3"/>
            <p:cNvSpPr/>
            <p:nvPr/>
          </p:nvSpPr>
          <p:spPr>
            <a:xfrm>
              <a:off x="6722269" y="5322094"/>
              <a:ext cx="64295" cy="250032"/>
            </a:xfrm>
            <a:custGeom>
              <a:avLst/>
              <a:gdLst/>
              <a:ahLst/>
              <a:cxnLst/>
              <a:rect l="0" t="0" r="0" b="0"/>
              <a:pathLst>
                <a:path w="64295" h="250032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3793" y="9943"/>
                  </a:lnTo>
                  <a:lnTo>
                    <a:pt x="8819" y="39145"/>
                  </a:lnTo>
                  <a:lnTo>
                    <a:pt x="14783" y="67425"/>
                  </a:lnTo>
                  <a:lnTo>
                    <a:pt x="21578" y="100940"/>
                  </a:lnTo>
                  <a:lnTo>
                    <a:pt x="28618" y="133889"/>
                  </a:lnTo>
                  <a:lnTo>
                    <a:pt x="35732" y="163760"/>
                  </a:lnTo>
                  <a:lnTo>
                    <a:pt x="45246" y="198505"/>
                  </a:lnTo>
                  <a:lnTo>
                    <a:pt x="57150" y="225656"/>
                  </a:lnTo>
                  <a:lnTo>
                    <a:pt x="61119" y="232848"/>
                  </a:lnTo>
                  <a:lnTo>
                    <a:pt x="64294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94"/>
            <p:cNvSpPr/>
            <p:nvPr/>
          </p:nvSpPr>
          <p:spPr>
            <a:xfrm>
              <a:off x="6657975" y="5450681"/>
              <a:ext cx="192882" cy="14289"/>
            </a:xfrm>
            <a:custGeom>
              <a:avLst/>
              <a:gdLst/>
              <a:ahLst/>
              <a:cxnLst/>
              <a:rect l="0" t="0" r="0" b="0"/>
              <a:pathLst>
                <a:path w="192882" h="14289">
                  <a:moveTo>
                    <a:pt x="0" y="0"/>
                  </a:moveTo>
                  <a:lnTo>
                    <a:pt x="0" y="3792"/>
                  </a:lnTo>
                  <a:lnTo>
                    <a:pt x="794" y="4910"/>
                  </a:lnTo>
                  <a:lnTo>
                    <a:pt x="2117" y="5655"/>
                  </a:lnTo>
                  <a:lnTo>
                    <a:pt x="31455" y="13609"/>
                  </a:lnTo>
                  <a:lnTo>
                    <a:pt x="66072" y="14228"/>
                  </a:lnTo>
                  <a:lnTo>
                    <a:pt x="100834" y="14275"/>
                  </a:lnTo>
                  <a:lnTo>
                    <a:pt x="128831" y="14284"/>
                  </a:lnTo>
                  <a:lnTo>
                    <a:pt x="162943" y="14287"/>
                  </a:lnTo>
                  <a:lnTo>
                    <a:pt x="192881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95"/>
            <p:cNvSpPr/>
            <p:nvPr/>
          </p:nvSpPr>
          <p:spPr>
            <a:xfrm>
              <a:off x="6936581" y="5393859"/>
              <a:ext cx="277966" cy="519852"/>
            </a:xfrm>
            <a:custGeom>
              <a:avLst/>
              <a:gdLst/>
              <a:ahLst/>
              <a:cxnLst/>
              <a:rect l="0" t="0" r="0" b="0"/>
              <a:pathLst>
                <a:path w="277966" h="519852">
                  <a:moveTo>
                    <a:pt x="207169" y="21104"/>
                  </a:moveTo>
                  <a:lnTo>
                    <a:pt x="207169" y="17311"/>
                  </a:lnTo>
                  <a:lnTo>
                    <a:pt x="205052" y="13333"/>
                  </a:lnTo>
                  <a:lnTo>
                    <a:pt x="203376" y="11161"/>
                  </a:lnTo>
                  <a:lnTo>
                    <a:pt x="199398" y="8747"/>
                  </a:lnTo>
                  <a:lnTo>
                    <a:pt x="194984" y="6880"/>
                  </a:lnTo>
                  <a:lnTo>
                    <a:pt x="190376" y="3405"/>
                  </a:lnTo>
                  <a:lnTo>
                    <a:pt x="183566" y="1331"/>
                  </a:lnTo>
                  <a:lnTo>
                    <a:pt x="170051" y="0"/>
                  </a:lnTo>
                  <a:lnTo>
                    <a:pt x="154034" y="5440"/>
                  </a:lnTo>
                  <a:lnTo>
                    <a:pt x="140273" y="12670"/>
                  </a:lnTo>
                  <a:lnTo>
                    <a:pt x="126141" y="25307"/>
                  </a:lnTo>
                  <a:lnTo>
                    <a:pt x="109260" y="50509"/>
                  </a:lnTo>
                  <a:lnTo>
                    <a:pt x="98047" y="82210"/>
                  </a:lnTo>
                  <a:lnTo>
                    <a:pt x="93891" y="112549"/>
                  </a:lnTo>
                  <a:lnTo>
                    <a:pt x="93966" y="130307"/>
                  </a:lnTo>
                  <a:lnTo>
                    <a:pt x="98662" y="148710"/>
                  </a:lnTo>
                  <a:lnTo>
                    <a:pt x="109674" y="169396"/>
                  </a:lnTo>
                  <a:lnTo>
                    <a:pt x="118594" y="176440"/>
                  </a:lnTo>
                  <a:lnTo>
                    <a:pt x="132770" y="182753"/>
                  </a:lnTo>
                  <a:lnTo>
                    <a:pt x="136138" y="183638"/>
                  </a:lnTo>
                  <a:lnTo>
                    <a:pt x="152256" y="181093"/>
                  </a:lnTo>
                  <a:lnTo>
                    <a:pt x="164528" y="175311"/>
                  </a:lnTo>
                  <a:lnTo>
                    <a:pt x="180695" y="160543"/>
                  </a:lnTo>
                  <a:lnTo>
                    <a:pt x="201526" y="128020"/>
                  </a:lnTo>
                  <a:lnTo>
                    <a:pt x="205497" y="111432"/>
                  </a:lnTo>
                  <a:lnTo>
                    <a:pt x="210742" y="77919"/>
                  </a:lnTo>
                  <a:lnTo>
                    <a:pt x="213255" y="60516"/>
                  </a:lnTo>
                  <a:lnTo>
                    <a:pt x="207436" y="26318"/>
                  </a:lnTo>
                  <a:lnTo>
                    <a:pt x="206553" y="24580"/>
                  </a:lnTo>
                  <a:lnTo>
                    <a:pt x="205171" y="23421"/>
                  </a:lnTo>
                  <a:lnTo>
                    <a:pt x="201041" y="21562"/>
                  </a:lnTo>
                  <a:lnTo>
                    <a:pt x="200703" y="22202"/>
                  </a:lnTo>
                  <a:lnTo>
                    <a:pt x="200115" y="31087"/>
                  </a:lnTo>
                  <a:lnTo>
                    <a:pt x="206185" y="64843"/>
                  </a:lnTo>
                  <a:lnTo>
                    <a:pt x="214462" y="93242"/>
                  </a:lnTo>
                  <a:lnTo>
                    <a:pt x="223176" y="126792"/>
                  </a:lnTo>
                  <a:lnTo>
                    <a:pt x="230423" y="152213"/>
                  </a:lnTo>
                  <a:lnTo>
                    <a:pt x="238935" y="178593"/>
                  </a:lnTo>
                  <a:lnTo>
                    <a:pt x="248011" y="203547"/>
                  </a:lnTo>
                  <a:lnTo>
                    <a:pt x="255219" y="229983"/>
                  </a:lnTo>
                  <a:lnTo>
                    <a:pt x="261068" y="257608"/>
                  </a:lnTo>
                  <a:lnTo>
                    <a:pt x="266313" y="285760"/>
                  </a:lnTo>
                  <a:lnTo>
                    <a:pt x="271291" y="312031"/>
                  </a:lnTo>
                  <a:lnTo>
                    <a:pt x="275355" y="336936"/>
                  </a:lnTo>
                  <a:lnTo>
                    <a:pt x="277162" y="361234"/>
                  </a:lnTo>
                  <a:lnTo>
                    <a:pt x="277965" y="385262"/>
                  </a:lnTo>
                  <a:lnTo>
                    <a:pt x="276300" y="418985"/>
                  </a:lnTo>
                  <a:lnTo>
                    <a:pt x="268663" y="446969"/>
                  </a:lnTo>
                  <a:lnTo>
                    <a:pt x="251860" y="477759"/>
                  </a:lnTo>
                  <a:lnTo>
                    <a:pt x="227551" y="501068"/>
                  </a:lnTo>
                  <a:lnTo>
                    <a:pt x="213846" y="511175"/>
                  </a:lnTo>
                  <a:lnTo>
                    <a:pt x="197701" y="516726"/>
                  </a:lnTo>
                  <a:lnTo>
                    <a:pt x="170762" y="519851"/>
                  </a:lnTo>
                  <a:lnTo>
                    <a:pt x="142671" y="518660"/>
                  </a:lnTo>
                  <a:lnTo>
                    <a:pt x="114240" y="511163"/>
                  </a:lnTo>
                  <a:lnTo>
                    <a:pt x="79981" y="494407"/>
                  </a:lnTo>
                  <a:lnTo>
                    <a:pt x="46167" y="474223"/>
                  </a:lnTo>
                  <a:lnTo>
                    <a:pt x="28672" y="450195"/>
                  </a:lnTo>
                  <a:lnTo>
                    <a:pt x="17315" y="420586"/>
                  </a:lnTo>
                  <a:lnTo>
                    <a:pt x="8755" y="392855"/>
                  </a:lnTo>
                  <a:lnTo>
                    <a:pt x="0" y="3640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96"/>
            <p:cNvSpPr/>
            <p:nvPr/>
          </p:nvSpPr>
          <p:spPr>
            <a:xfrm>
              <a:off x="7208044" y="5307806"/>
              <a:ext cx="114301" cy="269929"/>
            </a:xfrm>
            <a:custGeom>
              <a:avLst/>
              <a:gdLst/>
              <a:ahLst/>
              <a:cxnLst/>
              <a:rect l="0" t="0" r="0" b="0"/>
              <a:pathLst>
                <a:path w="114301" h="269929">
                  <a:moveTo>
                    <a:pt x="0" y="164307"/>
                  </a:moveTo>
                  <a:lnTo>
                    <a:pt x="0" y="168099"/>
                  </a:lnTo>
                  <a:lnTo>
                    <a:pt x="2117" y="172077"/>
                  </a:lnTo>
                  <a:lnTo>
                    <a:pt x="23849" y="205217"/>
                  </a:lnTo>
                  <a:lnTo>
                    <a:pt x="40483" y="238150"/>
                  </a:lnTo>
                  <a:lnTo>
                    <a:pt x="47890" y="255063"/>
                  </a:lnTo>
                  <a:lnTo>
                    <a:pt x="49882" y="269928"/>
                  </a:lnTo>
                  <a:lnTo>
                    <a:pt x="49129" y="269646"/>
                  </a:lnTo>
                  <a:lnTo>
                    <a:pt x="46177" y="267216"/>
                  </a:lnTo>
                  <a:lnTo>
                    <a:pt x="44335" y="263490"/>
                  </a:lnTo>
                  <a:lnTo>
                    <a:pt x="36798" y="233866"/>
                  </a:lnTo>
                  <a:lnTo>
                    <a:pt x="35932" y="206005"/>
                  </a:lnTo>
                  <a:lnTo>
                    <a:pt x="35781" y="179131"/>
                  </a:lnTo>
                  <a:lnTo>
                    <a:pt x="36531" y="147180"/>
                  </a:lnTo>
                  <a:lnTo>
                    <a:pt x="41427" y="117251"/>
                  </a:lnTo>
                  <a:lnTo>
                    <a:pt x="48699" y="88275"/>
                  </a:lnTo>
                  <a:lnTo>
                    <a:pt x="60555" y="60375"/>
                  </a:lnTo>
                  <a:lnTo>
                    <a:pt x="83478" y="25649"/>
                  </a:lnTo>
                  <a:lnTo>
                    <a:pt x="97511" y="1082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97"/>
            <p:cNvSpPr/>
            <p:nvPr/>
          </p:nvSpPr>
          <p:spPr>
            <a:xfrm>
              <a:off x="7367046" y="5365367"/>
              <a:ext cx="155163" cy="199449"/>
            </a:xfrm>
            <a:custGeom>
              <a:avLst/>
              <a:gdLst/>
              <a:ahLst/>
              <a:cxnLst/>
              <a:rect l="0" t="0" r="0" b="0"/>
              <a:pathLst>
                <a:path w="155163" h="199449">
                  <a:moveTo>
                    <a:pt x="33879" y="63883"/>
                  </a:moveTo>
                  <a:lnTo>
                    <a:pt x="27030" y="63883"/>
                  </a:lnTo>
                  <a:lnTo>
                    <a:pt x="32912" y="70034"/>
                  </a:lnTo>
                  <a:lnTo>
                    <a:pt x="41178" y="74525"/>
                  </a:lnTo>
                  <a:lnTo>
                    <a:pt x="53680" y="77090"/>
                  </a:lnTo>
                  <a:lnTo>
                    <a:pt x="86311" y="70832"/>
                  </a:lnTo>
                  <a:lnTo>
                    <a:pt x="110085" y="61162"/>
                  </a:lnTo>
                  <a:lnTo>
                    <a:pt x="142623" y="38332"/>
                  </a:lnTo>
                  <a:lnTo>
                    <a:pt x="149149" y="33212"/>
                  </a:lnTo>
                  <a:lnTo>
                    <a:pt x="152579" y="28291"/>
                  </a:lnTo>
                  <a:lnTo>
                    <a:pt x="154962" y="21184"/>
                  </a:lnTo>
                  <a:lnTo>
                    <a:pt x="155162" y="17653"/>
                  </a:lnTo>
                  <a:lnTo>
                    <a:pt x="153135" y="13439"/>
                  </a:lnTo>
                  <a:lnTo>
                    <a:pt x="151483" y="11204"/>
                  </a:lnTo>
                  <a:lnTo>
                    <a:pt x="141573" y="4265"/>
                  </a:lnTo>
                  <a:lnTo>
                    <a:pt x="128583" y="974"/>
                  </a:lnTo>
                  <a:lnTo>
                    <a:pt x="114680" y="0"/>
                  </a:lnTo>
                  <a:lnTo>
                    <a:pt x="100506" y="3503"/>
                  </a:lnTo>
                  <a:lnTo>
                    <a:pt x="68964" y="21850"/>
                  </a:lnTo>
                  <a:lnTo>
                    <a:pt x="55823" y="31707"/>
                  </a:lnTo>
                  <a:lnTo>
                    <a:pt x="29497" y="64350"/>
                  </a:lnTo>
                  <a:lnTo>
                    <a:pt x="7471" y="97547"/>
                  </a:lnTo>
                  <a:lnTo>
                    <a:pt x="2298" y="109007"/>
                  </a:lnTo>
                  <a:lnTo>
                    <a:pt x="0" y="122038"/>
                  </a:lnTo>
                  <a:lnTo>
                    <a:pt x="6290" y="146555"/>
                  </a:lnTo>
                  <a:lnTo>
                    <a:pt x="22638" y="171876"/>
                  </a:lnTo>
                  <a:lnTo>
                    <a:pt x="37251" y="186457"/>
                  </a:lnTo>
                  <a:lnTo>
                    <a:pt x="49666" y="193237"/>
                  </a:lnTo>
                  <a:lnTo>
                    <a:pt x="77038" y="198355"/>
                  </a:lnTo>
                  <a:lnTo>
                    <a:pt x="108707" y="199448"/>
                  </a:lnTo>
                  <a:lnTo>
                    <a:pt x="133892" y="1924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98"/>
            <p:cNvSpPr/>
            <p:nvPr/>
          </p:nvSpPr>
          <p:spPr>
            <a:xfrm>
              <a:off x="7551718" y="5322558"/>
              <a:ext cx="420708" cy="246231"/>
            </a:xfrm>
            <a:custGeom>
              <a:avLst/>
              <a:gdLst/>
              <a:ahLst/>
              <a:cxnLst/>
              <a:rect l="0" t="0" r="0" b="0"/>
              <a:pathLst>
                <a:path w="420708" h="246231">
                  <a:moveTo>
                    <a:pt x="20657" y="85261"/>
                  </a:moveTo>
                  <a:lnTo>
                    <a:pt x="20657" y="92110"/>
                  </a:lnTo>
                  <a:lnTo>
                    <a:pt x="24450" y="96110"/>
                  </a:lnTo>
                  <a:lnTo>
                    <a:pt x="28428" y="98020"/>
                  </a:lnTo>
                  <a:lnTo>
                    <a:pt x="62266" y="106371"/>
                  </a:lnTo>
                  <a:lnTo>
                    <a:pt x="75760" y="102805"/>
                  </a:lnTo>
                  <a:lnTo>
                    <a:pt x="105768" y="90857"/>
                  </a:lnTo>
                  <a:lnTo>
                    <a:pt x="110872" y="86160"/>
                  </a:lnTo>
                  <a:lnTo>
                    <a:pt x="124614" y="66812"/>
                  </a:lnTo>
                  <a:lnTo>
                    <a:pt x="129298" y="56805"/>
                  </a:lnTo>
                  <a:lnTo>
                    <a:pt x="131184" y="54384"/>
                  </a:lnTo>
                  <a:lnTo>
                    <a:pt x="131649" y="51976"/>
                  </a:lnTo>
                  <a:lnTo>
                    <a:pt x="131163" y="49578"/>
                  </a:lnTo>
                  <a:lnTo>
                    <a:pt x="129302" y="44795"/>
                  </a:lnTo>
                  <a:lnTo>
                    <a:pt x="127461" y="37640"/>
                  </a:lnTo>
                  <a:lnTo>
                    <a:pt x="124217" y="32876"/>
                  </a:lnTo>
                  <a:lnTo>
                    <a:pt x="114137" y="25730"/>
                  </a:lnTo>
                  <a:lnTo>
                    <a:pt x="101096" y="22379"/>
                  </a:lnTo>
                  <a:lnTo>
                    <a:pt x="83385" y="25178"/>
                  </a:lnTo>
                  <a:lnTo>
                    <a:pt x="66848" y="34827"/>
                  </a:lnTo>
                  <a:lnTo>
                    <a:pt x="37409" y="61620"/>
                  </a:lnTo>
                  <a:lnTo>
                    <a:pt x="19178" y="93054"/>
                  </a:lnTo>
                  <a:lnTo>
                    <a:pt x="5107" y="121108"/>
                  </a:lnTo>
                  <a:lnTo>
                    <a:pt x="0" y="156715"/>
                  </a:lnTo>
                  <a:lnTo>
                    <a:pt x="364" y="170200"/>
                  </a:lnTo>
                  <a:lnTo>
                    <a:pt x="9214" y="200555"/>
                  </a:lnTo>
                  <a:lnTo>
                    <a:pt x="19824" y="217495"/>
                  </a:lnTo>
                  <a:lnTo>
                    <a:pt x="33022" y="228775"/>
                  </a:lnTo>
                  <a:lnTo>
                    <a:pt x="51704" y="238904"/>
                  </a:lnTo>
                  <a:lnTo>
                    <a:pt x="85106" y="246230"/>
                  </a:lnTo>
                  <a:lnTo>
                    <a:pt x="100960" y="243110"/>
                  </a:lnTo>
                  <a:lnTo>
                    <a:pt x="135046" y="229574"/>
                  </a:lnTo>
                  <a:lnTo>
                    <a:pt x="160849" y="208648"/>
                  </a:lnTo>
                  <a:lnTo>
                    <a:pt x="171556" y="190876"/>
                  </a:lnTo>
                  <a:lnTo>
                    <a:pt x="182286" y="162744"/>
                  </a:lnTo>
                  <a:lnTo>
                    <a:pt x="192048" y="129553"/>
                  </a:lnTo>
                  <a:lnTo>
                    <a:pt x="197117" y="104998"/>
                  </a:lnTo>
                  <a:lnTo>
                    <a:pt x="196502" y="79732"/>
                  </a:lnTo>
                  <a:lnTo>
                    <a:pt x="192975" y="49861"/>
                  </a:lnTo>
                  <a:lnTo>
                    <a:pt x="192141" y="14649"/>
                  </a:lnTo>
                  <a:lnTo>
                    <a:pt x="192114" y="8254"/>
                  </a:lnTo>
                  <a:lnTo>
                    <a:pt x="192109" y="10938"/>
                  </a:lnTo>
                  <a:lnTo>
                    <a:pt x="194225" y="14657"/>
                  </a:lnTo>
                  <a:lnTo>
                    <a:pt x="197017" y="18957"/>
                  </a:lnTo>
                  <a:lnTo>
                    <a:pt x="198258" y="23513"/>
                  </a:lnTo>
                  <a:lnTo>
                    <a:pt x="218653" y="57915"/>
                  </a:lnTo>
                  <a:lnTo>
                    <a:pt x="235510" y="87620"/>
                  </a:lnTo>
                  <a:lnTo>
                    <a:pt x="250334" y="120035"/>
                  </a:lnTo>
                  <a:lnTo>
                    <a:pt x="271962" y="153816"/>
                  </a:lnTo>
                  <a:lnTo>
                    <a:pt x="282376" y="171680"/>
                  </a:lnTo>
                  <a:lnTo>
                    <a:pt x="287260" y="175263"/>
                  </a:lnTo>
                  <a:lnTo>
                    <a:pt x="297843" y="177878"/>
                  </a:lnTo>
                  <a:lnTo>
                    <a:pt x="302635" y="174262"/>
                  </a:lnTo>
                  <a:lnTo>
                    <a:pt x="304730" y="168208"/>
                  </a:lnTo>
                  <a:lnTo>
                    <a:pt x="306260" y="134396"/>
                  </a:lnTo>
                  <a:lnTo>
                    <a:pt x="306378" y="106520"/>
                  </a:lnTo>
                  <a:lnTo>
                    <a:pt x="311311" y="73967"/>
                  </a:lnTo>
                  <a:lnTo>
                    <a:pt x="317048" y="41695"/>
                  </a:lnTo>
                  <a:lnTo>
                    <a:pt x="321562" y="20182"/>
                  </a:lnTo>
                  <a:lnTo>
                    <a:pt x="336694" y="4822"/>
                  </a:lnTo>
                  <a:lnTo>
                    <a:pt x="341828" y="1885"/>
                  </a:lnTo>
                  <a:lnTo>
                    <a:pt x="351592" y="0"/>
                  </a:lnTo>
                  <a:lnTo>
                    <a:pt x="362569" y="3466"/>
                  </a:lnTo>
                  <a:lnTo>
                    <a:pt x="375876" y="13312"/>
                  </a:lnTo>
                  <a:lnTo>
                    <a:pt x="397924" y="43974"/>
                  </a:lnTo>
                  <a:lnTo>
                    <a:pt x="410445" y="76194"/>
                  </a:lnTo>
                  <a:lnTo>
                    <a:pt x="420707" y="1281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99"/>
            <p:cNvSpPr/>
            <p:nvPr/>
          </p:nvSpPr>
          <p:spPr>
            <a:xfrm>
              <a:off x="5122069" y="5993606"/>
              <a:ext cx="550070" cy="435770"/>
            </a:xfrm>
            <a:custGeom>
              <a:avLst/>
              <a:gdLst/>
              <a:ahLst/>
              <a:cxnLst/>
              <a:rect l="0" t="0" r="0" b="0"/>
              <a:pathLst>
                <a:path w="550070" h="435770">
                  <a:moveTo>
                    <a:pt x="550069" y="0"/>
                  </a:moveTo>
                  <a:lnTo>
                    <a:pt x="546276" y="0"/>
                  </a:lnTo>
                  <a:lnTo>
                    <a:pt x="514482" y="17638"/>
                  </a:lnTo>
                  <a:lnTo>
                    <a:pt x="492957" y="31685"/>
                  </a:lnTo>
                  <a:lnTo>
                    <a:pt x="464351" y="57764"/>
                  </a:lnTo>
                  <a:lnTo>
                    <a:pt x="430861" y="85847"/>
                  </a:lnTo>
                  <a:lnTo>
                    <a:pt x="398375" y="116441"/>
                  </a:lnTo>
                  <a:lnTo>
                    <a:pt x="370978" y="141393"/>
                  </a:lnTo>
                  <a:lnTo>
                    <a:pt x="342752" y="165984"/>
                  </a:lnTo>
                  <a:lnTo>
                    <a:pt x="312164" y="191262"/>
                  </a:lnTo>
                  <a:lnTo>
                    <a:pt x="280083" y="215949"/>
                  </a:lnTo>
                  <a:lnTo>
                    <a:pt x="250469" y="241256"/>
                  </a:lnTo>
                  <a:lnTo>
                    <a:pt x="221585" y="265952"/>
                  </a:lnTo>
                  <a:lnTo>
                    <a:pt x="190803" y="293378"/>
                  </a:lnTo>
                  <a:lnTo>
                    <a:pt x="158663" y="319495"/>
                  </a:lnTo>
                  <a:lnTo>
                    <a:pt x="129032" y="342316"/>
                  </a:lnTo>
                  <a:lnTo>
                    <a:pt x="94367" y="371360"/>
                  </a:lnTo>
                  <a:lnTo>
                    <a:pt x="64590" y="394324"/>
                  </a:lnTo>
                  <a:lnTo>
                    <a:pt x="32406" y="418973"/>
                  </a:lnTo>
                  <a:lnTo>
                    <a:pt x="12986" y="431628"/>
                  </a:lnTo>
                  <a:lnTo>
                    <a:pt x="0" y="4357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00"/>
            <p:cNvSpPr/>
            <p:nvPr/>
          </p:nvSpPr>
          <p:spPr>
            <a:xfrm>
              <a:off x="5364956" y="6365081"/>
              <a:ext cx="14289" cy="242889"/>
            </a:xfrm>
            <a:custGeom>
              <a:avLst/>
              <a:gdLst/>
              <a:ahLst/>
              <a:cxnLst/>
              <a:rect l="0" t="0" r="0" b="0"/>
              <a:pathLst>
                <a:path w="14289" h="242889">
                  <a:moveTo>
                    <a:pt x="0" y="0"/>
                  </a:moveTo>
                  <a:lnTo>
                    <a:pt x="0" y="34539"/>
                  </a:lnTo>
                  <a:lnTo>
                    <a:pt x="0" y="67853"/>
                  </a:lnTo>
                  <a:lnTo>
                    <a:pt x="3792" y="95600"/>
                  </a:lnTo>
                  <a:lnTo>
                    <a:pt x="6151" y="127721"/>
                  </a:lnTo>
                  <a:lnTo>
                    <a:pt x="6850" y="158582"/>
                  </a:lnTo>
                  <a:lnTo>
                    <a:pt x="10849" y="187834"/>
                  </a:lnTo>
                  <a:lnTo>
                    <a:pt x="13835" y="220164"/>
                  </a:lnTo>
                  <a:lnTo>
                    <a:pt x="14288" y="242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01"/>
            <p:cNvSpPr/>
            <p:nvPr/>
          </p:nvSpPr>
          <p:spPr>
            <a:xfrm>
              <a:off x="5400675" y="6365081"/>
              <a:ext cx="274745" cy="305634"/>
            </a:xfrm>
            <a:custGeom>
              <a:avLst/>
              <a:gdLst/>
              <a:ahLst/>
              <a:cxnLst/>
              <a:rect l="0" t="0" r="0" b="0"/>
              <a:pathLst>
                <a:path w="274745" h="305634">
                  <a:moveTo>
                    <a:pt x="0" y="0"/>
                  </a:moveTo>
                  <a:lnTo>
                    <a:pt x="0" y="3793"/>
                  </a:lnTo>
                  <a:lnTo>
                    <a:pt x="2117" y="7771"/>
                  </a:lnTo>
                  <a:lnTo>
                    <a:pt x="3792" y="9943"/>
                  </a:lnTo>
                  <a:lnTo>
                    <a:pt x="5654" y="16590"/>
                  </a:lnTo>
                  <a:lnTo>
                    <a:pt x="14784" y="50836"/>
                  </a:lnTo>
                  <a:lnTo>
                    <a:pt x="23911" y="82538"/>
                  </a:lnTo>
                  <a:lnTo>
                    <a:pt x="30985" y="110004"/>
                  </a:lnTo>
                  <a:lnTo>
                    <a:pt x="38109" y="138251"/>
                  </a:lnTo>
                  <a:lnTo>
                    <a:pt x="45246" y="170522"/>
                  </a:lnTo>
                  <a:lnTo>
                    <a:pt x="56180" y="197633"/>
                  </a:lnTo>
                  <a:lnTo>
                    <a:pt x="74098" y="233037"/>
                  </a:lnTo>
                  <a:lnTo>
                    <a:pt x="97668" y="267314"/>
                  </a:lnTo>
                  <a:lnTo>
                    <a:pt x="122392" y="286989"/>
                  </a:lnTo>
                  <a:lnTo>
                    <a:pt x="157287" y="301955"/>
                  </a:lnTo>
                  <a:lnTo>
                    <a:pt x="174838" y="305633"/>
                  </a:lnTo>
                  <a:lnTo>
                    <a:pt x="185127" y="304376"/>
                  </a:lnTo>
                  <a:lnTo>
                    <a:pt x="216376" y="296185"/>
                  </a:lnTo>
                  <a:lnTo>
                    <a:pt x="227929" y="288800"/>
                  </a:lnTo>
                  <a:lnTo>
                    <a:pt x="241814" y="271125"/>
                  </a:lnTo>
                  <a:lnTo>
                    <a:pt x="262735" y="240741"/>
                  </a:lnTo>
                  <a:lnTo>
                    <a:pt x="267584" y="227646"/>
                  </a:lnTo>
                  <a:lnTo>
                    <a:pt x="274744" y="192756"/>
                  </a:lnTo>
                  <a:lnTo>
                    <a:pt x="272934" y="159372"/>
                  </a:lnTo>
                  <a:lnTo>
                    <a:pt x="269636" y="129024"/>
                  </a:lnTo>
                  <a:lnTo>
                    <a:pt x="263432" y="99423"/>
                  </a:lnTo>
                  <a:lnTo>
                    <a:pt x="240704" y="76363"/>
                  </a:lnTo>
                  <a:lnTo>
                    <a:pt x="236669" y="77103"/>
                  </a:lnTo>
                  <a:lnTo>
                    <a:pt x="225836" y="84274"/>
                  </a:lnTo>
                  <a:lnTo>
                    <a:pt x="217318" y="95399"/>
                  </a:lnTo>
                  <a:lnTo>
                    <a:pt x="205381" y="125736"/>
                  </a:lnTo>
                  <a:lnTo>
                    <a:pt x="197820" y="152966"/>
                  </a:lnTo>
                  <a:lnTo>
                    <a:pt x="190552" y="184935"/>
                  </a:lnTo>
                  <a:lnTo>
                    <a:pt x="187164" y="215751"/>
                  </a:lnTo>
                  <a:lnTo>
                    <a:pt x="186160" y="244989"/>
                  </a:lnTo>
                  <a:lnTo>
                    <a:pt x="190730" y="276817"/>
                  </a:lnTo>
                  <a:lnTo>
                    <a:pt x="192881" y="3000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02"/>
            <p:cNvSpPr/>
            <p:nvPr/>
          </p:nvSpPr>
          <p:spPr>
            <a:xfrm>
              <a:off x="6115183" y="6107906"/>
              <a:ext cx="146497" cy="364333"/>
            </a:xfrm>
            <a:custGeom>
              <a:avLst/>
              <a:gdLst/>
              <a:ahLst/>
              <a:cxnLst/>
              <a:rect l="0" t="0" r="0" b="0"/>
              <a:pathLst>
                <a:path w="146497" h="364333">
                  <a:moveTo>
                    <a:pt x="114167" y="0"/>
                  </a:moveTo>
                  <a:lnTo>
                    <a:pt x="97167" y="0"/>
                  </a:lnTo>
                  <a:lnTo>
                    <a:pt x="92588" y="2117"/>
                  </a:lnTo>
                  <a:lnTo>
                    <a:pt x="90256" y="3792"/>
                  </a:lnTo>
                  <a:lnTo>
                    <a:pt x="69908" y="10642"/>
                  </a:lnTo>
                  <a:lnTo>
                    <a:pt x="34517" y="37835"/>
                  </a:lnTo>
                  <a:lnTo>
                    <a:pt x="4958" y="66374"/>
                  </a:lnTo>
                  <a:lnTo>
                    <a:pt x="2130" y="71304"/>
                  </a:lnTo>
                  <a:lnTo>
                    <a:pt x="538" y="80659"/>
                  </a:lnTo>
                  <a:lnTo>
                    <a:pt x="0" y="94250"/>
                  </a:lnTo>
                  <a:lnTo>
                    <a:pt x="2042" y="99568"/>
                  </a:lnTo>
                  <a:lnTo>
                    <a:pt x="3699" y="102098"/>
                  </a:lnTo>
                  <a:lnTo>
                    <a:pt x="5596" y="103784"/>
                  </a:lnTo>
                  <a:lnTo>
                    <a:pt x="19795" y="111770"/>
                  </a:lnTo>
                  <a:lnTo>
                    <a:pt x="54763" y="120352"/>
                  </a:lnTo>
                  <a:lnTo>
                    <a:pt x="87981" y="133565"/>
                  </a:lnTo>
                  <a:lnTo>
                    <a:pt x="121312" y="152148"/>
                  </a:lnTo>
                  <a:lnTo>
                    <a:pt x="133481" y="164937"/>
                  </a:lnTo>
                  <a:lnTo>
                    <a:pt x="138627" y="174112"/>
                  </a:lnTo>
                  <a:lnTo>
                    <a:pt x="146496" y="208134"/>
                  </a:lnTo>
                  <a:lnTo>
                    <a:pt x="143393" y="243015"/>
                  </a:lnTo>
                  <a:lnTo>
                    <a:pt x="139142" y="264357"/>
                  </a:lnTo>
                  <a:lnTo>
                    <a:pt x="120523" y="300043"/>
                  </a:lnTo>
                  <a:lnTo>
                    <a:pt x="92667" y="335129"/>
                  </a:lnTo>
                  <a:lnTo>
                    <a:pt x="57017" y="3643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03"/>
            <p:cNvSpPr/>
            <p:nvPr/>
          </p:nvSpPr>
          <p:spPr>
            <a:xfrm>
              <a:off x="6222206" y="5965031"/>
              <a:ext cx="300039" cy="392908"/>
            </a:xfrm>
            <a:custGeom>
              <a:avLst/>
              <a:gdLst/>
              <a:ahLst/>
              <a:cxnLst/>
              <a:rect l="0" t="0" r="0" b="0"/>
              <a:pathLst>
                <a:path w="300039" h="392908">
                  <a:moveTo>
                    <a:pt x="0" y="0"/>
                  </a:moveTo>
                  <a:lnTo>
                    <a:pt x="3792" y="0"/>
                  </a:lnTo>
                  <a:lnTo>
                    <a:pt x="28340" y="10642"/>
                  </a:lnTo>
                  <a:lnTo>
                    <a:pt x="41118" y="20792"/>
                  </a:lnTo>
                  <a:lnTo>
                    <a:pt x="64378" y="50863"/>
                  </a:lnTo>
                  <a:lnTo>
                    <a:pt x="83360" y="86335"/>
                  </a:lnTo>
                  <a:lnTo>
                    <a:pt x="97636" y="119949"/>
                  </a:lnTo>
                  <a:lnTo>
                    <a:pt x="108128" y="155044"/>
                  </a:lnTo>
                  <a:lnTo>
                    <a:pt x="116264" y="190578"/>
                  </a:lnTo>
                  <a:lnTo>
                    <a:pt x="121259" y="216465"/>
                  </a:lnTo>
                  <a:lnTo>
                    <a:pt x="126124" y="243050"/>
                  </a:lnTo>
                  <a:lnTo>
                    <a:pt x="130933" y="268096"/>
                  </a:lnTo>
                  <a:lnTo>
                    <a:pt x="133598" y="292456"/>
                  </a:lnTo>
                  <a:lnTo>
                    <a:pt x="135100" y="324249"/>
                  </a:lnTo>
                  <a:lnTo>
                    <a:pt x="139399" y="356326"/>
                  </a:lnTo>
                  <a:lnTo>
                    <a:pt x="142570" y="376296"/>
                  </a:lnTo>
                  <a:lnTo>
                    <a:pt x="143465" y="376277"/>
                  </a:lnTo>
                  <a:lnTo>
                    <a:pt x="146577" y="374138"/>
                  </a:lnTo>
                  <a:lnTo>
                    <a:pt x="148490" y="370542"/>
                  </a:lnTo>
                  <a:lnTo>
                    <a:pt x="149717" y="354181"/>
                  </a:lnTo>
                  <a:lnTo>
                    <a:pt x="152096" y="318957"/>
                  </a:lnTo>
                  <a:lnTo>
                    <a:pt x="155662" y="292149"/>
                  </a:lnTo>
                  <a:lnTo>
                    <a:pt x="160659" y="258439"/>
                  </a:lnTo>
                  <a:lnTo>
                    <a:pt x="170083" y="228850"/>
                  </a:lnTo>
                  <a:lnTo>
                    <a:pt x="187155" y="196707"/>
                  </a:lnTo>
                  <a:lnTo>
                    <a:pt x="194570" y="188496"/>
                  </a:lnTo>
                  <a:lnTo>
                    <a:pt x="203157" y="182995"/>
                  </a:lnTo>
                  <a:lnTo>
                    <a:pt x="212265" y="180550"/>
                  </a:lnTo>
                  <a:lnTo>
                    <a:pt x="219488" y="181580"/>
                  </a:lnTo>
                  <a:lnTo>
                    <a:pt x="226138" y="185477"/>
                  </a:lnTo>
                  <a:lnTo>
                    <a:pt x="238013" y="196597"/>
                  </a:lnTo>
                  <a:lnTo>
                    <a:pt x="249539" y="216693"/>
                  </a:lnTo>
                  <a:lnTo>
                    <a:pt x="259459" y="247150"/>
                  </a:lnTo>
                  <a:lnTo>
                    <a:pt x="270464" y="274401"/>
                  </a:lnTo>
                  <a:lnTo>
                    <a:pt x="276194" y="306376"/>
                  </a:lnTo>
                  <a:lnTo>
                    <a:pt x="281684" y="337194"/>
                  </a:lnTo>
                  <a:lnTo>
                    <a:pt x="290650" y="369554"/>
                  </a:lnTo>
                  <a:lnTo>
                    <a:pt x="300038" y="3929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04"/>
            <p:cNvSpPr/>
            <p:nvPr/>
          </p:nvSpPr>
          <p:spPr>
            <a:xfrm>
              <a:off x="6557963" y="6207919"/>
              <a:ext cx="99897" cy="135473"/>
            </a:xfrm>
            <a:custGeom>
              <a:avLst/>
              <a:gdLst/>
              <a:ahLst/>
              <a:cxnLst/>
              <a:rect l="0" t="0" r="0" b="0"/>
              <a:pathLst>
                <a:path w="99897" h="135473">
                  <a:moveTo>
                    <a:pt x="64293" y="0"/>
                  </a:moveTo>
                  <a:lnTo>
                    <a:pt x="64293" y="31452"/>
                  </a:lnTo>
                  <a:lnTo>
                    <a:pt x="64293" y="64124"/>
                  </a:lnTo>
                  <a:lnTo>
                    <a:pt x="65087" y="99196"/>
                  </a:lnTo>
                  <a:lnTo>
                    <a:pt x="74236" y="125785"/>
                  </a:lnTo>
                  <a:lnTo>
                    <a:pt x="78767" y="131310"/>
                  </a:lnTo>
                  <a:lnTo>
                    <a:pt x="84350" y="134858"/>
                  </a:lnTo>
                  <a:lnTo>
                    <a:pt x="89110" y="135472"/>
                  </a:lnTo>
                  <a:lnTo>
                    <a:pt x="91156" y="133971"/>
                  </a:lnTo>
                  <a:lnTo>
                    <a:pt x="95547" y="128069"/>
                  </a:lnTo>
                  <a:lnTo>
                    <a:pt x="98689" y="119614"/>
                  </a:lnTo>
                  <a:lnTo>
                    <a:pt x="99896" y="94880"/>
                  </a:lnTo>
                  <a:lnTo>
                    <a:pt x="94286" y="76126"/>
                  </a:lnTo>
                  <a:lnTo>
                    <a:pt x="85534" y="59252"/>
                  </a:lnTo>
                  <a:lnTo>
                    <a:pt x="80877" y="54115"/>
                  </a:lnTo>
                  <a:lnTo>
                    <a:pt x="65253" y="46755"/>
                  </a:lnTo>
                  <a:lnTo>
                    <a:pt x="56518" y="46709"/>
                  </a:lnTo>
                  <a:lnTo>
                    <a:pt x="23776" y="53605"/>
                  </a:lnTo>
                  <a:lnTo>
                    <a:pt x="10458" y="57244"/>
                  </a:lnTo>
                  <a:lnTo>
                    <a:pt x="0" y="64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05"/>
            <p:cNvSpPr/>
            <p:nvPr/>
          </p:nvSpPr>
          <p:spPr>
            <a:xfrm>
              <a:off x="6679406" y="6107906"/>
              <a:ext cx="107158" cy="212748"/>
            </a:xfrm>
            <a:custGeom>
              <a:avLst/>
              <a:gdLst/>
              <a:ahLst/>
              <a:cxnLst/>
              <a:rect l="0" t="0" r="0" b="0"/>
              <a:pathLst>
                <a:path w="107158" h="212748">
                  <a:moveTo>
                    <a:pt x="0" y="114300"/>
                  </a:moveTo>
                  <a:lnTo>
                    <a:pt x="7771" y="133380"/>
                  </a:lnTo>
                  <a:lnTo>
                    <a:pt x="14474" y="146411"/>
                  </a:lnTo>
                  <a:lnTo>
                    <a:pt x="25425" y="178266"/>
                  </a:lnTo>
                  <a:lnTo>
                    <a:pt x="28435" y="193666"/>
                  </a:lnTo>
                  <a:lnTo>
                    <a:pt x="35388" y="212747"/>
                  </a:lnTo>
                  <a:lnTo>
                    <a:pt x="35499" y="212475"/>
                  </a:lnTo>
                  <a:lnTo>
                    <a:pt x="35621" y="210056"/>
                  </a:lnTo>
                  <a:lnTo>
                    <a:pt x="30052" y="180003"/>
                  </a:lnTo>
                  <a:lnTo>
                    <a:pt x="31129" y="152553"/>
                  </a:lnTo>
                  <a:lnTo>
                    <a:pt x="34813" y="118152"/>
                  </a:lnTo>
                  <a:lnTo>
                    <a:pt x="41243" y="86486"/>
                  </a:lnTo>
                  <a:lnTo>
                    <a:pt x="50157" y="57301"/>
                  </a:lnTo>
                  <a:lnTo>
                    <a:pt x="55629" y="43723"/>
                  </a:lnTo>
                  <a:lnTo>
                    <a:pt x="84463" y="8659"/>
                  </a:lnTo>
                  <a:lnTo>
                    <a:pt x="93367" y="3848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06"/>
            <p:cNvSpPr/>
            <p:nvPr/>
          </p:nvSpPr>
          <p:spPr>
            <a:xfrm>
              <a:off x="6872374" y="6001044"/>
              <a:ext cx="107071" cy="228307"/>
            </a:xfrm>
            <a:custGeom>
              <a:avLst/>
              <a:gdLst/>
              <a:ahLst/>
              <a:cxnLst/>
              <a:rect l="0" t="0" r="0" b="0"/>
              <a:pathLst>
                <a:path w="107071" h="228307">
                  <a:moveTo>
                    <a:pt x="7057" y="6850"/>
                  </a:moveTo>
                  <a:lnTo>
                    <a:pt x="7057" y="3058"/>
                  </a:lnTo>
                  <a:lnTo>
                    <a:pt x="6264" y="1940"/>
                  </a:lnTo>
                  <a:lnTo>
                    <a:pt x="4940" y="1195"/>
                  </a:lnTo>
                  <a:lnTo>
                    <a:pt x="906" y="0"/>
                  </a:lnTo>
                  <a:lnTo>
                    <a:pt x="575" y="696"/>
                  </a:lnTo>
                  <a:lnTo>
                    <a:pt x="0" y="9675"/>
                  </a:lnTo>
                  <a:lnTo>
                    <a:pt x="14390" y="44888"/>
                  </a:lnTo>
                  <a:lnTo>
                    <a:pt x="27720" y="79386"/>
                  </a:lnTo>
                  <a:lnTo>
                    <a:pt x="46946" y="114694"/>
                  </a:lnTo>
                  <a:lnTo>
                    <a:pt x="62650" y="148449"/>
                  </a:lnTo>
                  <a:lnTo>
                    <a:pt x="85154" y="182163"/>
                  </a:lnTo>
                  <a:lnTo>
                    <a:pt x="103434" y="215109"/>
                  </a:lnTo>
                  <a:lnTo>
                    <a:pt x="107070" y="228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07"/>
            <p:cNvSpPr/>
            <p:nvPr/>
          </p:nvSpPr>
          <p:spPr>
            <a:xfrm>
              <a:off x="6850856" y="6093619"/>
              <a:ext cx="114301" cy="35720"/>
            </a:xfrm>
            <a:custGeom>
              <a:avLst/>
              <a:gdLst/>
              <a:ahLst/>
              <a:cxnLst/>
              <a:rect l="0" t="0" r="0" b="0"/>
              <a:pathLst>
                <a:path w="114301" h="35720">
                  <a:moveTo>
                    <a:pt x="0" y="35719"/>
                  </a:moveTo>
                  <a:lnTo>
                    <a:pt x="6151" y="35719"/>
                  </a:lnTo>
                  <a:lnTo>
                    <a:pt x="38168" y="21246"/>
                  </a:lnTo>
                  <a:lnTo>
                    <a:pt x="71760" y="950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08"/>
            <p:cNvSpPr/>
            <p:nvPr/>
          </p:nvSpPr>
          <p:spPr>
            <a:xfrm>
              <a:off x="7250906" y="5979319"/>
              <a:ext cx="121445" cy="135732"/>
            </a:xfrm>
            <a:custGeom>
              <a:avLst/>
              <a:gdLst/>
              <a:ahLst/>
              <a:cxnLst/>
              <a:rect l="0" t="0" r="0" b="0"/>
              <a:pathLst>
                <a:path w="121445" h="135732">
                  <a:moveTo>
                    <a:pt x="0" y="0"/>
                  </a:moveTo>
                  <a:lnTo>
                    <a:pt x="0" y="9943"/>
                  </a:lnTo>
                  <a:lnTo>
                    <a:pt x="7584" y="20585"/>
                  </a:lnTo>
                  <a:lnTo>
                    <a:pt x="33356" y="52477"/>
                  </a:lnTo>
                  <a:lnTo>
                    <a:pt x="52597" y="71455"/>
                  </a:lnTo>
                  <a:lnTo>
                    <a:pt x="87797" y="97353"/>
                  </a:lnTo>
                  <a:lnTo>
                    <a:pt x="110499" y="117671"/>
                  </a:lnTo>
                  <a:lnTo>
                    <a:pt x="112611" y="121884"/>
                  </a:lnTo>
                  <a:lnTo>
                    <a:pt x="113967" y="127263"/>
                  </a:lnTo>
                  <a:lnTo>
                    <a:pt x="121444" y="1357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09"/>
            <p:cNvSpPr/>
            <p:nvPr/>
          </p:nvSpPr>
          <p:spPr>
            <a:xfrm>
              <a:off x="7352007" y="5879306"/>
              <a:ext cx="34632" cy="542926"/>
            </a:xfrm>
            <a:custGeom>
              <a:avLst/>
              <a:gdLst/>
              <a:ahLst/>
              <a:cxnLst/>
              <a:rect l="0" t="0" r="0" b="0"/>
              <a:pathLst>
                <a:path w="34632" h="542926">
                  <a:moveTo>
                    <a:pt x="34631" y="0"/>
                  </a:moveTo>
                  <a:lnTo>
                    <a:pt x="30838" y="3792"/>
                  </a:lnTo>
                  <a:lnTo>
                    <a:pt x="28976" y="7771"/>
                  </a:lnTo>
                  <a:lnTo>
                    <a:pt x="25501" y="35607"/>
                  </a:lnTo>
                  <a:lnTo>
                    <a:pt x="21872" y="68495"/>
                  </a:lnTo>
                  <a:lnTo>
                    <a:pt x="20228" y="95529"/>
                  </a:lnTo>
                  <a:lnTo>
                    <a:pt x="16853" y="126066"/>
                  </a:lnTo>
                  <a:lnTo>
                    <a:pt x="14823" y="158159"/>
                  </a:lnTo>
                  <a:lnTo>
                    <a:pt x="13127" y="192530"/>
                  </a:lnTo>
                  <a:lnTo>
                    <a:pt x="11564" y="211697"/>
                  </a:lnTo>
                  <a:lnTo>
                    <a:pt x="9727" y="231619"/>
                  </a:lnTo>
                  <a:lnTo>
                    <a:pt x="8503" y="251251"/>
                  </a:lnTo>
                  <a:lnTo>
                    <a:pt x="7687" y="270688"/>
                  </a:lnTo>
                  <a:lnTo>
                    <a:pt x="7143" y="289997"/>
                  </a:lnTo>
                  <a:lnTo>
                    <a:pt x="5987" y="310012"/>
                  </a:lnTo>
                  <a:lnTo>
                    <a:pt x="4422" y="330500"/>
                  </a:lnTo>
                  <a:lnTo>
                    <a:pt x="2585" y="351302"/>
                  </a:lnTo>
                  <a:lnTo>
                    <a:pt x="1361" y="371520"/>
                  </a:lnTo>
                  <a:lnTo>
                    <a:pt x="544" y="391349"/>
                  </a:lnTo>
                  <a:lnTo>
                    <a:pt x="0" y="410918"/>
                  </a:lnTo>
                  <a:lnTo>
                    <a:pt x="431" y="429521"/>
                  </a:lnTo>
                  <a:lnTo>
                    <a:pt x="3026" y="465007"/>
                  </a:lnTo>
                  <a:lnTo>
                    <a:pt x="4709" y="492949"/>
                  </a:lnTo>
                  <a:lnTo>
                    <a:pt x="5656" y="522297"/>
                  </a:lnTo>
                  <a:lnTo>
                    <a:pt x="6056" y="542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10"/>
            <p:cNvSpPr/>
            <p:nvPr/>
          </p:nvSpPr>
          <p:spPr>
            <a:xfrm>
              <a:off x="7429627" y="6000750"/>
              <a:ext cx="135605" cy="241316"/>
            </a:xfrm>
            <a:custGeom>
              <a:avLst/>
              <a:gdLst/>
              <a:ahLst/>
              <a:cxnLst/>
              <a:rect l="0" t="0" r="0" b="0"/>
              <a:pathLst>
                <a:path w="135605" h="241316">
                  <a:moveTo>
                    <a:pt x="49879" y="0"/>
                  </a:moveTo>
                  <a:lnTo>
                    <a:pt x="53672" y="0"/>
                  </a:lnTo>
                  <a:lnTo>
                    <a:pt x="57650" y="2117"/>
                  </a:lnTo>
                  <a:lnTo>
                    <a:pt x="66672" y="9943"/>
                  </a:lnTo>
                  <a:lnTo>
                    <a:pt x="73482" y="12357"/>
                  </a:lnTo>
                  <a:lnTo>
                    <a:pt x="94615" y="14827"/>
                  </a:lnTo>
                  <a:lnTo>
                    <a:pt x="112649" y="21127"/>
                  </a:lnTo>
                  <a:lnTo>
                    <a:pt x="113157" y="20435"/>
                  </a:lnTo>
                  <a:lnTo>
                    <a:pt x="114133" y="14574"/>
                  </a:lnTo>
                  <a:lnTo>
                    <a:pt x="110369" y="10580"/>
                  </a:lnTo>
                  <a:lnTo>
                    <a:pt x="106397" y="8671"/>
                  </a:lnTo>
                  <a:lnTo>
                    <a:pt x="104226" y="8162"/>
                  </a:lnTo>
                  <a:lnTo>
                    <a:pt x="92686" y="1624"/>
                  </a:lnTo>
                  <a:lnTo>
                    <a:pt x="90323" y="1082"/>
                  </a:lnTo>
                  <a:lnTo>
                    <a:pt x="65306" y="5917"/>
                  </a:lnTo>
                  <a:lnTo>
                    <a:pt x="53826" y="10038"/>
                  </a:lnTo>
                  <a:lnTo>
                    <a:pt x="45548" y="16632"/>
                  </a:lnTo>
                  <a:lnTo>
                    <a:pt x="26290" y="44112"/>
                  </a:lnTo>
                  <a:lnTo>
                    <a:pt x="12122" y="78746"/>
                  </a:lnTo>
                  <a:lnTo>
                    <a:pt x="3116" y="112892"/>
                  </a:lnTo>
                  <a:lnTo>
                    <a:pt x="513" y="148094"/>
                  </a:lnTo>
                  <a:lnTo>
                    <a:pt x="0" y="178214"/>
                  </a:lnTo>
                  <a:lnTo>
                    <a:pt x="7495" y="199912"/>
                  </a:lnTo>
                  <a:lnTo>
                    <a:pt x="29669" y="229142"/>
                  </a:lnTo>
                  <a:lnTo>
                    <a:pt x="45214" y="237580"/>
                  </a:lnTo>
                  <a:lnTo>
                    <a:pt x="61109" y="241315"/>
                  </a:lnTo>
                  <a:lnTo>
                    <a:pt x="79665" y="238629"/>
                  </a:lnTo>
                  <a:lnTo>
                    <a:pt x="96452" y="232806"/>
                  </a:lnTo>
                  <a:lnTo>
                    <a:pt x="135604" y="207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11"/>
            <p:cNvSpPr/>
            <p:nvPr/>
          </p:nvSpPr>
          <p:spPr>
            <a:xfrm>
              <a:off x="7593832" y="5807869"/>
              <a:ext cx="71413" cy="371476"/>
            </a:xfrm>
            <a:custGeom>
              <a:avLst/>
              <a:gdLst/>
              <a:ahLst/>
              <a:cxnLst/>
              <a:rect l="0" t="0" r="0" b="0"/>
              <a:pathLst>
                <a:path w="71413" h="371476">
                  <a:moveTo>
                    <a:pt x="7118" y="0"/>
                  </a:moveTo>
                  <a:lnTo>
                    <a:pt x="3325" y="0"/>
                  </a:lnTo>
                  <a:lnTo>
                    <a:pt x="2208" y="794"/>
                  </a:lnTo>
                  <a:lnTo>
                    <a:pt x="1463" y="2117"/>
                  </a:lnTo>
                  <a:lnTo>
                    <a:pt x="269" y="9943"/>
                  </a:lnTo>
                  <a:lnTo>
                    <a:pt x="0" y="43735"/>
                  </a:lnTo>
                  <a:lnTo>
                    <a:pt x="3774" y="72137"/>
                  </a:lnTo>
                  <a:lnTo>
                    <a:pt x="5632" y="96354"/>
                  </a:lnTo>
                  <a:lnTo>
                    <a:pt x="7251" y="122993"/>
                  </a:lnTo>
                  <a:lnTo>
                    <a:pt x="10617" y="150707"/>
                  </a:lnTo>
                  <a:lnTo>
                    <a:pt x="14759" y="178900"/>
                  </a:lnTo>
                  <a:lnTo>
                    <a:pt x="20039" y="207305"/>
                  </a:lnTo>
                  <a:lnTo>
                    <a:pt x="27677" y="235804"/>
                  </a:lnTo>
                  <a:lnTo>
                    <a:pt x="34247" y="262229"/>
                  </a:lnTo>
                  <a:lnTo>
                    <a:pt x="40607" y="287202"/>
                  </a:lnTo>
                  <a:lnTo>
                    <a:pt x="52318" y="321987"/>
                  </a:lnTo>
                  <a:lnTo>
                    <a:pt x="63789" y="353762"/>
                  </a:lnTo>
                  <a:lnTo>
                    <a:pt x="71412" y="37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12"/>
            <p:cNvSpPr/>
            <p:nvPr/>
          </p:nvSpPr>
          <p:spPr>
            <a:xfrm>
              <a:off x="7751165" y="5736431"/>
              <a:ext cx="42667" cy="400051"/>
            </a:xfrm>
            <a:custGeom>
              <a:avLst/>
              <a:gdLst/>
              <a:ahLst/>
              <a:cxnLst/>
              <a:rect l="0" t="0" r="0" b="0"/>
              <a:pathLst>
                <a:path w="42667" h="400051">
                  <a:moveTo>
                    <a:pt x="6948" y="0"/>
                  </a:moveTo>
                  <a:lnTo>
                    <a:pt x="797" y="22245"/>
                  </a:lnTo>
                  <a:lnTo>
                    <a:pt x="0" y="50931"/>
                  </a:lnTo>
                  <a:lnTo>
                    <a:pt x="656" y="83442"/>
                  </a:lnTo>
                  <a:lnTo>
                    <a:pt x="3622" y="109317"/>
                  </a:lnTo>
                  <a:lnTo>
                    <a:pt x="7586" y="138808"/>
                  </a:lnTo>
                  <a:lnTo>
                    <a:pt x="11200" y="170436"/>
                  </a:lnTo>
                  <a:lnTo>
                    <a:pt x="12806" y="203014"/>
                  </a:lnTo>
                  <a:lnTo>
                    <a:pt x="15637" y="236015"/>
                  </a:lnTo>
                  <a:lnTo>
                    <a:pt x="19541" y="268408"/>
                  </a:lnTo>
                  <a:lnTo>
                    <a:pt x="23922" y="298680"/>
                  </a:lnTo>
                  <a:lnTo>
                    <a:pt x="28514" y="325893"/>
                  </a:lnTo>
                  <a:lnTo>
                    <a:pt x="33446" y="361409"/>
                  </a:lnTo>
                  <a:lnTo>
                    <a:pt x="42666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3"/>
            <p:cNvSpPr/>
            <p:nvPr/>
          </p:nvSpPr>
          <p:spPr>
            <a:xfrm>
              <a:off x="7918303" y="5972175"/>
              <a:ext cx="75357" cy="190892"/>
            </a:xfrm>
            <a:custGeom>
              <a:avLst/>
              <a:gdLst/>
              <a:ahLst/>
              <a:cxnLst/>
              <a:rect l="0" t="0" r="0" b="0"/>
              <a:pathLst>
                <a:path w="75357" h="190892">
                  <a:moveTo>
                    <a:pt x="4116" y="0"/>
                  </a:moveTo>
                  <a:lnTo>
                    <a:pt x="1999" y="23313"/>
                  </a:lnTo>
                  <a:lnTo>
                    <a:pt x="0" y="35761"/>
                  </a:lnTo>
                  <a:lnTo>
                    <a:pt x="3068" y="63038"/>
                  </a:lnTo>
                  <a:lnTo>
                    <a:pt x="3805" y="92497"/>
                  </a:lnTo>
                  <a:lnTo>
                    <a:pt x="6140" y="121334"/>
                  </a:lnTo>
                  <a:lnTo>
                    <a:pt x="14041" y="155730"/>
                  </a:lnTo>
                  <a:lnTo>
                    <a:pt x="24695" y="174377"/>
                  </a:lnTo>
                  <a:lnTo>
                    <a:pt x="34114" y="186164"/>
                  </a:lnTo>
                  <a:lnTo>
                    <a:pt x="39409" y="189896"/>
                  </a:lnTo>
                  <a:lnTo>
                    <a:pt x="41932" y="190891"/>
                  </a:lnTo>
                  <a:lnTo>
                    <a:pt x="48969" y="189880"/>
                  </a:lnTo>
                  <a:lnTo>
                    <a:pt x="56594" y="186785"/>
                  </a:lnTo>
                  <a:lnTo>
                    <a:pt x="62629" y="182763"/>
                  </a:lnTo>
                  <a:lnTo>
                    <a:pt x="70489" y="172245"/>
                  </a:lnTo>
                  <a:lnTo>
                    <a:pt x="74053" y="155281"/>
                  </a:lnTo>
                  <a:lnTo>
                    <a:pt x="75356" y="121196"/>
                  </a:lnTo>
                  <a:lnTo>
                    <a:pt x="74733" y="86486"/>
                  </a:lnTo>
                  <a:lnTo>
                    <a:pt x="68410" y="50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4"/>
            <p:cNvSpPr/>
            <p:nvPr/>
          </p:nvSpPr>
          <p:spPr>
            <a:xfrm>
              <a:off x="7900988" y="5993606"/>
              <a:ext cx="28576" cy="14289"/>
            </a:xfrm>
            <a:custGeom>
              <a:avLst/>
              <a:gdLst/>
              <a:ahLst/>
              <a:cxnLst/>
              <a:rect l="0" t="0" r="0" b="0"/>
              <a:pathLst>
                <a:path w="28576" h="14289">
                  <a:moveTo>
                    <a:pt x="28575" y="0"/>
                  </a:moveTo>
                  <a:lnTo>
                    <a:pt x="18632" y="9943"/>
                  </a:lnTo>
                  <a:lnTo>
                    <a:pt x="11985" y="12357"/>
                  </a:lnTo>
                  <a:lnTo>
                    <a:pt x="0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15"/>
            <p:cNvSpPr/>
            <p:nvPr/>
          </p:nvSpPr>
          <p:spPr>
            <a:xfrm>
              <a:off x="8043863" y="5829300"/>
              <a:ext cx="232633" cy="228031"/>
            </a:xfrm>
            <a:custGeom>
              <a:avLst/>
              <a:gdLst/>
              <a:ahLst/>
              <a:cxnLst/>
              <a:rect l="0" t="0" r="0" b="0"/>
              <a:pathLst>
                <a:path w="232633" h="228031">
                  <a:moveTo>
                    <a:pt x="0" y="92869"/>
                  </a:moveTo>
                  <a:lnTo>
                    <a:pt x="11391" y="121355"/>
                  </a:lnTo>
                  <a:lnTo>
                    <a:pt x="19736" y="156383"/>
                  </a:lnTo>
                  <a:lnTo>
                    <a:pt x="28710" y="185583"/>
                  </a:lnTo>
                  <a:lnTo>
                    <a:pt x="38126" y="210489"/>
                  </a:lnTo>
                  <a:lnTo>
                    <a:pt x="44991" y="218699"/>
                  </a:lnTo>
                  <a:lnTo>
                    <a:pt x="52539" y="224199"/>
                  </a:lnTo>
                  <a:lnTo>
                    <a:pt x="58540" y="226644"/>
                  </a:lnTo>
                  <a:lnTo>
                    <a:pt x="61252" y="226502"/>
                  </a:lnTo>
                  <a:lnTo>
                    <a:pt x="66381" y="224228"/>
                  </a:lnTo>
                  <a:lnTo>
                    <a:pt x="68067" y="222510"/>
                  </a:lnTo>
                  <a:lnTo>
                    <a:pt x="80960" y="193911"/>
                  </a:lnTo>
                  <a:lnTo>
                    <a:pt x="88889" y="163344"/>
                  </a:lnTo>
                  <a:lnTo>
                    <a:pt x="96311" y="131302"/>
                  </a:lnTo>
                  <a:lnTo>
                    <a:pt x="100075" y="113572"/>
                  </a:lnTo>
                  <a:lnTo>
                    <a:pt x="101641" y="111434"/>
                  </a:lnTo>
                  <a:lnTo>
                    <a:pt x="105498" y="109057"/>
                  </a:lnTo>
                  <a:lnTo>
                    <a:pt x="109859" y="108001"/>
                  </a:lnTo>
                  <a:lnTo>
                    <a:pt x="112133" y="108513"/>
                  </a:lnTo>
                  <a:lnTo>
                    <a:pt x="116776" y="111199"/>
                  </a:lnTo>
                  <a:lnTo>
                    <a:pt x="118332" y="113026"/>
                  </a:lnTo>
                  <a:lnTo>
                    <a:pt x="133547" y="146357"/>
                  </a:lnTo>
                  <a:lnTo>
                    <a:pt x="148448" y="181134"/>
                  </a:lnTo>
                  <a:lnTo>
                    <a:pt x="173317" y="215182"/>
                  </a:lnTo>
                  <a:lnTo>
                    <a:pt x="179688" y="222107"/>
                  </a:lnTo>
                  <a:lnTo>
                    <a:pt x="187282" y="225715"/>
                  </a:lnTo>
                  <a:lnTo>
                    <a:pt x="201300" y="228030"/>
                  </a:lnTo>
                  <a:lnTo>
                    <a:pt x="206677" y="226230"/>
                  </a:lnTo>
                  <a:lnTo>
                    <a:pt x="216596" y="218607"/>
                  </a:lnTo>
                  <a:lnTo>
                    <a:pt x="223808" y="208000"/>
                  </a:lnTo>
                  <a:lnTo>
                    <a:pt x="227179" y="194803"/>
                  </a:lnTo>
                  <a:lnTo>
                    <a:pt x="230529" y="167156"/>
                  </a:lnTo>
                  <a:lnTo>
                    <a:pt x="232632" y="151285"/>
                  </a:lnTo>
                  <a:lnTo>
                    <a:pt x="227514" y="117461"/>
                  </a:lnTo>
                  <a:lnTo>
                    <a:pt x="221134" y="86661"/>
                  </a:lnTo>
                  <a:lnTo>
                    <a:pt x="214217" y="57428"/>
                  </a:lnTo>
                  <a:lnTo>
                    <a:pt x="208560" y="22897"/>
                  </a:lnTo>
                  <a:lnTo>
                    <a:pt x="2071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7"/>
          <p:cNvGrpSpPr/>
          <p:nvPr/>
        </p:nvGrpSpPr>
        <p:grpSpPr>
          <a:xfrm>
            <a:off x="2178844" y="2364581"/>
            <a:ext cx="621507" cy="514351"/>
            <a:chOff x="2178844" y="2364581"/>
            <a:chExt cx="621507" cy="514351"/>
          </a:xfrm>
        </p:grpSpPr>
        <p:sp>
          <p:nvSpPr>
            <p:cNvPr id="83" name="SMARTInkShape-116"/>
            <p:cNvSpPr/>
            <p:nvPr/>
          </p:nvSpPr>
          <p:spPr>
            <a:xfrm>
              <a:off x="2314575" y="2493169"/>
              <a:ext cx="35712" cy="307182"/>
            </a:xfrm>
            <a:custGeom>
              <a:avLst/>
              <a:gdLst/>
              <a:ahLst/>
              <a:cxnLst/>
              <a:rect l="0" t="0" r="0" b="0"/>
              <a:pathLst>
                <a:path w="35712" h="307182">
                  <a:moveTo>
                    <a:pt x="0" y="0"/>
                  </a:moveTo>
                  <a:lnTo>
                    <a:pt x="794" y="19148"/>
                  </a:lnTo>
                  <a:lnTo>
                    <a:pt x="6482" y="53461"/>
                  </a:lnTo>
                  <a:lnTo>
                    <a:pt x="9130" y="84761"/>
                  </a:lnTo>
                  <a:lnTo>
                    <a:pt x="17061" y="117902"/>
                  </a:lnTo>
                  <a:lnTo>
                    <a:pt x="21362" y="150113"/>
                  </a:lnTo>
                  <a:lnTo>
                    <a:pt x="26915" y="184110"/>
                  </a:lnTo>
                  <a:lnTo>
                    <a:pt x="28247" y="213991"/>
                  </a:lnTo>
                  <a:lnTo>
                    <a:pt x="34697" y="247203"/>
                  </a:lnTo>
                  <a:lnTo>
                    <a:pt x="35659" y="280168"/>
                  </a:lnTo>
                  <a:lnTo>
                    <a:pt x="35711" y="294853"/>
                  </a:lnTo>
                  <a:lnTo>
                    <a:pt x="33599" y="299850"/>
                  </a:lnTo>
                  <a:lnTo>
                    <a:pt x="31924" y="302294"/>
                  </a:lnTo>
                  <a:lnTo>
                    <a:pt x="31601" y="303923"/>
                  </a:lnTo>
                  <a:lnTo>
                    <a:pt x="32180" y="305009"/>
                  </a:lnTo>
                  <a:lnTo>
                    <a:pt x="35020" y="306752"/>
                  </a:lnTo>
                  <a:lnTo>
                    <a:pt x="28575" y="3071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7"/>
            <p:cNvSpPr/>
            <p:nvPr/>
          </p:nvSpPr>
          <p:spPr>
            <a:xfrm>
              <a:off x="2178844" y="2364581"/>
              <a:ext cx="321470" cy="135733"/>
            </a:xfrm>
            <a:custGeom>
              <a:avLst/>
              <a:gdLst/>
              <a:ahLst/>
              <a:cxnLst/>
              <a:rect l="0" t="0" r="0" b="0"/>
              <a:pathLst>
                <a:path w="321470" h="135733">
                  <a:moveTo>
                    <a:pt x="0" y="135732"/>
                  </a:moveTo>
                  <a:lnTo>
                    <a:pt x="3792" y="131939"/>
                  </a:lnTo>
                  <a:lnTo>
                    <a:pt x="7771" y="130077"/>
                  </a:lnTo>
                  <a:lnTo>
                    <a:pt x="20585" y="125090"/>
                  </a:lnTo>
                  <a:lnTo>
                    <a:pt x="50835" y="106383"/>
                  </a:lnTo>
                  <a:lnTo>
                    <a:pt x="86330" y="87954"/>
                  </a:lnTo>
                  <a:lnTo>
                    <a:pt x="116155" y="73774"/>
                  </a:lnTo>
                  <a:lnTo>
                    <a:pt x="148892" y="59518"/>
                  </a:lnTo>
                  <a:lnTo>
                    <a:pt x="183728" y="45240"/>
                  </a:lnTo>
                  <a:lnTo>
                    <a:pt x="215393" y="30955"/>
                  </a:lnTo>
                  <a:lnTo>
                    <a:pt x="248675" y="20461"/>
                  </a:lnTo>
                  <a:lnTo>
                    <a:pt x="284071" y="10598"/>
                  </a:lnTo>
                  <a:lnTo>
                    <a:pt x="309760" y="5710"/>
                  </a:lnTo>
                  <a:lnTo>
                    <a:pt x="3214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8"/>
            <p:cNvSpPr/>
            <p:nvPr/>
          </p:nvSpPr>
          <p:spPr>
            <a:xfrm>
              <a:off x="2593208" y="2464620"/>
              <a:ext cx="70321" cy="414312"/>
            </a:xfrm>
            <a:custGeom>
              <a:avLst/>
              <a:gdLst/>
              <a:ahLst/>
              <a:cxnLst/>
              <a:rect l="0" t="0" r="0" b="0"/>
              <a:pathLst>
                <a:path w="70321" h="414312">
                  <a:moveTo>
                    <a:pt x="14261" y="14261"/>
                  </a:moveTo>
                  <a:lnTo>
                    <a:pt x="14261" y="10469"/>
                  </a:lnTo>
                  <a:lnTo>
                    <a:pt x="13467" y="9352"/>
                  </a:lnTo>
                  <a:lnTo>
                    <a:pt x="12144" y="8607"/>
                  </a:lnTo>
                  <a:lnTo>
                    <a:pt x="8110" y="7412"/>
                  </a:lnTo>
                  <a:lnTo>
                    <a:pt x="7558" y="5132"/>
                  </a:lnTo>
                  <a:lnTo>
                    <a:pt x="7411" y="3412"/>
                  </a:lnTo>
                  <a:lnTo>
                    <a:pt x="6519" y="2266"/>
                  </a:lnTo>
                  <a:lnTo>
                    <a:pt x="63" y="0"/>
                  </a:lnTo>
                  <a:lnTo>
                    <a:pt x="0" y="7566"/>
                  </a:lnTo>
                  <a:lnTo>
                    <a:pt x="2102" y="13402"/>
                  </a:lnTo>
                  <a:lnTo>
                    <a:pt x="3773" y="16070"/>
                  </a:lnTo>
                  <a:lnTo>
                    <a:pt x="10616" y="50766"/>
                  </a:lnTo>
                  <a:lnTo>
                    <a:pt x="19244" y="84413"/>
                  </a:lnTo>
                  <a:lnTo>
                    <a:pt x="26232" y="112217"/>
                  </a:lnTo>
                  <a:lnTo>
                    <a:pt x="33330" y="141358"/>
                  </a:lnTo>
                  <a:lnTo>
                    <a:pt x="40460" y="174774"/>
                  </a:lnTo>
                  <a:lnTo>
                    <a:pt x="47600" y="209811"/>
                  </a:lnTo>
                  <a:lnTo>
                    <a:pt x="53949" y="244534"/>
                  </a:lnTo>
                  <a:lnTo>
                    <a:pt x="56976" y="275283"/>
                  </a:lnTo>
                  <a:lnTo>
                    <a:pt x="61754" y="304502"/>
                  </a:lnTo>
                  <a:lnTo>
                    <a:pt x="64316" y="332475"/>
                  </a:lnTo>
                  <a:lnTo>
                    <a:pt x="70320" y="367228"/>
                  </a:lnTo>
                  <a:lnTo>
                    <a:pt x="64666" y="402862"/>
                  </a:lnTo>
                  <a:lnTo>
                    <a:pt x="64267" y="4143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9"/>
            <p:cNvSpPr/>
            <p:nvPr/>
          </p:nvSpPr>
          <p:spPr>
            <a:xfrm>
              <a:off x="2436019" y="2414588"/>
              <a:ext cx="364332" cy="114301"/>
            </a:xfrm>
            <a:custGeom>
              <a:avLst/>
              <a:gdLst/>
              <a:ahLst/>
              <a:cxnLst/>
              <a:rect l="0" t="0" r="0" b="0"/>
              <a:pathLst>
                <a:path w="364332" h="114301">
                  <a:moveTo>
                    <a:pt x="0" y="114300"/>
                  </a:moveTo>
                  <a:lnTo>
                    <a:pt x="29349" y="87067"/>
                  </a:lnTo>
                  <a:lnTo>
                    <a:pt x="63895" y="69086"/>
                  </a:lnTo>
                  <a:lnTo>
                    <a:pt x="91869" y="59451"/>
                  </a:lnTo>
                  <a:lnTo>
                    <a:pt x="124939" y="47689"/>
                  </a:lnTo>
                  <a:lnTo>
                    <a:pt x="159874" y="38031"/>
                  </a:lnTo>
                  <a:lnTo>
                    <a:pt x="195360" y="26261"/>
                  </a:lnTo>
                  <a:lnTo>
                    <a:pt x="231010" y="17394"/>
                  </a:lnTo>
                  <a:lnTo>
                    <a:pt x="266708" y="10533"/>
                  </a:lnTo>
                  <a:lnTo>
                    <a:pt x="302421" y="7354"/>
                  </a:lnTo>
                  <a:lnTo>
                    <a:pt x="335757" y="2531"/>
                  </a:lnTo>
                  <a:lnTo>
                    <a:pt x="3643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8"/>
          <p:cNvGrpSpPr/>
          <p:nvPr/>
        </p:nvGrpSpPr>
        <p:grpSpPr>
          <a:xfrm>
            <a:off x="2850557" y="2414675"/>
            <a:ext cx="595396" cy="441776"/>
            <a:chOff x="2850557" y="2414675"/>
            <a:chExt cx="595396" cy="441776"/>
          </a:xfrm>
        </p:grpSpPr>
        <p:sp>
          <p:nvSpPr>
            <p:cNvPr id="88" name="SMARTInkShape-120"/>
            <p:cNvSpPr/>
            <p:nvPr/>
          </p:nvSpPr>
          <p:spPr>
            <a:xfrm>
              <a:off x="2850557" y="2414675"/>
              <a:ext cx="299838" cy="412336"/>
            </a:xfrm>
            <a:custGeom>
              <a:avLst/>
              <a:gdLst/>
              <a:ahLst/>
              <a:cxnLst/>
              <a:rect l="0" t="0" r="0" b="0"/>
              <a:pathLst>
                <a:path w="299838" h="412336">
                  <a:moveTo>
                    <a:pt x="171249" y="7056"/>
                  </a:moveTo>
                  <a:lnTo>
                    <a:pt x="159843" y="6263"/>
                  </a:lnTo>
                  <a:lnTo>
                    <a:pt x="141456" y="905"/>
                  </a:lnTo>
                  <a:lnTo>
                    <a:pt x="110014" y="0"/>
                  </a:lnTo>
                  <a:lnTo>
                    <a:pt x="74670" y="16014"/>
                  </a:lnTo>
                  <a:lnTo>
                    <a:pt x="59642" y="27349"/>
                  </a:lnTo>
                  <a:lnTo>
                    <a:pt x="41213" y="57854"/>
                  </a:lnTo>
                  <a:lnTo>
                    <a:pt x="23326" y="89586"/>
                  </a:lnTo>
                  <a:lnTo>
                    <a:pt x="13032" y="117058"/>
                  </a:lnTo>
                  <a:lnTo>
                    <a:pt x="4955" y="149099"/>
                  </a:lnTo>
                  <a:lnTo>
                    <a:pt x="1327" y="183728"/>
                  </a:lnTo>
                  <a:lnTo>
                    <a:pt x="252" y="219124"/>
                  </a:lnTo>
                  <a:lnTo>
                    <a:pt x="0" y="244977"/>
                  </a:lnTo>
                  <a:lnTo>
                    <a:pt x="682" y="271549"/>
                  </a:lnTo>
                  <a:lnTo>
                    <a:pt x="3631" y="296588"/>
                  </a:lnTo>
                  <a:lnTo>
                    <a:pt x="9704" y="320945"/>
                  </a:lnTo>
                  <a:lnTo>
                    <a:pt x="22049" y="352737"/>
                  </a:lnTo>
                  <a:lnTo>
                    <a:pt x="44235" y="384813"/>
                  </a:lnTo>
                  <a:lnTo>
                    <a:pt x="64559" y="399266"/>
                  </a:lnTo>
                  <a:lnTo>
                    <a:pt x="93554" y="410467"/>
                  </a:lnTo>
                  <a:lnTo>
                    <a:pt x="119036" y="412335"/>
                  </a:lnTo>
                  <a:lnTo>
                    <a:pt x="149382" y="406258"/>
                  </a:lnTo>
                  <a:lnTo>
                    <a:pt x="171120" y="397594"/>
                  </a:lnTo>
                  <a:lnTo>
                    <a:pt x="206157" y="375044"/>
                  </a:lnTo>
                  <a:lnTo>
                    <a:pt x="236850" y="340272"/>
                  </a:lnTo>
                  <a:lnTo>
                    <a:pt x="245632" y="320628"/>
                  </a:lnTo>
                  <a:lnTo>
                    <a:pt x="247964" y="306759"/>
                  </a:lnTo>
                  <a:lnTo>
                    <a:pt x="246885" y="294774"/>
                  </a:lnTo>
                  <a:lnTo>
                    <a:pt x="236743" y="264343"/>
                  </a:lnTo>
                  <a:lnTo>
                    <a:pt x="229197" y="253433"/>
                  </a:lnTo>
                  <a:lnTo>
                    <a:pt x="216318" y="245409"/>
                  </a:lnTo>
                  <a:lnTo>
                    <a:pt x="189765" y="237583"/>
                  </a:lnTo>
                  <a:lnTo>
                    <a:pt x="170003" y="233793"/>
                  </a:lnTo>
                  <a:lnTo>
                    <a:pt x="157885" y="229208"/>
                  </a:lnTo>
                  <a:lnTo>
                    <a:pt x="153355" y="228719"/>
                  </a:lnTo>
                  <a:lnTo>
                    <a:pt x="154829" y="228604"/>
                  </a:lnTo>
                  <a:lnTo>
                    <a:pt x="158131" y="230670"/>
                  </a:lnTo>
                  <a:lnTo>
                    <a:pt x="162244" y="233440"/>
                  </a:lnTo>
                  <a:lnTo>
                    <a:pt x="169816" y="235000"/>
                  </a:lnTo>
                  <a:lnTo>
                    <a:pt x="198322" y="239362"/>
                  </a:lnTo>
                  <a:lnTo>
                    <a:pt x="233012" y="242121"/>
                  </a:lnTo>
                  <a:lnTo>
                    <a:pt x="263618" y="242666"/>
                  </a:lnTo>
                  <a:lnTo>
                    <a:pt x="283285" y="244877"/>
                  </a:lnTo>
                  <a:lnTo>
                    <a:pt x="299837" y="2499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21"/>
            <p:cNvSpPr/>
            <p:nvPr/>
          </p:nvSpPr>
          <p:spPr>
            <a:xfrm>
              <a:off x="3141097" y="2444555"/>
              <a:ext cx="304856" cy="411896"/>
            </a:xfrm>
            <a:custGeom>
              <a:avLst/>
              <a:gdLst/>
              <a:ahLst/>
              <a:cxnLst/>
              <a:rect l="0" t="0" r="0" b="0"/>
              <a:pathLst>
                <a:path w="304856" h="411896">
                  <a:moveTo>
                    <a:pt x="187891" y="41470"/>
                  </a:moveTo>
                  <a:lnTo>
                    <a:pt x="184098" y="37678"/>
                  </a:lnTo>
                  <a:lnTo>
                    <a:pt x="182236" y="31583"/>
                  </a:lnTo>
                  <a:lnTo>
                    <a:pt x="181740" y="27734"/>
                  </a:lnTo>
                  <a:lnTo>
                    <a:pt x="180615" y="25169"/>
                  </a:lnTo>
                  <a:lnTo>
                    <a:pt x="179071" y="23459"/>
                  </a:lnTo>
                  <a:lnTo>
                    <a:pt x="147258" y="1739"/>
                  </a:lnTo>
                  <a:lnTo>
                    <a:pt x="139140" y="0"/>
                  </a:lnTo>
                  <a:lnTo>
                    <a:pt x="128124" y="3460"/>
                  </a:lnTo>
                  <a:lnTo>
                    <a:pt x="93302" y="27608"/>
                  </a:lnTo>
                  <a:lnTo>
                    <a:pt x="73081" y="45830"/>
                  </a:lnTo>
                  <a:lnTo>
                    <a:pt x="52008" y="73453"/>
                  </a:lnTo>
                  <a:lnTo>
                    <a:pt x="32800" y="106774"/>
                  </a:lnTo>
                  <a:lnTo>
                    <a:pt x="17054" y="141782"/>
                  </a:lnTo>
                  <a:lnTo>
                    <a:pt x="4451" y="177290"/>
                  </a:lnTo>
                  <a:lnTo>
                    <a:pt x="0" y="201053"/>
                  </a:lnTo>
                  <a:lnTo>
                    <a:pt x="1162" y="236744"/>
                  </a:lnTo>
                  <a:lnTo>
                    <a:pt x="3447" y="271661"/>
                  </a:lnTo>
                  <a:lnTo>
                    <a:pt x="13472" y="302468"/>
                  </a:lnTo>
                  <a:lnTo>
                    <a:pt x="27291" y="330910"/>
                  </a:lnTo>
                  <a:lnTo>
                    <a:pt x="52891" y="362257"/>
                  </a:lnTo>
                  <a:lnTo>
                    <a:pt x="75924" y="382051"/>
                  </a:lnTo>
                  <a:lnTo>
                    <a:pt x="108359" y="399170"/>
                  </a:lnTo>
                  <a:lnTo>
                    <a:pt x="143400" y="409401"/>
                  </a:lnTo>
                  <a:lnTo>
                    <a:pt x="171445" y="411895"/>
                  </a:lnTo>
                  <a:lnTo>
                    <a:pt x="199863" y="411046"/>
                  </a:lnTo>
                  <a:lnTo>
                    <a:pt x="227598" y="402240"/>
                  </a:lnTo>
                  <a:lnTo>
                    <a:pt x="258705" y="389634"/>
                  </a:lnTo>
                  <a:lnTo>
                    <a:pt x="283988" y="372092"/>
                  </a:lnTo>
                  <a:lnTo>
                    <a:pt x="304019" y="337705"/>
                  </a:lnTo>
                  <a:lnTo>
                    <a:pt x="304855" y="325530"/>
                  </a:lnTo>
                  <a:lnTo>
                    <a:pt x="301787" y="312181"/>
                  </a:lnTo>
                  <a:lnTo>
                    <a:pt x="286883" y="286326"/>
                  </a:lnTo>
                  <a:lnTo>
                    <a:pt x="282460" y="280907"/>
                  </a:lnTo>
                  <a:lnTo>
                    <a:pt x="269080" y="272770"/>
                  </a:lnTo>
                  <a:lnTo>
                    <a:pt x="241580" y="263726"/>
                  </a:lnTo>
                  <a:lnTo>
                    <a:pt x="210413" y="258136"/>
                  </a:lnTo>
                  <a:lnTo>
                    <a:pt x="178953" y="256480"/>
                  </a:lnTo>
                  <a:lnTo>
                    <a:pt x="148730" y="255989"/>
                  </a:lnTo>
                  <a:lnTo>
                    <a:pt x="126811" y="253727"/>
                  </a:lnTo>
                  <a:lnTo>
                    <a:pt x="103075" y="249086"/>
                  </a:lnTo>
                  <a:lnTo>
                    <a:pt x="99395" y="248837"/>
                  </a:lnTo>
                  <a:lnTo>
                    <a:pt x="99525" y="248771"/>
                  </a:lnTo>
                  <a:lnTo>
                    <a:pt x="100405" y="248727"/>
                  </a:lnTo>
                  <a:lnTo>
                    <a:pt x="109705" y="240880"/>
                  </a:lnTo>
                  <a:lnTo>
                    <a:pt x="111954" y="238703"/>
                  </a:lnTo>
                  <a:lnTo>
                    <a:pt x="118687" y="236286"/>
                  </a:lnTo>
                  <a:lnTo>
                    <a:pt x="131402" y="232808"/>
                  </a:lnTo>
                  <a:lnTo>
                    <a:pt x="145028" y="227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9"/>
          <p:cNvGrpSpPr/>
          <p:nvPr/>
        </p:nvGrpSpPr>
        <p:grpSpPr>
          <a:xfrm>
            <a:off x="3786188" y="2465771"/>
            <a:ext cx="1121368" cy="519927"/>
            <a:chOff x="3786188" y="2465771"/>
            <a:chExt cx="1121368" cy="519927"/>
          </a:xfrm>
        </p:grpSpPr>
        <p:sp>
          <p:nvSpPr>
            <p:cNvPr id="91" name="SMARTInkShape-122"/>
            <p:cNvSpPr/>
            <p:nvPr/>
          </p:nvSpPr>
          <p:spPr>
            <a:xfrm>
              <a:off x="3921919" y="2564606"/>
              <a:ext cx="64295" cy="264320"/>
            </a:xfrm>
            <a:custGeom>
              <a:avLst/>
              <a:gdLst/>
              <a:ahLst/>
              <a:cxnLst/>
              <a:rect l="0" t="0" r="0" b="0"/>
              <a:pathLst>
                <a:path w="64295" h="264320">
                  <a:moveTo>
                    <a:pt x="0" y="0"/>
                  </a:moveTo>
                  <a:lnTo>
                    <a:pt x="4909" y="11407"/>
                  </a:lnTo>
                  <a:lnTo>
                    <a:pt x="7013" y="41552"/>
                  </a:lnTo>
                  <a:lnTo>
                    <a:pt x="10910" y="74971"/>
                  </a:lnTo>
                  <a:lnTo>
                    <a:pt x="17079" y="106528"/>
                  </a:lnTo>
                  <a:lnTo>
                    <a:pt x="23934" y="137221"/>
                  </a:lnTo>
                  <a:lnTo>
                    <a:pt x="30992" y="166423"/>
                  </a:lnTo>
                  <a:lnTo>
                    <a:pt x="40488" y="199032"/>
                  </a:lnTo>
                  <a:lnTo>
                    <a:pt x="50008" y="228404"/>
                  </a:lnTo>
                  <a:lnTo>
                    <a:pt x="64294" y="264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3"/>
            <p:cNvSpPr/>
            <p:nvPr/>
          </p:nvSpPr>
          <p:spPr>
            <a:xfrm>
              <a:off x="3786188" y="2466073"/>
              <a:ext cx="335757" cy="48528"/>
            </a:xfrm>
            <a:custGeom>
              <a:avLst/>
              <a:gdLst/>
              <a:ahLst/>
              <a:cxnLst/>
              <a:rect l="0" t="0" r="0" b="0"/>
              <a:pathLst>
                <a:path w="335757" h="48528">
                  <a:moveTo>
                    <a:pt x="0" y="48527"/>
                  </a:moveTo>
                  <a:lnTo>
                    <a:pt x="17094" y="32226"/>
                  </a:lnTo>
                  <a:lnTo>
                    <a:pt x="51863" y="16933"/>
                  </a:lnTo>
                  <a:lnTo>
                    <a:pt x="75438" y="11202"/>
                  </a:lnTo>
                  <a:lnTo>
                    <a:pt x="101790" y="6009"/>
                  </a:lnTo>
                  <a:lnTo>
                    <a:pt x="129377" y="1849"/>
                  </a:lnTo>
                  <a:lnTo>
                    <a:pt x="157513" y="0"/>
                  </a:lnTo>
                  <a:lnTo>
                    <a:pt x="188010" y="1295"/>
                  </a:lnTo>
                  <a:lnTo>
                    <a:pt x="220085" y="3722"/>
                  </a:lnTo>
                  <a:lnTo>
                    <a:pt x="252861" y="4801"/>
                  </a:lnTo>
                  <a:lnTo>
                    <a:pt x="285949" y="7398"/>
                  </a:lnTo>
                  <a:lnTo>
                    <a:pt x="320998" y="11205"/>
                  </a:lnTo>
                  <a:lnTo>
                    <a:pt x="335756" y="12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24"/>
            <p:cNvSpPr/>
            <p:nvPr/>
          </p:nvSpPr>
          <p:spPr>
            <a:xfrm>
              <a:off x="4229313" y="2507456"/>
              <a:ext cx="35507" cy="307183"/>
            </a:xfrm>
            <a:custGeom>
              <a:avLst/>
              <a:gdLst/>
              <a:ahLst/>
              <a:cxnLst/>
              <a:rect l="0" t="0" r="0" b="0"/>
              <a:pathLst>
                <a:path w="35507" h="307183">
                  <a:moveTo>
                    <a:pt x="14075" y="0"/>
                  </a:moveTo>
                  <a:lnTo>
                    <a:pt x="14075" y="34491"/>
                  </a:lnTo>
                  <a:lnTo>
                    <a:pt x="8420" y="65073"/>
                  </a:lnTo>
                  <a:lnTo>
                    <a:pt x="3433" y="96815"/>
                  </a:lnTo>
                  <a:lnTo>
                    <a:pt x="867" y="124289"/>
                  </a:lnTo>
                  <a:lnTo>
                    <a:pt x="0" y="157107"/>
                  </a:lnTo>
                  <a:lnTo>
                    <a:pt x="644" y="184046"/>
                  </a:lnTo>
                  <a:lnTo>
                    <a:pt x="7570" y="219476"/>
                  </a:lnTo>
                  <a:lnTo>
                    <a:pt x="16582" y="249640"/>
                  </a:lnTo>
                  <a:lnTo>
                    <a:pt x="28379" y="283582"/>
                  </a:lnTo>
                  <a:lnTo>
                    <a:pt x="35506" y="3071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5"/>
            <p:cNvSpPr/>
            <p:nvPr/>
          </p:nvSpPr>
          <p:spPr>
            <a:xfrm>
              <a:off x="4114800" y="2478881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35649" y="16219"/>
                  </a:lnTo>
                  <a:lnTo>
                    <a:pt x="62340" y="10877"/>
                  </a:lnTo>
                  <a:lnTo>
                    <a:pt x="96523" y="4458"/>
                  </a:lnTo>
                  <a:lnTo>
                    <a:pt x="125185" y="1981"/>
                  </a:lnTo>
                  <a:lnTo>
                    <a:pt x="157742" y="58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26"/>
            <p:cNvSpPr/>
            <p:nvPr/>
          </p:nvSpPr>
          <p:spPr>
            <a:xfrm>
              <a:off x="4344409" y="2465771"/>
              <a:ext cx="313317" cy="319736"/>
            </a:xfrm>
            <a:custGeom>
              <a:avLst/>
              <a:gdLst/>
              <a:ahLst/>
              <a:cxnLst/>
              <a:rect l="0" t="0" r="0" b="0"/>
              <a:pathLst>
                <a:path w="313317" h="319736">
                  <a:moveTo>
                    <a:pt x="313316" y="34542"/>
                  </a:moveTo>
                  <a:lnTo>
                    <a:pt x="313316" y="30749"/>
                  </a:lnTo>
                  <a:lnTo>
                    <a:pt x="311199" y="26771"/>
                  </a:lnTo>
                  <a:lnTo>
                    <a:pt x="302674" y="13051"/>
                  </a:lnTo>
                  <a:lnTo>
                    <a:pt x="299078" y="10689"/>
                  </a:lnTo>
                  <a:lnTo>
                    <a:pt x="266803" y="1472"/>
                  </a:lnTo>
                  <a:lnTo>
                    <a:pt x="251104" y="0"/>
                  </a:lnTo>
                  <a:lnTo>
                    <a:pt x="224416" y="6756"/>
                  </a:lnTo>
                  <a:lnTo>
                    <a:pt x="192607" y="18812"/>
                  </a:lnTo>
                  <a:lnTo>
                    <a:pt x="161839" y="32439"/>
                  </a:lnTo>
                  <a:lnTo>
                    <a:pt x="138043" y="43925"/>
                  </a:lnTo>
                  <a:lnTo>
                    <a:pt x="112386" y="57762"/>
                  </a:lnTo>
                  <a:lnTo>
                    <a:pt x="87753" y="74495"/>
                  </a:lnTo>
                  <a:lnTo>
                    <a:pt x="55365" y="101766"/>
                  </a:lnTo>
                  <a:lnTo>
                    <a:pt x="29453" y="129954"/>
                  </a:lnTo>
                  <a:lnTo>
                    <a:pt x="10486" y="158415"/>
                  </a:lnTo>
                  <a:lnTo>
                    <a:pt x="2397" y="186956"/>
                  </a:lnTo>
                  <a:lnTo>
                    <a:pt x="0" y="215521"/>
                  </a:lnTo>
                  <a:lnTo>
                    <a:pt x="6875" y="244093"/>
                  </a:lnTo>
                  <a:lnTo>
                    <a:pt x="18966" y="268874"/>
                  </a:lnTo>
                  <a:lnTo>
                    <a:pt x="36395" y="287506"/>
                  </a:lnTo>
                  <a:lnTo>
                    <a:pt x="60433" y="303081"/>
                  </a:lnTo>
                  <a:lnTo>
                    <a:pt x="91456" y="313957"/>
                  </a:lnTo>
                  <a:lnTo>
                    <a:pt x="121991" y="318415"/>
                  </a:lnTo>
                  <a:lnTo>
                    <a:pt x="151146" y="319735"/>
                  </a:lnTo>
                  <a:lnTo>
                    <a:pt x="179894" y="316334"/>
                  </a:lnTo>
                  <a:lnTo>
                    <a:pt x="204727" y="306507"/>
                  </a:lnTo>
                  <a:lnTo>
                    <a:pt x="217694" y="293792"/>
                  </a:lnTo>
                  <a:lnTo>
                    <a:pt x="235161" y="267344"/>
                  </a:lnTo>
                  <a:lnTo>
                    <a:pt x="239888" y="247983"/>
                  </a:lnTo>
                  <a:lnTo>
                    <a:pt x="237496" y="227165"/>
                  </a:lnTo>
                  <a:lnTo>
                    <a:pt x="231761" y="209707"/>
                  </a:lnTo>
                  <a:lnTo>
                    <a:pt x="223094" y="201557"/>
                  </a:lnTo>
                  <a:lnTo>
                    <a:pt x="192074" y="187298"/>
                  </a:lnTo>
                  <a:lnTo>
                    <a:pt x="157821" y="173479"/>
                  </a:lnTo>
                  <a:lnTo>
                    <a:pt x="152926" y="171698"/>
                  </a:lnTo>
                  <a:lnTo>
                    <a:pt x="152414" y="171223"/>
                  </a:lnTo>
                  <a:lnTo>
                    <a:pt x="152867" y="170906"/>
                  </a:lnTo>
                  <a:lnTo>
                    <a:pt x="187686" y="170298"/>
                  </a:lnTo>
                  <a:lnTo>
                    <a:pt x="216385" y="170280"/>
                  </a:lnTo>
                  <a:lnTo>
                    <a:pt x="246103" y="172391"/>
                  </a:lnTo>
                  <a:lnTo>
                    <a:pt x="263310" y="177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27"/>
            <p:cNvSpPr/>
            <p:nvPr/>
          </p:nvSpPr>
          <p:spPr>
            <a:xfrm>
              <a:off x="4650581" y="2675004"/>
              <a:ext cx="256975" cy="310694"/>
            </a:xfrm>
            <a:custGeom>
              <a:avLst/>
              <a:gdLst/>
              <a:ahLst/>
              <a:cxnLst/>
              <a:rect l="0" t="0" r="0" b="0"/>
              <a:pathLst>
                <a:path w="256975" h="310694">
                  <a:moveTo>
                    <a:pt x="192882" y="18190"/>
                  </a:moveTo>
                  <a:lnTo>
                    <a:pt x="192882" y="14397"/>
                  </a:lnTo>
                  <a:lnTo>
                    <a:pt x="192088" y="13280"/>
                  </a:lnTo>
                  <a:lnTo>
                    <a:pt x="190765" y="12535"/>
                  </a:lnTo>
                  <a:lnTo>
                    <a:pt x="189089" y="12039"/>
                  </a:lnTo>
                  <a:lnTo>
                    <a:pt x="178408" y="5522"/>
                  </a:lnTo>
                  <a:lnTo>
                    <a:pt x="155257" y="0"/>
                  </a:lnTo>
                  <a:lnTo>
                    <a:pt x="121193" y="3232"/>
                  </a:lnTo>
                  <a:lnTo>
                    <a:pt x="99938" y="7496"/>
                  </a:lnTo>
                  <a:lnTo>
                    <a:pt x="82352" y="17579"/>
                  </a:lnTo>
                  <a:lnTo>
                    <a:pt x="70879" y="26828"/>
                  </a:lnTo>
                  <a:lnTo>
                    <a:pt x="67221" y="32083"/>
                  </a:lnTo>
                  <a:lnTo>
                    <a:pt x="65595" y="37858"/>
                  </a:lnTo>
                  <a:lnTo>
                    <a:pt x="64872" y="45717"/>
                  </a:lnTo>
                  <a:lnTo>
                    <a:pt x="66667" y="52385"/>
                  </a:lnTo>
                  <a:lnTo>
                    <a:pt x="68258" y="55274"/>
                  </a:lnTo>
                  <a:lnTo>
                    <a:pt x="76374" y="60601"/>
                  </a:lnTo>
                  <a:lnTo>
                    <a:pt x="87919" y="64820"/>
                  </a:lnTo>
                  <a:lnTo>
                    <a:pt x="121733" y="67751"/>
                  </a:lnTo>
                  <a:lnTo>
                    <a:pt x="157201" y="66021"/>
                  </a:lnTo>
                  <a:lnTo>
                    <a:pt x="192093" y="56797"/>
                  </a:lnTo>
                  <a:lnTo>
                    <a:pt x="226298" y="48423"/>
                  </a:lnTo>
                  <a:lnTo>
                    <a:pt x="237671" y="47092"/>
                  </a:lnTo>
                  <a:lnTo>
                    <a:pt x="239410" y="47777"/>
                  </a:lnTo>
                  <a:lnTo>
                    <a:pt x="240569" y="49027"/>
                  </a:lnTo>
                  <a:lnTo>
                    <a:pt x="241857" y="52533"/>
                  </a:lnTo>
                  <a:lnTo>
                    <a:pt x="244801" y="63368"/>
                  </a:lnTo>
                  <a:lnTo>
                    <a:pt x="247707" y="72400"/>
                  </a:lnTo>
                  <a:lnTo>
                    <a:pt x="249725" y="104468"/>
                  </a:lnTo>
                  <a:lnTo>
                    <a:pt x="254881" y="138302"/>
                  </a:lnTo>
                  <a:lnTo>
                    <a:pt x="256495" y="166138"/>
                  </a:lnTo>
                  <a:lnTo>
                    <a:pt x="256974" y="195288"/>
                  </a:lnTo>
                  <a:lnTo>
                    <a:pt x="256322" y="227120"/>
                  </a:lnTo>
                  <a:lnTo>
                    <a:pt x="249393" y="260014"/>
                  </a:lnTo>
                  <a:lnTo>
                    <a:pt x="240380" y="285650"/>
                  </a:lnTo>
                  <a:lnTo>
                    <a:pt x="229533" y="301078"/>
                  </a:lnTo>
                  <a:lnTo>
                    <a:pt x="220813" y="306637"/>
                  </a:lnTo>
                  <a:lnTo>
                    <a:pt x="210058" y="309107"/>
                  </a:lnTo>
                  <a:lnTo>
                    <a:pt x="179400" y="310693"/>
                  </a:lnTo>
                  <a:lnTo>
                    <a:pt x="163871" y="309323"/>
                  </a:lnTo>
                  <a:lnTo>
                    <a:pt x="137278" y="299626"/>
                  </a:lnTo>
                  <a:lnTo>
                    <a:pt x="109290" y="285904"/>
                  </a:lnTo>
                  <a:lnTo>
                    <a:pt x="81683" y="267111"/>
                  </a:lnTo>
                  <a:lnTo>
                    <a:pt x="50619" y="239427"/>
                  </a:lnTo>
                  <a:lnTo>
                    <a:pt x="20866" y="204692"/>
                  </a:lnTo>
                  <a:lnTo>
                    <a:pt x="3543" y="174041"/>
                  </a:lnTo>
                  <a:lnTo>
                    <a:pt x="0" y="1610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20"/>
          <p:cNvGrpSpPr/>
          <p:nvPr/>
        </p:nvGrpSpPr>
        <p:grpSpPr>
          <a:xfrm>
            <a:off x="5529263" y="2367609"/>
            <a:ext cx="1007108" cy="504180"/>
            <a:chOff x="5529263" y="2367609"/>
            <a:chExt cx="1007108" cy="504180"/>
          </a:xfrm>
        </p:grpSpPr>
        <p:sp>
          <p:nvSpPr>
            <p:cNvPr id="98" name="SMARTInkShape-128"/>
            <p:cNvSpPr/>
            <p:nvPr/>
          </p:nvSpPr>
          <p:spPr>
            <a:xfrm>
              <a:off x="5700713" y="2464594"/>
              <a:ext cx="21432" cy="407195"/>
            </a:xfrm>
            <a:custGeom>
              <a:avLst/>
              <a:gdLst/>
              <a:ahLst/>
              <a:cxnLst/>
              <a:rect l="0" t="0" r="0" b="0"/>
              <a:pathLst>
                <a:path w="21432" h="407195">
                  <a:moveTo>
                    <a:pt x="0" y="0"/>
                  </a:moveTo>
                  <a:lnTo>
                    <a:pt x="0" y="3792"/>
                  </a:lnTo>
                  <a:lnTo>
                    <a:pt x="8819" y="34539"/>
                  </a:lnTo>
                  <a:lnTo>
                    <a:pt x="13207" y="64060"/>
                  </a:lnTo>
                  <a:lnTo>
                    <a:pt x="13967" y="93241"/>
                  </a:lnTo>
                  <a:lnTo>
                    <a:pt x="16261" y="117640"/>
                  </a:lnTo>
                  <a:lnTo>
                    <a:pt x="19133" y="143566"/>
                  </a:lnTo>
                  <a:lnTo>
                    <a:pt x="20410" y="168317"/>
                  </a:lnTo>
                  <a:lnTo>
                    <a:pt x="20977" y="194664"/>
                  </a:lnTo>
                  <a:lnTo>
                    <a:pt x="21229" y="221454"/>
                  </a:lnTo>
                  <a:lnTo>
                    <a:pt x="21341" y="246591"/>
                  </a:lnTo>
                  <a:lnTo>
                    <a:pt x="21390" y="270992"/>
                  </a:lnTo>
                  <a:lnTo>
                    <a:pt x="21418" y="304925"/>
                  </a:lnTo>
                  <a:lnTo>
                    <a:pt x="21427" y="335088"/>
                  </a:lnTo>
                  <a:lnTo>
                    <a:pt x="21430" y="364133"/>
                  </a:lnTo>
                  <a:lnTo>
                    <a:pt x="21431" y="398936"/>
                  </a:lnTo>
                  <a:lnTo>
                    <a:pt x="21431" y="4071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9"/>
            <p:cNvSpPr/>
            <p:nvPr/>
          </p:nvSpPr>
          <p:spPr>
            <a:xfrm>
              <a:off x="5529263" y="2443387"/>
              <a:ext cx="557213" cy="356802"/>
            </a:xfrm>
            <a:custGeom>
              <a:avLst/>
              <a:gdLst/>
              <a:ahLst/>
              <a:cxnLst/>
              <a:rect l="0" t="0" r="0" b="0"/>
              <a:pathLst>
                <a:path w="557213" h="356802">
                  <a:moveTo>
                    <a:pt x="0" y="42638"/>
                  </a:moveTo>
                  <a:lnTo>
                    <a:pt x="6496" y="36935"/>
                  </a:lnTo>
                  <a:lnTo>
                    <a:pt x="17094" y="31247"/>
                  </a:lnTo>
                  <a:lnTo>
                    <a:pt x="32422" y="24689"/>
                  </a:lnTo>
                  <a:lnTo>
                    <a:pt x="46159" y="17992"/>
                  </a:lnTo>
                  <a:lnTo>
                    <a:pt x="76206" y="10553"/>
                  </a:lnTo>
                  <a:lnTo>
                    <a:pt x="110245" y="7202"/>
                  </a:lnTo>
                  <a:lnTo>
                    <a:pt x="133664" y="3605"/>
                  </a:lnTo>
                  <a:lnTo>
                    <a:pt x="159418" y="1478"/>
                  </a:lnTo>
                  <a:lnTo>
                    <a:pt x="185152" y="532"/>
                  </a:lnTo>
                  <a:lnTo>
                    <a:pt x="218284" y="0"/>
                  </a:lnTo>
                  <a:lnTo>
                    <a:pt x="252090" y="636"/>
                  </a:lnTo>
                  <a:lnTo>
                    <a:pt x="281774" y="5498"/>
                  </a:lnTo>
                  <a:lnTo>
                    <a:pt x="313539" y="14253"/>
                  </a:lnTo>
                  <a:lnTo>
                    <a:pt x="338952" y="23626"/>
                  </a:lnTo>
                  <a:lnTo>
                    <a:pt x="347231" y="30484"/>
                  </a:lnTo>
                  <a:lnTo>
                    <a:pt x="353556" y="39618"/>
                  </a:lnTo>
                  <a:lnTo>
                    <a:pt x="360786" y="58147"/>
                  </a:lnTo>
                  <a:lnTo>
                    <a:pt x="363630" y="87858"/>
                  </a:lnTo>
                  <a:lnTo>
                    <a:pt x="364192" y="120274"/>
                  </a:lnTo>
                  <a:lnTo>
                    <a:pt x="364304" y="155311"/>
                  </a:lnTo>
                  <a:lnTo>
                    <a:pt x="364323" y="184149"/>
                  </a:lnTo>
                  <a:lnTo>
                    <a:pt x="365122" y="216682"/>
                  </a:lnTo>
                  <a:lnTo>
                    <a:pt x="370827" y="246783"/>
                  </a:lnTo>
                  <a:lnTo>
                    <a:pt x="381425" y="275016"/>
                  </a:lnTo>
                  <a:lnTo>
                    <a:pt x="394637" y="304175"/>
                  </a:lnTo>
                  <a:lnTo>
                    <a:pt x="409823" y="320420"/>
                  </a:lnTo>
                  <a:lnTo>
                    <a:pt x="444632" y="347630"/>
                  </a:lnTo>
                  <a:lnTo>
                    <a:pt x="462736" y="354198"/>
                  </a:lnTo>
                  <a:lnTo>
                    <a:pt x="498431" y="356720"/>
                  </a:lnTo>
                  <a:lnTo>
                    <a:pt x="503737" y="356801"/>
                  </a:lnTo>
                  <a:lnTo>
                    <a:pt x="513867" y="352658"/>
                  </a:lnTo>
                  <a:lnTo>
                    <a:pt x="533304" y="337062"/>
                  </a:lnTo>
                  <a:lnTo>
                    <a:pt x="552023" y="303112"/>
                  </a:lnTo>
                  <a:lnTo>
                    <a:pt x="557212" y="2855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30"/>
            <p:cNvSpPr/>
            <p:nvPr/>
          </p:nvSpPr>
          <p:spPr>
            <a:xfrm>
              <a:off x="5815013" y="2586038"/>
              <a:ext cx="192882" cy="57151"/>
            </a:xfrm>
            <a:custGeom>
              <a:avLst/>
              <a:gdLst/>
              <a:ahLst/>
              <a:cxnLst/>
              <a:rect l="0" t="0" r="0" b="0"/>
              <a:pathLst>
                <a:path w="192882" h="57151">
                  <a:moveTo>
                    <a:pt x="0" y="57150"/>
                  </a:moveTo>
                  <a:lnTo>
                    <a:pt x="6496" y="51446"/>
                  </a:lnTo>
                  <a:lnTo>
                    <a:pt x="34538" y="35663"/>
                  </a:lnTo>
                  <a:lnTo>
                    <a:pt x="64060" y="26182"/>
                  </a:lnTo>
                  <a:lnTo>
                    <a:pt x="98525" y="11757"/>
                  </a:lnTo>
                  <a:lnTo>
                    <a:pt x="126471" y="3836"/>
                  </a:lnTo>
                  <a:lnTo>
                    <a:pt x="154066" y="1136"/>
                  </a:lnTo>
                  <a:lnTo>
                    <a:pt x="1928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31"/>
            <p:cNvSpPr/>
            <p:nvPr/>
          </p:nvSpPr>
          <p:spPr>
            <a:xfrm>
              <a:off x="6098925" y="2367609"/>
              <a:ext cx="251870" cy="399675"/>
            </a:xfrm>
            <a:custGeom>
              <a:avLst/>
              <a:gdLst/>
              <a:ahLst/>
              <a:cxnLst/>
              <a:rect l="0" t="0" r="0" b="0"/>
              <a:pathLst>
                <a:path w="251870" h="399675">
                  <a:moveTo>
                    <a:pt x="159000" y="4116"/>
                  </a:moveTo>
                  <a:lnTo>
                    <a:pt x="155208" y="324"/>
                  </a:lnTo>
                  <a:lnTo>
                    <a:pt x="154090" y="0"/>
                  </a:lnTo>
                  <a:lnTo>
                    <a:pt x="153346" y="578"/>
                  </a:lnTo>
                  <a:lnTo>
                    <a:pt x="152849" y="1758"/>
                  </a:lnTo>
                  <a:lnTo>
                    <a:pt x="135736" y="10941"/>
                  </a:lnTo>
                  <a:lnTo>
                    <a:pt x="103863" y="44526"/>
                  </a:lnTo>
                  <a:lnTo>
                    <a:pt x="81015" y="71475"/>
                  </a:lnTo>
                  <a:lnTo>
                    <a:pt x="59164" y="107154"/>
                  </a:lnTo>
                  <a:lnTo>
                    <a:pt x="44778" y="134048"/>
                  </a:lnTo>
                  <a:lnTo>
                    <a:pt x="31241" y="161876"/>
                  </a:lnTo>
                  <a:lnTo>
                    <a:pt x="19933" y="190119"/>
                  </a:lnTo>
                  <a:lnTo>
                    <a:pt x="11731" y="218547"/>
                  </a:lnTo>
                  <a:lnTo>
                    <a:pt x="5441" y="246262"/>
                  </a:lnTo>
                  <a:lnTo>
                    <a:pt x="0" y="271810"/>
                  </a:lnTo>
                  <a:lnTo>
                    <a:pt x="59" y="304712"/>
                  </a:lnTo>
                  <a:lnTo>
                    <a:pt x="5102" y="334570"/>
                  </a:lnTo>
                  <a:lnTo>
                    <a:pt x="15417" y="359732"/>
                  </a:lnTo>
                  <a:lnTo>
                    <a:pt x="32319" y="378477"/>
                  </a:lnTo>
                  <a:lnTo>
                    <a:pt x="54454" y="393329"/>
                  </a:lnTo>
                  <a:lnTo>
                    <a:pt x="67292" y="398821"/>
                  </a:lnTo>
                  <a:lnTo>
                    <a:pt x="83051" y="399674"/>
                  </a:lnTo>
                  <a:lnTo>
                    <a:pt x="115246" y="393753"/>
                  </a:lnTo>
                  <a:lnTo>
                    <a:pt x="138833" y="384147"/>
                  </a:lnTo>
                  <a:lnTo>
                    <a:pt x="148979" y="376483"/>
                  </a:lnTo>
                  <a:lnTo>
                    <a:pt x="159823" y="359451"/>
                  </a:lnTo>
                  <a:lnTo>
                    <a:pt x="164271" y="343116"/>
                  </a:lnTo>
                  <a:lnTo>
                    <a:pt x="164980" y="318464"/>
                  </a:lnTo>
                  <a:lnTo>
                    <a:pt x="162187" y="307603"/>
                  </a:lnTo>
                  <a:lnTo>
                    <a:pt x="156183" y="299601"/>
                  </a:lnTo>
                  <a:lnTo>
                    <a:pt x="139393" y="287997"/>
                  </a:lnTo>
                  <a:lnTo>
                    <a:pt x="121705" y="284285"/>
                  </a:lnTo>
                  <a:lnTo>
                    <a:pt x="89472" y="282928"/>
                  </a:lnTo>
                  <a:lnTo>
                    <a:pt x="78886" y="283607"/>
                  </a:lnTo>
                  <a:lnTo>
                    <a:pt x="51124" y="290006"/>
                  </a:lnTo>
                  <a:lnTo>
                    <a:pt x="48983" y="291547"/>
                  </a:lnTo>
                  <a:lnTo>
                    <a:pt x="45546" y="295931"/>
                  </a:lnTo>
                  <a:lnTo>
                    <a:pt x="47192" y="298647"/>
                  </a:lnTo>
                  <a:lnTo>
                    <a:pt x="48743" y="300482"/>
                  </a:lnTo>
                  <a:lnTo>
                    <a:pt x="56816" y="302522"/>
                  </a:lnTo>
                  <a:lnTo>
                    <a:pt x="67547" y="302635"/>
                  </a:lnTo>
                  <a:lnTo>
                    <a:pt x="99783" y="297907"/>
                  </a:lnTo>
                  <a:lnTo>
                    <a:pt x="126461" y="293483"/>
                  </a:lnTo>
                  <a:lnTo>
                    <a:pt x="154474" y="287146"/>
                  </a:lnTo>
                  <a:lnTo>
                    <a:pt x="186675" y="280240"/>
                  </a:lnTo>
                  <a:lnTo>
                    <a:pt x="211781" y="275534"/>
                  </a:lnTo>
                  <a:lnTo>
                    <a:pt x="246589" y="269370"/>
                  </a:lnTo>
                  <a:lnTo>
                    <a:pt x="251869" y="2684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32"/>
            <p:cNvSpPr/>
            <p:nvPr/>
          </p:nvSpPr>
          <p:spPr>
            <a:xfrm>
              <a:off x="6360713" y="2421731"/>
              <a:ext cx="175658" cy="349187"/>
            </a:xfrm>
            <a:custGeom>
              <a:avLst/>
              <a:gdLst/>
              <a:ahLst/>
              <a:cxnLst/>
              <a:rect l="0" t="0" r="0" b="0"/>
              <a:pathLst>
                <a:path w="175658" h="349187">
                  <a:moveTo>
                    <a:pt x="90093" y="0"/>
                  </a:moveTo>
                  <a:lnTo>
                    <a:pt x="73793" y="17095"/>
                  </a:lnTo>
                  <a:lnTo>
                    <a:pt x="56912" y="45366"/>
                  </a:lnTo>
                  <a:lnTo>
                    <a:pt x="39516" y="71298"/>
                  </a:lnTo>
                  <a:lnTo>
                    <a:pt x="23955" y="102970"/>
                  </a:lnTo>
                  <a:lnTo>
                    <a:pt x="10083" y="134403"/>
                  </a:lnTo>
                  <a:lnTo>
                    <a:pt x="3469" y="159747"/>
                  </a:lnTo>
                  <a:lnTo>
                    <a:pt x="0" y="184770"/>
                  </a:lnTo>
                  <a:lnTo>
                    <a:pt x="163" y="219053"/>
                  </a:lnTo>
                  <a:lnTo>
                    <a:pt x="5239" y="249319"/>
                  </a:lnTo>
                  <a:lnTo>
                    <a:pt x="11770" y="278395"/>
                  </a:lnTo>
                  <a:lnTo>
                    <a:pt x="17183" y="295975"/>
                  </a:lnTo>
                  <a:lnTo>
                    <a:pt x="33593" y="320196"/>
                  </a:lnTo>
                  <a:lnTo>
                    <a:pt x="55914" y="340267"/>
                  </a:lnTo>
                  <a:lnTo>
                    <a:pt x="67230" y="345699"/>
                  </a:lnTo>
                  <a:lnTo>
                    <a:pt x="91221" y="349186"/>
                  </a:lnTo>
                  <a:lnTo>
                    <a:pt x="118097" y="344171"/>
                  </a:lnTo>
                  <a:lnTo>
                    <a:pt x="134462" y="337015"/>
                  </a:lnTo>
                  <a:lnTo>
                    <a:pt x="159035" y="316245"/>
                  </a:lnTo>
                  <a:lnTo>
                    <a:pt x="169611" y="298490"/>
                  </a:lnTo>
                  <a:lnTo>
                    <a:pt x="173979" y="281940"/>
                  </a:lnTo>
                  <a:lnTo>
                    <a:pt x="175657" y="246346"/>
                  </a:lnTo>
                  <a:lnTo>
                    <a:pt x="174123" y="242018"/>
                  </a:lnTo>
                  <a:lnTo>
                    <a:pt x="155918" y="222939"/>
                  </a:lnTo>
                  <a:lnTo>
                    <a:pt x="146865" y="218147"/>
                  </a:lnTo>
                  <a:lnTo>
                    <a:pt x="124326" y="215070"/>
                  </a:lnTo>
                  <a:lnTo>
                    <a:pt x="89897" y="216529"/>
                  </a:lnTo>
                  <a:lnTo>
                    <a:pt x="57101" y="221024"/>
                  </a:lnTo>
                  <a:lnTo>
                    <a:pt x="44415" y="221400"/>
                  </a:lnTo>
                  <a:lnTo>
                    <a:pt x="78584" y="221456"/>
                  </a:lnTo>
                  <a:lnTo>
                    <a:pt x="111890" y="222250"/>
                  </a:lnTo>
                  <a:lnTo>
                    <a:pt x="147129" y="227938"/>
                  </a:lnTo>
                  <a:lnTo>
                    <a:pt x="154387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21"/>
          <p:cNvGrpSpPr/>
          <p:nvPr/>
        </p:nvGrpSpPr>
        <p:grpSpPr>
          <a:xfrm>
            <a:off x="7143750" y="2357438"/>
            <a:ext cx="892970" cy="662436"/>
            <a:chOff x="7143750" y="2357438"/>
            <a:chExt cx="892970" cy="662436"/>
          </a:xfrm>
        </p:grpSpPr>
        <p:sp>
          <p:nvSpPr>
            <p:cNvPr id="104" name="SMARTInkShape-133"/>
            <p:cNvSpPr/>
            <p:nvPr/>
          </p:nvSpPr>
          <p:spPr>
            <a:xfrm>
              <a:off x="7250906" y="2493169"/>
              <a:ext cx="21136" cy="300038"/>
            </a:xfrm>
            <a:custGeom>
              <a:avLst/>
              <a:gdLst/>
              <a:ahLst/>
              <a:cxnLst/>
              <a:rect l="0" t="0" r="0" b="0"/>
              <a:pathLst>
                <a:path w="21136" h="300038">
                  <a:moveTo>
                    <a:pt x="14288" y="0"/>
                  </a:moveTo>
                  <a:lnTo>
                    <a:pt x="8" y="0"/>
                  </a:lnTo>
                  <a:lnTo>
                    <a:pt x="0" y="16792"/>
                  </a:lnTo>
                  <a:lnTo>
                    <a:pt x="7276" y="51233"/>
                  </a:lnTo>
                  <a:lnTo>
                    <a:pt x="12668" y="80940"/>
                  </a:lnTo>
                  <a:lnTo>
                    <a:pt x="13808" y="107855"/>
                  </a:lnTo>
                  <a:lnTo>
                    <a:pt x="14146" y="135938"/>
                  </a:lnTo>
                  <a:lnTo>
                    <a:pt x="16362" y="164367"/>
                  </a:lnTo>
                  <a:lnTo>
                    <a:pt x="19929" y="192899"/>
                  </a:lnTo>
                  <a:lnTo>
                    <a:pt x="21135" y="227192"/>
                  </a:lnTo>
                  <a:lnTo>
                    <a:pt x="15738" y="258479"/>
                  </a:lnTo>
                  <a:lnTo>
                    <a:pt x="14373" y="293522"/>
                  </a:lnTo>
                  <a:lnTo>
                    <a:pt x="14288" y="300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34"/>
            <p:cNvSpPr/>
            <p:nvPr/>
          </p:nvSpPr>
          <p:spPr>
            <a:xfrm>
              <a:off x="7143750" y="2437576"/>
              <a:ext cx="428626" cy="361895"/>
            </a:xfrm>
            <a:custGeom>
              <a:avLst/>
              <a:gdLst/>
              <a:ahLst/>
              <a:cxnLst/>
              <a:rect l="0" t="0" r="0" b="0"/>
              <a:pathLst>
                <a:path w="428626" h="361895">
                  <a:moveTo>
                    <a:pt x="0" y="105599"/>
                  </a:moveTo>
                  <a:lnTo>
                    <a:pt x="0" y="101807"/>
                  </a:lnTo>
                  <a:lnTo>
                    <a:pt x="3793" y="91863"/>
                  </a:lnTo>
                  <a:lnTo>
                    <a:pt x="9943" y="82656"/>
                  </a:lnTo>
                  <a:lnTo>
                    <a:pt x="43735" y="57632"/>
                  </a:lnTo>
                  <a:lnTo>
                    <a:pt x="72403" y="39650"/>
                  </a:lnTo>
                  <a:lnTo>
                    <a:pt x="99416" y="29526"/>
                  </a:lnTo>
                  <a:lnTo>
                    <a:pt x="131410" y="17619"/>
                  </a:lnTo>
                  <a:lnTo>
                    <a:pt x="161350" y="9504"/>
                  </a:lnTo>
                  <a:lnTo>
                    <a:pt x="190329" y="5954"/>
                  </a:lnTo>
                  <a:lnTo>
                    <a:pt x="219818" y="1021"/>
                  </a:lnTo>
                  <a:lnTo>
                    <a:pt x="250957" y="0"/>
                  </a:lnTo>
                  <a:lnTo>
                    <a:pt x="276908" y="6365"/>
                  </a:lnTo>
                  <a:lnTo>
                    <a:pt x="282236" y="8486"/>
                  </a:lnTo>
                  <a:lnTo>
                    <a:pt x="290274" y="15077"/>
                  </a:lnTo>
                  <a:lnTo>
                    <a:pt x="296492" y="24092"/>
                  </a:lnTo>
                  <a:lnTo>
                    <a:pt x="303661" y="42555"/>
                  </a:lnTo>
                  <a:lnTo>
                    <a:pt x="306486" y="74361"/>
                  </a:lnTo>
                  <a:lnTo>
                    <a:pt x="309092" y="106926"/>
                  </a:lnTo>
                  <a:lnTo>
                    <a:pt x="312775" y="141711"/>
                  </a:lnTo>
                  <a:lnTo>
                    <a:pt x="313636" y="166099"/>
                  </a:lnTo>
                  <a:lnTo>
                    <a:pt x="314019" y="192813"/>
                  </a:lnTo>
                  <a:lnTo>
                    <a:pt x="314189" y="218444"/>
                  </a:lnTo>
                  <a:lnTo>
                    <a:pt x="315058" y="243065"/>
                  </a:lnTo>
                  <a:lnTo>
                    <a:pt x="320011" y="277651"/>
                  </a:lnTo>
                  <a:lnTo>
                    <a:pt x="328795" y="311476"/>
                  </a:lnTo>
                  <a:lnTo>
                    <a:pt x="334250" y="325687"/>
                  </a:lnTo>
                  <a:lnTo>
                    <a:pt x="347040" y="342613"/>
                  </a:lnTo>
                  <a:lnTo>
                    <a:pt x="364764" y="356095"/>
                  </a:lnTo>
                  <a:lnTo>
                    <a:pt x="380423" y="360795"/>
                  </a:lnTo>
                  <a:lnTo>
                    <a:pt x="390268" y="361894"/>
                  </a:lnTo>
                  <a:lnTo>
                    <a:pt x="404737" y="358721"/>
                  </a:lnTo>
                  <a:lnTo>
                    <a:pt x="428625" y="348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35"/>
            <p:cNvSpPr/>
            <p:nvPr/>
          </p:nvSpPr>
          <p:spPr>
            <a:xfrm>
              <a:off x="7365206" y="2543175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57150"/>
                  </a:moveTo>
                  <a:lnTo>
                    <a:pt x="23679" y="37264"/>
                  </a:lnTo>
                  <a:lnTo>
                    <a:pt x="55982" y="21753"/>
                  </a:lnTo>
                  <a:lnTo>
                    <a:pt x="89610" y="594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36"/>
            <p:cNvSpPr/>
            <p:nvPr/>
          </p:nvSpPr>
          <p:spPr>
            <a:xfrm>
              <a:off x="7625716" y="2357438"/>
              <a:ext cx="232410" cy="406280"/>
            </a:xfrm>
            <a:custGeom>
              <a:avLst/>
              <a:gdLst/>
              <a:ahLst/>
              <a:cxnLst/>
              <a:rect l="0" t="0" r="0" b="0"/>
              <a:pathLst>
                <a:path w="232410" h="406280">
                  <a:moveTo>
                    <a:pt x="160972" y="0"/>
                  </a:moveTo>
                  <a:lnTo>
                    <a:pt x="147971" y="0"/>
                  </a:lnTo>
                  <a:lnTo>
                    <a:pt x="135532" y="12200"/>
                  </a:lnTo>
                  <a:lnTo>
                    <a:pt x="105548" y="47320"/>
                  </a:lnTo>
                  <a:lnTo>
                    <a:pt x="82902" y="78226"/>
                  </a:lnTo>
                  <a:lnTo>
                    <a:pt x="68330" y="105146"/>
                  </a:lnTo>
                  <a:lnTo>
                    <a:pt x="53122" y="134837"/>
                  </a:lnTo>
                  <a:lnTo>
                    <a:pt x="35781" y="163909"/>
                  </a:lnTo>
                  <a:lnTo>
                    <a:pt x="23840" y="194821"/>
                  </a:lnTo>
                  <a:lnTo>
                    <a:pt x="15093" y="226287"/>
                  </a:lnTo>
                  <a:lnTo>
                    <a:pt x="5914" y="256147"/>
                  </a:lnTo>
                  <a:lnTo>
                    <a:pt x="776" y="283176"/>
                  </a:lnTo>
                  <a:lnTo>
                    <a:pt x="0" y="318589"/>
                  </a:lnTo>
                  <a:lnTo>
                    <a:pt x="6913" y="349190"/>
                  </a:lnTo>
                  <a:lnTo>
                    <a:pt x="19017" y="374132"/>
                  </a:lnTo>
                  <a:lnTo>
                    <a:pt x="34773" y="391576"/>
                  </a:lnTo>
                  <a:lnTo>
                    <a:pt x="41121" y="396782"/>
                  </a:lnTo>
                  <a:lnTo>
                    <a:pt x="56640" y="402566"/>
                  </a:lnTo>
                  <a:lnTo>
                    <a:pt x="88681" y="406279"/>
                  </a:lnTo>
                  <a:lnTo>
                    <a:pt x="114505" y="399338"/>
                  </a:lnTo>
                  <a:lnTo>
                    <a:pt x="145972" y="381976"/>
                  </a:lnTo>
                  <a:lnTo>
                    <a:pt x="178517" y="349545"/>
                  </a:lnTo>
                  <a:lnTo>
                    <a:pt x="197980" y="315667"/>
                  </a:lnTo>
                  <a:lnTo>
                    <a:pt x="208176" y="280517"/>
                  </a:lnTo>
                  <a:lnTo>
                    <a:pt x="208938" y="265168"/>
                  </a:lnTo>
                  <a:lnTo>
                    <a:pt x="204905" y="244726"/>
                  </a:lnTo>
                  <a:lnTo>
                    <a:pt x="200870" y="236296"/>
                  </a:lnTo>
                  <a:lnTo>
                    <a:pt x="194314" y="229903"/>
                  </a:lnTo>
                  <a:lnTo>
                    <a:pt x="190344" y="227088"/>
                  </a:lnTo>
                  <a:lnTo>
                    <a:pt x="185316" y="226004"/>
                  </a:lnTo>
                  <a:lnTo>
                    <a:pt x="173378" y="226917"/>
                  </a:lnTo>
                  <a:lnTo>
                    <a:pt x="138081" y="238880"/>
                  </a:lnTo>
                  <a:lnTo>
                    <a:pt x="117103" y="252198"/>
                  </a:lnTo>
                  <a:lnTo>
                    <a:pt x="115851" y="253857"/>
                  </a:lnTo>
                  <a:lnTo>
                    <a:pt x="115810" y="254963"/>
                  </a:lnTo>
                  <a:lnTo>
                    <a:pt x="116577" y="255700"/>
                  </a:lnTo>
                  <a:lnTo>
                    <a:pt x="119545" y="256519"/>
                  </a:lnTo>
                  <a:lnTo>
                    <a:pt x="131710" y="257045"/>
                  </a:lnTo>
                  <a:lnTo>
                    <a:pt x="163939" y="251503"/>
                  </a:lnTo>
                  <a:lnTo>
                    <a:pt x="195865" y="246529"/>
                  </a:lnTo>
                  <a:lnTo>
                    <a:pt x="232409" y="242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37"/>
            <p:cNvSpPr/>
            <p:nvPr/>
          </p:nvSpPr>
          <p:spPr>
            <a:xfrm>
              <a:off x="7845621" y="2564606"/>
              <a:ext cx="191099" cy="455268"/>
            </a:xfrm>
            <a:custGeom>
              <a:avLst/>
              <a:gdLst/>
              <a:ahLst/>
              <a:cxnLst/>
              <a:rect l="0" t="0" r="0" b="0"/>
              <a:pathLst>
                <a:path w="191099" h="455268">
                  <a:moveTo>
                    <a:pt x="191098" y="0"/>
                  </a:moveTo>
                  <a:lnTo>
                    <a:pt x="174305" y="0"/>
                  </a:lnTo>
                  <a:lnTo>
                    <a:pt x="150187" y="9943"/>
                  </a:lnTo>
                  <a:lnTo>
                    <a:pt x="118977" y="31374"/>
                  </a:lnTo>
                  <a:lnTo>
                    <a:pt x="88761" y="59753"/>
                  </a:lnTo>
                  <a:lnTo>
                    <a:pt x="62645" y="89419"/>
                  </a:lnTo>
                  <a:lnTo>
                    <a:pt x="46062" y="118969"/>
                  </a:lnTo>
                  <a:lnTo>
                    <a:pt x="45411" y="128546"/>
                  </a:lnTo>
                  <a:lnTo>
                    <a:pt x="47667" y="143837"/>
                  </a:lnTo>
                  <a:lnTo>
                    <a:pt x="48646" y="145898"/>
                  </a:lnTo>
                  <a:lnTo>
                    <a:pt x="50092" y="147271"/>
                  </a:lnTo>
                  <a:lnTo>
                    <a:pt x="51850" y="148187"/>
                  </a:lnTo>
                  <a:lnTo>
                    <a:pt x="61909" y="149476"/>
                  </a:lnTo>
                  <a:lnTo>
                    <a:pt x="70445" y="145544"/>
                  </a:lnTo>
                  <a:lnTo>
                    <a:pt x="103953" y="121051"/>
                  </a:lnTo>
                  <a:lnTo>
                    <a:pt x="128205" y="96786"/>
                  </a:lnTo>
                  <a:lnTo>
                    <a:pt x="145559" y="62570"/>
                  </a:lnTo>
                  <a:lnTo>
                    <a:pt x="153204" y="45110"/>
                  </a:lnTo>
                  <a:lnTo>
                    <a:pt x="155341" y="29032"/>
                  </a:lnTo>
                  <a:lnTo>
                    <a:pt x="157494" y="52954"/>
                  </a:lnTo>
                  <a:lnTo>
                    <a:pt x="162655" y="86907"/>
                  </a:lnTo>
                  <a:lnTo>
                    <a:pt x="167236" y="113768"/>
                  </a:lnTo>
                  <a:lnTo>
                    <a:pt x="169740" y="146510"/>
                  </a:lnTo>
                  <a:lnTo>
                    <a:pt x="175156" y="182141"/>
                  </a:lnTo>
                  <a:lnTo>
                    <a:pt x="179515" y="208745"/>
                  </a:lnTo>
                  <a:lnTo>
                    <a:pt x="184097" y="236445"/>
                  </a:lnTo>
                  <a:lnTo>
                    <a:pt x="187986" y="263836"/>
                  </a:lnTo>
                  <a:lnTo>
                    <a:pt x="189715" y="289240"/>
                  </a:lnTo>
                  <a:lnTo>
                    <a:pt x="190483" y="315876"/>
                  </a:lnTo>
                  <a:lnTo>
                    <a:pt x="190031" y="342796"/>
                  </a:lnTo>
                  <a:lnTo>
                    <a:pt x="187184" y="367989"/>
                  </a:lnTo>
                  <a:lnTo>
                    <a:pt x="181119" y="400693"/>
                  </a:lnTo>
                  <a:lnTo>
                    <a:pt x="170502" y="426699"/>
                  </a:lnTo>
                  <a:lnTo>
                    <a:pt x="161836" y="437823"/>
                  </a:lnTo>
                  <a:lnTo>
                    <a:pt x="151899" y="445413"/>
                  </a:lnTo>
                  <a:lnTo>
                    <a:pt x="132917" y="453355"/>
                  </a:lnTo>
                  <a:lnTo>
                    <a:pt x="112211" y="455267"/>
                  </a:lnTo>
                  <a:lnTo>
                    <a:pt x="90995" y="450366"/>
                  </a:lnTo>
                  <a:lnTo>
                    <a:pt x="55355" y="430420"/>
                  </a:lnTo>
                  <a:lnTo>
                    <a:pt x="33932" y="412753"/>
                  </a:lnTo>
                  <a:lnTo>
                    <a:pt x="20087" y="392437"/>
                  </a:lnTo>
                  <a:lnTo>
                    <a:pt x="8298" y="358535"/>
                  </a:lnTo>
                  <a:lnTo>
                    <a:pt x="1557" y="329894"/>
                  </a:lnTo>
                  <a:lnTo>
                    <a:pt x="0" y="296625"/>
                  </a:lnTo>
                  <a:lnTo>
                    <a:pt x="3419" y="265601"/>
                  </a:lnTo>
                  <a:lnTo>
                    <a:pt x="5360" y="250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SMARTInkShape-138"/>
          <p:cNvSpPr/>
          <p:nvPr/>
        </p:nvSpPr>
        <p:spPr>
          <a:xfrm>
            <a:off x="1307950" y="5223493"/>
            <a:ext cx="235101" cy="441502"/>
          </a:xfrm>
          <a:custGeom>
            <a:avLst/>
            <a:gdLst/>
            <a:ahLst/>
            <a:cxnLst/>
            <a:rect l="0" t="0" r="0" b="0"/>
            <a:pathLst>
              <a:path w="235101" h="441502">
                <a:moveTo>
                  <a:pt x="235100" y="70026"/>
                </a:moveTo>
                <a:lnTo>
                  <a:pt x="231308" y="66234"/>
                </a:lnTo>
                <a:lnTo>
                  <a:pt x="227329" y="64371"/>
                </a:lnTo>
                <a:lnTo>
                  <a:pt x="225157" y="63875"/>
                </a:lnTo>
                <a:lnTo>
                  <a:pt x="190987" y="41745"/>
                </a:lnTo>
                <a:lnTo>
                  <a:pt x="158998" y="22412"/>
                </a:lnTo>
                <a:lnTo>
                  <a:pt x="127810" y="5733"/>
                </a:lnTo>
                <a:lnTo>
                  <a:pt x="117566" y="1764"/>
                </a:lnTo>
                <a:lnTo>
                  <a:pt x="105075" y="0"/>
                </a:lnTo>
                <a:lnTo>
                  <a:pt x="88448" y="2799"/>
                </a:lnTo>
                <a:lnTo>
                  <a:pt x="68607" y="11649"/>
                </a:lnTo>
                <a:lnTo>
                  <a:pt x="39855" y="37792"/>
                </a:lnTo>
                <a:lnTo>
                  <a:pt x="26349" y="57565"/>
                </a:lnTo>
                <a:lnTo>
                  <a:pt x="14272" y="90172"/>
                </a:lnTo>
                <a:lnTo>
                  <a:pt x="4243" y="119778"/>
                </a:lnTo>
                <a:lnTo>
                  <a:pt x="0" y="153600"/>
                </a:lnTo>
                <a:lnTo>
                  <a:pt x="235" y="184983"/>
                </a:lnTo>
                <a:lnTo>
                  <a:pt x="3186" y="198905"/>
                </a:lnTo>
                <a:lnTo>
                  <a:pt x="22161" y="231362"/>
                </a:lnTo>
                <a:lnTo>
                  <a:pt x="32246" y="243860"/>
                </a:lnTo>
                <a:lnTo>
                  <a:pt x="42020" y="250473"/>
                </a:lnTo>
                <a:lnTo>
                  <a:pt x="56447" y="254196"/>
                </a:lnTo>
                <a:lnTo>
                  <a:pt x="75545" y="255454"/>
                </a:lnTo>
                <a:lnTo>
                  <a:pt x="101217" y="244294"/>
                </a:lnTo>
                <a:lnTo>
                  <a:pt x="133763" y="214448"/>
                </a:lnTo>
                <a:lnTo>
                  <a:pt x="143230" y="203270"/>
                </a:lnTo>
                <a:lnTo>
                  <a:pt x="162197" y="169710"/>
                </a:lnTo>
                <a:lnTo>
                  <a:pt x="179718" y="136489"/>
                </a:lnTo>
                <a:lnTo>
                  <a:pt x="193763" y="104056"/>
                </a:lnTo>
                <a:lnTo>
                  <a:pt x="207796" y="71104"/>
                </a:lnTo>
                <a:lnTo>
                  <a:pt x="223096" y="37201"/>
                </a:lnTo>
                <a:lnTo>
                  <a:pt x="227830" y="20575"/>
                </a:lnTo>
                <a:lnTo>
                  <a:pt x="231711" y="27769"/>
                </a:lnTo>
                <a:lnTo>
                  <a:pt x="234654" y="56758"/>
                </a:lnTo>
                <a:lnTo>
                  <a:pt x="231219" y="88307"/>
                </a:lnTo>
                <a:lnTo>
                  <a:pt x="228923" y="119540"/>
                </a:lnTo>
                <a:lnTo>
                  <a:pt x="224450" y="153929"/>
                </a:lnTo>
                <a:lnTo>
                  <a:pt x="222429" y="179548"/>
                </a:lnTo>
                <a:lnTo>
                  <a:pt x="220737" y="206014"/>
                </a:lnTo>
                <a:lnTo>
                  <a:pt x="217339" y="231007"/>
                </a:lnTo>
                <a:lnTo>
                  <a:pt x="213184" y="257460"/>
                </a:lnTo>
                <a:lnTo>
                  <a:pt x="208691" y="284299"/>
                </a:lnTo>
                <a:lnTo>
                  <a:pt x="204048" y="309456"/>
                </a:lnTo>
                <a:lnTo>
                  <a:pt x="196972" y="342139"/>
                </a:lnTo>
                <a:lnTo>
                  <a:pt x="193640" y="371932"/>
                </a:lnTo>
                <a:lnTo>
                  <a:pt x="192422" y="404460"/>
                </a:lnTo>
                <a:lnTo>
                  <a:pt x="193113" y="414719"/>
                </a:lnTo>
                <a:lnTo>
                  <a:pt x="199381" y="44150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Shape-139"/>
          <p:cNvSpPr/>
          <p:nvPr/>
        </p:nvSpPr>
        <p:spPr>
          <a:xfrm>
            <a:off x="1278731" y="6015038"/>
            <a:ext cx="363216" cy="442722"/>
          </a:xfrm>
          <a:custGeom>
            <a:avLst/>
            <a:gdLst/>
            <a:ahLst/>
            <a:cxnLst/>
            <a:rect l="0" t="0" r="0" b="0"/>
            <a:pathLst>
              <a:path w="363216" h="442722">
                <a:moveTo>
                  <a:pt x="142875" y="14287"/>
                </a:moveTo>
                <a:lnTo>
                  <a:pt x="135291" y="10495"/>
                </a:lnTo>
                <a:lnTo>
                  <a:pt x="108741" y="6546"/>
                </a:lnTo>
                <a:lnTo>
                  <a:pt x="101319" y="1018"/>
                </a:lnTo>
                <a:lnTo>
                  <a:pt x="101677" y="679"/>
                </a:lnTo>
                <a:lnTo>
                  <a:pt x="132735" y="5"/>
                </a:lnTo>
                <a:lnTo>
                  <a:pt x="164853" y="0"/>
                </a:lnTo>
                <a:lnTo>
                  <a:pt x="200097" y="7770"/>
                </a:lnTo>
                <a:lnTo>
                  <a:pt x="228614" y="20584"/>
                </a:lnTo>
                <a:lnTo>
                  <a:pt x="257972" y="38403"/>
                </a:lnTo>
                <a:lnTo>
                  <a:pt x="291405" y="59326"/>
                </a:lnTo>
                <a:lnTo>
                  <a:pt x="323507" y="92361"/>
                </a:lnTo>
                <a:lnTo>
                  <a:pt x="341917" y="110269"/>
                </a:lnTo>
                <a:lnTo>
                  <a:pt x="356053" y="141843"/>
                </a:lnTo>
                <a:lnTo>
                  <a:pt x="361879" y="164000"/>
                </a:lnTo>
                <a:lnTo>
                  <a:pt x="363215" y="199191"/>
                </a:lnTo>
                <a:lnTo>
                  <a:pt x="360395" y="210502"/>
                </a:lnTo>
                <a:lnTo>
                  <a:pt x="338709" y="244391"/>
                </a:lnTo>
                <a:lnTo>
                  <a:pt x="322514" y="262919"/>
                </a:lnTo>
                <a:lnTo>
                  <a:pt x="311615" y="267665"/>
                </a:lnTo>
                <a:lnTo>
                  <a:pt x="300421" y="270568"/>
                </a:lnTo>
                <a:lnTo>
                  <a:pt x="292800" y="274504"/>
                </a:lnTo>
                <a:lnTo>
                  <a:pt x="288862" y="275077"/>
                </a:lnTo>
                <a:lnTo>
                  <a:pt x="262587" y="271091"/>
                </a:lnTo>
                <a:lnTo>
                  <a:pt x="238266" y="258478"/>
                </a:lnTo>
                <a:lnTo>
                  <a:pt x="237426" y="257250"/>
                </a:lnTo>
                <a:lnTo>
                  <a:pt x="236242" y="251729"/>
                </a:lnTo>
                <a:lnTo>
                  <a:pt x="235965" y="247346"/>
                </a:lnTo>
                <a:lnTo>
                  <a:pt x="237479" y="245066"/>
                </a:lnTo>
                <a:lnTo>
                  <a:pt x="243394" y="240416"/>
                </a:lnTo>
                <a:lnTo>
                  <a:pt x="262622" y="231107"/>
                </a:lnTo>
                <a:lnTo>
                  <a:pt x="270444" y="229714"/>
                </a:lnTo>
                <a:lnTo>
                  <a:pt x="283773" y="232722"/>
                </a:lnTo>
                <a:lnTo>
                  <a:pt x="302499" y="241644"/>
                </a:lnTo>
                <a:lnTo>
                  <a:pt x="330207" y="267008"/>
                </a:lnTo>
                <a:lnTo>
                  <a:pt x="351500" y="295302"/>
                </a:lnTo>
                <a:lnTo>
                  <a:pt x="360231" y="319090"/>
                </a:lnTo>
                <a:lnTo>
                  <a:pt x="360804" y="323058"/>
                </a:lnTo>
                <a:lnTo>
                  <a:pt x="359324" y="329583"/>
                </a:lnTo>
                <a:lnTo>
                  <a:pt x="344334" y="359764"/>
                </a:lnTo>
                <a:lnTo>
                  <a:pt x="325839" y="378657"/>
                </a:lnTo>
                <a:lnTo>
                  <a:pt x="291735" y="402436"/>
                </a:lnTo>
                <a:lnTo>
                  <a:pt x="256476" y="419365"/>
                </a:lnTo>
                <a:lnTo>
                  <a:pt x="228393" y="427997"/>
                </a:lnTo>
                <a:lnTo>
                  <a:pt x="199964" y="435582"/>
                </a:lnTo>
                <a:lnTo>
                  <a:pt x="171432" y="440740"/>
                </a:lnTo>
                <a:lnTo>
                  <a:pt x="140753" y="442269"/>
                </a:lnTo>
                <a:lnTo>
                  <a:pt x="108644" y="442721"/>
                </a:lnTo>
                <a:lnTo>
                  <a:pt x="79022" y="440738"/>
                </a:lnTo>
                <a:lnTo>
                  <a:pt x="52254" y="433008"/>
                </a:lnTo>
                <a:lnTo>
                  <a:pt x="21875" y="419966"/>
                </a:lnTo>
                <a:lnTo>
                  <a:pt x="0" y="40719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Shape-140"/>
          <p:cNvSpPr/>
          <p:nvPr/>
        </p:nvSpPr>
        <p:spPr>
          <a:xfrm>
            <a:off x="4807744" y="5150829"/>
            <a:ext cx="327191" cy="378397"/>
          </a:xfrm>
          <a:custGeom>
            <a:avLst/>
            <a:gdLst/>
            <a:ahLst/>
            <a:cxnLst/>
            <a:rect l="0" t="0" r="0" b="0"/>
            <a:pathLst>
              <a:path w="327191" h="378397">
                <a:moveTo>
                  <a:pt x="171450" y="56965"/>
                </a:moveTo>
                <a:lnTo>
                  <a:pt x="158449" y="43964"/>
                </a:lnTo>
                <a:lnTo>
                  <a:pt x="157734" y="41132"/>
                </a:lnTo>
                <a:lnTo>
                  <a:pt x="157196" y="25918"/>
                </a:lnTo>
                <a:lnTo>
                  <a:pt x="159294" y="21206"/>
                </a:lnTo>
                <a:lnTo>
                  <a:pt x="160964" y="18838"/>
                </a:lnTo>
                <a:lnTo>
                  <a:pt x="179408" y="6955"/>
                </a:lnTo>
                <a:lnTo>
                  <a:pt x="188480" y="2988"/>
                </a:lnTo>
                <a:lnTo>
                  <a:pt x="221478" y="0"/>
                </a:lnTo>
                <a:lnTo>
                  <a:pt x="230990" y="691"/>
                </a:lnTo>
                <a:lnTo>
                  <a:pt x="240510" y="3644"/>
                </a:lnTo>
                <a:lnTo>
                  <a:pt x="259557" y="17710"/>
                </a:lnTo>
                <a:lnTo>
                  <a:pt x="276489" y="35776"/>
                </a:lnTo>
                <a:lnTo>
                  <a:pt x="292708" y="66246"/>
                </a:lnTo>
                <a:lnTo>
                  <a:pt x="297866" y="84057"/>
                </a:lnTo>
                <a:lnTo>
                  <a:pt x="298957" y="119769"/>
                </a:lnTo>
                <a:lnTo>
                  <a:pt x="292210" y="149539"/>
                </a:lnTo>
                <a:lnTo>
                  <a:pt x="287033" y="163197"/>
                </a:lnTo>
                <a:lnTo>
                  <a:pt x="270034" y="193672"/>
                </a:lnTo>
                <a:lnTo>
                  <a:pt x="258427" y="210624"/>
                </a:lnTo>
                <a:lnTo>
                  <a:pt x="231856" y="232039"/>
                </a:lnTo>
                <a:lnTo>
                  <a:pt x="226608" y="233994"/>
                </a:lnTo>
                <a:lnTo>
                  <a:pt x="209607" y="235421"/>
                </a:lnTo>
                <a:lnTo>
                  <a:pt x="208794" y="234673"/>
                </a:lnTo>
                <a:lnTo>
                  <a:pt x="207891" y="231725"/>
                </a:lnTo>
                <a:lnTo>
                  <a:pt x="207382" y="225603"/>
                </a:lnTo>
                <a:lnTo>
                  <a:pt x="209381" y="221080"/>
                </a:lnTo>
                <a:lnTo>
                  <a:pt x="217131" y="211708"/>
                </a:lnTo>
                <a:lnTo>
                  <a:pt x="227759" y="204591"/>
                </a:lnTo>
                <a:lnTo>
                  <a:pt x="237170" y="201248"/>
                </a:lnTo>
                <a:lnTo>
                  <a:pt x="244579" y="202582"/>
                </a:lnTo>
                <a:lnTo>
                  <a:pt x="257676" y="205680"/>
                </a:lnTo>
                <a:lnTo>
                  <a:pt x="271610" y="208714"/>
                </a:lnTo>
                <a:lnTo>
                  <a:pt x="281053" y="213309"/>
                </a:lnTo>
                <a:lnTo>
                  <a:pt x="301016" y="229904"/>
                </a:lnTo>
                <a:lnTo>
                  <a:pt x="321414" y="264285"/>
                </a:lnTo>
                <a:lnTo>
                  <a:pt x="325413" y="273726"/>
                </a:lnTo>
                <a:lnTo>
                  <a:pt x="327190" y="283214"/>
                </a:lnTo>
                <a:lnTo>
                  <a:pt x="325864" y="292722"/>
                </a:lnTo>
                <a:lnTo>
                  <a:pt x="321834" y="302239"/>
                </a:lnTo>
                <a:lnTo>
                  <a:pt x="305631" y="322254"/>
                </a:lnTo>
                <a:lnTo>
                  <a:pt x="270699" y="347771"/>
                </a:lnTo>
                <a:lnTo>
                  <a:pt x="237827" y="360882"/>
                </a:lnTo>
                <a:lnTo>
                  <a:pt x="205463" y="371115"/>
                </a:lnTo>
                <a:lnTo>
                  <a:pt x="178088" y="376265"/>
                </a:lnTo>
                <a:lnTo>
                  <a:pt x="149869" y="377791"/>
                </a:lnTo>
                <a:lnTo>
                  <a:pt x="121399" y="378244"/>
                </a:lnTo>
                <a:lnTo>
                  <a:pt x="87127" y="378396"/>
                </a:lnTo>
                <a:lnTo>
                  <a:pt x="56633" y="373517"/>
                </a:lnTo>
                <a:lnTo>
                  <a:pt x="25092" y="369613"/>
                </a:lnTo>
                <a:lnTo>
                  <a:pt x="0" y="36414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Shape-141"/>
          <p:cNvSpPr/>
          <p:nvPr/>
        </p:nvSpPr>
        <p:spPr>
          <a:xfrm>
            <a:off x="5150644" y="6000750"/>
            <a:ext cx="28576" cy="285751"/>
          </a:xfrm>
          <a:custGeom>
            <a:avLst/>
            <a:gdLst/>
            <a:ahLst/>
            <a:cxnLst/>
            <a:rect l="0" t="0" r="0" b="0"/>
            <a:pathLst>
              <a:path w="28576" h="285751">
                <a:moveTo>
                  <a:pt x="0" y="0"/>
                </a:moveTo>
                <a:lnTo>
                  <a:pt x="0" y="34478"/>
                </a:lnTo>
                <a:lnTo>
                  <a:pt x="0" y="68046"/>
                </a:lnTo>
                <a:lnTo>
                  <a:pt x="2117" y="103241"/>
                </a:lnTo>
                <a:lnTo>
                  <a:pt x="4910" y="129229"/>
                </a:lnTo>
                <a:lnTo>
                  <a:pt x="6151" y="154008"/>
                </a:lnTo>
                <a:lnTo>
                  <a:pt x="8819" y="178250"/>
                </a:lnTo>
                <a:lnTo>
                  <a:pt x="12667" y="212094"/>
                </a:lnTo>
                <a:lnTo>
                  <a:pt x="15924" y="240114"/>
                </a:lnTo>
                <a:lnTo>
                  <a:pt x="24135" y="270914"/>
                </a:lnTo>
                <a:lnTo>
                  <a:pt x="28575" y="2857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26"/>
          <p:cNvGrpSpPr/>
          <p:nvPr/>
        </p:nvGrpSpPr>
        <p:grpSpPr>
          <a:xfrm>
            <a:off x="7108031" y="4493419"/>
            <a:ext cx="1034434" cy="940887"/>
            <a:chOff x="7108031" y="4493419"/>
            <a:chExt cx="1034434" cy="940887"/>
          </a:xfrm>
        </p:grpSpPr>
        <p:sp>
          <p:nvSpPr>
            <p:cNvPr id="114" name="SMARTInkShape-142"/>
            <p:cNvSpPr/>
            <p:nvPr/>
          </p:nvSpPr>
          <p:spPr>
            <a:xfrm>
              <a:off x="7179469" y="4493419"/>
              <a:ext cx="214313" cy="406739"/>
            </a:xfrm>
            <a:custGeom>
              <a:avLst/>
              <a:gdLst/>
              <a:ahLst/>
              <a:cxnLst/>
              <a:rect l="0" t="0" r="0" b="0"/>
              <a:pathLst>
                <a:path w="214313" h="406739">
                  <a:moveTo>
                    <a:pt x="0" y="0"/>
                  </a:moveTo>
                  <a:lnTo>
                    <a:pt x="794" y="11406"/>
                  </a:lnTo>
                  <a:lnTo>
                    <a:pt x="6151" y="29793"/>
                  </a:lnTo>
                  <a:lnTo>
                    <a:pt x="7013" y="60367"/>
                  </a:lnTo>
                  <a:lnTo>
                    <a:pt x="7105" y="88795"/>
                  </a:lnTo>
                  <a:lnTo>
                    <a:pt x="9249" y="122353"/>
                  </a:lnTo>
                  <a:lnTo>
                    <a:pt x="12048" y="146454"/>
                  </a:lnTo>
                  <a:lnTo>
                    <a:pt x="13292" y="173041"/>
                  </a:lnTo>
                  <a:lnTo>
                    <a:pt x="13845" y="198615"/>
                  </a:lnTo>
                  <a:lnTo>
                    <a:pt x="14884" y="223211"/>
                  </a:lnTo>
                  <a:lnTo>
                    <a:pt x="19932" y="258577"/>
                  </a:lnTo>
                  <a:lnTo>
                    <a:pt x="26455" y="289516"/>
                  </a:lnTo>
                  <a:lnTo>
                    <a:pt x="34209" y="317998"/>
                  </a:lnTo>
                  <a:lnTo>
                    <a:pt x="47001" y="341078"/>
                  </a:lnTo>
                  <a:lnTo>
                    <a:pt x="81179" y="373487"/>
                  </a:lnTo>
                  <a:lnTo>
                    <a:pt x="107669" y="390717"/>
                  </a:lnTo>
                  <a:lnTo>
                    <a:pt x="138826" y="403730"/>
                  </a:lnTo>
                  <a:lnTo>
                    <a:pt x="174112" y="406738"/>
                  </a:lnTo>
                  <a:lnTo>
                    <a:pt x="194847" y="406310"/>
                  </a:lnTo>
                  <a:lnTo>
                    <a:pt x="214312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43"/>
            <p:cNvSpPr/>
            <p:nvPr/>
          </p:nvSpPr>
          <p:spPr>
            <a:xfrm>
              <a:off x="7108031" y="4559457"/>
              <a:ext cx="500064" cy="348164"/>
            </a:xfrm>
            <a:custGeom>
              <a:avLst/>
              <a:gdLst/>
              <a:ahLst/>
              <a:cxnLst/>
              <a:rect l="0" t="0" r="0" b="0"/>
              <a:pathLst>
                <a:path w="500064" h="348164">
                  <a:moveTo>
                    <a:pt x="0" y="212568"/>
                  </a:moveTo>
                  <a:lnTo>
                    <a:pt x="0" y="195775"/>
                  </a:lnTo>
                  <a:lnTo>
                    <a:pt x="7584" y="184927"/>
                  </a:lnTo>
                  <a:lnTo>
                    <a:pt x="36718" y="162371"/>
                  </a:lnTo>
                  <a:lnTo>
                    <a:pt x="68284" y="143474"/>
                  </a:lnTo>
                  <a:lnTo>
                    <a:pt x="99519" y="125421"/>
                  </a:lnTo>
                  <a:lnTo>
                    <a:pt x="133910" y="104990"/>
                  </a:lnTo>
                  <a:lnTo>
                    <a:pt x="169235" y="87648"/>
                  </a:lnTo>
                  <a:lnTo>
                    <a:pt x="201045" y="68663"/>
                  </a:lnTo>
                  <a:lnTo>
                    <a:pt x="230578" y="51749"/>
                  </a:lnTo>
                  <a:lnTo>
                    <a:pt x="259437" y="36683"/>
                  </a:lnTo>
                  <a:lnTo>
                    <a:pt x="291930" y="22280"/>
                  </a:lnTo>
                  <a:lnTo>
                    <a:pt x="324694" y="4144"/>
                  </a:lnTo>
                  <a:lnTo>
                    <a:pt x="340063" y="0"/>
                  </a:lnTo>
                  <a:lnTo>
                    <a:pt x="349842" y="1148"/>
                  </a:lnTo>
                  <a:lnTo>
                    <a:pt x="358685" y="4303"/>
                  </a:lnTo>
                  <a:lnTo>
                    <a:pt x="373426" y="15093"/>
                  </a:lnTo>
                  <a:lnTo>
                    <a:pt x="376311" y="23995"/>
                  </a:lnTo>
                  <a:lnTo>
                    <a:pt x="378315" y="56767"/>
                  </a:lnTo>
                  <a:lnTo>
                    <a:pt x="378559" y="91863"/>
                  </a:lnTo>
                  <a:lnTo>
                    <a:pt x="378601" y="122035"/>
                  </a:lnTo>
                  <a:lnTo>
                    <a:pt x="378614" y="156110"/>
                  </a:lnTo>
                  <a:lnTo>
                    <a:pt x="380734" y="189225"/>
                  </a:lnTo>
                  <a:lnTo>
                    <a:pt x="386390" y="221262"/>
                  </a:lnTo>
                  <a:lnTo>
                    <a:pt x="390976" y="251657"/>
                  </a:lnTo>
                  <a:lnTo>
                    <a:pt x="396318" y="287053"/>
                  </a:lnTo>
                  <a:lnTo>
                    <a:pt x="406529" y="307575"/>
                  </a:lnTo>
                  <a:lnTo>
                    <a:pt x="437777" y="343051"/>
                  </a:lnTo>
                  <a:lnTo>
                    <a:pt x="444863" y="345966"/>
                  </a:lnTo>
                  <a:lnTo>
                    <a:pt x="470214" y="348163"/>
                  </a:lnTo>
                  <a:lnTo>
                    <a:pt x="483722" y="344466"/>
                  </a:lnTo>
                  <a:lnTo>
                    <a:pt x="486788" y="342569"/>
                  </a:lnTo>
                  <a:lnTo>
                    <a:pt x="495903" y="331503"/>
                  </a:lnTo>
                  <a:lnTo>
                    <a:pt x="498214" y="326811"/>
                  </a:lnTo>
                  <a:lnTo>
                    <a:pt x="500063" y="3197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44"/>
            <p:cNvSpPr/>
            <p:nvPr/>
          </p:nvSpPr>
          <p:spPr>
            <a:xfrm>
              <a:off x="7332515" y="4622006"/>
              <a:ext cx="232717" cy="135733"/>
            </a:xfrm>
            <a:custGeom>
              <a:avLst/>
              <a:gdLst/>
              <a:ahLst/>
              <a:cxnLst/>
              <a:rect l="0" t="0" r="0" b="0"/>
              <a:pathLst>
                <a:path w="232717" h="135733">
                  <a:moveTo>
                    <a:pt x="4116" y="135732"/>
                  </a:moveTo>
                  <a:lnTo>
                    <a:pt x="323" y="135732"/>
                  </a:lnTo>
                  <a:lnTo>
                    <a:pt x="0" y="134938"/>
                  </a:lnTo>
                  <a:lnTo>
                    <a:pt x="3068" y="127961"/>
                  </a:lnTo>
                  <a:lnTo>
                    <a:pt x="3417" y="125789"/>
                  </a:lnTo>
                  <a:lnTo>
                    <a:pt x="5922" y="121258"/>
                  </a:lnTo>
                  <a:lnTo>
                    <a:pt x="34626" y="91029"/>
                  </a:lnTo>
                  <a:lnTo>
                    <a:pt x="62442" y="69634"/>
                  </a:lnTo>
                  <a:lnTo>
                    <a:pt x="89308" y="54940"/>
                  </a:lnTo>
                  <a:lnTo>
                    <a:pt x="121256" y="40532"/>
                  </a:lnTo>
                  <a:lnTo>
                    <a:pt x="151979" y="27002"/>
                  </a:lnTo>
                  <a:lnTo>
                    <a:pt x="184276" y="17614"/>
                  </a:lnTo>
                  <a:lnTo>
                    <a:pt x="215210" y="7331"/>
                  </a:lnTo>
                  <a:lnTo>
                    <a:pt x="23271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45"/>
            <p:cNvSpPr/>
            <p:nvPr/>
          </p:nvSpPr>
          <p:spPr>
            <a:xfrm>
              <a:off x="7590803" y="4665191"/>
              <a:ext cx="238614" cy="561541"/>
            </a:xfrm>
            <a:custGeom>
              <a:avLst/>
              <a:gdLst/>
              <a:ahLst/>
              <a:cxnLst/>
              <a:rect l="0" t="0" r="0" b="0"/>
              <a:pathLst>
                <a:path w="238614" h="561541">
                  <a:moveTo>
                    <a:pt x="224460" y="28253"/>
                  </a:moveTo>
                  <a:lnTo>
                    <a:pt x="224460" y="24461"/>
                  </a:lnTo>
                  <a:lnTo>
                    <a:pt x="223666" y="23343"/>
                  </a:lnTo>
                  <a:lnTo>
                    <a:pt x="222343" y="22598"/>
                  </a:lnTo>
                  <a:lnTo>
                    <a:pt x="218309" y="21403"/>
                  </a:lnTo>
                  <a:lnTo>
                    <a:pt x="213818" y="17404"/>
                  </a:lnTo>
                  <a:lnTo>
                    <a:pt x="207559" y="15493"/>
                  </a:lnTo>
                  <a:lnTo>
                    <a:pt x="200280" y="13851"/>
                  </a:lnTo>
                  <a:lnTo>
                    <a:pt x="190925" y="9257"/>
                  </a:lnTo>
                  <a:lnTo>
                    <a:pt x="159094" y="766"/>
                  </a:lnTo>
                  <a:lnTo>
                    <a:pt x="143444" y="0"/>
                  </a:lnTo>
                  <a:lnTo>
                    <a:pt x="134742" y="1938"/>
                  </a:lnTo>
                  <a:lnTo>
                    <a:pt x="109809" y="16280"/>
                  </a:lnTo>
                  <a:lnTo>
                    <a:pt x="97885" y="28939"/>
                  </a:lnTo>
                  <a:lnTo>
                    <a:pt x="86745" y="51231"/>
                  </a:lnTo>
                  <a:lnTo>
                    <a:pt x="80147" y="85607"/>
                  </a:lnTo>
                  <a:lnTo>
                    <a:pt x="77771" y="98987"/>
                  </a:lnTo>
                  <a:lnTo>
                    <a:pt x="80926" y="129270"/>
                  </a:lnTo>
                  <a:lnTo>
                    <a:pt x="85182" y="146202"/>
                  </a:lnTo>
                  <a:lnTo>
                    <a:pt x="91470" y="157481"/>
                  </a:lnTo>
                  <a:lnTo>
                    <a:pt x="102152" y="165850"/>
                  </a:lnTo>
                  <a:lnTo>
                    <a:pt x="111580" y="169564"/>
                  </a:lnTo>
                  <a:lnTo>
                    <a:pt x="123193" y="170664"/>
                  </a:lnTo>
                  <a:lnTo>
                    <a:pt x="136687" y="167198"/>
                  </a:lnTo>
                  <a:lnTo>
                    <a:pt x="155469" y="158122"/>
                  </a:lnTo>
                  <a:lnTo>
                    <a:pt x="186628" y="133716"/>
                  </a:lnTo>
                  <a:lnTo>
                    <a:pt x="205286" y="101972"/>
                  </a:lnTo>
                  <a:lnTo>
                    <a:pt x="210001" y="89499"/>
                  </a:lnTo>
                  <a:lnTo>
                    <a:pt x="211646" y="88134"/>
                  </a:lnTo>
                  <a:lnTo>
                    <a:pt x="217217" y="85450"/>
                  </a:lnTo>
                  <a:lnTo>
                    <a:pt x="218108" y="117515"/>
                  </a:lnTo>
                  <a:lnTo>
                    <a:pt x="222970" y="145368"/>
                  </a:lnTo>
                  <a:lnTo>
                    <a:pt x="224018" y="174079"/>
                  </a:lnTo>
                  <a:lnTo>
                    <a:pt x="226445" y="205604"/>
                  </a:lnTo>
                  <a:lnTo>
                    <a:pt x="230075" y="237170"/>
                  </a:lnTo>
                  <a:lnTo>
                    <a:pt x="231151" y="269542"/>
                  </a:lnTo>
                  <a:lnTo>
                    <a:pt x="233586" y="301358"/>
                  </a:lnTo>
                  <a:lnTo>
                    <a:pt x="237218" y="333805"/>
                  </a:lnTo>
                  <a:lnTo>
                    <a:pt x="238294" y="365643"/>
                  </a:lnTo>
                  <a:lnTo>
                    <a:pt x="238613" y="398095"/>
                  </a:lnTo>
                  <a:lnTo>
                    <a:pt x="236591" y="427819"/>
                  </a:lnTo>
                  <a:lnTo>
                    <a:pt x="228848" y="456734"/>
                  </a:lnTo>
                  <a:lnTo>
                    <a:pt x="212009" y="491157"/>
                  </a:lnTo>
                  <a:lnTo>
                    <a:pt x="187693" y="520887"/>
                  </a:lnTo>
                  <a:lnTo>
                    <a:pt x="166999" y="540931"/>
                  </a:lnTo>
                  <a:lnTo>
                    <a:pt x="144992" y="552603"/>
                  </a:lnTo>
                  <a:lnTo>
                    <a:pt x="111631" y="561540"/>
                  </a:lnTo>
                  <a:lnTo>
                    <a:pt x="87048" y="561179"/>
                  </a:lnTo>
                  <a:lnTo>
                    <a:pt x="54089" y="553945"/>
                  </a:lnTo>
                  <a:lnTo>
                    <a:pt x="31898" y="547198"/>
                  </a:lnTo>
                  <a:lnTo>
                    <a:pt x="26235" y="543285"/>
                  </a:lnTo>
                  <a:lnTo>
                    <a:pt x="17827" y="532587"/>
                  </a:lnTo>
                  <a:lnTo>
                    <a:pt x="3388" y="497246"/>
                  </a:lnTo>
                  <a:lnTo>
                    <a:pt x="0" y="478787"/>
                  </a:lnTo>
                  <a:lnTo>
                    <a:pt x="1760" y="446877"/>
                  </a:lnTo>
                  <a:lnTo>
                    <a:pt x="3429" y="417755"/>
                  </a:lnTo>
                  <a:lnTo>
                    <a:pt x="10147" y="385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46"/>
            <p:cNvSpPr/>
            <p:nvPr/>
          </p:nvSpPr>
          <p:spPr>
            <a:xfrm>
              <a:off x="7837063" y="4715338"/>
              <a:ext cx="305402" cy="718968"/>
            </a:xfrm>
            <a:custGeom>
              <a:avLst/>
              <a:gdLst/>
              <a:ahLst/>
              <a:cxnLst/>
              <a:rect l="0" t="0" r="0" b="0"/>
              <a:pathLst>
                <a:path w="305402" h="718968">
                  <a:moveTo>
                    <a:pt x="271093" y="99550"/>
                  </a:moveTo>
                  <a:lnTo>
                    <a:pt x="256620" y="64949"/>
                  </a:lnTo>
                  <a:lnTo>
                    <a:pt x="240385" y="29700"/>
                  </a:lnTo>
                  <a:lnTo>
                    <a:pt x="226839" y="13168"/>
                  </a:lnTo>
                  <a:lnTo>
                    <a:pt x="211415" y="4810"/>
                  </a:lnTo>
                  <a:lnTo>
                    <a:pt x="199347" y="1099"/>
                  </a:lnTo>
                  <a:lnTo>
                    <a:pt x="183161" y="0"/>
                  </a:lnTo>
                  <a:lnTo>
                    <a:pt x="174332" y="1859"/>
                  </a:lnTo>
                  <a:lnTo>
                    <a:pt x="154614" y="13313"/>
                  </a:lnTo>
                  <a:lnTo>
                    <a:pt x="145771" y="23916"/>
                  </a:lnTo>
                  <a:lnTo>
                    <a:pt x="129834" y="53918"/>
                  </a:lnTo>
                  <a:lnTo>
                    <a:pt x="119877" y="84882"/>
                  </a:lnTo>
                  <a:lnTo>
                    <a:pt x="111901" y="115400"/>
                  </a:lnTo>
                  <a:lnTo>
                    <a:pt x="108302" y="148343"/>
                  </a:lnTo>
                  <a:lnTo>
                    <a:pt x="107236" y="179447"/>
                  </a:lnTo>
                  <a:lnTo>
                    <a:pt x="110712" y="204979"/>
                  </a:lnTo>
                  <a:lnTo>
                    <a:pt x="126932" y="240080"/>
                  </a:lnTo>
                  <a:lnTo>
                    <a:pt x="133202" y="250114"/>
                  </a:lnTo>
                  <a:lnTo>
                    <a:pt x="150163" y="263022"/>
                  </a:lnTo>
                  <a:lnTo>
                    <a:pt x="154755" y="265682"/>
                  </a:lnTo>
                  <a:lnTo>
                    <a:pt x="159403" y="266661"/>
                  </a:lnTo>
                  <a:lnTo>
                    <a:pt x="168800" y="265632"/>
                  </a:lnTo>
                  <a:lnTo>
                    <a:pt x="176153" y="262529"/>
                  </a:lnTo>
                  <a:lnTo>
                    <a:pt x="194768" y="250981"/>
                  </a:lnTo>
                  <a:lnTo>
                    <a:pt x="208851" y="230077"/>
                  </a:lnTo>
                  <a:lnTo>
                    <a:pt x="223439" y="195754"/>
                  </a:lnTo>
                  <a:lnTo>
                    <a:pt x="237753" y="160157"/>
                  </a:lnTo>
                  <a:lnTo>
                    <a:pt x="241891" y="137527"/>
                  </a:lnTo>
                  <a:lnTo>
                    <a:pt x="242100" y="134393"/>
                  </a:lnTo>
                  <a:lnTo>
                    <a:pt x="244449" y="128794"/>
                  </a:lnTo>
                  <a:lnTo>
                    <a:pt x="249357" y="121438"/>
                  </a:lnTo>
                  <a:lnTo>
                    <a:pt x="251775" y="144589"/>
                  </a:lnTo>
                  <a:lnTo>
                    <a:pt x="261053" y="172214"/>
                  </a:lnTo>
                  <a:lnTo>
                    <a:pt x="265494" y="204038"/>
                  </a:lnTo>
                  <a:lnTo>
                    <a:pt x="271551" y="236607"/>
                  </a:lnTo>
                  <a:lnTo>
                    <a:pt x="276059" y="260476"/>
                  </a:lnTo>
                  <a:lnTo>
                    <a:pt x="280709" y="286960"/>
                  </a:lnTo>
                  <a:lnTo>
                    <a:pt x="285421" y="314605"/>
                  </a:lnTo>
                  <a:lnTo>
                    <a:pt x="290161" y="342768"/>
                  </a:lnTo>
                  <a:lnTo>
                    <a:pt x="294914" y="371159"/>
                  </a:lnTo>
                  <a:lnTo>
                    <a:pt x="299671" y="399653"/>
                  </a:lnTo>
                  <a:lnTo>
                    <a:pt x="303639" y="428191"/>
                  </a:lnTo>
                  <a:lnTo>
                    <a:pt x="305401" y="456750"/>
                  </a:lnTo>
                  <a:lnTo>
                    <a:pt x="304069" y="485318"/>
                  </a:lnTo>
                  <a:lnTo>
                    <a:pt x="301624" y="513889"/>
                  </a:lnTo>
                  <a:lnTo>
                    <a:pt x="300537" y="542463"/>
                  </a:lnTo>
                  <a:lnTo>
                    <a:pt x="295821" y="568921"/>
                  </a:lnTo>
                  <a:lnTo>
                    <a:pt x="288433" y="593909"/>
                  </a:lnTo>
                  <a:lnTo>
                    <a:pt x="275349" y="629495"/>
                  </a:lnTo>
                  <a:lnTo>
                    <a:pt x="260624" y="660501"/>
                  </a:lnTo>
                  <a:lnTo>
                    <a:pt x="241533" y="688209"/>
                  </a:lnTo>
                  <a:lnTo>
                    <a:pt x="227793" y="701430"/>
                  </a:lnTo>
                  <a:lnTo>
                    <a:pt x="202877" y="714006"/>
                  </a:lnTo>
                  <a:lnTo>
                    <a:pt x="179179" y="718967"/>
                  </a:lnTo>
                  <a:lnTo>
                    <a:pt x="153284" y="712852"/>
                  </a:lnTo>
                  <a:lnTo>
                    <a:pt x="125503" y="700986"/>
                  </a:lnTo>
                  <a:lnTo>
                    <a:pt x="97163" y="683624"/>
                  </a:lnTo>
                  <a:lnTo>
                    <a:pt x="64846" y="655630"/>
                  </a:lnTo>
                  <a:lnTo>
                    <a:pt x="43560" y="628733"/>
                  </a:lnTo>
                  <a:lnTo>
                    <a:pt x="26846" y="595981"/>
                  </a:lnTo>
                  <a:lnTo>
                    <a:pt x="12633" y="561141"/>
                  </a:lnTo>
                  <a:lnTo>
                    <a:pt x="3837" y="525683"/>
                  </a:lnTo>
                  <a:lnTo>
                    <a:pt x="876" y="490042"/>
                  </a:lnTo>
                  <a:lnTo>
                    <a:pt x="0" y="455934"/>
                  </a:lnTo>
                  <a:lnTo>
                    <a:pt x="1821" y="422270"/>
                  </a:lnTo>
                  <a:lnTo>
                    <a:pt x="6775" y="399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4495800" cy="868362"/>
          </a:xfrm>
        </p:spPr>
        <p:txBody>
          <a:bodyPr/>
          <a:lstStyle/>
          <a:p>
            <a:r>
              <a:rPr lang="en-US" dirty="0" err="1" smtClean="0"/>
              <a:t>Medelian</a:t>
            </a:r>
            <a:r>
              <a:rPr lang="en-US" dirty="0" smtClean="0"/>
              <a:t>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343400"/>
            <a:ext cx="3048000" cy="1447800"/>
          </a:xfrm>
        </p:spPr>
        <p:txBody>
          <a:bodyPr/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</a:t>
            </a:r>
          </a:p>
          <a:p>
            <a:r>
              <a:rPr lang="en-US" dirty="0" smtClean="0"/>
              <a:t>1800’s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18938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t2.gstatic.com/images?q=tbn:ANd9GcRJaImHjrrVHvaSHr8_Jr1hxWXmn1tKoa6iGOaKpC3s_6cfku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96735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rrigationdirect.com/media/backyard-vegetable-gard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30" y="914400"/>
            <a:ext cx="42290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uttemountainorganicfarm.com/images/gallery/w500/120873793565.98.137.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2001610"/>
            <a:ext cx="5751287" cy="43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llustration of monohybrid traits by men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92514" cy="590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13_08"/>
          <p:cNvPicPr>
            <a:picLocks noChangeAspect="1" noChangeArrowheads="1"/>
          </p:cNvPicPr>
          <p:nvPr/>
        </p:nvPicPr>
        <p:blipFill>
          <a:blip r:embed="rId4" cstate="print"/>
          <a:srcRect l="7875" t="9000" r="9000" b="1500"/>
          <a:stretch>
            <a:fillRect/>
          </a:stretch>
        </p:blipFill>
        <p:spPr bwMode="auto">
          <a:xfrm>
            <a:off x="3146216" y="1219200"/>
            <a:ext cx="5997784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4495800" cy="868362"/>
          </a:xfrm>
        </p:spPr>
        <p:txBody>
          <a:bodyPr/>
          <a:lstStyle/>
          <a:p>
            <a:r>
              <a:rPr lang="en-US" dirty="0" err="1" smtClean="0"/>
              <a:t>Medelian</a:t>
            </a:r>
            <a:r>
              <a:rPr lang="en-US" dirty="0" smtClean="0"/>
              <a:t> Genetics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0"/>
            <a:ext cx="18938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00600" y="3886200"/>
            <a:ext cx="25226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2000" b="1" dirty="0">
                <a:solidFill>
                  <a:srgbClr val="000000"/>
                </a:solidFill>
              </a:rPr>
              <a:t>all purple flowers result</a:t>
            </a:r>
            <a:endParaRPr lang="en-US" sz="2000" b="1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2000" y="990600"/>
            <a:ext cx="3784600" cy="4708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b="1" dirty="0">
                <a:solidFill>
                  <a:srgbClr val="000000"/>
                </a:solidFill>
              </a:rPr>
              <a:t>Pollen transferred from white flower to stigma of purple flower  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flipH="1">
            <a:off x="6011863" y="5294313"/>
            <a:ext cx="1079500" cy="1079500"/>
          </a:xfrm>
          <a:custGeom>
            <a:avLst/>
            <a:gdLst>
              <a:gd name="G0" fmla="+- 0 0 0"/>
              <a:gd name="G1" fmla="+- 5853427 0 0"/>
              <a:gd name="G2" fmla="+- 0 0 5853427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512 0 0"/>
              <a:gd name="G9" fmla="+- 0 0 5853427"/>
              <a:gd name="G10" fmla="+- 6512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6512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6512 0"/>
              <a:gd name="G29" fmla="sin 6512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853427"/>
              <a:gd name="G36" fmla="sin G34 5853427"/>
              <a:gd name="G37" fmla="+/ 5853427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512 G39"/>
              <a:gd name="G43" fmla="sin 651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117 w 21600"/>
              <a:gd name="T5" fmla="*/ 3208 h 21600"/>
              <a:gd name="T6" fmla="*/ 10903 w 21600"/>
              <a:gd name="T7" fmla="*/ 19455 h 21600"/>
              <a:gd name="T8" fmla="*/ 6167 w 21600"/>
              <a:gd name="T9" fmla="*/ 6222 h 21600"/>
              <a:gd name="T10" fmla="*/ 24300 w 21600"/>
              <a:gd name="T11" fmla="*/ 10800 h 21600"/>
              <a:gd name="T12" fmla="*/ 19456 w 21600"/>
              <a:gd name="T13" fmla="*/ 15644 h 21600"/>
              <a:gd name="T14" fmla="*/ 14612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312" y="10800"/>
                </a:moveTo>
                <a:cubicBezTo>
                  <a:pt x="17312" y="7203"/>
                  <a:pt x="14396" y="4288"/>
                  <a:pt x="10800" y="4288"/>
                </a:cubicBezTo>
                <a:cubicBezTo>
                  <a:pt x="7203" y="4288"/>
                  <a:pt x="4288" y="7203"/>
                  <a:pt x="4288" y="10800"/>
                </a:cubicBezTo>
                <a:cubicBezTo>
                  <a:pt x="4288" y="14396"/>
                  <a:pt x="7203" y="17312"/>
                  <a:pt x="10800" y="17312"/>
                </a:cubicBezTo>
                <a:cubicBezTo>
                  <a:pt x="10825" y="17312"/>
                  <a:pt x="10851" y="17311"/>
                  <a:pt x="10877" y="17311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456" y="15644"/>
                </a:lnTo>
                <a:lnTo>
                  <a:pt x="14612" y="10800"/>
                </a:lnTo>
                <a:lnTo>
                  <a:pt x="17312" y="108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19863" y="5688013"/>
            <a:ext cx="1344612" cy="2444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600" b="1" dirty="0">
                <a:solidFill>
                  <a:srgbClr val="000000"/>
                </a:solidFill>
              </a:rPr>
              <a:t>self-pollinate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189663" y="6124575"/>
            <a:ext cx="638175" cy="638175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 dirty="0">
                <a:solidFill>
                  <a:srgbClr val="CC0000"/>
                </a:solidFill>
              </a:rPr>
              <a:t>?</a:t>
            </a:r>
            <a:endParaRPr lang="en-US" sz="3000" b="1" baseline="-25000" dirty="0">
              <a:solidFill>
                <a:srgbClr val="CC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3" grpId="0" animBg="1" autoUpdateAnimBg="0"/>
      <p:bldP spid="1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5308600"/>
            <a:ext cx="8747125" cy="1546225"/>
            <a:chOff x="0" y="3346"/>
            <a:chExt cx="5510" cy="974"/>
          </a:xfrm>
        </p:grpSpPr>
        <p:sp>
          <p:nvSpPr>
            <p:cNvPr id="445443" name="Rectangle 3"/>
            <p:cNvSpPr>
              <a:spLocks noChangeArrowheads="1"/>
            </p:cNvSpPr>
            <p:nvPr/>
          </p:nvSpPr>
          <p:spPr bwMode="auto">
            <a:xfrm>
              <a:off x="0" y="3984"/>
              <a:ext cx="1200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44" name="Rectangle 4"/>
            <p:cNvSpPr>
              <a:spLocks noChangeArrowheads="1"/>
            </p:cNvSpPr>
            <p:nvPr/>
          </p:nvSpPr>
          <p:spPr bwMode="auto">
            <a:xfrm>
              <a:off x="74" y="3617"/>
              <a:ext cx="843" cy="494"/>
            </a:xfrm>
            <a:prstGeom prst="rect">
              <a:avLst/>
            </a:prstGeom>
            <a:solidFill>
              <a:srgbClr val="FFEA1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 b="1" dirty="0" smtClean="0">
                  <a:solidFill>
                    <a:srgbClr val="CC0000"/>
                  </a:solidFill>
                </a:rPr>
                <a:t>F2</a:t>
              </a:r>
              <a:endParaRPr lang="en-US" sz="3000" b="1" baseline="-25000" dirty="0">
                <a:solidFill>
                  <a:srgbClr val="CC0000"/>
                </a:solidFill>
              </a:endParaRP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 b="1" dirty="0">
                  <a:solidFill>
                    <a:srgbClr val="CC0000"/>
                  </a:solidFill>
                </a:rPr>
                <a:t>generation</a:t>
              </a:r>
              <a:endParaRPr lang="en-US" sz="3000" b="1" dirty="0">
                <a:solidFill>
                  <a:srgbClr val="0F116A"/>
                </a:solidFill>
              </a:endParaRPr>
            </a:p>
          </p:txBody>
        </p:sp>
        <p:sp>
          <p:nvSpPr>
            <p:cNvPr id="445445" name="Rectangle 5"/>
            <p:cNvSpPr>
              <a:spLocks noChangeArrowheads="1"/>
            </p:cNvSpPr>
            <p:nvPr/>
          </p:nvSpPr>
          <p:spPr bwMode="auto">
            <a:xfrm>
              <a:off x="5047" y="3360"/>
              <a:ext cx="463" cy="31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 b="1" dirty="0">
                  <a:solidFill>
                    <a:srgbClr val="0F116A"/>
                  </a:solidFill>
                </a:rPr>
                <a:t>3:1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12" y="3348"/>
              <a:ext cx="1681" cy="972"/>
              <a:chOff x="1293" y="3348"/>
              <a:chExt cx="1681" cy="972"/>
            </a:xfrm>
          </p:grpSpPr>
          <p:sp>
            <p:nvSpPr>
              <p:cNvPr id="445447" name="Rectangle 7"/>
              <p:cNvSpPr>
                <a:spLocks noChangeArrowheads="1"/>
              </p:cNvSpPr>
              <p:nvPr/>
            </p:nvSpPr>
            <p:spPr bwMode="auto">
              <a:xfrm>
                <a:off x="1293" y="3348"/>
                <a:ext cx="1681" cy="39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b="1" dirty="0">
                    <a:solidFill>
                      <a:srgbClr val="0F116A"/>
                    </a:solidFill>
                  </a:rPr>
                  <a:t>75%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b="1" dirty="0">
                    <a:solidFill>
                      <a:schemeClr val="tx2"/>
                    </a:solidFill>
                  </a:rPr>
                  <a:t>purple-flower peas</a:t>
                </a:r>
                <a:endParaRPr lang="en-US" sz="2200" b="1" dirty="0">
                  <a:solidFill>
                    <a:srgbClr val="0F116A"/>
                  </a:solidFill>
                </a:endParaRP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379" y="3744"/>
                <a:ext cx="1510" cy="576"/>
                <a:chOff x="1391" y="3744"/>
                <a:chExt cx="1510" cy="576"/>
              </a:xfrm>
            </p:grpSpPr>
            <p:pic>
              <p:nvPicPr>
                <p:cNvPr id="445449" name="Picture 9" descr="13_11b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9000" t="66000" r="75375" b="7500"/>
                <a:stretch>
                  <a:fillRect/>
                </a:stretch>
              </p:blipFill>
              <p:spPr bwMode="auto">
                <a:xfrm>
                  <a:off x="1391" y="3744"/>
                  <a:ext cx="453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5450" name="Picture 10" descr="13_11b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9000" t="66000" r="75375" b="7500"/>
                <a:stretch>
                  <a:fillRect/>
                </a:stretch>
              </p:blipFill>
              <p:spPr bwMode="auto">
                <a:xfrm>
                  <a:off x="1919" y="3744"/>
                  <a:ext cx="453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5451" name="Picture 11" descr="13_11b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9000" t="66000" r="75375" b="7500"/>
                <a:stretch>
                  <a:fillRect/>
                </a:stretch>
              </p:blipFill>
              <p:spPr bwMode="auto">
                <a:xfrm>
                  <a:off x="2448" y="3744"/>
                  <a:ext cx="453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019" y="3346"/>
              <a:ext cx="1454" cy="961"/>
              <a:chOff x="3025" y="3346"/>
              <a:chExt cx="1454" cy="961"/>
            </a:xfrm>
          </p:grpSpPr>
          <p:sp>
            <p:nvSpPr>
              <p:cNvPr id="445453" name="Rectangle 13"/>
              <p:cNvSpPr>
                <a:spLocks noChangeArrowheads="1"/>
              </p:cNvSpPr>
              <p:nvPr/>
            </p:nvSpPr>
            <p:spPr bwMode="auto">
              <a:xfrm>
                <a:off x="3025" y="3346"/>
                <a:ext cx="1454" cy="3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b="1" dirty="0" smtClean="0">
                    <a:solidFill>
                      <a:srgbClr val="0F116A"/>
                    </a:solidFill>
                  </a:rPr>
                  <a:t> 25</a:t>
                </a:r>
                <a:r>
                  <a:rPr lang="en-US" sz="2200" b="1" dirty="0">
                    <a:solidFill>
                      <a:srgbClr val="0F116A"/>
                    </a:solidFill>
                  </a:rPr>
                  <a:t>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b="1" dirty="0">
                    <a:solidFill>
                      <a:srgbClr val="000000"/>
                    </a:solidFill>
                  </a:rPr>
                  <a:t>white-flower peas</a:t>
                </a:r>
                <a:endParaRPr lang="en-US" sz="2200" b="1" dirty="0">
                  <a:solidFill>
                    <a:srgbClr val="0F116A"/>
                  </a:solidFill>
                </a:endParaRPr>
              </a:p>
            </p:txBody>
          </p:sp>
          <p:pic>
            <p:nvPicPr>
              <p:cNvPr id="445454" name="Picture 14" descr="13_11b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8751" t="66000" r="4500" b="7500"/>
              <a:stretch>
                <a:fillRect/>
              </a:stretch>
            </p:blipFill>
            <p:spPr bwMode="auto">
              <a:xfrm>
                <a:off x="3583" y="3744"/>
                <a:ext cx="478" cy="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4545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closer at Mendel’s work</a:t>
            </a:r>
          </a:p>
        </p:txBody>
      </p:sp>
      <p:sp>
        <p:nvSpPr>
          <p:cNvPr id="445456" name="AutoShape 16"/>
          <p:cNvSpPr>
            <a:spLocks noChangeArrowheads="1"/>
          </p:cNvSpPr>
          <p:nvPr/>
        </p:nvSpPr>
        <p:spPr bwMode="auto">
          <a:xfrm>
            <a:off x="4441825" y="20574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57" name="Rectangle 17"/>
          <p:cNvSpPr>
            <a:spLocks noChangeArrowheads="1"/>
          </p:cNvSpPr>
          <p:nvPr/>
        </p:nvSpPr>
        <p:spPr bwMode="auto">
          <a:xfrm>
            <a:off x="109538" y="1641475"/>
            <a:ext cx="1209675" cy="417513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137160" anchor="ctr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>
                <a:solidFill>
                  <a:srgbClr val="CC0000"/>
                </a:solidFill>
              </a:rPr>
              <a:t>Parents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09538" y="3124200"/>
            <a:ext cx="8843962" cy="1600200"/>
            <a:chOff x="69" y="1968"/>
            <a:chExt cx="5571" cy="1008"/>
          </a:xfrm>
        </p:grpSpPr>
        <p:sp>
          <p:nvSpPr>
            <p:cNvPr id="445459" name="Rectangle 19"/>
            <p:cNvSpPr>
              <a:spLocks noChangeArrowheads="1"/>
            </p:cNvSpPr>
            <p:nvPr/>
          </p:nvSpPr>
          <p:spPr bwMode="auto">
            <a:xfrm>
              <a:off x="4910" y="2180"/>
              <a:ext cx="730" cy="31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 b="1" dirty="0">
                  <a:solidFill>
                    <a:srgbClr val="0F116A"/>
                  </a:solidFill>
                </a:rPr>
                <a:t>100%</a:t>
              </a:r>
            </a:p>
          </p:txBody>
        </p:sp>
        <p:sp>
          <p:nvSpPr>
            <p:cNvPr id="445460" name="Rectangle 20"/>
            <p:cNvSpPr>
              <a:spLocks noChangeArrowheads="1"/>
            </p:cNvSpPr>
            <p:nvPr/>
          </p:nvSpPr>
          <p:spPr bwMode="auto">
            <a:xfrm>
              <a:off x="69" y="2043"/>
              <a:ext cx="843" cy="669"/>
            </a:xfrm>
            <a:prstGeom prst="rect">
              <a:avLst/>
            </a:prstGeom>
            <a:solidFill>
              <a:srgbClr val="FFEA1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 b="1" dirty="0" smtClean="0">
                  <a:solidFill>
                    <a:srgbClr val="CC0000"/>
                  </a:solidFill>
                </a:rPr>
                <a:t>F1</a:t>
              </a:r>
              <a:endParaRPr lang="en-US" sz="3000" b="1" baseline="-25000" dirty="0">
                <a:solidFill>
                  <a:srgbClr val="CC0000"/>
                </a:solidFill>
              </a:endParaRP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 b="1" dirty="0">
                  <a:solidFill>
                    <a:srgbClr val="CC0000"/>
                  </a:solidFill>
                </a:rPr>
                <a:t>generation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 b="1" dirty="0">
                  <a:solidFill>
                    <a:srgbClr val="CC0000"/>
                  </a:solidFill>
                </a:rPr>
                <a:t>(hybrids)</a:t>
              </a:r>
              <a:endParaRPr lang="en-US" sz="3000" b="1" dirty="0">
                <a:solidFill>
                  <a:srgbClr val="CC0000"/>
                </a:solidFill>
              </a:endParaRPr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843" y="1968"/>
              <a:ext cx="2037" cy="1008"/>
              <a:chOff x="1872" y="1968"/>
              <a:chExt cx="2037" cy="1008"/>
            </a:xfrm>
          </p:grpSpPr>
          <p:sp>
            <p:nvSpPr>
              <p:cNvPr id="445462" name="Rectangle 22"/>
              <p:cNvSpPr>
                <a:spLocks noChangeArrowheads="1"/>
              </p:cNvSpPr>
              <p:nvPr/>
            </p:nvSpPr>
            <p:spPr bwMode="auto">
              <a:xfrm>
                <a:off x="2050" y="1968"/>
                <a:ext cx="1681" cy="39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b="1" dirty="0">
                    <a:solidFill>
                      <a:srgbClr val="0F116A"/>
                    </a:solidFill>
                  </a:rPr>
                  <a:t>100%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 b="1" dirty="0">
                    <a:solidFill>
                      <a:schemeClr val="tx2"/>
                    </a:solidFill>
                  </a:rPr>
                  <a:t>purple-flower peas</a:t>
                </a:r>
                <a:endParaRPr lang="en-US" sz="3000" b="1" dirty="0">
                  <a:solidFill>
                    <a:srgbClr val="0F116A"/>
                  </a:solidFill>
                </a:endParaRPr>
              </a:p>
            </p:txBody>
          </p: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1872" y="2400"/>
                <a:ext cx="2037" cy="576"/>
                <a:chOff x="1872" y="2400"/>
                <a:chExt cx="2037" cy="576"/>
              </a:xfrm>
            </p:grpSpPr>
            <p:pic>
              <p:nvPicPr>
                <p:cNvPr id="445464" name="Picture 24" descr="13_11b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9000" t="66000" r="75375" b="7500"/>
                <a:stretch>
                  <a:fillRect/>
                </a:stretch>
              </p:blipFill>
              <p:spPr bwMode="auto">
                <a:xfrm>
                  <a:off x="1872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5465" name="Picture 25" descr="13_11b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9000" t="66000" r="75375" b="7500"/>
                <a:stretch>
                  <a:fillRect/>
                </a:stretch>
              </p:blipFill>
              <p:spPr bwMode="auto">
                <a:xfrm>
                  <a:off x="2400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5466" name="Picture 26" descr="13_11b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9000" t="66000" r="75375" b="7500"/>
                <a:stretch>
                  <a:fillRect/>
                </a:stretch>
              </p:blipFill>
              <p:spPr bwMode="auto">
                <a:xfrm>
                  <a:off x="2928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5467" name="Picture 27" descr="13_11b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9000" t="66000" r="75375" b="7500"/>
                <a:stretch>
                  <a:fillRect/>
                </a:stretch>
              </p:blipFill>
              <p:spPr bwMode="auto">
                <a:xfrm>
                  <a:off x="3456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</p:grpSp>
      <p:sp>
        <p:nvSpPr>
          <p:cNvPr id="445468" name="Rectangle 28"/>
          <p:cNvSpPr>
            <a:spLocks noChangeArrowheads="1"/>
          </p:cNvSpPr>
          <p:nvPr/>
        </p:nvSpPr>
        <p:spPr bwMode="auto">
          <a:xfrm>
            <a:off x="4346575" y="1512888"/>
            <a:ext cx="404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600" b="1">
                <a:solidFill>
                  <a:srgbClr val="0F116A"/>
                </a:solidFill>
              </a:rPr>
              <a:t>X</a:t>
            </a:r>
          </a:p>
        </p:txBody>
      </p: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1690688" y="1371600"/>
            <a:ext cx="2668587" cy="1538288"/>
            <a:chOff x="1105" y="864"/>
            <a:chExt cx="1681" cy="969"/>
          </a:xfrm>
        </p:grpSpPr>
        <p:sp>
          <p:nvSpPr>
            <p:cNvPr id="445470" name="Rectangle 30"/>
            <p:cNvSpPr>
              <a:spLocks noChangeArrowheads="1"/>
            </p:cNvSpPr>
            <p:nvPr/>
          </p:nvSpPr>
          <p:spPr bwMode="auto">
            <a:xfrm>
              <a:off x="1105" y="864"/>
              <a:ext cx="168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 b="1">
                  <a:solidFill>
                    <a:schemeClr val="tx2"/>
                  </a:solidFill>
                </a:rPr>
                <a:t>true-breeding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 b="1">
                  <a:solidFill>
                    <a:schemeClr val="tx2"/>
                  </a:solidFill>
                </a:rPr>
                <a:t>purple-flower peas</a:t>
              </a:r>
              <a:endParaRPr lang="en-US" sz="2200" b="1">
                <a:solidFill>
                  <a:srgbClr val="0F116A"/>
                </a:solidFill>
              </a:endParaRPr>
            </a:p>
          </p:txBody>
        </p:sp>
        <p:pic>
          <p:nvPicPr>
            <p:cNvPr id="445471" name="Picture 31" descr="13_11b"/>
            <p:cNvPicPr>
              <a:picLocks noChangeAspect="1" noChangeArrowheads="1"/>
            </p:cNvPicPr>
            <p:nvPr/>
          </p:nvPicPr>
          <p:blipFill>
            <a:blip r:embed="rId5" cstate="print"/>
            <a:srcRect l="9000" t="66000" r="75375" b="7500"/>
            <a:stretch>
              <a:fillRect/>
            </a:stretch>
          </p:blipFill>
          <p:spPr bwMode="auto">
            <a:xfrm>
              <a:off x="1728" y="1257"/>
              <a:ext cx="45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833938" y="1371600"/>
            <a:ext cx="2528887" cy="1517650"/>
            <a:chOff x="3025" y="864"/>
            <a:chExt cx="1593" cy="956"/>
          </a:xfrm>
        </p:grpSpPr>
        <p:sp>
          <p:nvSpPr>
            <p:cNvPr id="445473" name="Rectangle 33"/>
            <p:cNvSpPr>
              <a:spLocks noChangeArrowheads="1"/>
            </p:cNvSpPr>
            <p:nvPr/>
          </p:nvSpPr>
          <p:spPr bwMode="auto">
            <a:xfrm>
              <a:off x="3025" y="864"/>
              <a:ext cx="1593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 b="1">
                  <a:solidFill>
                    <a:srgbClr val="000000"/>
                  </a:solidFill>
                </a:rPr>
                <a:t>true-breeding 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 b="1">
                  <a:solidFill>
                    <a:srgbClr val="000000"/>
                  </a:solidFill>
                </a:rPr>
                <a:t>white-flower peas</a:t>
              </a:r>
              <a:endParaRPr lang="en-US" sz="2200" b="1">
                <a:solidFill>
                  <a:srgbClr val="0F116A"/>
                </a:solidFill>
              </a:endParaRPr>
            </a:p>
          </p:txBody>
        </p:sp>
        <p:pic>
          <p:nvPicPr>
            <p:cNvPr id="445474" name="Picture 34" descr="13_11b"/>
            <p:cNvPicPr>
              <a:picLocks noChangeAspect="1" noChangeArrowheads="1"/>
            </p:cNvPicPr>
            <p:nvPr/>
          </p:nvPicPr>
          <p:blipFill>
            <a:blip r:embed="rId5" cstate="print"/>
            <a:srcRect l="78751" t="66000" r="4500" b="7500"/>
            <a:stretch>
              <a:fillRect/>
            </a:stretch>
          </p:blipFill>
          <p:spPr bwMode="auto">
            <a:xfrm>
              <a:off x="3614" y="1257"/>
              <a:ext cx="478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5475" name="AutoShape 35"/>
          <p:cNvSpPr>
            <a:spLocks noChangeArrowheads="1"/>
          </p:cNvSpPr>
          <p:nvPr/>
        </p:nvSpPr>
        <p:spPr bwMode="auto">
          <a:xfrm flipH="1">
            <a:off x="3906838" y="4452938"/>
            <a:ext cx="1079500" cy="1079500"/>
          </a:xfrm>
          <a:custGeom>
            <a:avLst/>
            <a:gdLst>
              <a:gd name="G0" fmla="+- 997664 0 0"/>
              <a:gd name="G1" fmla="+- 5853427 0 0"/>
              <a:gd name="G2" fmla="+- 997664 0 5853427"/>
              <a:gd name="G3" fmla="+- 10800 0 0"/>
              <a:gd name="G4" fmla="+- 0 0 9976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287 0 0"/>
              <a:gd name="G9" fmla="+- 0 0 5853427"/>
              <a:gd name="G10" fmla="+- 6287 0 2700"/>
              <a:gd name="G11" fmla="cos G10 997664"/>
              <a:gd name="G12" fmla="sin G10 997664"/>
              <a:gd name="G13" fmla="cos 13500 997664"/>
              <a:gd name="G14" fmla="sin 13500 997664"/>
              <a:gd name="G15" fmla="+- G11 10800 0"/>
              <a:gd name="G16" fmla="+- G12 10800 0"/>
              <a:gd name="G17" fmla="+- G13 10800 0"/>
              <a:gd name="G18" fmla="+- G14 10800 0"/>
              <a:gd name="G19" fmla="*/ 6287 1 2"/>
              <a:gd name="G20" fmla="+- G19 5400 0"/>
              <a:gd name="G21" fmla="cos G20 997664"/>
              <a:gd name="G22" fmla="sin G20 997664"/>
              <a:gd name="G23" fmla="+- G21 10800 0"/>
              <a:gd name="G24" fmla="+- G12 G23 G22"/>
              <a:gd name="G25" fmla="+- G22 G23 G11"/>
              <a:gd name="G26" fmla="cos 10800 997664"/>
              <a:gd name="G27" fmla="sin 10800 997664"/>
              <a:gd name="G28" fmla="cos 6287 997664"/>
              <a:gd name="G29" fmla="sin 6287 9976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853427"/>
              <a:gd name="G36" fmla="sin G34 5853427"/>
              <a:gd name="G37" fmla="+/ 5853427 9976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287 G39"/>
              <a:gd name="G43" fmla="sin 628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190 w 21600"/>
              <a:gd name="T5" fmla="*/ 2258 h 21600"/>
              <a:gd name="T6" fmla="*/ 10901 w 21600"/>
              <a:gd name="T7" fmla="*/ 19343 h 21600"/>
              <a:gd name="T8" fmla="*/ 6952 w 21600"/>
              <a:gd name="T9" fmla="*/ 5827 h 21600"/>
              <a:gd name="T10" fmla="*/ 23826 w 21600"/>
              <a:gd name="T11" fmla="*/ 14344 h 21600"/>
              <a:gd name="T12" fmla="*/ 17742 w 21600"/>
              <a:gd name="T13" fmla="*/ 17826 h 21600"/>
              <a:gd name="T14" fmla="*/ 14261 w 21600"/>
              <a:gd name="T15" fmla="*/ 1174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66" y="12450"/>
                </a:moveTo>
                <a:cubicBezTo>
                  <a:pt x="17012" y="11912"/>
                  <a:pt x="17087" y="11357"/>
                  <a:pt x="17087" y="10800"/>
                </a:cubicBezTo>
                <a:cubicBezTo>
                  <a:pt x="17087" y="7327"/>
                  <a:pt x="14272" y="4513"/>
                  <a:pt x="10800" y="4513"/>
                </a:cubicBezTo>
                <a:cubicBezTo>
                  <a:pt x="7327" y="4513"/>
                  <a:pt x="4513" y="7327"/>
                  <a:pt x="4513" y="10800"/>
                </a:cubicBezTo>
                <a:cubicBezTo>
                  <a:pt x="4513" y="14272"/>
                  <a:pt x="7327" y="17087"/>
                  <a:pt x="10800" y="17087"/>
                </a:cubicBezTo>
                <a:cubicBezTo>
                  <a:pt x="10825" y="17087"/>
                  <a:pt x="10850" y="17086"/>
                  <a:pt x="10875" y="17086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57"/>
                  <a:pt x="21472" y="12711"/>
                  <a:pt x="21221" y="13635"/>
                </a:cubicBezTo>
                <a:lnTo>
                  <a:pt x="23826" y="14344"/>
                </a:lnTo>
                <a:lnTo>
                  <a:pt x="17742" y="17826"/>
                </a:lnTo>
                <a:lnTo>
                  <a:pt x="14261" y="11741"/>
                </a:lnTo>
                <a:lnTo>
                  <a:pt x="16866" y="124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76" name="Rectangle 36"/>
          <p:cNvSpPr>
            <a:spLocks noChangeArrowheads="1"/>
          </p:cNvSpPr>
          <p:nvPr/>
        </p:nvSpPr>
        <p:spPr bwMode="auto">
          <a:xfrm>
            <a:off x="4414838" y="4926013"/>
            <a:ext cx="1344612" cy="2444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600" b="1">
                <a:solidFill>
                  <a:srgbClr val="000000"/>
                </a:solidFill>
              </a:rPr>
              <a:t>self-pollinate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4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5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75" grpId="0" animBg="1"/>
      <p:bldP spid="44547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0" y="3733800"/>
            <a:ext cx="8458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use letters to represent the </a:t>
            </a:r>
            <a:br>
              <a:rPr lang="en-US" dirty="0" smtClean="0"/>
            </a:br>
            <a:r>
              <a:rPr lang="en-US" dirty="0" smtClean="0"/>
              <a:t>alleles or genes.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2057400" cy="1295400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en-US" b="1" dirty="0" smtClean="0"/>
              <a:t>P </a:t>
            </a:r>
            <a:r>
              <a:rPr lang="en-US" dirty="0" smtClean="0"/>
              <a:t>=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purple</a:t>
            </a:r>
          </a:p>
          <a:p>
            <a:pPr>
              <a:buNone/>
            </a:pPr>
            <a:r>
              <a:rPr lang="en-US" b="1" dirty="0" smtClean="0"/>
              <a:t>p = </a:t>
            </a:r>
            <a:r>
              <a:rPr lang="en-US" b="1" dirty="0" smtClean="0">
                <a:solidFill>
                  <a:schemeClr val="bg1"/>
                </a:solidFill>
              </a:rPr>
              <a:t>white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5240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Purple</a:t>
            </a:r>
            <a:r>
              <a:rPr lang="en-US" sz="2800" dirty="0" smtClean="0"/>
              <a:t> is </a:t>
            </a:r>
            <a:r>
              <a:rPr lang="en-US" sz="2800" b="1" dirty="0" smtClean="0"/>
              <a:t>dominant</a:t>
            </a:r>
            <a:r>
              <a:rPr lang="en-US" sz="2800" dirty="0" smtClean="0"/>
              <a:t> over white.  </a:t>
            </a:r>
          </a:p>
          <a:p>
            <a:r>
              <a:rPr lang="en-US" sz="2800" dirty="0" smtClean="0"/>
              <a:t>White is </a:t>
            </a:r>
            <a:r>
              <a:rPr lang="en-US" sz="2800" b="1" dirty="0" smtClean="0"/>
              <a:t>recessive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124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Genotype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3124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Phenotype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810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PP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419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Pp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105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pp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3810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Purple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4495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Purple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5105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White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3810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Homozygous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dominant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4495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Heterozygous or hybrid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5181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Homozygous recessive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43" name="SMARTInkShape-Group1"/>
          <p:cNvGrpSpPr/>
          <p:nvPr/>
        </p:nvGrpSpPr>
        <p:grpSpPr>
          <a:xfrm>
            <a:off x="2196159" y="2378869"/>
            <a:ext cx="1874332" cy="1117588"/>
            <a:chOff x="2196159" y="2378869"/>
            <a:chExt cx="1874332" cy="1117588"/>
          </a:xfrm>
        </p:grpSpPr>
        <p:sp>
          <p:nvSpPr>
            <p:cNvPr id="5" name="SMARTInkShape-1"/>
            <p:cNvSpPr/>
            <p:nvPr/>
          </p:nvSpPr>
          <p:spPr>
            <a:xfrm>
              <a:off x="2196159" y="3207544"/>
              <a:ext cx="139848" cy="85726"/>
            </a:xfrm>
            <a:custGeom>
              <a:avLst/>
              <a:gdLst/>
              <a:ahLst/>
              <a:cxnLst/>
              <a:rect l="0" t="0" r="0" b="0"/>
              <a:pathLst>
                <a:path w="139848" h="85726">
                  <a:moveTo>
                    <a:pt x="4116" y="85725"/>
                  </a:moveTo>
                  <a:lnTo>
                    <a:pt x="324" y="81933"/>
                  </a:lnTo>
                  <a:lnTo>
                    <a:pt x="0" y="80815"/>
                  </a:lnTo>
                  <a:lnTo>
                    <a:pt x="578" y="80070"/>
                  </a:lnTo>
                  <a:lnTo>
                    <a:pt x="3338" y="78449"/>
                  </a:lnTo>
                  <a:lnTo>
                    <a:pt x="32479" y="56635"/>
                  </a:lnTo>
                  <a:lnTo>
                    <a:pt x="63341" y="41585"/>
                  </a:lnTo>
                  <a:lnTo>
                    <a:pt x="90456" y="26080"/>
                  </a:lnTo>
                  <a:lnTo>
                    <a:pt x="124270" y="7092"/>
                  </a:lnTo>
                  <a:lnTo>
                    <a:pt x="13984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"/>
            <p:cNvSpPr/>
            <p:nvPr/>
          </p:nvSpPr>
          <p:spPr>
            <a:xfrm>
              <a:off x="2364581" y="3021806"/>
              <a:ext cx="121445" cy="200026"/>
            </a:xfrm>
            <a:custGeom>
              <a:avLst/>
              <a:gdLst/>
              <a:ahLst/>
              <a:cxnLst/>
              <a:rect l="0" t="0" r="0" b="0"/>
              <a:pathLst>
                <a:path w="121445" h="200026">
                  <a:moveTo>
                    <a:pt x="0" y="0"/>
                  </a:moveTo>
                  <a:lnTo>
                    <a:pt x="7771" y="19080"/>
                  </a:lnTo>
                  <a:lnTo>
                    <a:pt x="14474" y="32112"/>
                  </a:lnTo>
                  <a:lnTo>
                    <a:pt x="32716" y="66347"/>
                  </a:lnTo>
                  <a:lnTo>
                    <a:pt x="50439" y="95682"/>
                  </a:lnTo>
                  <a:lnTo>
                    <a:pt x="73170" y="129849"/>
                  </a:lnTo>
                  <a:lnTo>
                    <a:pt x="96562" y="163145"/>
                  </a:lnTo>
                  <a:lnTo>
                    <a:pt x="121444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"/>
            <p:cNvSpPr/>
            <p:nvPr/>
          </p:nvSpPr>
          <p:spPr>
            <a:xfrm>
              <a:off x="2371725" y="3107531"/>
              <a:ext cx="121445" cy="42864"/>
            </a:xfrm>
            <a:custGeom>
              <a:avLst/>
              <a:gdLst/>
              <a:ahLst/>
              <a:cxnLst/>
              <a:rect l="0" t="0" r="0" b="0"/>
              <a:pathLst>
                <a:path w="121445" h="42864">
                  <a:moveTo>
                    <a:pt x="0" y="42863"/>
                  </a:moveTo>
                  <a:lnTo>
                    <a:pt x="3792" y="39071"/>
                  </a:lnTo>
                  <a:lnTo>
                    <a:pt x="7771" y="37208"/>
                  </a:lnTo>
                  <a:lnTo>
                    <a:pt x="9943" y="36712"/>
                  </a:lnTo>
                  <a:lnTo>
                    <a:pt x="44703" y="18952"/>
                  </a:lnTo>
                  <a:lnTo>
                    <a:pt x="79736" y="10905"/>
                  </a:lnTo>
                  <a:lnTo>
                    <a:pt x="110767" y="6570"/>
                  </a:lnTo>
                  <a:lnTo>
                    <a:pt x="1214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"/>
            <p:cNvSpPr/>
            <p:nvPr/>
          </p:nvSpPr>
          <p:spPr>
            <a:xfrm>
              <a:off x="2521744" y="3096272"/>
              <a:ext cx="107157" cy="11260"/>
            </a:xfrm>
            <a:custGeom>
              <a:avLst/>
              <a:gdLst/>
              <a:ahLst/>
              <a:cxnLst/>
              <a:rect l="0" t="0" r="0" b="0"/>
              <a:pathLst>
                <a:path w="107157" h="11260">
                  <a:moveTo>
                    <a:pt x="0" y="4116"/>
                  </a:moveTo>
                  <a:lnTo>
                    <a:pt x="3792" y="323"/>
                  </a:lnTo>
                  <a:lnTo>
                    <a:pt x="5703" y="0"/>
                  </a:lnTo>
                  <a:lnTo>
                    <a:pt x="7771" y="578"/>
                  </a:lnTo>
                  <a:lnTo>
                    <a:pt x="13000" y="3417"/>
                  </a:lnTo>
                  <a:lnTo>
                    <a:pt x="45582" y="9013"/>
                  </a:lnTo>
                  <a:lnTo>
                    <a:pt x="79564" y="11172"/>
                  </a:lnTo>
                  <a:lnTo>
                    <a:pt x="107156" y="112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"/>
            <p:cNvSpPr/>
            <p:nvPr/>
          </p:nvSpPr>
          <p:spPr>
            <a:xfrm>
              <a:off x="2600325" y="3050381"/>
              <a:ext cx="92870" cy="207170"/>
            </a:xfrm>
            <a:custGeom>
              <a:avLst/>
              <a:gdLst/>
              <a:ahLst/>
              <a:cxnLst/>
              <a:rect l="0" t="0" r="0" b="0"/>
              <a:pathLst>
                <a:path w="92870" h="207170">
                  <a:moveTo>
                    <a:pt x="0" y="0"/>
                  </a:moveTo>
                  <a:lnTo>
                    <a:pt x="3792" y="3792"/>
                  </a:lnTo>
                  <a:lnTo>
                    <a:pt x="5654" y="9888"/>
                  </a:lnTo>
                  <a:lnTo>
                    <a:pt x="7879" y="44573"/>
                  </a:lnTo>
                  <a:lnTo>
                    <a:pt x="14903" y="73892"/>
                  </a:lnTo>
                  <a:lnTo>
                    <a:pt x="23730" y="98623"/>
                  </a:lnTo>
                  <a:lnTo>
                    <a:pt x="37143" y="132106"/>
                  </a:lnTo>
                  <a:lnTo>
                    <a:pt x="51997" y="165318"/>
                  </a:lnTo>
                  <a:lnTo>
                    <a:pt x="73517" y="194486"/>
                  </a:lnTo>
                  <a:lnTo>
                    <a:pt x="92869" y="207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"/>
            <p:cNvSpPr/>
            <p:nvPr/>
          </p:nvSpPr>
          <p:spPr>
            <a:xfrm>
              <a:off x="2664619" y="2959085"/>
              <a:ext cx="120995" cy="230776"/>
            </a:xfrm>
            <a:custGeom>
              <a:avLst/>
              <a:gdLst/>
              <a:ahLst/>
              <a:cxnLst/>
              <a:rect l="0" t="0" r="0" b="0"/>
              <a:pathLst>
                <a:path w="120995" h="230776">
                  <a:moveTo>
                    <a:pt x="0" y="62721"/>
                  </a:moveTo>
                  <a:lnTo>
                    <a:pt x="12651" y="76166"/>
                  </a:lnTo>
                  <a:lnTo>
                    <a:pt x="36389" y="107930"/>
                  </a:lnTo>
                  <a:lnTo>
                    <a:pt x="60413" y="141611"/>
                  </a:lnTo>
                  <a:lnTo>
                    <a:pt x="82136" y="169938"/>
                  </a:lnTo>
                  <a:lnTo>
                    <a:pt x="105351" y="204975"/>
                  </a:lnTo>
                  <a:lnTo>
                    <a:pt x="120432" y="226578"/>
                  </a:lnTo>
                  <a:lnTo>
                    <a:pt x="120994" y="230267"/>
                  </a:lnTo>
                  <a:lnTo>
                    <a:pt x="120350" y="230775"/>
                  </a:lnTo>
                  <a:lnTo>
                    <a:pt x="119127" y="230320"/>
                  </a:lnTo>
                  <a:lnTo>
                    <a:pt x="117518" y="229222"/>
                  </a:lnTo>
                  <a:lnTo>
                    <a:pt x="106953" y="225200"/>
                  </a:lnTo>
                  <a:lnTo>
                    <a:pt x="90313" y="209177"/>
                  </a:lnTo>
                  <a:lnTo>
                    <a:pt x="68309" y="175977"/>
                  </a:lnTo>
                  <a:lnTo>
                    <a:pt x="51975" y="146124"/>
                  </a:lnTo>
                  <a:lnTo>
                    <a:pt x="43446" y="119183"/>
                  </a:lnTo>
                  <a:lnTo>
                    <a:pt x="33452" y="85428"/>
                  </a:lnTo>
                  <a:lnTo>
                    <a:pt x="25423" y="55829"/>
                  </a:lnTo>
                  <a:lnTo>
                    <a:pt x="28003" y="23684"/>
                  </a:lnTo>
                  <a:lnTo>
                    <a:pt x="30437" y="15474"/>
                  </a:lnTo>
                  <a:lnTo>
                    <a:pt x="32198" y="12173"/>
                  </a:lnTo>
                  <a:lnTo>
                    <a:pt x="38387" y="6389"/>
                  </a:lnTo>
                  <a:lnTo>
                    <a:pt x="45636" y="1966"/>
                  </a:lnTo>
                  <a:lnTo>
                    <a:pt x="51503" y="0"/>
                  </a:lnTo>
                  <a:lnTo>
                    <a:pt x="58873" y="1243"/>
                  </a:lnTo>
                  <a:lnTo>
                    <a:pt x="69831" y="6406"/>
                  </a:lnTo>
                  <a:lnTo>
                    <a:pt x="91804" y="26081"/>
                  </a:lnTo>
                  <a:lnTo>
                    <a:pt x="96364" y="36912"/>
                  </a:lnTo>
                  <a:lnTo>
                    <a:pt x="99692" y="69481"/>
                  </a:lnTo>
                  <a:lnTo>
                    <a:pt x="99076" y="80013"/>
                  </a:lnTo>
                  <a:lnTo>
                    <a:pt x="94267" y="97743"/>
                  </a:lnTo>
                  <a:lnTo>
                    <a:pt x="87021" y="109522"/>
                  </a:lnTo>
                  <a:lnTo>
                    <a:pt x="75173" y="121920"/>
                  </a:lnTo>
                  <a:lnTo>
                    <a:pt x="56044" y="136183"/>
                  </a:lnTo>
                  <a:lnTo>
                    <a:pt x="52690" y="141144"/>
                  </a:lnTo>
                  <a:lnTo>
                    <a:pt x="50006" y="1484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"/>
            <p:cNvSpPr/>
            <p:nvPr/>
          </p:nvSpPr>
          <p:spPr>
            <a:xfrm>
              <a:off x="2778919" y="2900494"/>
              <a:ext cx="135732" cy="92738"/>
            </a:xfrm>
            <a:custGeom>
              <a:avLst/>
              <a:gdLst/>
              <a:ahLst/>
              <a:cxnLst/>
              <a:rect l="0" t="0" r="0" b="0"/>
              <a:pathLst>
                <a:path w="135732" h="92738">
                  <a:moveTo>
                    <a:pt x="0" y="92737"/>
                  </a:moveTo>
                  <a:lnTo>
                    <a:pt x="3792" y="92737"/>
                  </a:lnTo>
                  <a:lnTo>
                    <a:pt x="7771" y="90621"/>
                  </a:lnTo>
                  <a:lnTo>
                    <a:pt x="12185" y="87828"/>
                  </a:lnTo>
                  <a:lnTo>
                    <a:pt x="31128" y="80086"/>
                  </a:lnTo>
                  <a:lnTo>
                    <a:pt x="52301" y="61752"/>
                  </a:lnTo>
                  <a:lnTo>
                    <a:pt x="54995" y="54889"/>
                  </a:lnTo>
                  <a:lnTo>
                    <a:pt x="56986" y="47341"/>
                  </a:lnTo>
                  <a:lnTo>
                    <a:pt x="60516" y="41340"/>
                  </a:lnTo>
                  <a:lnTo>
                    <a:pt x="60982" y="38629"/>
                  </a:lnTo>
                  <a:lnTo>
                    <a:pt x="60498" y="36028"/>
                  </a:lnTo>
                  <a:lnTo>
                    <a:pt x="58638" y="30227"/>
                  </a:lnTo>
                  <a:lnTo>
                    <a:pt x="56797" y="18830"/>
                  </a:lnTo>
                  <a:lnTo>
                    <a:pt x="51577" y="10073"/>
                  </a:lnTo>
                  <a:lnTo>
                    <a:pt x="44167" y="1369"/>
                  </a:lnTo>
                  <a:lnTo>
                    <a:pt x="26883" y="0"/>
                  </a:lnTo>
                  <a:lnTo>
                    <a:pt x="21737" y="2044"/>
                  </a:lnTo>
                  <a:lnTo>
                    <a:pt x="4780" y="16665"/>
                  </a:lnTo>
                  <a:lnTo>
                    <a:pt x="2124" y="23473"/>
                  </a:lnTo>
                  <a:lnTo>
                    <a:pt x="124" y="50972"/>
                  </a:lnTo>
                  <a:lnTo>
                    <a:pt x="3829" y="62812"/>
                  </a:lnTo>
                  <a:lnTo>
                    <a:pt x="9954" y="72582"/>
                  </a:lnTo>
                  <a:lnTo>
                    <a:pt x="20588" y="80504"/>
                  </a:lnTo>
                  <a:lnTo>
                    <a:pt x="33793" y="84085"/>
                  </a:lnTo>
                  <a:lnTo>
                    <a:pt x="66701" y="85505"/>
                  </a:lnTo>
                  <a:lnTo>
                    <a:pt x="80970" y="84773"/>
                  </a:lnTo>
                  <a:lnTo>
                    <a:pt x="114300" y="71118"/>
                  </a:lnTo>
                  <a:lnTo>
                    <a:pt x="126471" y="66223"/>
                  </a:lnTo>
                  <a:lnTo>
                    <a:pt x="135731" y="641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"/>
            <p:cNvSpPr/>
            <p:nvPr/>
          </p:nvSpPr>
          <p:spPr>
            <a:xfrm>
              <a:off x="2893306" y="2828925"/>
              <a:ext cx="113698" cy="121445"/>
            </a:xfrm>
            <a:custGeom>
              <a:avLst/>
              <a:gdLst/>
              <a:ahLst/>
              <a:cxnLst/>
              <a:rect l="0" t="0" r="0" b="0"/>
              <a:pathLst>
                <a:path w="113698" h="121445">
                  <a:moveTo>
                    <a:pt x="7057" y="0"/>
                  </a:moveTo>
                  <a:lnTo>
                    <a:pt x="3264" y="3792"/>
                  </a:lnTo>
                  <a:lnTo>
                    <a:pt x="1402" y="7771"/>
                  </a:lnTo>
                  <a:lnTo>
                    <a:pt x="0" y="21491"/>
                  </a:lnTo>
                  <a:lnTo>
                    <a:pt x="2068" y="27543"/>
                  </a:lnTo>
                  <a:lnTo>
                    <a:pt x="3731" y="30268"/>
                  </a:lnTo>
                  <a:lnTo>
                    <a:pt x="5633" y="32085"/>
                  </a:lnTo>
                  <a:lnTo>
                    <a:pt x="20500" y="39033"/>
                  </a:lnTo>
                  <a:lnTo>
                    <a:pt x="52390" y="47548"/>
                  </a:lnTo>
                  <a:lnTo>
                    <a:pt x="86612" y="49910"/>
                  </a:lnTo>
                  <a:lnTo>
                    <a:pt x="102176" y="50781"/>
                  </a:lnTo>
                  <a:lnTo>
                    <a:pt x="108334" y="53790"/>
                  </a:lnTo>
                  <a:lnTo>
                    <a:pt x="110293" y="55704"/>
                  </a:lnTo>
                  <a:lnTo>
                    <a:pt x="112471" y="59947"/>
                  </a:lnTo>
                  <a:lnTo>
                    <a:pt x="113697" y="66798"/>
                  </a:lnTo>
                  <a:lnTo>
                    <a:pt x="110268" y="77648"/>
                  </a:lnTo>
                  <a:lnTo>
                    <a:pt x="101204" y="90626"/>
                  </a:lnTo>
                  <a:lnTo>
                    <a:pt x="84950" y="105537"/>
                  </a:lnTo>
                  <a:lnTo>
                    <a:pt x="66644" y="118056"/>
                  </a:lnTo>
                  <a:lnTo>
                    <a:pt x="49919" y="1214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"/>
            <p:cNvSpPr/>
            <p:nvPr/>
          </p:nvSpPr>
          <p:spPr>
            <a:xfrm>
              <a:off x="3030030" y="2750344"/>
              <a:ext cx="84131" cy="113566"/>
            </a:xfrm>
            <a:custGeom>
              <a:avLst/>
              <a:gdLst/>
              <a:ahLst/>
              <a:cxnLst/>
              <a:rect l="0" t="0" r="0" b="0"/>
              <a:pathLst>
                <a:path w="84131" h="113566">
                  <a:moveTo>
                    <a:pt x="13208" y="0"/>
                  </a:moveTo>
                  <a:lnTo>
                    <a:pt x="5932" y="33217"/>
                  </a:lnTo>
                  <a:lnTo>
                    <a:pt x="0" y="64905"/>
                  </a:lnTo>
                  <a:lnTo>
                    <a:pt x="5166" y="99625"/>
                  </a:lnTo>
                  <a:lnTo>
                    <a:pt x="7052" y="102929"/>
                  </a:lnTo>
                  <a:lnTo>
                    <a:pt x="13382" y="108717"/>
                  </a:lnTo>
                  <a:lnTo>
                    <a:pt x="19371" y="111819"/>
                  </a:lnTo>
                  <a:lnTo>
                    <a:pt x="29321" y="113565"/>
                  </a:lnTo>
                  <a:lnTo>
                    <a:pt x="37832" y="113179"/>
                  </a:lnTo>
                  <a:lnTo>
                    <a:pt x="50754" y="108500"/>
                  </a:lnTo>
                  <a:lnTo>
                    <a:pt x="75840" y="87153"/>
                  </a:lnTo>
                  <a:lnTo>
                    <a:pt x="78775" y="84296"/>
                  </a:lnTo>
                  <a:lnTo>
                    <a:pt x="82036" y="76888"/>
                  </a:lnTo>
                  <a:lnTo>
                    <a:pt x="84130" y="62989"/>
                  </a:lnTo>
                  <a:lnTo>
                    <a:pt x="80700" y="51295"/>
                  </a:lnTo>
                  <a:lnTo>
                    <a:pt x="74657" y="41569"/>
                  </a:lnTo>
                  <a:lnTo>
                    <a:pt x="60254" y="33659"/>
                  </a:lnTo>
                  <a:lnTo>
                    <a:pt x="42647" y="27128"/>
                  </a:lnTo>
                  <a:lnTo>
                    <a:pt x="34639" y="2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"/>
            <p:cNvSpPr/>
            <p:nvPr/>
          </p:nvSpPr>
          <p:spPr>
            <a:xfrm>
              <a:off x="3122352" y="2507456"/>
              <a:ext cx="113768" cy="257176"/>
            </a:xfrm>
            <a:custGeom>
              <a:avLst/>
              <a:gdLst/>
              <a:ahLst/>
              <a:cxnLst/>
              <a:rect l="0" t="0" r="0" b="0"/>
              <a:pathLst>
                <a:path w="113768" h="257176">
                  <a:moveTo>
                    <a:pt x="113767" y="257175"/>
                  </a:moveTo>
                  <a:lnTo>
                    <a:pt x="99125" y="257175"/>
                  </a:lnTo>
                  <a:lnTo>
                    <a:pt x="93237" y="255059"/>
                  </a:lnTo>
                  <a:lnTo>
                    <a:pt x="68411" y="237249"/>
                  </a:lnTo>
                  <a:lnTo>
                    <a:pt x="47144" y="205942"/>
                  </a:lnTo>
                  <a:lnTo>
                    <a:pt x="29332" y="171289"/>
                  </a:lnTo>
                  <a:lnTo>
                    <a:pt x="11951" y="137934"/>
                  </a:lnTo>
                  <a:lnTo>
                    <a:pt x="2168" y="107592"/>
                  </a:lnTo>
                  <a:lnTo>
                    <a:pt x="0" y="78668"/>
                  </a:lnTo>
                  <a:lnTo>
                    <a:pt x="5275" y="50817"/>
                  </a:lnTo>
                  <a:lnTo>
                    <a:pt x="13961" y="31322"/>
                  </a:lnTo>
                  <a:lnTo>
                    <a:pt x="19402" y="25034"/>
                  </a:lnTo>
                  <a:lnTo>
                    <a:pt x="40378" y="12067"/>
                  </a:lnTo>
                  <a:lnTo>
                    <a:pt x="63992" y="3207"/>
                  </a:lnTo>
                  <a:lnTo>
                    <a:pt x="97850" y="282"/>
                  </a:lnTo>
                  <a:lnTo>
                    <a:pt x="10662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"/>
            <p:cNvSpPr/>
            <p:nvPr/>
          </p:nvSpPr>
          <p:spPr>
            <a:xfrm>
              <a:off x="3128963" y="2636044"/>
              <a:ext cx="114301" cy="85726"/>
            </a:xfrm>
            <a:custGeom>
              <a:avLst/>
              <a:gdLst/>
              <a:ahLst/>
              <a:cxnLst/>
              <a:rect l="0" t="0" r="0" b="0"/>
              <a:pathLst>
                <a:path w="114301" h="85726">
                  <a:moveTo>
                    <a:pt x="0" y="85725"/>
                  </a:moveTo>
                  <a:lnTo>
                    <a:pt x="30527" y="52838"/>
                  </a:lnTo>
                  <a:lnTo>
                    <a:pt x="64551" y="28634"/>
                  </a:lnTo>
                  <a:lnTo>
                    <a:pt x="98458" y="1047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"/>
            <p:cNvSpPr/>
            <p:nvPr/>
          </p:nvSpPr>
          <p:spPr>
            <a:xfrm>
              <a:off x="2606496" y="3344268"/>
              <a:ext cx="251005" cy="152189"/>
            </a:xfrm>
            <a:custGeom>
              <a:avLst/>
              <a:gdLst/>
              <a:ahLst/>
              <a:cxnLst/>
              <a:rect l="0" t="0" r="0" b="0"/>
              <a:pathLst>
                <a:path w="251005" h="152189">
                  <a:moveTo>
                    <a:pt x="108129" y="6151"/>
                  </a:moveTo>
                  <a:lnTo>
                    <a:pt x="96722" y="1241"/>
                  </a:lnTo>
                  <a:lnTo>
                    <a:pt x="88243" y="0"/>
                  </a:lnTo>
                  <a:lnTo>
                    <a:pt x="81299" y="1565"/>
                  </a:lnTo>
                  <a:lnTo>
                    <a:pt x="74773" y="4113"/>
                  </a:lnTo>
                  <a:lnTo>
                    <a:pt x="53044" y="9675"/>
                  </a:lnTo>
                  <a:lnTo>
                    <a:pt x="34248" y="19077"/>
                  </a:lnTo>
                  <a:lnTo>
                    <a:pt x="10490" y="39936"/>
                  </a:lnTo>
                  <a:lnTo>
                    <a:pt x="0" y="57701"/>
                  </a:lnTo>
                  <a:lnTo>
                    <a:pt x="1912" y="63536"/>
                  </a:lnTo>
                  <a:lnTo>
                    <a:pt x="19595" y="80127"/>
                  </a:lnTo>
                  <a:lnTo>
                    <a:pt x="33584" y="114970"/>
                  </a:lnTo>
                  <a:lnTo>
                    <a:pt x="40075" y="139406"/>
                  </a:lnTo>
                  <a:lnTo>
                    <a:pt x="42916" y="142613"/>
                  </a:lnTo>
                  <a:lnTo>
                    <a:pt x="63391" y="151974"/>
                  </a:lnTo>
                  <a:lnTo>
                    <a:pt x="72635" y="152188"/>
                  </a:lnTo>
                  <a:lnTo>
                    <a:pt x="95458" y="147855"/>
                  </a:lnTo>
                  <a:lnTo>
                    <a:pt x="101969" y="141626"/>
                  </a:lnTo>
                  <a:lnTo>
                    <a:pt x="128016" y="106061"/>
                  </a:lnTo>
                  <a:lnTo>
                    <a:pt x="130912" y="101332"/>
                  </a:lnTo>
                  <a:lnTo>
                    <a:pt x="128874" y="96593"/>
                  </a:lnTo>
                  <a:lnTo>
                    <a:pt x="111013" y="82337"/>
                  </a:lnTo>
                  <a:lnTo>
                    <a:pt x="105442" y="72820"/>
                  </a:lnTo>
                  <a:lnTo>
                    <a:pt x="101865" y="53775"/>
                  </a:lnTo>
                  <a:lnTo>
                    <a:pt x="100269" y="30904"/>
                  </a:lnTo>
                  <a:lnTo>
                    <a:pt x="94845" y="21973"/>
                  </a:lnTo>
                  <a:lnTo>
                    <a:pt x="92171" y="21120"/>
                  </a:lnTo>
                  <a:lnTo>
                    <a:pt x="87779" y="20573"/>
                  </a:lnTo>
                  <a:lnTo>
                    <a:pt x="90810" y="20478"/>
                  </a:lnTo>
                  <a:lnTo>
                    <a:pt x="94611" y="22573"/>
                  </a:lnTo>
                  <a:lnTo>
                    <a:pt x="130193" y="51146"/>
                  </a:lnTo>
                  <a:lnTo>
                    <a:pt x="156784" y="72532"/>
                  </a:lnTo>
                  <a:lnTo>
                    <a:pt x="189309" y="79883"/>
                  </a:lnTo>
                  <a:lnTo>
                    <a:pt x="222948" y="84306"/>
                  </a:lnTo>
                  <a:lnTo>
                    <a:pt x="251004" y="847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3"/>
            <p:cNvSpPr/>
            <p:nvPr/>
          </p:nvSpPr>
          <p:spPr>
            <a:xfrm>
              <a:off x="2757488" y="3228975"/>
              <a:ext cx="150019" cy="135597"/>
            </a:xfrm>
            <a:custGeom>
              <a:avLst/>
              <a:gdLst/>
              <a:ahLst/>
              <a:cxnLst/>
              <a:rect l="0" t="0" r="0" b="0"/>
              <a:pathLst>
                <a:path w="150019" h="135597">
                  <a:moveTo>
                    <a:pt x="0" y="0"/>
                  </a:moveTo>
                  <a:lnTo>
                    <a:pt x="3792" y="0"/>
                  </a:lnTo>
                  <a:lnTo>
                    <a:pt x="7770" y="4233"/>
                  </a:lnTo>
                  <a:lnTo>
                    <a:pt x="12184" y="9819"/>
                  </a:lnTo>
                  <a:lnTo>
                    <a:pt x="19132" y="14551"/>
                  </a:lnTo>
                  <a:lnTo>
                    <a:pt x="48046" y="47821"/>
                  </a:lnTo>
                  <a:lnTo>
                    <a:pt x="76236" y="82368"/>
                  </a:lnTo>
                  <a:lnTo>
                    <a:pt x="109539" y="115831"/>
                  </a:lnTo>
                  <a:lnTo>
                    <a:pt x="135104" y="133426"/>
                  </a:lnTo>
                  <a:lnTo>
                    <a:pt x="142645" y="135427"/>
                  </a:lnTo>
                  <a:lnTo>
                    <a:pt x="146212" y="135596"/>
                  </a:lnTo>
                  <a:lnTo>
                    <a:pt x="147481" y="134848"/>
                  </a:lnTo>
                  <a:lnTo>
                    <a:pt x="148327" y="133555"/>
                  </a:lnTo>
                  <a:lnTo>
                    <a:pt x="150018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4"/>
            <p:cNvSpPr/>
            <p:nvPr/>
          </p:nvSpPr>
          <p:spPr>
            <a:xfrm>
              <a:off x="2821781" y="3143250"/>
              <a:ext cx="150020" cy="171451"/>
            </a:xfrm>
            <a:custGeom>
              <a:avLst/>
              <a:gdLst/>
              <a:ahLst/>
              <a:cxnLst/>
              <a:rect l="0" t="0" r="0" b="0"/>
              <a:pathLst>
                <a:path w="150020" h="171451">
                  <a:moveTo>
                    <a:pt x="0" y="0"/>
                  </a:moveTo>
                  <a:lnTo>
                    <a:pt x="5703" y="6497"/>
                  </a:lnTo>
                  <a:lnTo>
                    <a:pt x="31922" y="39663"/>
                  </a:lnTo>
                  <a:lnTo>
                    <a:pt x="50197" y="67189"/>
                  </a:lnTo>
                  <a:lnTo>
                    <a:pt x="72886" y="99173"/>
                  </a:lnTo>
                  <a:lnTo>
                    <a:pt x="104484" y="132858"/>
                  </a:lnTo>
                  <a:lnTo>
                    <a:pt x="137302" y="160956"/>
                  </a:lnTo>
                  <a:lnTo>
                    <a:pt x="150019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5"/>
            <p:cNvSpPr/>
            <p:nvPr/>
          </p:nvSpPr>
          <p:spPr>
            <a:xfrm>
              <a:off x="2944350" y="3125131"/>
              <a:ext cx="148895" cy="110215"/>
            </a:xfrm>
            <a:custGeom>
              <a:avLst/>
              <a:gdLst/>
              <a:ahLst/>
              <a:cxnLst/>
              <a:rect l="0" t="0" r="0" b="0"/>
              <a:pathLst>
                <a:path w="148895" h="110215">
                  <a:moveTo>
                    <a:pt x="13163" y="103844"/>
                  </a:moveTo>
                  <a:lnTo>
                    <a:pt x="16955" y="100052"/>
                  </a:lnTo>
                  <a:lnTo>
                    <a:pt x="18817" y="96073"/>
                  </a:lnTo>
                  <a:lnTo>
                    <a:pt x="22292" y="85895"/>
                  </a:lnTo>
                  <a:lnTo>
                    <a:pt x="24011" y="82353"/>
                  </a:lnTo>
                  <a:lnTo>
                    <a:pt x="30155" y="76301"/>
                  </a:lnTo>
                  <a:lnTo>
                    <a:pt x="37384" y="70171"/>
                  </a:lnTo>
                  <a:lnTo>
                    <a:pt x="63134" y="37572"/>
                  </a:lnTo>
                  <a:lnTo>
                    <a:pt x="68185" y="26793"/>
                  </a:lnTo>
                  <a:lnTo>
                    <a:pt x="70188" y="8684"/>
                  </a:lnTo>
                  <a:lnTo>
                    <a:pt x="69436" y="7066"/>
                  </a:lnTo>
                  <a:lnTo>
                    <a:pt x="68141" y="5988"/>
                  </a:lnTo>
                  <a:lnTo>
                    <a:pt x="64585" y="3996"/>
                  </a:lnTo>
                  <a:lnTo>
                    <a:pt x="60358" y="465"/>
                  </a:lnTo>
                  <a:lnTo>
                    <a:pt x="57326" y="0"/>
                  </a:lnTo>
                  <a:lnTo>
                    <a:pt x="40312" y="3170"/>
                  </a:lnTo>
                  <a:lnTo>
                    <a:pt x="28703" y="11220"/>
                  </a:lnTo>
                  <a:lnTo>
                    <a:pt x="16262" y="23253"/>
                  </a:lnTo>
                  <a:lnTo>
                    <a:pt x="11100" y="31249"/>
                  </a:lnTo>
                  <a:lnTo>
                    <a:pt x="1407" y="63434"/>
                  </a:lnTo>
                  <a:lnTo>
                    <a:pt x="0" y="72920"/>
                  </a:lnTo>
                  <a:lnTo>
                    <a:pt x="1492" y="80310"/>
                  </a:lnTo>
                  <a:lnTo>
                    <a:pt x="4007" y="87035"/>
                  </a:lnTo>
                  <a:lnTo>
                    <a:pt x="5125" y="95315"/>
                  </a:lnTo>
                  <a:lnTo>
                    <a:pt x="7010" y="98952"/>
                  </a:lnTo>
                  <a:lnTo>
                    <a:pt x="13338" y="105109"/>
                  </a:lnTo>
                  <a:lnTo>
                    <a:pt x="19326" y="108375"/>
                  </a:lnTo>
                  <a:lnTo>
                    <a:pt x="29276" y="110214"/>
                  </a:lnTo>
                  <a:lnTo>
                    <a:pt x="37787" y="109850"/>
                  </a:lnTo>
                  <a:lnTo>
                    <a:pt x="72477" y="96494"/>
                  </a:lnTo>
                  <a:lnTo>
                    <a:pt x="84768" y="91053"/>
                  </a:lnTo>
                  <a:lnTo>
                    <a:pt x="120189" y="60790"/>
                  </a:lnTo>
                  <a:lnTo>
                    <a:pt x="141111" y="38044"/>
                  </a:lnTo>
                  <a:lnTo>
                    <a:pt x="148894" y="252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6"/>
            <p:cNvSpPr/>
            <p:nvPr/>
          </p:nvSpPr>
          <p:spPr>
            <a:xfrm>
              <a:off x="3028950" y="3014663"/>
              <a:ext cx="142876" cy="150019"/>
            </a:xfrm>
            <a:custGeom>
              <a:avLst/>
              <a:gdLst/>
              <a:ahLst/>
              <a:cxnLst/>
              <a:rect l="0" t="0" r="0" b="0"/>
              <a:pathLst>
                <a:path w="142876" h="150019">
                  <a:moveTo>
                    <a:pt x="0" y="0"/>
                  </a:moveTo>
                  <a:lnTo>
                    <a:pt x="3792" y="3792"/>
                  </a:lnTo>
                  <a:lnTo>
                    <a:pt x="5654" y="9887"/>
                  </a:lnTo>
                  <a:lnTo>
                    <a:pt x="6151" y="13735"/>
                  </a:lnTo>
                  <a:lnTo>
                    <a:pt x="7276" y="16300"/>
                  </a:lnTo>
                  <a:lnTo>
                    <a:pt x="8819" y="18010"/>
                  </a:lnTo>
                  <a:lnTo>
                    <a:pt x="10642" y="19151"/>
                  </a:lnTo>
                  <a:lnTo>
                    <a:pt x="32756" y="50577"/>
                  </a:lnTo>
                  <a:lnTo>
                    <a:pt x="66101" y="85712"/>
                  </a:lnTo>
                  <a:lnTo>
                    <a:pt x="99979" y="121303"/>
                  </a:lnTo>
                  <a:lnTo>
                    <a:pt x="123405" y="144829"/>
                  </a:lnTo>
                  <a:lnTo>
                    <a:pt x="130517" y="147712"/>
                  </a:lnTo>
                  <a:lnTo>
                    <a:pt x="142875" y="150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7"/>
            <p:cNvSpPr/>
            <p:nvPr/>
          </p:nvSpPr>
          <p:spPr>
            <a:xfrm>
              <a:off x="3143250" y="2979362"/>
              <a:ext cx="128589" cy="133755"/>
            </a:xfrm>
            <a:custGeom>
              <a:avLst/>
              <a:gdLst/>
              <a:ahLst/>
              <a:cxnLst/>
              <a:rect l="0" t="0" r="0" b="0"/>
              <a:pathLst>
                <a:path w="128589" h="133755">
                  <a:moveTo>
                    <a:pt x="0" y="78163"/>
                  </a:moveTo>
                  <a:lnTo>
                    <a:pt x="3792" y="78163"/>
                  </a:lnTo>
                  <a:lnTo>
                    <a:pt x="7771" y="76046"/>
                  </a:lnTo>
                  <a:lnTo>
                    <a:pt x="12185" y="73254"/>
                  </a:lnTo>
                  <a:lnTo>
                    <a:pt x="31128" y="65512"/>
                  </a:lnTo>
                  <a:lnTo>
                    <a:pt x="65309" y="44806"/>
                  </a:lnTo>
                  <a:lnTo>
                    <a:pt x="75809" y="30536"/>
                  </a:lnTo>
                  <a:lnTo>
                    <a:pt x="77760" y="23394"/>
                  </a:lnTo>
                  <a:lnTo>
                    <a:pt x="78216" y="18631"/>
                  </a:lnTo>
                  <a:lnTo>
                    <a:pt x="76302" y="13869"/>
                  </a:lnTo>
                  <a:lnTo>
                    <a:pt x="68606" y="4344"/>
                  </a:lnTo>
                  <a:lnTo>
                    <a:pt x="61977" y="1698"/>
                  </a:lnTo>
                  <a:lnTo>
                    <a:pt x="48578" y="0"/>
                  </a:lnTo>
                  <a:lnTo>
                    <a:pt x="36971" y="3498"/>
                  </a:lnTo>
                  <a:lnTo>
                    <a:pt x="27270" y="9561"/>
                  </a:lnTo>
                  <a:lnTo>
                    <a:pt x="5850" y="29585"/>
                  </a:lnTo>
                  <a:lnTo>
                    <a:pt x="2600" y="36994"/>
                  </a:lnTo>
                  <a:lnTo>
                    <a:pt x="152" y="68737"/>
                  </a:lnTo>
                  <a:lnTo>
                    <a:pt x="5733" y="91823"/>
                  </a:lnTo>
                  <a:lnTo>
                    <a:pt x="12988" y="103554"/>
                  </a:lnTo>
                  <a:lnTo>
                    <a:pt x="30001" y="122203"/>
                  </a:lnTo>
                  <a:lnTo>
                    <a:pt x="39527" y="125518"/>
                  </a:lnTo>
                  <a:lnTo>
                    <a:pt x="71145" y="133591"/>
                  </a:lnTo>
                  <a:lnTo>
                    <a:pt x="80039" y="133754"/>
                  </a:lnTo>
                  <a:lnTo>
                    <a:pt x="112208" y="124641"/>
                  </a:lnTo>
                  <a:lnTo>
                    <a:pt x="128588" y="1138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8"/>
            <p:cNvSpPr/>
            <p:nvPr/>
          </p:nvSpPr>
          <p:spPr>
            <a:xfrm>
              <a:off x="3257877" y="2900363"/>
              <a:ext cx="120663" cy="153108"/>
            </a:xfrm>
            <a:custGeom>
              <a:avLst/>
              <a:gdLst/>
              <a:ahLst/>
              <a:cxnLst/>
              <a:rect l="0" t="0" r="0" b="0"/>
              <a:pathLst>
                <a:path w="120663" h="153108">
                  <a:moveTo>
                    <a:pt x="21104" y="0"/>
                  </a:moveTo>
                  <a:lnTo>
                    <a:pt x="17312" y="0"/>
                  </a:lnTo>
                  <a:lnTo>
                    <a:pt x="13333" y="2116"/>
                  </a:lnTo>
                  <a:lnTo>
                    <a:pt x="11161" y="3792"/>
                  </a:lnTo>
                  <a:lnTo>
                    <a:pt x="8748" y="7770"/>
                  </a:lnTo>
                  <a:lnTo>
                    <a:pt x="6881" y="12184"/>
                  </a:lnTo>
                  <a:lnTo>
                    <a:pt x="2162" y="19132"/>
                  </a:lnTo>
                  <a:lnTo>
                    <a:pt x="411" y="26218"/>
                  </a:lnTo>
                  <a:lnTo>
                    <a:pt x="0" y="30967"/>
                  </a:lnTo>
                  <a:lnTo>
                    <a:pt x="685" y="32550"/>
                  </a:lnTo>
                  <a:lnTo>
                    <a:pt x="1935" y="33606"/>
                  </a:lnTo>
                  <a:lnTo>
                    <a:pt x="5441" y="34780"/>
                  </a:lnTo>
                  <a:lnTo>
                    <a:pt x="37260" y="35682"/>
                  </a:lnTo>
                  <a:lnTo>
                    <a:pt x="68475" y="35715"/>
                  </a:lnTo>
                  <a:lnTo>
                    <a:pt x="87729" y="36512"/>
                  </a:lnTo>
                  <a:lnTo>
                    <a:pt x="101258" y="41421"/>
                  </a:lnTo>
                  <a:lnTo>
                    <a:pt x="107793" y="45661"/>
                  </a:lnTo>
                  <a:lnTo>
                    <a:pt x="115934" y="56303"/>
                  </a:lnTo>
                  <a:lnTo>
                    <a:pt x="119581" y="69510"/>
                  </a:lnTo>
                  <a:lnTo>
                    <a:pt x="120662" y="79686"/>
                  </a:lnTo>
                  <a:lnTo>
                    <a:pt x="117190" y="95312"/>
                  </a:lnTo>
                  <a:lnTo>
                    <a:pt x="98162" y="126002"/>
                  </a:lnTo>
                  <a:lnTo>
                    <a:pt x="69046" y="152270"/>
                  </a:lnTo>
                  <a:lnTo>
                    <a:pt x="65765" y="153107"/>
                  </a:lnTo>
                  <a:lnTo>
                    <a:pt x="44526" y="150582"/>
                  </a:lnTo>
                  <a:lnTo>
                    <a:pt x="41481" y="149600"/>
                  </a:lnTo>
                  <a:lnTo>
                    <a:pt x="39452" y="148152"/>
                  </a:lnTo>
                  <a:lnTo>
                    <a:pt x="35392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9"/>
            <p:cNvSpPr/>
            <p:nvPr/>
          </p:nvSpPr>
          <p:spPr>
            <a:xfrm>
              <a:off x="3257550" y="2650331"/>
              <a:ext cx="214314" cy="407195"/>
            </a:xfrm>
            <a:custGeom>
              <a:avLst/>
              <a:gdLst/>
              <a:ahLst/>
              <a:cxnLst/>
              <a:rect l="0" t="0" r="0" b="0"/>
              <a:pathLst>
                <a:path w="214314" h="407195">
                  <a:moveTo>
                    <a:pt x="0" y="0"/>
                  </a:moveTo>
                  <a:lnTo>
                    <a:pt x="0" y="3793"/>
                  </a:lnTo>
                  <a:lnTo>
                    <a:pt x="3792" y="13736"/>
                  </a:lnTo>
                  <a:lnTo>
                    <a:pt x="24836" y="45366"/>
                  </a:lnTo>
                  <a:lnTo>
                    <a:pt x="45181" y="79546"/>
                  </a:lnTo>
                  <a:lnTo>
                    <a:pt x="62864" y="109559"/>
                  </a:lnTo>
                  <a:lnTo>
                    <a:pt x="78158" y="143587"/>
                  </a:lnTo>
                  <a:lnTo>
                    <a:pt x="92743" y="178805"/>
                  </a:lnTo>
                  <a:lnTo>
                    <a:pt x="109236" y="214375"/>
                  </a:lnTo>
                  <a:lnTo>
                    <a:pt x="127087" y="250050"/>
                  </a:lnTo>
                  <a:lnTo>
                    <a:pt x="142430" y="283639"/>
                  </a:lnTo>
                  <a:lnTo>
                    <a:pt x="157031" y="313700"/>
                  </a:lnTo>
                  <a:lnTo>
                    <a:pt x="172394" y="348509"/>
                  </a:lnTo>
                  <a:lnTo>
                    <a:pt x="194143" y="382829"/>
                  </a:lnTo>
                  <a:lnTo>
                    <a:pt x="204905" y="399350"/>
                  </a:lnTo>
                  <a:lnTo>
                    <a:pt x="205659" y="401965"/>
                  </a:lnTo>
                  <a:lnTo>
                    <a:pt x="206956" y="403708"/>
                  </a:lnTo>
                  <a:lnTo>
                    <a:pt x="211780" y="406161"/>
                  </a:lnTo>
                  <a:lnTo>
                    <a:pt x="214313" y="4071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0"/>
            <p:cNvSpPr/>
            <p:nvPr/>
          </p:nvSpPr>
          <p:spPr>
            <a:xfrm>
              <a:off x="3378994" y="2643188"/>
              <a:ext cx="157163" cy="292894"/>
            </a:xfrm>
            <a:custGeom>
              <a:avLst/>
              <a:gdLst/>
              <a:ahLst/>
              <a:cxnLst/>
              <a:rect l="0" t="0" r="0" b="0"/>
              <a:pathLst>
                <a:path w="157163" h="292894">
                  <a:moveTo>
                    <a:pt x="0" y="0"/>
                  </a:moveTo>
                  <a:lnTo>
                    <a:pt x="7275" y="34011"/>
                  </a:lnTo>
                  <a:lnTo>
                    <a:pt x="16900" y="65838"/>
                  </a:lnTo>
                  <a:lnTo>
                    <a:pt x="31466" y="93326"/>
                  </a:lnTo>
                  <a:lnTo>
                    <a:pt x="50863" y="123695"/>
                  </a:lnTo>
                  <a:lnTo>
                    <a:pt x="69574" y="155713"/>
                  </a:lnTo>
                  <a:lnTo>
                    <a:pt x="85173" y="185308"/>
                  </a:lnTo>
                  <a:lnTo>
                    <a:pt x="104666" y="219960"/>
                  </a:lnTo>
                  <a:lnTo>
                    <a:pt x="123009" y="249735"/>
                  </a:lnTo>
                  <a:lnTo>
                    <a:pt x="133197" y="269787"/>
                  </a:lnTo>
                  <a:lnTo>
                    <a:pt x="157162" y="2928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1"/>
            <p:cNvSpPr/>
            <p:nvPr/>
          </p:nvSpPr>
          <p:spPr>
            <a:xfrm>
              <a:off x="3480741" y="2700668"/>
              <a:ext cx="141141" cy="149266"/>
            </a:xfrm>
            <a:custGeom>
              <a:avLst/>
              <a:gdLst/>
              <a:ahLst/>
              <a:cxnLst/>
              <a:rect l="0" t="0" r="0" b="0"/>
              <a:pathLst>
                <a:path w="141141" h="149266">
                  <a:moveTo>
                    <a:pt x="33984" y="71107"/>
                  </a:moveTo>
                  <a:lnTo>
                    <a:pt x="33984" y="67315"/>
                  </a:lnTo>
                  <a:lnTo>
                    <a:pt x="36101" y="63336"/>
                  </a:lnTo>
                  <a:lnTo>
                    <a:pt x="40135" y="58107"/>
                  </a:lnTo>
                  <a:lnTo>
                    <a:pt x="70895" y="33910"/>
                  </a:lnTo>
                  <a:lnTo>
                    <a:pt x="74201" y="28646"/>
                  </a:lnTo>
                  <a:lnTo>
                    <a:pt x="76063" y="21220"/>
                  </a:lnTo>
                  <a:lnTo>
                    <a:pt x="76324" y="18799"/>
                  </a:lnTo>
                  <a:lnTo>
                    <a:pt x="74498" y="13992"/>
                  </a:lnTo>
                  <a:lnTo>
                    <a:pt x="72899" y="11599"/>
                  </a:lnTo>
                  <a:lnTo>
                    <a:pt x="71040" y="10004"/>
                  </a:lnTo>
                  <a:lnTo>
                    <a:pt x="55354" y="1346"/>
                  </a:lnTo>
                  <a:lnTo>
                    <a:pt x="45878" y="0"/>
                  </a:lnTo>
                  <a:lnTo>
                    <a:pt x="41122" y="1933"/>
                  </a:lnTo>
                  <a:lnTo>
                    <a:pt x="24459" y="16471"/>
                  </a:lnTo>
                  <a:lnTo>
                    <a:pt x="10172" y="40580"/>
                  </a:lnTo>
                  <a:lnTo>
                    <a:pt x="382" y="69674"/>
                  </a:lnTo>
                  <a:lnTo>
                    <a:pt x="0" y="79995"/>
                  </a:lnTo>
                  <a:lnTo>
                    <a:pt x="10533" y="113267"/>
                  </a:lnTo>
                  <a:lnTo>
                    <a:pt x="15094" y="121066"/>
                  </a:lnTo>
                  <a:lnTo>
                    <a:pt x="25918" y="129919"/>
                  </a:lnTo>
                  <a:lnTo>
                    <a:pt x="52972" y="146471"/>
                  </a:lnTo>
                  <a:lnTo>
                    <a:pt x="74771" y="149265"/>
                  </a:lnTo>
                  <a:lnTo>
                    <a:pt x="88843" y="145770"/>
                  </a:lnTo>
                  <a:lnTo>
                    <a:pt x="107821" y="136685"/>
                  </a:lnTo>
                  <a:lnTo>
                    <a:pt x="121302" y="124845"/>
                  </a:lnTo>
                  <a:lnTo>
                    <a:pt x="137687" y="102914"/>
                  </a:lnTo>
                  <a:lnTo>
                    <a:pt x="141140" y="925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"/>
            <p:cNvSpPr/>
            <p:nvPr/>
          </p:nvSpPr>
          <p:spPr>
            <a:xfrm>
              <a:off x="3536156" y="2521744"/>
              <a:ext cx="171451" cy="235745"/>
            </a:xfrm>
            <a:custGeom>
              <a:avLst/>
              <a:gdLst/>
              <a:ahLst/>
              <a:cxnLst/>
              <a:rect l="0" t="0" r="0" b="0"/>
              <a:pathLst>
                <a:path w="171451" h="235745">
                  <a:moveTo>
                    <a:pt x="0" y="0"/>
                  </a:moveTo>
                  <a:lnTo>
                    <a:pt x="18354" y="30211"/>
                  </a:lnTo>
                  <a:lnTo>
                    <a:pt x="45392" y="65169"/>
                  </a:lnTo>
                  <a:lnTo>
                    <a:pt x="69076" y="100127"/>
                  </a:lnTo>
                  <a:lnTo>
                    <a:pt x="92872" y="135746"/>
                  </a:lnTo>
                  <a:lnTo>
                    <a:pt x="117476" y="171452"/>
                  </a:lnTo>
                  <a:lnTo>
                    <a:pt x="142853" y="203376"/>
                  </a:lnTo>
                  <a:lnTo>
                    <a:pt x="159333" y="223295"/>
                  </a:lnTo>
                  <a:lnTo>
                    <a:pt x="164213" y="226242"/>
                  </a:lnTo>
                  <a:lnTo>
                    <a:pt x="166625" y="227028"/>
                  </a:lnTo>
                  <a:lnTo>
                    <a:pt x="168233" y="228346"/>
                  </a:lnTo>
                  <a:lnTo>
                    <a:pt x="171450" y="235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3"/>
            <p:cNvSpPr/>
            <p:nvPr/>
          </p:nvSpPr>
          <p:spPr>
            <a:xfrm>
              <a:off x="3579019" y="2614613"/>
              <a:ext cx="121445" cy="57151"/>
            </a:xfrm>
            <a:custGeom>
              <a:avLst/>
              <a:gdLst/>
              <a:ahLst/>
              <a:cxnLst/>
              <a:rect l="0" t="0" r="0" b="0"/>
              <a:pathLst>
                <a:path w="121445" h="57151">
                  <a:moveTo>
                    <a:pt x="0" y="57150"/>
                  </a:moveTo>
                  <a:lnTo>
                    <a:pt x="24836" y="56356"/>
                  </a:lnTo>
                  <a:lnTo>
                    <a:pt x="57387" y="44965"/>
                  </a:lnTo>
                  <a:lnTo>
                    <a:pt x="90626" y="28558"/>
                  </a:lnTo>
                  <a:lnTo>
                    <a:pt x="1214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4"/>
            <p:cNvSpPr/>
            <p:nvPr/>
          </p:nvSpPr>
          <p:spPr>
            <a:xfrm>
              <a:off x="3586163" y="2528888"/>
              <a:ext cx="171451" cy="185738"/>
            </a:xfrm>
            <a:custGeom>
              <a:avLst/>
              <a:gdLst/>
              <a:ahLst/>
              <a:cxnLst/>
              <a:rect l="0" t="0" r="0" b="0"/>
              <a:pathLst>
                <a:path w="171451" h="185738">
                  <a:moveTo>
                    <a:pt x="0" y="0"/>
                  </a:moveTo>
                  <a:lnTo>
                    <a:pt x="3792" y="3792"/>
                  </a:lnTo>
                  <a:lnTo>
                    <a:pt x="5654" y="7770"/>
                  </a:lnTo>
                  <a:lnTo>
                    <a:pt x="6150" y="9942"/>
                  </a:lnTo>
                  <a:lnTo>
                    <a:pt x="10935" y="14473"/>
                  </a:lnTo>
                  <a:lnTo>
                    <a:pt x="44495" y="40910"/>
                  </a:lnTo>
                  <a:lnTo>
                    <a:pt x="79717" y="75244"/>
                  </a:lnTo>
                  <a:lnTo>
                    <a:pt x="108795" y="107657"/>
                  </a:lnTo>
                  <a:lnTo>
                    <a:pt x="136737" y="142291"/>
                  </a:lnTo>
                  <a:lnTo>
                    <a:pt x="160161" y="169282"/>
                  </a:lnTo>
                  <a:lnTo>
                    <a:pt x="165194" y="177951"/>
                  </a:lnTo>
                  <a:lnTo>
                    <a:pt x="171450" y="185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5"/>
            <p:cNvSpPr/>
            <p:nvPr/>
          </p:nvSpPr>
          <p:spPr>
            <a:xfrm>
              <a:off x="3751879" y="2443163"/>
              <a:ext cx="176065" cy="192435"/>
            </a:xfrm>
            <a:custGeom>
              <a:avLst/>
              <a:gdLst/>
              <a:ahLst/>
              <a:cxnLst/>
              <a:rect l="0" t="0" r="0" b="0"/>
              <a:pathLst>
                <a:path w="176065" h="192435">
                  <a:moveTo>
                    <a:pt x="5734" y="185737"/>
                  </a:moveTo>
                  <a:lnTo>
                    <a:pt x="5734" y="181945"/>
                  </a:lnTo>
                  <a:lnTo>
                    <a:pt x="7850" y="177966"/>
                  </a:lnTo>
                  <a:lnTo>
                    <a:pt x="10643" y="173552"/>
                  </a:lnTo>
                  <a:lnTo>
                    <a:pt x="18385" y="154609"/>
                  </a:lnTo>
                  <a:lnTo>
                    <a:pt x="29644" y="136992"/>
                  </a:lnTo>
                  <a:lnTo>
                    <a:pt x="38945" y="104709"/>
                  </a:lnTo>
                  <a:lnTo>
                    <a:pt x="41122" y="88538"/>
                  </a:lnTo>
                  <a:lnTo>
                    <a:pt x="40438" y="87600"/>
                  </a:lnTo>
                  <a:lnTo>
                    <a:pt x="37562" y="86558"/>
                  </a:lnTo>
                  <a:lnTo>
                    <a:pt x="31480" y="85972"/>
                  </a:lnTo>
                  <a:lnTo>
                    <a:pt x="26966" y="87951"/>
                  </a:lnTo>
                  <a:lnTo>
                    <a:pt x="17601" y="95689"/>
                  </a:lnTo>
                  <a:lnTo>
                    <a:pt x="3349" y="119519"/>
                  </a:lnTo>
                  <a:lnTo>
                    <a:pt x="0" y="133485"/>
                  </a:lnTo>
                  <a:lnTo>
                    <a:pt x="1333" y="142935"/>
                  </a:lnTo>
                  <a:lnTo>
                    <a:pt x="6742" y="161785"/>
                  </a:lnTo>
                  <a:lnTo>
                    <a:pt x="21751" y="179859"/>
                  </a:lnTo>
                  <a:lnTo>
                    <a:pt x="33145" y="187788"/>
                  </a:lnTo>
                  <a:lnTo>
                    <a:pt x="42784" y="191372"/>
                  </a:lnTo>
                  <a:lnTo>
                    <a:pt x="54458" y="192434"/>
                  </a:lnTo>
                  <a:lnTo>
                    <a:pt x="67972" y="188956"/>
                  </a:lnTo>
                  <a:lnTo>
                    <a:pt x="90099" y="176077"/>
                  </a:lnTo>
                  <a:lnTo>
                    <a:pt x="96940" y="169273"/>
                  </a:lnTo>
                  <a:lnTo>
                    <a:pt x="107799" y="151970"/>
                  </a:lnTo>
                  <a:lnTo>
                    <a:pt x="111381" y="137985"/>
                  </a:lnTo>
                  <a:lnTo>
                    <a:pt x="112442" y="123787"/>
                  </a:lnTo>
                  <a:lnTo>
                    <a:pt x="108965" y="109526"/>
                  </a:lnTo>
                  <a:lnTo>
                    <a:pt x="98399" y="87840"/>
                  </a:lnTo>
                  <a:lnTo>
                    <a:pt x="72142" y="52269"/>
                  </a:lnTo>
                  <a:lnTo>
                    <a:pt x="70151" y="50138"/>
                  </a:lnTo>
                  <a:lnTo>
                    <a:pt x="73856" y="50045"/>
                  </a:lnTo>
                  <a:lnTo>
                    <a:pt x="77814" y="52140"/>
                  </a:lnTo>
                  <a:lnTo>
                    <a:pt x="82220" y="54923"/>
                  </a:lnTo>
                  <a:lnTo>
                    <a:pt x="89162" y="57284"/>
                  </a:lnTo>
                  <a:lnTo>
                    <a:pt x="121902" y="76265"/>
                  </a:lnTo>
                  <a:lnTo>
                    <a:pt x="143739" y="89699"/>
                  </a:lnTo>
                  <a:lnTo>
                    <a:pt x="152634" y="92723"/>
                  </a:lnTo>
                  <a:lnTo>
                    <a:pt x="160297" y="97499"/>
                  </a:lnTo>
                  <a:lnTo>
                    <a:pt x="165180" y="98895"/>
                  </a:lnTo>
                  <a:lnTo>
                    <a:pt x="166800" y="100061"/>
                  </a:lnTo>
                  <a:lnTo>
                    <a:pt x="167880" y="101632"/>
                  </a:lnTo>
                  <a:lnTo>
                    <a:pt x="168600" y="103473"/>
                  </a:lnTo>
                  <a:lnTo>
                    <a:pt x="169873" y="103907"/>
                  </a:lnTo>
                  <a:lnTo>
                    <a:pt x="171516" y="103402"/>
                  </a:lnTo>
                  <a:lnTo>
                    <a:pt x="176064" y="100682"/>
                  </a:lnTo>
                  <a:lnTo>
                    <a:pt x="175643" y="99665"/>
                  </a:lnTo>
                  <a:lnTo>
                    <a:pt x="165727" y="87072"/>
                  </a:lnTo>
                  <a:lnTo>
                    <a:pt x="156856" y="52254"/>
                  </a:lnTo>
                  <a:lnTo>
                    <a:pt x="155849" y="17650"/>
                  </a:lnTo>
                  <a:lnTo>
                    <a:pt x="153679" y="9696"/>
                  </a:lnTo>
                  <a:lnTo>
                    <a:pt x="1486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6"/>
            <p:cNvSpPr/>
            <p:nvPr/>
          </p:nvSpPr>
          <p:spPr>
            <a:xfrm>
              <a:off x="3946494" y="2378869"/>
              <a:ext cx="123997" cy="192882"/>
            </a:xfrm>
            <a:custGeom>
              <a:avLst/>
              <a:gdLst/>
              <a:ahLst/>
              <a:cxnLst/>
              <a:rect l="0" t="0" r="0" b="0"/>
              <a:pathLst>
                <a:path w="123997" h="192882">
                  <a:moveTo>
                    <a:pt x="18287" y="0"/>
                  </a:moveTo>
                  <a:lnTo>
                    <a:pt x="18287" y="3792"/>
                  </a:lnTo>
                  <a:lnTo>
                    <a:pt x="5986" y="22943"/>
                  </a:lnTo>
                  <a:lnTo>
                    <a:pt x="3598" y="38075"/>
                  </a:lnTo>
                  <a:lnTo>
                    <a:pt x="382" y="44174"/>
                  </a:lnTo>
                  <a:lnTo>
                    <a:pt x="0" y="47706"/>
                  </a:lnTo>
                  <a:lnTo>
                    <a:pt x="3316" y="61795"/>
                  </a:lnTo>
                  <a:lnTo>
                    <a:pt x="7589" y="67346"/>
                  </a:lnTo>
                  <a:lnTo>
                    <a:pt x="11681" y="69619"/>
                  </a:lnTo>
                  <a:lnTo>
                    <a:pt x="24567" y="71078"/>
                  </a:lnTo>
                  <a:lnTo>
                    <a:pt x="56476" y="72210"/>
                  </a:lnTo>
                  <a:lnTo>
                    <a:pt x="84970" y="77917"/>
                  </a:lnTo>
                  <a:lnTo>
                    <a:pt x="98458" y="79178"/>
                  </a:lnTo>
                  <a:lnTo>
                    <a:pt x="107834" y="84226"/>
                  </a:lnTo>
                  <a:lnTo>
                    <a:pt x="115640" y="91542"/>
                  </a:lnTo>
                  <a:lnTo>
                    <a:pt x="120557" y="99158"/>
                  </a:lnTo>
                  <a:lnTo>
                    <a:pt x="123996" y="112371"/>
                  </a:lnTo>
                  <a:lnTo>
                    <a:pt x="122684" y="121645"/>
                  </a:lnTo>
                  <a:lnTo>
                    <a:pt x="110914" y="152153"/>
                  </a:lnTo>
                  <a:lnTo>
                    <a:pt x="105492" y="164461"/>
                  </a:lnTo>
                  <a:lnTo>
                    <a:pt x="93309" y="183181"/>
                  </a:lnTo>
                  <a:lnTo>
                    <a:pt x="89725" y="192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2"/>
          <p:cNvGrpSpPr/>
          <p:nvPr/>
        </p:nvGrpSpPr>
        <p:grpSpPr>
          <a:xfrm>
            <a:off x="4200525" y="2480329"/>
            <a:ext cx="1943101" cy="912826"/>
            <a:chOff x="4200525" y="2480329"/>
            <a:chExt cx="1943101" cy="912826"/>
          </a:xfrm>
        </p:grpSpPr>
        <p:sp>
          <p:nvSpPr>
            <p:cNvPr id="44" name="SMARTInkShape-27"/>
            <p:cNvSpPr/>
            <p:nvPr/>
          </p:nvSpPr>
          <p:spPr>
            <a:xfrm>
              <a:off x="4251951" y="3175359"/>
              <a:ext cx="105726" cy="217796"/>
            </a:xfrm>
            <a:custGeom>
              <a:avLst/>
              <a:gdLst/>
              <a:ahLst/>
              <a:cxnLst/>
              <a:rect l="0" t="0" r="0" b="0"/>
              <a:pathLst>
                <a:path w="105726" h="217796">
                  <a:moveTo>
                    <a:pt x="27155" y="103622"/>
                  </a:moveTo>
                  <a:lnTo>
                    <a:pt x="27155" y="107414"/>
                  </a:lnTo>
                  <a:lnTo>
                    <a:pt x="29272" y="111393"/>
                  </a:lnTo>
                  <a:lnTo>
                    <a:pt x="32065" y="115807"/>
                  </a:lnTo>
                  <a:lnTo>
                    <a:pt x="37797" y="131264"/>
                  </a:lnTo>
                  <a:lnTo>
                    <a:pt x="64806" y="163238"/>
                  </a:lnTo>
                  <a:lnTo>
                    <a:pt x="92727" y="197464"/>
                  </a:lnTo>
                  <a:lnTo>
                    <a:pt x="102344" y="208119"/>
                  </a:lnTo>
                  <a:lnTo>
                    <a:pt x="105697" y="217795"/>
                  </a:lnTo>
                  <a:lnTo>
                    <a:pt x="105725" y="214092"/>
                  </a:lnTo>
                  <a:lnTo>
                    <a:pt x="103615" y="210135"/>
                  </a:lnTo>
                  <a:lnTo>
                    <a:pt x="71944" y="177012"/>
                  </a:lnTo>
                  <a:lnTo>
                    <a:pt x="43944" y="143285"/>
                  </a:lnTo>
                  <a:lnTo>
                    <a:pt x="25887" y="110344"/>
                  </a:lnTo>
                  <a:lnTo>
                    <a:pt x="13014" y="80646"/>
                  </a:lnTo>
                  <a:lnTo>
                    <a:pt x="1775" y="47063"/>
                  </a:lnTo>
                  <a:lnTo>
                    <a:pt x="0" y="35886"/>
                  </a:lnTo>
                  <a:lnTo>
                    <a:pt x="1328" y="27745"/>
                  </a:lnTo>
                  <a:lnTo>
                    <a:pt x="8648" y="12258"/>
                  </a:lnTo>
                  <a:lnTo>
                    <a:pt x="13109" y="7453"/>
                  </a:lnTo>
                  <a:lnTo>
                    <a:pt x="22440" y="577"/>
                  </a:lnTo>
                  <a:lnTo>
                    <a:pt x="24806" y="0"/>
                  </a:lnTo>
                  <a:lnTo>
                    <a:pt x="27177" y="410"/>
                  </a:lnTo>
                  <a:lnTo>
                    <a:pt x="47099" y="11100"/>
                  </a:lnTo>
                  <a:lnTo>
                    <a:pt x="61610" y="24139"/>
                  </a:lnTo>
                  <a:lnTo>
                    <a:pt x="79223" y="57515"/>
                  </a:lnTo>
                  <a:lnTo>
                    <a:pt x="89290" y="87732"/>
                  </a:lnTo>
                  <a:lnTo>
                    <a:pt x="91023" y="108068"/>
                  </a:lnTo>
                  <a:lnTo>
                    <a:pt x="87530" y="122578"/>
                  </a:lnTo>
                  <a:lnTo>
                    <a:pt x="69958" y="151950"/>
                  </a:lnTo>
                  <a:lnTo>
                    <a:pt x="64435" y="157645"/>
                  </a:lnTo>
                  <a:lnTo>
                    <a:pt x="56689" y="162822"/>
                  </a:lnTo>
                  <a:lnTo>
                    <a:pt x="34299" y="1679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8"/>
            <p:cNvSpPr/>
            <p:nvPr/>
          </p:nvSpPr>
          <p:spPr>
            <a:xfrm>
              <a:off x="4200525" y="3107531"/>
              <a:ext cx="264320" cy="142739"/>
            </a:xfrm>
            <a:custGeom>
              <a:avLst/>
              <a:gdLst/>
              <a:ahLst/>
              <a:cxnLst/>
              <a:rect l="0" t="0" r="0" b="0"/>
              <a:pathLst>
                <a:path w="264320" h="142739">
                  <a:moveTo>
                    <a:pt x="0" y="0"/>
                  </a:moveTo>
                  <a:lnTo>
                    <a:pt x="3792" y="3792"/>
                  </a:lnTo>
                  <a:lnTo>
                    <a:pt x="5654" y="7771"/>
                  </a:lnTo>
                  <a:lnTo>
                    <a:pt x="6151" y="9943"/>
                  </a:lnTo>
                  <a:lnTo>
                    <a:pt x="7276" y="11391"/>
                  </a:lnTo>
                  <a:lnTo>
                    <a:pt x="39238" y="38582"/>
                  </a:lnTo>
                  <a:lnTo>
                    <a:pt x="62872" y="59362"/>
                  </a:lnTo>
                  <a:lnTo>
                    <a:pt x="98398" y="94553"/>
                  </a:lnTo>
                  <a:lnTo>
                    <a:pt x="123613" y="122313"/>
                  </a:lnTo>
                  <a:lnTo>
                    <a:pt x="146678" y="139358"/>
                  </a:lnTo>
                  <a:lnTo>
                    <a:pt x="156707" y="142738"/>
                  </a:lnTo>
                  <a:lnTo>
                    <a:pt x="157122" y="132920"/>
                  </a:lnTo>
                  <a:lnTo>
                    <a:pt x="150459" y="99810"/>
                  </a:lnTo>
                  <a:lnTo>
                    <a:pt x="148032" y="83549"/>
                  </a:lnTo>
                  <a:lnTo>
                    <a:pt x="137673" y="50443"/>
                  </a:lnTo>
                  <a:lnTo>
                    <a:pt x="137388" y="40675"/>
                  </a:lnTo>
                  <a:lnTo>
                    <a:pt x="141996" y="20487"/>
                  </a:lnTo>
                  <a:lnTo>
                    <a:pt x="143083" y="18420"/>
                  </a:lnTo>
                  <a:lnTo>
                    <a:pt x="144601" y="17043"/>
                  </a:lnTo>
                  <a:lnTo>
                    <a:pt x="148405" y="15512"/>
                  </a:lnTo>
                  <a:lnTo>
                    <a:pt x="170510" y="14335"/>
                  </a:lnTo>
                  <a:lnTo>
                    <a:pt x="179234" y="18542"/>
                  </a:lnTo>
                  <a:lnTo>
                    <a:pt x="205108" y="37582"/>
                  </a:lnTo>
                  <a:lnTo>
                    <a:pt x="211809" y="45278"/>
                  </a:lnTo>
                  <a:lnTo>
                    <a:pt x="243946" y="72734"/>
                  </a:lnTo>
                  <a:lnTo>
                    <a:pt x="261799" y="90370"/>
                  </a:lnTo>
                  <a:lnTo>
                    <a:pt x="263199" y="93875"/>
                  </a:lnTo>
                  <a:lnTo>
                    <a:pt x="264319" y="1000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"/>
            <p:cNvSpPr/>
            <p:nvPr/>
          </p:nvSpPr>
          <p:spPr>
            <a:xfrm>
              <a:off x="4421981" y="3100388"/>
              <a:ext cx="128589" cy="28576"/>
            </a:xfrm>
            <a:custGeom>
              <a:avLst/>
              <a:gdLst/>
              <a:ahLst/>
              <a:cxnLst/>
              <a:rect l="0" t="0" r="0" b="0"/>
              <a:pathLst>
                <a:path w="128589" h="28576">
                  <a:moveTo>
                    <a:pt x="0" y="0"/>
                  </a:moveTo>
                  <a:lnTo>
                    <a:pt x="10642" y="0"/>
                  </a:lnTo>
                  <a:lnTo>
                    <a:pt x="43092" y="12356"/>
                  </a:lnTo>
                  <a:lnTo>
                    <a:pt x="57218" y="15831"/>
                  </a:lnTo>
                  <a:lnTo>
                    <a:pt x="85731" y="26594"/>
                  </a:lnTo>
                  <a:lnTo>
                    <a:pt x="121018" y="28552"/>
                  </a:lnTo>
                  <a:lnTo>
                    <a:pt x="128588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0"/>
            <p:cNvSpPr/>
            <p:nvPr/>
          </p:nvSpPr>
          <p:spPr>
            <a:xfrm>
              <a:off x="4493419" y="3007519"/>
              <a:ext cx="150020" cy="242888"/>
            </a:xfrm>
            <a:custGeom>
              <a:avLst/>
              <a:gdLst/>
              <a:ahLst/>
              <a:cxnLst/>
              <a:rect l="0" t="0" r="0" b="0"/>
              <a:pathLst>
                <a:path w="150020" h="242888">
                  <a:moveTo>
                    <a:pt x="0" y="0"/>
                  </a:moveTo>
                  <a:lnTo>
                    <a:pt x="3792" y="3792"/>
                  </a:lnTo>
                  <a:lnTo>
                    <a:pt x="5654" y="9887"/>
                  </a:lnTo>
                  <a:lnTo>
                    <a:pt x="6849" y="22943"/>
                  </a:lnTo>
                  <a:lnTo>
                    <a:pt x="22608" y="54391"/>
                  </a:lnTo>
                  <a:lnTo>
                    <a:pt x="37127" y="87296"/>
                  </a:lnTo>
                  <a:lnTo>
                    <a:pt x="55047" y="120343"/>
                  </a:lnTo>
                  <a:lnTo>
                    <a:pt x="73874" y="154711"/>
                  </a:lnTo>
                  <a:lnTo>
                    <a:pt x="92879" y="185253"/>
                  </a:lnTo>
                  <a:lnTo>
                    <a:pt x="111773" y="214895"/>
                  </a:lnTo>
                  <a:lnTo>
                    <a:pt x="140273" y="239603"/>
                  </a:lnTo>
                  <a:lnTo>
                    <a:pt x="150019" y="242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1"/>
            <p:cNvSpPr/>
            <p:nvPr/>
          </p:nvSpPr>
          <p:spPr>
            <a:xfrm>
              <a:off x="4579248" y="2957513"/>
              <a:ext cx="128037" cy="148805"/>
            </a:xfrm>
            <a:custGeom>
              <a:avLst/>
              <a:gdLst/>
              <a:ahLst/>
              <a:cxnLst/>
              <a:rect l="0" t="0" r="0" b="0"/>
              <a:pathLst>
                <a:path w="128037" h="148805">
                  <a:moveTo>
                    <a:pt x="28471" y="0"/>
                  </a:moveTo>
                  <a:lnTo>
                    <a:pt x="21974" y="5703"/>
                  </a:lnTo>
                  <a:lnTo>
                    <a:pt x="12170" y="12184"/>
                  </a:lnTo>
                  <a:lnTo>
                    <a:pt x="3923" y="27641"/>
                  </a:lnTo>
                  <a:lnTo>
                    <a:pt x="691" y="44736"/>
                  </a:lnTo>
                  <a:lnTo>
                    <a:pt x="0" y="59150"/>
                  </a:lnTo>
                  <a:lnTo>
                    <a:pt x="2059" y="64124"/>
                  </a:lnTo>
                  <a:lnTo>
                    <a:pt x="3719" y="66562"/>
                  </a:lnTo>
                  <a:lnTo>
                    <a:pt x="7681" y="69270"/>
                  </a:lnTo>
                  <a:lnTo>
                    <a:pt x="12881" y="70474"/>
                  </a:lnTo>
                  <a:lnTo>
                    <a:pt x="20484" y="71009"/>
                  </a:lnTo>
                  <a:lnTo>
                    <a:pt x="27038" y="69130"/>
                  </a:lnTo>
                  <a:lnTo>
                    <a:pt x="33390" y="66443"/>
                  </a:lnTo>
                  <a:lnTo>
                    <a:pt x="69051" y="58227"/>
                  </a:lnTo>
                  <a:lnTo>
                    <a:pt x="93743" y="57244"/>
                  </a:lnTo>
                  <a:lnTo>
                    <a:pt x="105666" y="60970"/>
                  </a:lnTo>
                  <a:lnTo>
                    <a:pt x="118214" y="69340"/>
                  </a:lnTo>
                  <a:lnTo>
                    <a:pt x="123390" y="73945"/>
                  </a:lnTo>
                  <a:lnTo>
                    <a:pt x="126219" y="80753"/>
                  </a:lnTo>
                  <a:lnTo>
                    <a:pt x="128036" y="98060"/>
                  </a:lnTo>
                  <a:lnTo>
                    <a:pt x="124559" y="112045"/>
                  </a:lnTo>
                  <a:lnTo>
                    <a:pt x="111679" y="134354"/>
                  </a:lnTo>
                  <a:lnTo>
                    <a:pt x="106992" y="139088"/>
                  </a:lnTo>
                  <a:lnTo>
                    <a:pt x="92759" y="148196"/>
                  </a:lnTo>
                  <a:lnTo>
                    <a:pt x="90380" y="148804"/>
                  </a:lnTo>
                  <a:lnTo>
                    <a:pt x="88000" y="148415"/>
                  </a:lnTo>
                  <a:lnTo>
                    <a:pt x="78477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2"/>
            <p:cNvSpPr/>
            <p:nvPr/>
          </p:nvSpPr>
          <p:spPr>
            <a:xfrm>
              <a:off x="4686300" y="2886075"/>
              <a:ext cx="107157" cy="114301"/>
            </a:xfrm>
            <a:custGeom>
              <a:avLst/>
              <a:gdLst/>
              <a:ahLst/>
              <a:cxnLst/>
              <a:rect l="0" t="0" r="0" b="0"/>
              <a:pathLst>
                <a:path w="107157" h="114301">
                  <a:moveTo>
                    <a:pt x="0" y="0"/>
                  </a:moveTo>
                  <a:lnTo>
                    <a:pt x="11391" y="12185"/>
                  </a:lnTo>
                  <a:lnTo>
                    <a:pt x="15017" y="19926"/>
                  </a:lnTo>
                  <a:lnTo>
                    <a:pt x="25440" y="31128"/>
                  </a:lnTo>
                  <a:lnTo>
                    <a:pt x="51737" y="53134"/>
                  </a:lnTo>
                  <a:lnTo>
                    <a:pt x="79031" y="85769"/>
                  </a:lnTo>
                  <a:lnTo>
                    <a:pt x="95956" y="103840"/>
                  </a:lnTo>
                  <a:lnTo>
                    <a:pt x="99604" y="110848"/>
                  </a:lnTo>
                  <a:lnTo>
                    <a:pt x="107156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3"/>
            <p:cNvSpPr/>
            <p:nvPr/>
          </p:nvSpPr>
          <p:spPr>
            <a:xfrm>
              <a:off x="4622006" y="2850356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714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4"/>
            <p:cNvSpPr/>
            <p:nvPr/>
          </p:nvSpPr>
          <p:spPr>
            <a:xfrm>
              <a:off x="4786668" y="2793206"/>
              <a:ext cx="121089" cy="178434"/>
            </a:xfrm>
            <a:custGeom>
              <a:avLst/>
              <a:gdLst/>
              <a:ahLst/>
              <a:cxnLst/>
              <a:rect l="0" t="0" r="0" b="0"/>
              <a:pathLst>
                <a:path w="121089" h="178434">
                  <a:moveTo>
                    <a:pt x="49651" y="0"/>
                  </a:moveTo>
                  <a:lnTo>
                    <a:pt x="35745" y="0"/>
                  </a:lnTo>
                  <a:lnTo>
                    <a:pt x="31684" y="3793"/>
                  </a:lnTo>
                  <a:lnTo>
                    <a:pt x="12121" y="32112"/>
                  </a:lnTo>
                  <a:lnTo>
                    <a:pt x="2347" y="66839"/>
                  </a:lnTo>
                  <a:lnTo>
                    <a:pt x="0" y="96555"/>
                  </a:lnTo>
                  <a:lnTo>
                    <a:pt x="5418" y="121379"/>
                  </a:lnTo>
                  <a:lnTo>
                    <a:pt x="12644" y="137388"/>
                  </a:lnTo>
                  <a:lnTo>
                    <a:pt x="33934" y="165830"/>
                  </a:lnTo>
                  <a:lnTo>
                    <a:pt x="45047" y="172392"/>
                  </a:lnTo>
                  <a:lnTo>
                    <a:pt x="60898" y="176756"/>
                  </a:lnTo>
                  <a:lnTo>
                    <a:pt x="96225" y="178433"/>
                  </a:lnTo>
                  <a:lnTo>
                    <a:pt x="121088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5"/>
            <p:cNvSpPr/>
            <p:nvPr/>
          </p:nvSpPr>
          <p:spPr>
            <a:xfrm>
              <a:off x="4908723" y="2730128"/>
              <a:ext cx="149053" cy="141507"/>
            </a:xfrm>
            <a:custGeom>
              <a:avLst/>
              <a:gdLst/>
              <a:ahLst/>
              <a:cxnLst/>
              <a:rect l="0" t="0" r="0" b="0"/>
              <a:pathLst>
                <a:path w="149053" h="141507">
                  <a:moveTo>
                    <a:pt x="77615" y="13072"/>
                  </a:moveTo>
                  <a:lnTo>
                    <a:pt x="58463" y="13072"/>
                  </a:lnTo>
                  <a:lnTo>
                    <a:pt x="45482" y="16864"/>
                  </a:lnTo>
                  <a:lnTo>
                    <a:pt x="30346" y="26808"/>
                  </a:lnTo>
                  <a:lnTo>
                    <a:pt x="16714" y="44389"/>
                  </a:lnTo>
                  <a:lnTo>
                    <a:pt x="3929" y="67888"/>
                  </a:lnTo>
                  <a:lnTo>
                    <a:pt x="0" y="91810"/>
                  </a:lnTo>
                  <a:lnTo>
                    <a:pt x="113" y="106869"/>
                  </a:lnTo>
                  <a:lnTo>
                    <a:pt x="11243" y="129564"/>
                  </a:lnTo>
                  <a:lnTo>
                    <a:pt x="15837" y="135754"/>
                  </a:lnTo>
                  <a:lnTo>
                    <a:pt x="22641" y="139035"/>
                  </a:lnTo>
                  <a:lnTo>
                    <a:pt x="43986" y="141506"/>
                  </a:lnTo>
                  <a:lnTo>
                    <a:pt x="48910" y="139474"/>
                  </a:lnTo>
                  <a:lnTo>
                    <a:pt x="58539" y="131703"/>
                  </a:lnTo>
                  <a:lnTo>
                    <a:pt x="65700" y="121070"/>
                  </a:lnTo>
                  <a:lnTo>
                    <a:pt x="69058" y="111658"/>
                  </a:lnTo>
                  <a:lnTo>
                    <a:pt x="70347" y="80406"/>
                  </a:lnTo>
                  <a:lnTo>
                    <a:pt x="63188" y="46448"/>
                  </a:lnTo>
                  <a:lnTo>
                    <a:pt x="52711" y="14462"/>
                  </a:lnTo>
                  <a:lnTo>
                    <a:pt x="50693" y="11617"/>
                  </a:lnTo>
                  <a:lnTo>
                    <a:pt x="44855" y="6820"/>
                  </a:lnTo>
                  <a:lnTo>
                    <a:pt x="42285" y="0"/>
                  </a:lnTo>
                  <a:lnTo>
                    <a:pt x="42155" y="388"/>
                  </a:lnTo>
                  <a:lnTo>
                    <a:pt x="42011" y="2937"/>
                  </a:lnTo>
                  <a:lnTo>
                    <a:pt x="44064" y="6715"/>
                  </a:lnTo>
                  <a:lnTo>
                    <a:pt x="51849" y="15609"/>
                  </a:lnTo>
                  <a:lnTo>
                    <a:pt x="83505" y="40681"/>
                  </a:lnTo>
                  <a:lnTo>
                    <a:pt x="118404" y="69650"/>
                  </a:lnTo>
                  <a:lnTo>
                    <a:pt x="133385" y="79634"/>
                  </a:lnTo>
                  <a:lnTo>
                    <a:pt x="149052" y="845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6"/>
            <p:cNvSpPr/>
            <p:nvPr/>
          </p:nvSpPr>
          <p:spPr>
            <a:xfrm>
              <a:off x="4943475" y="2564606"/>
              <a:ext cx="157164" cy="250033"/>
            </a:xfrm>
            <a:custGeom>
              <a:avLst/>
              <a:gdLst/>
              <a:ahLst/>
              <a:cxnLst/>
              <a:rect l="0" t="0" r="0" b="0"/>
              <a:pathLst>
                <a:path w="157164" h="250033">
                  <a:moveTo>
                    <a:pt x="0" y="0"/>
                  </a:moveTo>
                  <a:lnTo>
                    <a:pt x="5703" y="6497"/>
                  </a:lnTo>
                  <a:lnTo>
                    <a:pt x="11391" y="17095"/>
                  </a:lnTo>
                  <a:lnTo>
                    <a:pt x="20530" y="45366"/>
                  </a:lnTo>
                  <a:lnTo>
                    <a:pt x="38598" y="79546"/>
                  </a:lnTo>
                  <a:lnTo>
                    <a:pt x="55887" y="107442"/>
                  </a:lnTo>
                  <a:lnTo>
                    <a:pt x="73180" y="135816"/>
                  </a:lnTo>
                  <a:lnTo>
                    <a:pt x="91268" y="164331"/>
                  </a:lnTo>
                  <a:lnTo>
                    <a:pt x="115395" y="198619"/>
                  </a:lnTo>
                  <a:lnTo>
                    <a:pt x="157163" y="250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7"/>
            <p:cNvSpPr/>
            <p:nvPr/>
          </p:nvSpPr>
          <p:spPr>
            <a:xfrm>
              <a:off x="4851061" y="3222957"/>
              <a:ext cx="178140" cy="134152"/>
            </a:xfrm>
            <a:custGeom>
              <a:avLst/>
              <a:gdLst/>
              <a:ahLst/>
              <a:cxnLst/>
              <a:rect l="0" t="0" r="0" b="0"/>
              <a:pathLst>
                <a:path w="178140" h="134152">
                  <a:moveTo>
                    <a:pt x="106702" y="34593"/>
                  </a:moveTo>
                  <a:lnTo>
                    <a:pt x="74314" y="33799"/>
                  </a:lnTo>
                  <a:lnTo>
                    <a:pt x="65584" y="30801"/>
                  </a:lnTo>
                  <a:lnTo>
                    <a:pt x="56413" y="31056"/>
                  </a:lnTo>
                  <a:lnTo>
                    <a:pt x="23341" y="44329"/>
                  </a:lnTo>
                  <a:lnTo>
                    <a:pt x="15942" y="51091"/>
                  </a:lnTo>
                  <a:lnTo>
                    <a:pt x="4724" y="68367"/>
                  </a:lnTo>
                  <a:lnTo>
                    <a:pt x="1080" y="82347"/>
                  </a:lnTo>
                  <a:lnTo>
                    <a:pt x="0" y="96544"/>
                  </a:lnTo>
                  <a:lnTo>
                    <a:pt x="5736" y="121292"/>
                  </a:lnTo>
                  <a:lnTo>
                    <a:pt x="7641" y="124142"/>
                  </a:lnTo>
                  <a:lnTo>
                    <a:pt x="13992" y="129426"/>
                  </a:lnTo>
                  <a:lnTo>
                    <a:pt x="22106" y="132303"/>
                  </a:lnTo>
                  <a:lnTo>
                    <a:pt x="36457" y="134151"/>
                  </a:lnTo>
                  <a:lnTo>
                    <a:pt x="52639" y="128812"/>
                  </a:lnTo>
                  <a:lnTo>
                    <a:pt x="61772" y="124622"/>
                  </a:lnTo>
                  <a:lnTo>
                    <a:pt x="69005" y="117998"/>
                  </a:lnTo>
                  <a:lnTo>
                    <a:pt x="93687" y="86844"/>
                  </a:lnTo>
                  <a:lnTo>
                    <a:pt x="97818" y="68860"/>
                  </a:lnTo>
                  <a:lnTo>
                    <a:pt x="99405" y="41057"/>
                  </a:lnTo>
                  <a:lnTo>
                    <a:pt x="95720" y="28924"/>
                  </a:lnTo>
                  <a:lnTo>
                    <a:pt x="87364" y="16305"/>
                  </a:lnTo>
                  <a:lnTo>
                    <a:pt x="72097" y="0"/>
                  </a:lnTo>
                  <a:lnTo>
                    <a:pt x="71725" y="419"/>
                  </a:lnTo>
                  <a:lnTo>
                    <a:pt x="71313" y="3000"/>
                  </a:lnTo>
                  <a:lnTo>
                    <a:pt x="71997" y="4006"/>
                  </a:lnTo>
                  <a:lnTo>
                    <a:pt x="73246" y="4677"/>
                  </a:lnTo>
                  <a:lnTo>
                    <a:pt x="74873" y="5124"/>
                  </a:lnTo>
                  <a:lnTo>
                    <a:pt x="75958" y="6216"/>
                  </a:lnTo>
                  <a:lnTo>
                    <a:pt x="77163" y="9545"/>
                  </a:lnTo>
                  <a:lnTo>
                    <a:pt x="78278" y="10751"/>
                  </a:lnTo>
                  <a:lnTo>
                    <a:pt x="111959" y="25477"/>
                  </a:lnTo>
                  <a:lnTo>
                    <a:pt x="131206" y="32893"/>
                  </a:lnTo>
                  <a:lnTo>
                    <a:pt x="145007" y="38763"/>
                  </a:lnTo>
                  <a:lnTo>
                    <a:pt x="178139" y="41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8"/>
            <p:cNvSpPr/>
            <p:nvPr/>
          </p:nvSpPr>
          <p:spPr>
            <a:xfrm>
              <a:off x="5000625" y="3087925"/>
              <a:ext cx="120992" cy="212449"/>
            </a:xfrm>
            <a:custGeom>
              <a:avLst/>
              <a:gdLst/>
              <a:ahLst/>
              <a:cxnLst/>
              <a:rect l="0" t="0" r="0" b="0"/>
              <a:pathLst>
                <a:path w="120992" h="212449">
                  <a:moveTo>
                    <a:pt x="0" y="83900"/>
                  </a:moveTo>
                  <a:lnTo>
                    <a:pt x="0" y="87692"/>
                  </a:lnTo>
                  <a:lnTo>
                    <a:pt x="794" y="88809"/>
                  </a:lnTo>
                  <a:lnTo>
                    <a:pt x="2117" y="89554"/>
                  </a:lnTo>
                  <a:lnTo>
                    <a:pt x="3792" y="90051"/>
                  </a:lnTo>
                  <a:lnTo>
                    <a:pt x="7771" y="94836"/>
                  </a:lnTo>
                  <a:lnTo>
                    <a:pt x="12979" y="101460"/>
                  </a:lnTo>
                  <a:lnTo>
                    <a:pt x="27141" y="114297"/>
                  </a:lnTo>
                  <a:lnTo>
                    <a:pt x="55103" y="145919"/>
                  </a:lnTo>
                  <a:lnTo>
                    <a:pt x="87332" y="179156"/>
                  </a:lnTo>
                  <a:lnTo>
                    <a:pt x="113871" y="212033"/>
                  </a:lnTo>
                  <a:lnTo>
                    <a:pt x="104319" y="212448"/>
                  </a:lnTo>
                  <a:lnTo>
                    <a:pt x="93704" y="208683"/>
                  </a:lnTo>
                  <a:lnTo>
                    <a:pt x="80504" y="198748"/>
                  </a:lnTo>
                  <a:lnTo>
                    <a:pt x="54706" y="168053"/>
                  </a:lnTo>
                  <a:lnTo>
                    <a:pt x="38705" y="139946"/>
                  </a:lnTo>
                  <a:lnTo>
                    <a:pt x="21081" y="106759"/>
                  </a:lnTo>
                  <a:lnTo>
                    <a:pt x="6104" y="77038"/>
                  </a:lnTo>
                  <a:lnTo>
                    <a:pt x="1808" y="55409"/>
                  </a:lnTo>
                  <a:lnTo>
                    <a:pt x="4328" y="37711"/>
                  </a:lnTo>
                  <a:lnTo>
                    <a:pt x="10102" y="22413"/>
                  </a:lnTo>
                  <a:lnTo>
                    <a:pt x="16661" y="14768"/>
                  </a:lnTo>
                  <a:lnTo>
                    <a:pt x="30014" y="3393"/>
                  </a:lnTo>
                  <a:lnTo>
                    <a:pt x="39533" y="494"/>
                  </a:lnTo>
                  <a:lnTo>
                    <a:pt x="50908" y="0"/>
                  </a:lnTo>
                  <a:lnTo>
                    <a:pt x="65443" y="4184"/>
                  </a:lnTo>
                  <a:lnTo>
                    <a:pt x="79984" y="14825"/>
                  </a:lnTo>
                  <a:lnTo>
                    <a:pt x="101785" y="37380"/>
                  </a:lnTo>
                  <a:lnTo>
                    <a:pt x="118006" y="71359"/>
                  </a:lnTo>
                  <a:lnTo>
                    <a:pt x="120991" y="95723"/>
                  </a:lnTo>
                  <a:lnTo>
                    <a:pt x="117517" y="110069"/>
                  </a:lnTo>
                  <a:lnTo>
                    <a:pt x="111461" y="120581"/>
                  </a:lnTo>
                  <a:lnTo>
                    <a:pt x="97591" y="136163"/>
                  </a:lnTo>
                  <a:lnTo>
                    <a:pt x="90734" y="138878"/>
                  </a:lnTo>
                  <a:lnTo>
                    <a:pt x="71438" y="141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9"/>
            <p:cNvSpPr/>
            <p:nvPr/>
          </p:nvSpPr>
          <p:spPr>
            <a:xfrm>
              <a:off x="5122069" y="2983235"/>
              <a:ext cx="120028" cy="220717"/>
            </a:xfrm>
            <a:custGeom>
              <a:avLst/>
              <a:gdLst/>
              <a:ahLst/>
              <a:cxnLst/>
              <a:rect l="0" t="0" r="0" b="0"/>
              <a:pathLst>
                <a:path w="120028" h="220717">
                  <a:moveTo>
                    <a:pt x="0" y="60003"/>
                  </a:moveTo>
                  <a:lnTo>
                    <a:pt x="9887" y="75544"/>
                  </a:lnTo>
                  <a:lnTo>
                    <a:pt x="33181" y="105179"/>
                  </a:lnTo>
                  <a:lnTo>
                    <a:pt x="53826" y="131897"/>
                  </a:lnTo>
                  <a:lnTo>
                    <a:pt x="67542" y="153007"/>
                  </a:lnTo>
                  <a:lnTo>
                    <a:pt x="91900" y="187975"/>
                  </a:lnTo>
                  <a:lnTo>
                    <a:pt x="104647" y="210734"/>
                  </a:lnTo>
                  <a:lnTo>
                    <a:pt x="116664" y="220111"/>
                  </a:lnTo>
                  <a:lnTo>
                    <a:pt x="118257" y="220716"/>
                  </a:lnTo>
                  <a:lnTo>
                    <a:pt x="119319" y="220326"/>
                  </a:lnTo>
                  <a:lnTo>
                    <a:pt x="120027" y="219272"/>
                  </a:lnTo>
                  <a:lnTo>
                    <a:pt x="119706" y="218570"/>
                  </a:lnTo>
                  <a:lnTo>
                    <a:pt x="118698" y="218102"/>
                  </a:lnTo>
                  <a:lnTo>
                    <a:pt x="117231" y="217789"/>
                  </a:lnTo>
                  <a:lnTo>
                    <a:pt x="111376" y="213558"/>
                  </a:lnTo>
                  <a:lnTo>
                    <a:pt x="79831" y="178887"/>
                  </a:lnTo>
                  <a:lnTo>
                    <a:pt x="48496" y="144510"/>
                  </a:lnTo>
                  <a:lnTo>
                    <a:pt x="32539" y="116912"/>
                  </a:lnTo>
                  <a:lnTo>
                    <a:pt x="21744" y="86413"/>
                  </a:lnTo>
                  <a:lnTo>
                    <a:pt x="11153" y="52074"/>
                  </a:lnTo>
                  <a:lnTo>
                    <a:pt x="12365" y="41662"/>
                  </a:lnTo>
                  <a:lnTo>
                    <a:pt x="19611" y="22837"/>
                  </a:lnTo>
                  <a:lnTo>
                    <a:pt x="31030" y="8052"/>
                  </a:lnTo>
                  <a:lnTo>
                    <a:pt x="45706" y="601"/>
                  </a:lnTo>
                  <a:lnTo>
                    <a:pt x="56297" y="0"/>
                  </a:lnTo>
                  <a:lnTo>
                    <a:pt x="76031" y="6081"/>
                  </a:lnTo>
                  <a:lnTo>
                    <a:pt x="90307" y="15720"/>
                  </a:lnTo>
                  <a:lnTo>
                    <a:pt x="98609" y="23388"/>
                  </a:lnTo>
                  <a:lnTo>
                    <a:pt x="103357" y="34204"/>
                  </a:lnTo>
                  <a:lnTo>
                    <a:pt x="106656" y="66718"/>
                  </a:lnTo>
                  <a:lnTo>
                    <a:pt x="106214" y="83776"/>
                  </a:lnTo>
                  <a:lnTo>
                    <a:pt x="97193" y="113669"/>
                  </a:lnTo>
                  <a:lnTo>
                    <a:pt x="74455" y="142341"/>
                  </a:lnTo>
                  <a:lnTo>
                    <a:pt x="64294" y="152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0"/>
            <p:cNvSpPr/>
            <p:nvPr/>
          </p:nvSpPr>
          <p:spPr>
            <a:xfrm>
              <a:off x="5204886" y="2893343"/>
              <a:ext cx="117209" cy="148179"/>
            </a:xfrm>
            <a:custGeom>
              <a:avLst/>
              <a:gdLst/>
              <a:ahLst/>
              <a:cxnLst/>
              <a:rect l="0" t="0" r="0" b="0"/>
              <a:pathLst>
                <a:path w="117209" h="148179">
                  <a:moveTo>
                    <a:pt x="45770" y="78457"/>
                  </a:moveTo>
                  <a:lnTo>
                    <a:pt x="45770" y="68514"/>
                  </a:lnTo>
                  <a:lnTo>
                    <a:pt x="47887" y="63984"/>
                  </a:lnTo>
                  <a:lnTo>
                    <a:pt x="65140" y="42733"/>
                  </a:lnTo>
                  <a:lnTo>
                    <a:pt x="67079" y="37974"/>
                  </a:lnTo>
                  <a:lnTo>
                    <a:pt x="70587" y="33212"/>
                  </a:lnTo>
                  <a:lnTo>
                    <a:pt x="71045" y="30831"/>
                  </a:lnTo>
                  <a:lnTo>
                    <a:pt x="70558" y="28450"/>
                  </a:lnTo>
                  <a:lnTo>
                    <a:pt x="68693" y="23688"/>
                  </a:lnTo>
                  <a:lnTo>
                    <a:pt x="66850" y="16545"/>
                  </a:lnTo>
                  <a:lnTo>
                    <a:pt x="57317" y="4638"/>
                  </a:lnTo>
                  <a:lnTo>
                    <a:pt x="52754" y="1992"/>
                  </a:lnTo>
                  <a:lnTo>
                    <a:pt x="43606" y="503"/>
                  </a:lnTo>
                  <a:lnTo>
                    <a:pt x="30085" y="0"/>
                  </a:lnTo>
                  <a:lnTo>
                    <a:pt x="27376" y="1546"/>
                  </a:lnTo>
                  <a:lnTo>
                    <a:pt x="19771" y="11307"/>
                  </a:lnTo>
                  <a:lnTo>
                    <a:pt x="2919" y="42850"/>
                  </a:lnTo>
                  <a:lnTo>
                    <a:pt x="534" y="47575"/>
                  </a:lnTo>
                  <a:lnTo>
                    <a:pt x="0" y="57059"/>
                  </a:lnTo>
                  <a:lnTo>
                    <a:pt x="4769" y="91258"/>
                  </a:lnTo>
                  <a:lnTo>
                    <a:pt x="16593" y="119086"/>
                  </a:lnTo>
                  <a:lnTo>
                    <a:pt x="25130" y="130381"/>
                  </a:lnTo>
                  <a:lnTo>
                    <a:pt x="39753" y="144100"/>
                  </a:lnTo>
                  <a:lnTo>
                    <a:pt x="47329" y="147319"/>
                  </a:lnTo>
                  <a:lnTo>
                    <a:pt x="51572" y="148178"/>
                  </a:lnTo>
                  <a:lnTo>
                    <a:pt x="60520" y="147015"/>
                  </a:lnTo>
                  <a:lnTo>
                    <a:pt x="93422" y="133057"/>
                  </a:lnTo>
                  <a:lnTo>
                    <a:pt x="107691" y="122240"/>
                  </a:lnTo>
                  <a:lnTo>
                    <a:pt x="112979" y="115643"/>
                  </a:lnTo>
                  <a:lnTo>
                    <a:pt x="117208" y="107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1"/>
            <p:cNvSpPr/>
            <p:nvPr/>
          </p:nvSpPr>
          <p:spPr>
            <a:xfrm>
              <a:off x="5322176" y="2814638"/>
              <a:ext cx="149938" cy="149502"/>
            </a:xfrm>
            <a:custGeom>
              <a:avLst/>
              <a:gdLst/>
              <a:ahLst/>
              <a:cxnLst/>
              <a:rect l="0" t="0" r="0" b="0"/>
              <a:pathLst>
                <a:path w="149938" h="149502">
                  <a:moveTo>
                    <a:pt x="28493" y="0"/>
                  </a:moveTo>
                  <a:lnTo>
                    <a:pt x="7006" y="23602"/>
                  </a:lnTo>
                  <a:lnTo>
                    <a:pt x="4644" y="27641"/>
                  </a:lnTo>
                  <a:lnTo>
                    <a:pt x="851" y="50439"/>
                  </a:lnTo>
                  <a:lnTo>
                    <a:pt x="0" y="85700"/>
                  </a:lnTo>
                  <a:lnTo>
                    <a:pt x="736" y="101681"/>
                  </a:lnTo>
                  <a:lnTo>
                    <a:pt x="3721" y="111601"/>
                  </a:lnTo>
                  <a:lnTo>
                    <a:pt x="9810" y="119186"/>
                  </a:lnTo>
                  <a:lnTo>
                    <a:pt x="17014" y="125996"/>
                  </a:lnTo>
                  <a:lnTo>
                    <a:pt x="30617" y="144131"/>
                  </a:lnTo>
                  <a:lnTo>
                    <a:pt x="37639" y="147402"/>
                  </a:lnTo>
                  <a:lnTo>
                    <a:pt x="51290" y="149501"/>
                  </a:lnTo>
                  <a:lnTo>
                    <a:pt x="56616" y="147672"/>
                  </a:lnTo>
                  <a:lnTo>
                    <a:pt x="66504" y="140030"/>
                  </a:lnTo>
                  <a:lnTo>
                    <a:pt x="80872" y="116222"/>
                  </a:lnTo>
                  <a:lnTo>
                    <a:pt x="90273" y="83317"/>
                  </a:lnTo>
                  <a:lnTo>
                    <a:pt x="91670" y="73806"/>
                  </a:lnTo>
                  <a:lnTo>
                    <a:pt x="88663" y="59527"/>
                  </a:lnTo>
                  <a:lnTo>
                    <a:pt x="78270" y="37834"/>
                  </a:lnTo>
                  <a:lnTo>
                    <a:pt x="60234" y="16751"/>
                  </a:lnTo>
                  <a:lnTo>
                    <a:pt x="58475" y="11942"/>
                  </a:lnTo>
                  <a:lnTo>
                    <a:pt x="57212" y="10343"/>
                  </a:lnTo>
                  <a:lnTo>
                    <a:pt x="53692" y="8565"/>
                  </a:lnTo>
                  <a:lnTo>
                    <a:pt x="47248" y="7565"/>
                  </a:lnTo>
                  <a:lnTo>
                    <a:pt x="45759" y="8218"/>
                  </a:lnTo>
                  <a:lnTo>
                    <a:pt x="44766" y="9447"/>
                  </a:lnTo>
                  <a:lnTo>
                    <a:pt x="43172" y="13331"/>
                  </a:lnTo>
                  <a:lnTo>
                    <a:pt x="48561" y="19801"/>
                  </a:lnTo>
                  <a:lnTo>
                    <a:pt x="54988" y="25622"/>
                  </a:lnTo>
                  <a:lnTo>
                    <a:pt x="64271" y="30108"/>
                  </a:lnTo>
                  <a:lnTo>
                    <a:pt x="90827" y="45333"/>
                  </a:lnTo>
                  <a:lnTo>
                    <a:pt x="112157" y="51507"/>
                  </a:lnTo>
                  <a:lnTo>
                    <a:pt x="118858" y="54642"/>
                  </a:lnTo>
                  <a:lnTo>
                    <a:pt x="149937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2"/>
            <p:cNvSpPr/>
            <p:nvPr/>
          </p:nvSpPr>
          <p:spPr>
            <a:xfrm>
              <a:off x="5429250" y="2657475"/>
              <a:ext cx="92771" cy="185640"/>
            </a:xfrm>
            <a:custGeom>
              <a:avLst/>
              <a:gdLst/>
              <a:ahLst/>
              <a:cxnLst/>
              <a:rect l="0" t="0" r="0" b="0"/>
              <a:pathLst>
                <a:path w="92771" h="185640">
                  <a:moveTo>
                    <a:pt x="0" y="135731"/>
                  </a:moveTo>
                  <a:lnTo>
                    <a:pt x="3792" y="135731"/>
                  </a:lnTo>
                  <a:lnTo>
                    <a:pt x="4910" y="136525"/>
                  </a:lnTo>
                  <a:lnTo>
                    <a:pt x="5654" y="137848"/>
                  </a:lnTo>
                  <a:lnTo>
                    <a:pt x="6151" y="139524"/>
                  </a:lnTo>
                  <a:lnTo>
                    <a:pt x="7276" y="140641"/>
                  </a:lnTo>
                  <a:lnTo>
                    <a:pt x="14784" y="144550"/>
                  </a:lnTo>
                  <a:lnTo>
                    <a:pt x="48751" y="166717"/>
                  </a:lnTo>
                  <a:lnTo>
                    <a:pt x="69469" y="176481"/>
                  </a:lnTo>
                  <a:lnTo>
                    <a:pt x="75325" y="178448"/>
                  </a:lnTo>
                  <a:lnTo>
                    <a:pt x="84199" y="184621"/>
                  </a:lnTo>
                  <a:lnTo>
                    <a:pt x="91742" y="185639"/>
                  </a:lnTo>
                  <a:lnTo>
                    <a:pt x="92118" y="184878"/>
                  </a:lnTo>
                  <a:lnTo>
                    <a:pt x="92770" y="175786"/>
                  </a:lnTo>
                  <a:lnTo>
                    <a:pt x="90708" y="171260"/>
                  </a:lnTo>
                  <a:lnTo>
                    <a:pt x="73734" y="140208"/>
                  </a:lnTo>
                  <a:lnTo>
                    <a:pt x="61902" y="112851"/>
                  </a:lnTo>
                  <a:lnTo>
                    <a:pt x="55659" y="78390"/>
                  </a:lnTo>
                  <a:lnTo>
                    <a:pt x="51122" y="53761"/>
                  </a:lnTo>
                  <a:lnTo>
                    <a:pt x="55930" y="28699"/>
                  </a:lnTo>
                  <a:lnTo>
                    <a:pt x="642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3"/>
            <p:cNvSpPr/>
            <p:nvPr/>
          </p:nvSpPr>
          <p:spPr>
            <a:xfrm>
              <a:off x="5553864" y="2650331"/>
              <a:ext cx="139706" cy="149860"/>
            </a:xfrm>
            <a:custGeom>
              <a:avLst/>
              <a:gdLst/>
              <a:ahLst/>
              <a:cxnLst/>
              <a:rect l="0" t="0" r="0" b="0"/>
              <a:pathLst>
                <a:path w="139706" h="149860">
                  <a:moveTo>
                    <a:pt x="82555" y="0"/>
                  </a:moveTo>
                  <a:lnTo>
                    <a:pt x="50495" y="794"/>
                  </a:lnTo>
                  <a:lnTo>
                    <a:pt x="37778" y="5703"/>
                  </a:lnTo>
                  <a:lnTo>
                    <a:pt x="12199" y="23849"/>
                  </a:lnTo>
                  <a:lnTo>
                    <a:pt x="9457" y="27012"/>
                  </a:lnTo>
                  <a:lnTo>
                    <a:pt x="6411" y="34760"/>
                  </a:lnTo>
                  <a:lnTo>
                    <a:pt x="0" y="66758"/>
                  </a:lnTo>
                  <a:lnTo>
                    <a:pt x="3237" y="80988"/>
                  </a:lnTo>
                  <a:lnTo>
                    <a:pt x="18358" y="114302"/>
                  </a:lnTo>
                  <a:lnTo>
                    <a:pt x="27550" y="128588"/>
                  </a:lnTo>
                  <a:lnTo>
                    <a:pt x="43797" y="145903"/>
                  </a:lnTo>
                  <a:lnTo>
                    <a:pt x="48925" y="148190"/>
                  </a:lnTo>
                  <a:lnTo>
                    <a:pt x="69630" y="149859"/>
                  </a:lnTo>
                  <a:lnTo>
                    <a:pt x="74958" y="147831"/>
                  </a:lnTo>
                  <a:lnTo>
                    <a:pt x="77491" y="146179"/>
                  </a:lnTo>
                  <a:lnTo>
                    <a:pt x="84846" y="136269"/>
                  </a:lnTo>
                  <a:lnTo>
                    <a:pt x="88261" y="127072"/>
                  </a:lnTo>
                  <a:lnTo>
                    <a:pt x="89642" y="92717"/>
                  </a:lnTo>
                  <a:lnTo>
                    <a:pt x="88897" y="69036"/>
                  </a:lnTo>
                  <a:lnTo>
                    <a:pt x="83993" y="55557"/>
                  </a:lnTo>
                  <a:lnTo>
                    <a:pt x="72905" y="40899"/>
                  </a:lnTo>
                  <a:lnTo>
                    <a:pt x="68212" y="38021"/>
                  </a:lnTo>
                  <a:lnTo>
                    <a:pt x="54397" y="35759"/>
                  </a:lnTo>
                  <a:lnTo>
                    <a:pt x="54104" y="39523"/>
                  </a:lnTo>
                  <a:lnTo>
                    <a:pt x="54856" y="40637"/>
                  </a:lnTo>
                  <a:lnTo>
                    <a:pt x="56151" y="41379"/>
                  </a:lnTo>
                  <a:lnTo>
                    <a:pt x="57809" y="41873"/>
                  </a:lnTo>
                  <a:lnTo>
                    <a:pt x="68458" y="50503"/>
                  </a:lnTo>
                  <a:lnTo>
                    <a:pt x="77584" y="57298"/>
                  </a:lnTo>
                  <a:lnTo>
                    <a:pt x="96406" y="71451"/>
                  </a:lnTo>
                  <a:lnTo>
                    <a:pt x="105973" y="78585"/>
                  </a:lnTo>
                  <a:lnTo>
                    <a:pt x="116746" y="83610"/>
                  </a:lnTo>
                  <a:lnTo>
                    <a:pt x="122357" y="85579"/>
                  </a:lnTo>
                  <a:lnTo>
                    <a:pt x="129979" y="90356"/>
                  </a:lnTo>
                  <a:lnTo>
                    <a:pt x="139705" y="92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4"/>
            <p:cNvSpPr/>
            <p:nvPr/>
          </p:nvSpPr>
          <p:spPr>
            <a:xfrm>
              <a:off x="5664994" y="2580344"/>
              <a:ext cx="164307" cy="140012"/>
            </a:xfrm>
            <a:custGeom>
              <a:avLst/>
              <a:gdLst/>
              <a:ahLst/>
              <a:cxnLst/>
              <a:rect l="0" t="0" r="0" b="0"/>
              <a:pathLst>
                <a:path w="164307" h="140012">
                  <a:moveTo>
                    <a:pt x="0" y="69987"/>
                  </a:moveTo>
                  <a:lnTo>
                    <a:pt x="7585" y="73780"/>
                  </a:lnTo>
                  <a:lnTo>
                    <a:pt x="9819" y="75690"/>
                  </a:lnTo>
                  <a:lnTo>
                    <a:pt x="27848" y="97629"/>
                  </a:lnTo>
                  <a:lnTo>
                    <a:pt x="61662" y="124698"/>
                  </a:lnTo>
                  <a:lnTo>
                    <a:pt x="77160" y="140011"/>
                  </a:lnTo>
                  <a:lnTo>
                    <a:pt x="77634" y="139689"/>
                  </a:lnTo>
                  <a:lnTo>
                    <a:pt x="78160" y="137214"/>
                  </a:lnTo>
                  <a:lnTo>
                    <a:pt x="77507" y="136236"/>
                  </a:lnTo>
                  <a:lnTo>
                    <a:pt x="76277" y="135584"/>
                  </a:lnTo>
                  <a:lnTo>
                    <a:pt x="74664" y="135150"/>
                  </a:lnTo>
                  <a:lnTo>
                    <a:pt x="73588" y="134066"/>
                  </a:lnTo>
                  <a:lnTo>
                    <a:pt x="69745" y="126624"/>
                  </a:lnTo>
                  <a:lnTo>
                    <a:pt x="47596" y="93373"/>
                  </a:lnTo>
                  <a:lnTo>
                    <a:pt x="38888" y="73872"/>
                  </a:lnTo>
                  <a:lnTo>
                    <a:pt x="35997" y="39686"/>
                  </a:lnTo>
                  <a:lnTo>
                    <a:pt x="36594" y="25731"/>
                  </a:lnTo>
                  <a:lnTo>
                    <a:pt x="39547" y="19097"/>
                  </a:lnTo>
                  <a:lnTo>
                    <a:pt x="45673" y="10900"/>
                  </a:lnTo>
                  <a:lnTo>
                    <a:pt x="56307" y="3444"/>
                  </a:lnTo>
                  <a:lnTo>
                    <a:pt x="69512" y="0"/>
                  </a:lnTo>
                  <a:lnTo>
                    <a:pt x="78784" y="1311"/>
                  </a:lnTo>
                  <a:lnTo>
                    <a:pt x="97671" y="8620"/>
                  </a:lnTo>
                  <a:lnTo>
                    <a:pt x="130002" y="36146"/>
                  </a:lnTo>
                  <a:lnTo>
                    <a:pt x="155480" y="71145"/>
                  </a:lnTo>
                  <a:lnTo>
                    <a:pt x="164306" y="84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5"/>
            <p:cNvSpPr/>
            <p:nvPr/>
          </p:nvSpPr>
          <p:spPr>
            <a:xfrm>
              <a:off x="5829387" y="2480329"/>
              <a:ext cx="314239" cy="165580"/>
            </a:xfrm>
            <a:custGeom>
              <a:avLst/>
              <a:gdLst/>
              <a:ahLst/>
              <a:cxnLst/>
              <a:rect l="0" t="0" r="0" b="0"/>
              <a:pathLst>
                <a:path w="314239" h="165580">
                  <a:moveTo>
                    <a:pt x="7057" y="41415"/>
                  </a:moveTo>
                  <a:lnTo>
                    <a:pt x="7057" y="45207"/>
                  </a:lnTo>
                  <a:lnTo>
                    <a:pt x="575" y="68617"/>
                  </a:lnTo>
                  <a:lnTo>
                    <a:pt x="0" y="99325"/>
                  </a:lnTo>
                  <a:lnTo>
                    <a:pt x="3731" y="116429"/>
                  </a:lnTo>
                  <a:lnTo>
                    <a:pt x="12897" y="136430"/>
                  </a:lnTo>
                  <a:lnTo>
                    <a:pt x="29913" y="156654"/>
                  </a:lnTo>
                  <a:lnTo>
                    <a:pt x="45315" y="164812"/>
                  </a:lnTo>
                  <a:lnTo>
                    <a:pt x="56075" y="165579"/>
                  </a:lnTo>
                  <a:lnTo>
                    <a:pt x="81539" y="161629"/>
                  </a:lnTo>
                  <a:lnTo>
                    <a:pt x="115921" y="143429"/>
                  </a:lnTo>
                  <a:lnTo>
                    <a:pt x="135511" y="124478"/>
                  </a:lnTo>
                  <a:lnTo>
                    <a:pt x="156437" y="91815"/>
                  </a:lnTo>
                  <a:lnTo>
                    <a:pt x="168104" y="67660"/>
                  </a:lnTo>
                  <a:lnTo>
                    <a:pt x="169914" y="58106"/>
                  </a:lnTo>
                  <a:lnTo>
                    <a:pt x="168603" y="48569"/>
                  </a:lnTo>
                  <a:lnTo>
                    <a:pt x="159093" y="25541"/>
                  </a:lnTo>
                  <a:lnTo>
                    <a:pt x="154533" y="19014"/>
                  </a:lnTo>
                  <a:lnTo>
                    <a:pt x="131534" y="1810"/>
                  </a:lnTo>
                  <a:lnTo>
                    <a:pt x="126409" y="0"/>
                  </a:lnTo>
                  <a:lnTo>
                    <a:pt x="123931" y="311"/>
                  </a:lnTo>
                  <a:lnTo>
                    <a:pt x="119062" y="2774"/>
                  </a:lnTo>
                  <a:lnTo>
                    <a:pt x="111857" y="8623"/>
                  </a:lnTo>
                  <a:lnTo>
                    <a:pt x="109197" y="15199"/>
                  </a:lnTo>
                  <a:lnTo>
                    <a:pt x="107221" y="22619"/>
                  </a:lnTo>
                  <a:lnTo>
                    <a:pt x="102440" y="32053"/>
                  </a:lnTo>
                  <a:lnTo>
                    <a:pt x="100256" y="53656"/>
                  </a:lnTo>
                  <a:lnTo>
                    <a:pt x="103816" y="67708"/>
                  </a:lnTo>
                  <a:lnTo>
                    <a:pt x="109898" y="78133"/>
                  </a:lnTo>
                  <a:lnTo>
                    <a:pt x="124767" y="93676"/>
                  </a:lnTo>
                  <a:lnTo>
                    <a:pt x="157135" y="112705"/>
                  </a:lnTo>
                  <a:lnTo>
                    <a:pt x="167421" y="116756"/>
                  </a:lnTo>
                  <a:lnTo>
                    <a:pt x="179930" y="118556"/>
                  </a:lnTo>
                  <a:lnTo>
                    <a:pt x="196567" y="115777"/>
                  </a:lnTo>
                  <a:lnTo>
                    <a:pt x="229010" y="99812"/>
                  </a:lnTo>
                  <a:lnTo>
                    <a:pt x="247975" y="89674"/>
                  </a:lnTo>
                  <a:lnTo>
                    <a:pt x="283167" y="57981"/>
                  </a:lnTo>
                  <a:lnTo>
                    <a:pt x="304963" y="39912"/>
                  </a:lnTo>
                  <a:lnTo>
                    <a:pt x="314238" y="271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charset="0"/>
              </a:rPr>
              <a:t>Predicting Inheritance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1827213"/>
            <a:ext cx="8686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just"/>
            <a:r>
              <a:rPr lang="en-US" altLang="en-US" sz="2800"/>
              <a:t>Let’s cross a totally dominant tall plant (TT) with a short plant (tt).</a:t>
            </a:r>
          </a:p>
          <a:p>
            <a:pPr algn="just"/>
            <a:r>
              <a:rPr lang="en-US" altLang="en-US" sz="2800"/>
              <a:t>Each plant will give only one of its’ two genes to the offspring or F</a:t>
            </a:r>
            <a:r>
              <a:rPr lang="en-US" altLang="en-US" sz="2800" baseline="-25000"/>
              <a:t>1</a:t>
            </a:r>
            <a:r>
              <a:rPr lang="en-US" altLang="en-US" sz="2800"/>
              <a:t> generation.</a:t>
            </a:r>
          </a:p>
          <a:p>
            <a:pPr algn="just"/>
            <a:endParaRPr lang="en-US" altLang="en-US" sz="2800"/>
          </a:p>
          <a:p>
            <a:pPr algn="ctr"/>
            <a:r>
              <a:rPr lang="en-US" altLang="en-US" sz="2800"/>
              <a:t>TT x tt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2971800" y="44196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3962400" y="44196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53000" y="44196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5181600" y="44196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74925" y="50292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717925" y="50292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257800" y="5029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172200" y="5029200"/>
            <a:ext cx="32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/>
              <a:t>t</a:t>
            </a:r>
          </a:p>
        </p:txBody>
      </p:sp>
      <p:grpSp>
        <p:nvGrpSpPr>
          <p:cNvPr id="20" name="SMARTInkShape-Group3"/>
          <p:cNvGrpSpPr/>
          <p:nvPr/>
        </p:nvGrpSpPr>
        <p:grpSpPr>
          <a:xfrm>
            <a:off x="192881" y="878681"/>
            <a:ext cx="1293020" cy="991016"/>
            <a:chOff x="192881" y="878681"/>
            <a:chExt cx="1293020" cy="991016"/>
          </a:xfrm>
        </p:grpSpPr>
        <p:sp>
          <p:nvSpPr>
            <p:cNvPr id="2" name="SMARTInkShape-46"/>
            <p:cNvSpPr/>
            <p:nvPr/>
          </p:nvSpPr>
          <p:spPr>
            <a:xfrm>
              <a:off x="1285875" y="1371600"/>
              <a:ext cx="200026" cy="50007"/>
            </a:xfrm>
            <a:custGeom>
              <a:avLst/>
              <a:gdLst/>
              <a:ahLst/>
              <a:cxnLst/>
              <a:rect l="0" t="0" r="0" b="0"/>
              <a:pathLst>
                <a:path w="200026" h="50007">
                  <a:moveTo>
                    <a:pt x="0" y="50006"/>
                  </a:moveTo>
                  <a:lnTo>
                    <a:pt x="0" y="42422"/>
                  </a:lnTo>
                  <a:lnTo>
                    <a:pt x="794" y="40187"/>
                  </a:lnTo>
                  <a:lnTo>
                    <a:pt x="2117" y="38698"/>
                  </a:lnTo>
                  <a:lnTo>
                    <a:pt x="31333" y="23650"/>
                  </a:lnTo>
                  <a:lnTo>
                    <a:pt x="63192" y="14255"/>
                  </a:lnTo>
                  <a:lnTo>
                    <a:pt x="96444" y="4756"/>
                  </a:lnTo>
                  <a:lnTo>
                    <a:pt x="124179" y="1409"/>
                  </a:lnTo>
                  <a:lnTo>
                    <a:pt x="152505" y="418"/>
                  </a:lnTo>
                  <a:lnTo>
                    <a:pt x="188035" y="5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7"/>
            <p:cNvSpPr/>
            <p:nvPr/>
          </p:nvSpPr>
          <p:spPr>
            <a:xfrm>
              <a:off x="1328738" y="1271588"/>
              <a:ext cx="64294" cy="214313"/>
            </a:xfrm>
            <a:custGeom>
              <a:avLst/>
              <a:gdLst/>
              <a:ahLst/>
              <a:cxnLst/>
              <a:rect l="0" t="0" r="0" b="0"/>
              <a:pathLst>
                <a:path w="64294" h="214313">
                  <a:moveTo>
                    <a:pt x="0" y="0"/>
                  </a:moveTo>
                  <a:lnTo>
                    <a:pt x="0" y="3792"/>
                  </a:lnTo>
                  <a:lnTo>
                    <a:pt x="2116" y="7770"/>
                  </a:lnTo>
                  <a:lnTo>
                    <a:pt x="4909" y="12185"/>
                  </a:lnTo>
                  <a:lnTo>
                    <a:pt x="19270" y="46323"/>
                  </a:lnTo>
                  <a:lnTo>
                    <a:pt x="26501" y="72121"/>
                  </a:lnTo>
                  <a:lnTo>
                    <a:pt x="34005" y="106452"/>
                  </a:lnTo>
                  <a:lnTo>
                    <a:pt x="40877" y="130094"/>
                  </a:lnTo>
                  <a:lnTo>
                    <a:pt x="44391" y="148348"/>
                  </a:lnTo>
                  <a:lnTo>
                    <a:pt x="54176" y="178520"/>
                  </a:lnTo>
                  <a:lnTo>
                    <a:pt x="57682" y="203631"/>
                  </a:lnTo>
                  <a:lnTo>
                    <a:pt x="64293" y="214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8"/>
            <p:cNvSpPr/>
            <p:nvPr/>
          </p:nvSpPr>
          <p:spPr>
            <a:xfrm>
              <a:off x="1157288" y="1371600"/>
              <a:ext cx="78582" cy="181710"/>
            </a:xfrm>
            <a:custGeom>
              <a:avLst/>
              <a:gdLst/>
              <a:ahLst/>
              <a:cxnLst/>
              <a:rect l="0" t="0" r="0" b="0"/>
              <a:pathLst>
                <a:path w="78582" h="181710">
                  <a:moveTo>
                    <a:pt x="0" y="114300"/>
                  </a:moveTo>
                  <a:lnTo>
                    <a:pt x="5703" y="120797"/>
                  </a:lnTo>
                  <a:lnTo>
                    <a:pt x="30967" y="156116"/>
                  </a:lnTo>
                  <a:lnTo>
                    <a:pt x="52387" y="180886"/>
                  </a:lnTo>
                  <a:lnTo>
                    <a:pt x="53975" y="181709"/>
                  </a:lnTo>
                  <a:lnTo>
                    <a:pt x="55033" y="181465"/>
                  </a:lnTo>
                  <a:lnTo>
                    <a:pt x="60818" y="174969"/>
                  </a:lnTo>
                  <a:lnTo>
                    <a:pt x="62749" y="168781"/>
                  </a:lnTo>
                  <a:lnTo>
                    <a:pt x="67995" y="134164"/>
                  </a:lnTo>
                  <a:lnTo>
                    <a:pt x="70984" y="99806"/>
                  </a:lnTo>
                  <a:lnTo>
                    <a:pt x="76287" y="64267"/>
                  </a:lnTo>
                  <a:lnTo>
                    <a:pt x="78279" y="32364"/>
                  </a:lnTo>
                  <a:lnTo>
                    <a:pt x="785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9"/>
            <p:cNvSpPr/>
            <p:nvPr/>
          </p:nvSpPr>
          <p:spPr>
            <a:xfrm>
              <a:off x="1021975" y="1443038"/>
              <a:ext cx="116726" cy="148922"/>
            </a:xfrm>
            <a:custGeom>
              <a:avLst/>
              <a:gdLst/>
              <a:ahLst/>
              <a:cxnLst/>
              <a:rect l="0" t="0" r="0" b="0"/>
              <a:pathLst>
                <a:path w="116726" h="148922">
                  <a:moveTo>
                    <a:pt x="49588" y="0"/>
                  </a:moveTo>
                  <a:lnTo>
                    <a:pt x="33494" y="9942"/>
                  </a:lnTo>
                  <a:lnTo>
                    <a:pt x="25945" y="20584"/>
                  </a:lnTo>
                  <a:lnTo>
                    <a:pt x="13891" y="50835"/>
                  </a:lnTo>
                  <a:lnTo>
                    <a:pt x="2759" y="85040"/>
                  </a:lnTo>
                  <a:lnTo>
                    <a:pt x="0" y="111514"/>
                  </a:lnTo>
                  <a:lnTo>
                    <a:pt x="3498" y="126086"/>
                  </a:lnTo>
                  <a:lnTo>
                    <a:pt x="9524" y="133561"/>
                  </a:lnTo>
                  <a:lnTo>
                    <a:pt x="26328" y="144827"/>
                  </a:lnTo>
                  <a:lnTo>
                    <a:pt x="40226" y="148480"/>
                  </a:lnTo>
                  <a:lnTo>
                    <a:pt x="59939" y="148921"/>
                  </a:lnTo>
                  <a:lnTo>
                    <a:pt x="72444" y="146091"/>
                  </a:lnTo>
                  <a:lnTo>
                    <a:pt x="89080" y="136243"/>
                  </a:lnTo>
                  <a:lnTo>
                    <a:pt x="103220" y="123602"/>
                  </a:lnTo>
                  <a:lnTo>
                    <a:pt x="113657" y="104525"/>
                  </a:lnTo>
                  <a:lnTo>
                    <a:pt x="116113" y="98258"/>
                  </a:lnTo>
                  <a:lnTo>
                    <a:pt x="116725" y="87062"/>
                  </a:lnTo>
                  <a:lnTo>
                    <a:pt x="110651" y="66939"/>
                  </a:lnTo>
                  <a:lnTo>
                    <a:pt x="87195" y="38123"/>
                  </a:lnTo>
                  <a:lnTo>
                    <a:pt x="73254" y="27611"/>
                  </a:lnTo>
                  <a:lnTo>
                    <a:pt x="49588" y="2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0"/>
            <p:cNvSpPr/>
            <p:nvPr/>
          </p:nvSpPr>
          <p:spPr>
            <a:xfrm>
              <a:off x="800100" y="1393031"/>
              <a:ext cx="235745" cy="264320"/>
            </a:xfrm>
            <a:custGeom>
              <a:avLst/>
              <a:gdLst/>
              <a:ahLst/>
              <a:cxnLst/>
              <a:rect l="0" t="0" r="0" b="0"/>
              <a:pathLst>
                <a:path w="235745" h="264320">
                  <a:moveTo>
                    <a:pt x="0" y="0"/>
                  </a:moveTo>
                  <a:lnTo>
                    <a:pt x="7585" y="3793"/>
                  </a:lnTo>
                  <a:lnTo>
                    <a:pt x="9819" y="5704"/>
                  </a:lnTo>
                  <a:lnTo>
                    <a:pt x="14551" y="12185"/>
                  </a:lnTo>
                  <a:lnTo>
                    <a:pt x="21284" y="16793"/>
                  </a:lnTo>
                  <a:lnTo>
                    <a:pt x="27451" y="25720"/>
                  </a:lnTo>
                  <a:lnTo>
                    <a:pt x="41127" y="58509"/>
                  </a:lnTo>
                  <a:lnTo>
                    <a:pt x="55631" y="91491"/>
                  </a:lnTo>
                  <a:lnTo>
                    <a:pt x="66375" y="124964"/>
                  </a:lnTo>
                  <a:lnTo>
                    <a:pt x="81050" y="156447"/>
                  </a:lnTo>
                  <a:lnTo>
                    <a:pt x="89014" y="178382"/>
                  </a:lnTo>
                  <a:lnTo>
                    <a:pt x="96154" y="210492"/>
                  </a:lnTo>
                  <a:lnTo>
                    <a:pt x="100580" y="238688"/>
                  </a:lnTo>
                  <a:lnTo>
                    <a:pt x="101979" y="240088"/>
                  </a:lnTo>
                  <a:lnTo>
                    <a:pt x="106133" y="242335"/>
                  </a:lnTo>
                  <a:lnTo>
                    <a:pt x="106474" y="241725"/>
                  </a:lnTo>
                  <a:lnTo>
                    <a:pt x="109138" y="232927"/>
                  </a:lnTo>
                  <a:lnTo>
                    <a:pt x="110859" y="229104"/>
                  </a:lnTo>
                  <a:lnTo>
                    <a:pt x="110654" y="218505"/>
                  </a:lnTo>
                  <a:lnTo>
                    <a:pt x="107617" y="184555"/>
                  </a:lnTo>
                  <a:lnTo>
                    <a:pt x="105131" y="151432"/>
                  </a:lnTo>
                  <a:lnTo>
                    <a:pt x="103081" y="135566"/>
                  </a:lnTo>
                  <a:lnTo>
                    <a:pt x="106116" y="103743"/>
                  </a:lnTo>
                  <a:lnTo>
                    <a:pt x="110743" y="77907"/>
                  </a:lnTo>
                  <a:lnTo>
                    <a:pt x="117038" y="64535"/>
                  </a:lnTo>
                  <a:lnTo>
                    <a:pt x="121603" y="60432"/>
                  </a:lnTo>
                  <a:lnTo>
                    <a:pt x="126277" y="58609"/>
                  </a:lnTo>
                  <a:lnTo>
                    <a:pt x="131000" y="57798"/>
                  </a:lnTo>
                  <a:lnTo>
                    <a:pt x="141914" y="61135"/>
                  </a:lnTo>
                  <a:lnTo>
                    <a:pt x="155202" y="70943"/>
                  </a:lnTo>
                  <a:lnTo>
                    <a:pt x="177242" y="101589"/>
                  </a:lnTo>
                  <a:lnTo>
                    <a:pt x="193878" y="128899"/>
                  </a:lnTo>
                  <a:lnTo>
                    <a:pt x="200928" y="159341"/>
                  </a:lnTo>
                  <a:lnTo>
                    <a:pt x="209728" y="191901"/>
                  </a:lnTo>
                  <a:lnTo>
                    <a:pt x="220061" y="225715"/>
                  </a:lnTo>
                  <a:lnTo>
                    <a:pt x="226884" y="244376"/>
                  </a:lnTo>
                  <a:lnTo>
                    <a:pt x="233759" y="256528"/>
                  </a:lnTo>
                  <a:lnTo>
                    <a:pt x="235744" y="264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1"/>
            <p:cNvSpPr/>
            <p:nvPr/>
          </p:nvSpPr>
          <p:spPr>
            <a:xfrm>
              <a:off x="668103" y="1514475"/>
              <a:ext cx="188853" cy="200026"/>
            </a:xfrm>
            <a:custGeom>
              <a:avLst/>
              <a:gdLst/>
              <a:ahLst/>
              <a:cxnLst/>
              <a:rect l="0" t="0" r="0" b="0"/>
              <a:pathLst>
                <a:path w="188853" h="200026">
                  <a:moveTo>
                    <a:pt x="117710" y="0"/>
                  </a:moveTo>
                  <a:lnTo>
                    <a:pt x="83163" y="16094"/>
                  </a:lnTo>
                  <a:lnTo>
                    <a:pt x="53677" y="30990"/>
                  </a:lnTo>
                  <a:lnTo>
                    <a:pt x="21511" y="44515"/>
                  </a:lnTo>
                  <a:lnTo>
                    <a:pt x="11455" y="52328"/>
                  </a:lnTo>
                  <a:lnTo>
                    <a:pt x="677" y="66354"/>
                  </a:lnTo>
                  <a:lnTo>
                    <a:pt x="0" y="68048"/>
                  </a:lnTo>
                  <a:lnTo>
                    <a:pt x="343" y="69178"/>
                  </a:lnTo>
                  <a:lnTo>
                    <a:pt x="1365" y="69931"/>
                  </a:lnTo>
                  <a:lnTo>
                    <a:pt x="34157" y="71349"/>
                  </a:lnTo>
                  <a:lnTo>
                    <a:pt x="68603" y="71420"/>
                  </a:lnTo>
                  <a:lnTo>
                    <a:pt x="96545" y="73549"/>
                  </a:lnTo>
                  <a:lnTo>
                    <a:pt x="124932" y="79207"/>
                  </a:lnTo>
                  <a:lnTo>
                    <a:pt x="151335" y="88027"/>
                  </a:lnTo>
                  <a:lnTo>
                    <a:pt x="177797" y="101437"/>
                  </a:lnTo>
                  <a:lnTo>
                    <a:pt x="181581" y="104931"/>
                  </a:lnTo>
                  <a:lnTo>
                    <a:pt x="185784" y="113046"/>
                  </a:lnTo>
                  <a:lnTo>
                    <a:pt x="188852" y="140593"/>
                  </a:lnTo>
                  <a:lnTo>
                    <a:pt x="187363" y="144529"/>
                  </a:lnTo>
                  <a:lnTo>
                    <a:pt x="169235" y="162927"/>
                  </a:lnTo>
                  <a:lnTo>
                    <a:pt x="145173" y="180379"/>
                  </a:lnTo>
                  <a:lnTo>
                    <a:pt x="124524" y="188824"/>
                  </a:lnTo>
                  <a:lnTo>
                    <a:pt x="89091" y="196139"/>
                  </a:lnTo>
                  <a:lnTo>
                    <a:pt x="6056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2"/>
            <p:cNvSpPr/>
            <p:nvPr/>
          </p:nvSpPr>
          <p:spPr>
            <a:xfrm>
              <a:off x="557213" y="1693069"/>
              <a:ext cx="71438" cy="42863"/>
            </a:xfrm>
            <a:custGeom>
              <a:avLst/>
              <a:gdLst/>
              <a:ahLst/>
              <a:cxnLst/>
              <a:rect l="0" t="0" r="0" b="0"/>
              <a:pathLst>
                <a:path w="71438" h="42863">
                  <a:moveTo>
                    <a:pt x="0" y="42862"/>
                  </a:moveTo>
                  <a:lnTo>
                    <a:pt x="10612" y="33043"/>
                  </a:lnTo>
                  <a:lnTo>
                    <a:pt x="23292" y="25224"/>
                  </a:lnTo>
                  <a:lnTo>
                    <a:pt x="44641" y="8863"/>
                  </a:lnTo>
                  <a:lnTo>
                    <a:pt x="55823" y="3939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3"/>
            <p:cNvSpPr/>
            <p:nvPr/>
          </p:nvSpPr>
          <p:spPr>
            <a:xfrm>
              <a:off x="528638" y="1607344"/>
              <a:ext cx="78582" cy="21432"/>
            </a:xfrm>
            <a:custGeom>
              <a:avLst/>
              <a:gdLst/>
              <a:ahLst/>
              <a:cxnLst/>
              <a:rect l="0" t="0" r="0" b="0"/>
              <a:pathLst>
                <a:path w="78582" h="21432">
                  <a:moveTo>
                    <a:pt x="0" y="21431"/>
                  </a:moveTo>
                  <a:lnTo>
                    <a:pt x="6150" y="21431"/>
                  </a:lnTo>
                  <a:lnTo>
                    <a:pt x="10641" y="17639"/>
                  </a:lnTo>
                  <a:lnTo>
                    <a:pt x="16900" y="15777"/>
                  </a:lnTo>
                  <a:lnTo>
                    <a:pt x="44941" y="8780"/>
                  </a:lnTo>
                  <a:lnTo>
                    <a:pt x="785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4"/>
            <p:cNvSpPr/>
            <p:nvPr/>
          </p:nvSpPr>
          <p:spPr>
            <a:xfrm>
              <a:off x="250031" y="1643063"/>
              <a:ext cx="171451" cy="114301"/>
            </a:xfrm>
            <a:custGeom>
              <a:avLst/>
              <a:gdLst/>
              <a:ahLst/>
              <a:cxnLst/>
              <a:rect l="0" t="0" r="0" b="0"/>
              <a:pathLst>
                <a:path w="171451" h="114301">
                  <a:moveTo>
                    <a:pt x="0" y="114300"/>
                  </a:moveTo>
                  <a:lnTo>
                    <a:pt x="0" y="110507"/>
                  </a:lnTo>
                  <a:lnTo>
                    <a:pt x="2117" y="106529"/>
                  </a:lnTo>
                  <a:lnTo>
                    <a:pt x="26424" y="81584"/>
                  </a:lnTo>
                  <a:lnTo>
                    <a:pt x="58607" y="58448"/>
                  </a:lnTo>
                  <a:lnTo>
                    <a:pt x="90390" y="41130"/>
                  </a:lnTo>
                  <a:lnTo>
                    <a:pt x="125737" y="25151"/>
                  </a:lnTo>
                  <a:lnTo>
                    <a:pt x="152085" y="1327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5"/>
            <p:cNvSpPr/>
            <p:nvPr/>
          </p:nvSpPr>
          <p:spPr>
            <a:xfrm>
              <a:off x="285750" y="1543050"/>
              <a:ext cx="207170" cy="326647"/>
            </a:xfrm>
            <a:custGeom>
              <a:avLst/>
              <a:gdLst/>
              <a:ahLst/>
              <a:cxnLst/>
              <a:rect l="0" t="0" r="0" b="0"/>
              <a:pathLst>
                <a:path w="207170" h="326647">
                  <a:moveTo>
                    <a:pt x="0" y="0"/>
                  </a:moveTo>
                  <a:lnTo>
                    <a:pt x="794" y="34011"/>
                  </a:lnTo>
                  <a:lnTo>
                    <a:pt x="5654" y="65838"/>
                  </a:lnTo>
                  <a:lnTo>
                    <a:pt x="8819" y="97560"/>
                  </a:lnTo>
                  <a:lnTo>
                    <a:pt x="12651" y="122735"/>
                  </a:lnTo>
                  <a:lnTo>
                    <a:pt x="19271" y="158427"/>
                  </a:lnTo>
                  <a:lnTo>
                    <a:pt x="26259" y="190257"/>
                  </a:lnTo>
                  <a:lnTo>
                    <a:pt x="33357" y="223677"/>
                  </a:lnTo>
                  <a:lnTo>
                    <a:pt x="40487" y="253247"/>
                  </a:lnTo>
                  <a:lnTo>
                    <a:pt x="50007" y="284974"/>
                  </a:lnTo>
                  <a:lnTo>
                    <a:pt x="55563" y="298899"/>
                  </a:lnTo>
                  <a:lnTo>
                    <a:pt x="67616" y="314870"/>
                  </a:lnTo>
                  <a:lnTo>
                    <a:pt x="76618" y="321975"/>
                  </a:lnTo>
                  <a:lnTo>
                    <a:pt x="85911" y="325663"/>
                  </a:lnTo>
                  <a:lnTo>
                    <a:pt x="90611" y="326646"/>
                  </a:lnTo>
                  <a:lnTo>
                    <a:pt x="100068" y="325622"/>
                  </a:lnTo>
                  <a:lnTo>
                    <a:pt x="128742" y="315519"/>
                  </a:lnTo>
                  <a:lnTo>
                    <a:pt x="164258" y="289405"/>
                  </a:lnTo>
                  <a:lnTo>
                    <a:pt x="194255" y="256222"/>
                  </a:lnTo>
                  <a:lnTo>
                    <a:pt x="207169" y="242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6"/>
            <p:cNvSpPr/>
            <p:nvPr/>
          </p:nvSpPr>
          <p:spPr>
            <a:xfrm>
              <a:off x="1064419" y="878681"/>
              <a:ext cx="57151" cy="221458"/>
            </a:xfrm>
            <a:custGeom>
              <a:avLst/>
              <a:gdLst/>
              <a:ahLst/>
              <a:cxnLst/>
              <a:rect l="0" t="0" r="0" b="0"/>
              <a:pathLst>
                <a:path w="57151" h="221458">
                  <a:moveTo>
                    <a:pt x="0" y="0"/>
                  </a:moveTo>
                  <a:lnTo>
                    <a:pt x="0" y="9943"/>
                  </a:lnTo>
                  <a:lnTo>
                    <a:pt x="2116" y="14474"/>
                  </a:lnTo>
                  <a:lnTo>
                    <a:pt x="3792" y="16793"/>
                  </a:lnTo>
                  <a:lnTo>
                    <a:pt x="10642" y="50854"/>
                  </a:lnTo>
                  <a:lnTo>
                    <a:pt x="19270" y="84452"/>
                  </a:lnTo>
                  <a:lnTo>
                    <a:pt x="26259" y="112247"/>
                  </a:lnTo>
                  <a:lnTo>
                    <a:pt x="33357" y="140591"/>
                  </a:lnTo>
                  <a:lnTo>
                    <a:pt x="40487" y="169098"/>
                  </a:lnTo>
                  <a:lnTo>
                    <a:pt x="50007" y="202941"/>
                  </a:lnTo>
                  <a:lnTo>
                    <a:pt x="57150" y="2214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7"/>
            <p:cNvSpPr/>
            <p:nvPr/>
          </p:nvSpPr>
          <p:spPr>
            <a:xfrm>
              <a:off x="957263" y="900113"/>
              <a:ext cx="107157" cy="200026"/>
            </a:xfrm>
            <a:custGeom>
              <a:avLst/>
              <a:gdLst/>
              <a:ahLst/>
              <a:cxnLst/>
              <a:rect l="0" t="0" r="0" b="0"/>
              <a:pathLst>
                <a:path w="107157" h="200026">
                  <a:moveTo>
                    <a:pt x="0" y="0"/>
                  </a:moveTo>
                  <a:lnTo>
                    <a:pt x="0" y="13735"/>
                  </a:lnTo>
                  <a:lnTo>
                    <a:pt x="793" y="16300"/>
                  </a:lnTo>
                  <a:lnTo>
                    <a:pt x="2116" y="18010"/>
                  </a:lnTo>
                  <a:lnTo>
                    <a:pt x="3792" y="19150"/>
                  </a:lnTo>
                  <a:lnTo>
                    <a:pt x="5654" y="26767"/>
                  </a:lnTo>
                  <a:lnTo>
                    <a:pt x="12650" y="57852"/>
                  </a:lnTo>
                  <a:lnTo>
                    <a:pt x="27702" y="92961"/>
                  </a:lnTo>
                  <a:lnTo>
                    <a:pt x="44550" y="122945"/>
                  </a:lnTo>
                  <a:lnTo>
                    <a:pt x="61987" y="156566"/>
                  </a:lnTo>
                  <a:lnTo>
                    <a:pt x="90272" y="190143"/>
                  </a:lnTo>
                  <a:lnTo>
                    <a:pt x="97567" y="196744"/>
                  </a:lnTo>
                  <a:lnTo>
                    <a:pt x="107156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8"/>
            <p:cNvSpPr/>
            <p:nvPr/>
          </p:nvSpPr>
          <p:spPr>
            <a:xfrm>
              <a:off x="621506" y="1007600"/>
              <a:ext cx="342901" cy="133953"/>
            </a:xfrm>
            <a:custGeom>
              <a:avLst/>
              <a:gdLst/>
              <a:ahLst/>
              <a:cxnLst/>
              <a:rect l="0" t="0" r="0" b="0"/>
              <a:pathLst>
                <a:path w="342901" h="133953">
                  <a:moveTo>
                    <a:pt x="0" y="106825"/>
                  </a:moveTo>
                  <a:lnTo>
                    <a:pt x="9943" y="90731"/>
                  </a:lnTo>
                  <a:lnTo>
                    <a:pt x="16793" y="83183"/>
                  </a:lnTo>
                  <a:lnTo>
                    <a:pt x="46250" y="69012"/>
                  </a:lnTo>
                  <a:lnTo>
                    <a:pt x="81632" y="55435"/>
                  </a:lnTo>
                  <a:lnTo>
                    <a:pt x="109736" y="47589"/>
                  </a:lnTo>
                  <a:lnTo>
                    <a:pt x="138171" y="40238"/>
                  </a:lnTo>
                  <a:lnTo>
                    <a:pt x="166705" y="33032"/>
                  </a:lnTo>
                  <a:lnTo>
                    <a:pt x="195268" y="25870"/>
                  </a:lnTo>
                  <a:lnTo>
                    <a:pt x="227660" y="16339"/>
                  </a:lnTo>
                  <a:lnTo>
                    <a:pt x="260403" y="8224"/>
                  </a:lnTo>
                  <a:lnTo>
                    <a:pt x="268664" y="5323"/>
                  </a:lnTo>
                  <a:lnTo>
                    <a:pt x="274981" y="2182"/>
                  </a:lnTo>
                  <a:lnTo>
                    <a:pt x="284175" y="0"/>
                  </a:lnTo>
                  <a:lnTo>
                    <a:pt x="283907" y="683"/>
                  </a:lnTo>
                  <a:lnTo>
                    <a:pt x="281491" y="3559"/>
                  </a:lnTo>
                  <a:lnTo>
                    <a:pt x="277772" y="5367"/>
                  </a:lnTo>
                  <a:lnTo>
                    <a:pt x="275669" y="5849"/>
                  </a:lnTo>
                  <a:lnTo>
                    <a:pt x="241636" y="26217"/>
                  </a:lnTo>
                  <a:lnTo>
                    <a:pt x="207004" y="47654"/>
                  </a:lnTo>
                  <a:lnTo>
                    <a:pt x="174235" y="75900"/>
                  </a:lnTo>
                  <a:lnTo>
                    <a:pt x="163456" y="90166"/>
                  </a:lnTo>
                  <a:lnTo>
                    <a:pt x="159027" y="104446"/>
                  </a:lnTo>
                  <a:lnTo>
                    <a:pt x="157715" y="114940"/>
                  </a:lnTo>
                  <a:lnTo>
                    <a:pt x="159525" y="120486"/>
                  </a:lnTo>
                  <a:lnTo>
                    <a:pt x="167154" y="130514"/>
                  </a:lnTo>
                  <a:lnTo>
                    <a:pt x="173774" y="133228"/>
                  </a:lnTo>
                  <a:lnTo>
                    <a:pt x="177762" y="133952"/>
                  </a:lnTo>
                  <a:lnTo>
                    <a:pt x="186426" y="132640"/>
                  </a:lnTo>
                  <a:lnTo>
                    <a:pt x="220027" y="120870"/>
                  </a:lnTo>
                  <a:lnTo>
                    <a:pt x="235321" y="111780"/>
                  </a:lnTo>
                  <a:lnTo>
                    <a:pt x="258707" y="89868"/>
                  </a:lnTo>
                  <a:lnTo>
                    <a:pt x="265264" y="80503"/>
                  </a:lnTo>
                  <a:lnTo>
                    <a:pt x="276009" y="48080"/>
                  </a:lnTo>
                  <a:lnTo>
                    <a:pt x="278454" y="28429"/>
                  </a:lnTo>
                  <a:lnTo>
                    <a:pt x="278505" y="25986"/>
                  </a:lnTo>
                  <a:lnTo>
                    <a:pt x="277745" y="24357"/>
                  </a:lnTo>
                  <a:lnTo>
                    <a:pt x="276445" y="23272"/>
                  </a:lnTo>
                  <a:lnTo>
                    <a:pt x="272447" y="21529"/>
                  </a:lnTo>
                  <a:lnTo>
                    <a:pt x="272119" y="22180"/>
                  </a:lnTo>
                  <a:lnTo>
                    <a:pt x="271470" y="44953"/>
                  </a:lnTo>
                  <a:lnTo>
                    <a:pt x="275699" y="51809"/>
                  </a:lnTo>
                  <a:lnTo>
                    <a:pt x="282077" y="58561"/>
                  </a:lnTo>
                  <a:lnTo>
                    <a:pt x="316952" y="76801"/>
                  </a:lnTo>
                  <a:lnTo>
                    <a:pt x="333688" y="88959"/>
                  </a:lnTo>
                  <a:lnTo>
                    <a:pt x="336759" y="90152"/>
                  </a:lnTo>
                  <a:lnTo>
                    <a:pt x="338806" y="91741"/>
                  </a:lnTo>
                  <a:lnTo>
                    <a:pt x="342900" y="996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9"/>
            <p:cNvSpPr/>
            <p:nvPr/>
          </p:nvSpPr>
          <p:spPr>
            <a:xfrm>
              <a:off x="707231" y="957263"/>
              <a:ext cx="57151" cy="228601"/>
            </a:xfrm>
            <a:custGeom>
              <a:avLst/>
              <a:gdLst/>
              <a:ahLst/>
              <a:cxnLst/>
              <a:rect l="0" t="0" r="0" b="0"/>
              <a:pathLst>
                <a:path w="57151" h="228601">
                  <a:moveTo>
                    <a:pt x="0" y="0"/>
                  </a:moveTo>
                  <a:lnTo>
                    <a:pt x="0" y="16093"/>
                  </a:lnTo>
                  <a:lnTo>
                    <a:pt x="6482" y="51192"/>
                  </a:lnTo>
                  <a:lnTo>
                    <a:pt x="9130" y="80932"/>
                  </a:lnTo>
                  <a:lnTo>
                    <a:pt x="17061" y="113353"/>
                  </a:lnTo>
                  <a:lnTo>
                    <a:pt x="25478" y="142687"/>
                  </a:lnTo>
                  <a:lnTo>
                    <a:pt x="31960" y="174776"/>
                  </a:lnTo>
                  <a:lnTo>
                    <a:pt x="47684" y="209465"/>
                  </a:lnTo>
                  <a:lnTo>
                    <a:pt x="5715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0"/>
            <p:cNvSpPr/>
            <p:nvPr/>
          </p:nvSpPr>
          <p:spPr>
            <a:xfrm>
              <a:off x="485775" y="1164431"/>
              <a:ext cx="50007" cy="28576"/>
            </a:xfrm>
            <a:custGeom>
              <a:avLst/>
              <a:gdLst/>
              <a:ahLst/>
              <a:cxnLst/>
              <a:rect l="0" t="0" r="0" b="0"/>
              <a:pathLst>
                <a:path w="50007" h="28576">
                  <a:moveTo>
                    <a:pt x="0" y="28575"/>
                  </a:moveTo>
                  <a:lnTo>
                    <a:pt x="0" y="22425"/>
                  </a:lnTo>
                  <a:lnTo>
                    <a:pt x="794" y="22093"/>
                  </a:lnTo>
                  <a:lnTo>
                    <a:pt x="3792" y="21726"/>
                  </a:lnTo>
                  <a:lnTo>
                    <a:pt x="7771" y="19446"/>
                  </a:lnTo>
                  <a:lnTo>
                    <a:pt x="33792" y="4647"/>
                  </a:lnTo>
                  <a:lnTo>
                    <a:pt x="500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1"/>
            <p:cNvSpPr/>
            <p:nvPr/>
          </p:nvSpPr>
          <p:spPr>
            <a:xfrm>
              <a:off x="450056" y="1100138"/>
              <a:ext cx="78583" cy="28576"/>
            </a:xfrm>
            <a:custGeom>
              <a:avLst/>
              <a:gdLst/>
              <a:ahLst/>
              <a:cxnLst/>
              <a:rect l="0" t="0" r="0" b="0"/>
              <a:pathLst>
                <a:path w="78583" h="28576">
                  <a:moveTo>
                    <a:pt x="0" y="28575"/>
                  </a:moveTo>
                  <a:lnTo>
                    <a:pt x="10642" y="17933"/>
                  </a:lnTo>
                  <a:lnTo>
                    <a:pt x="16901" y="15907"/>
                  </a:lnTo>
                  <a:lnTo>
                    <a:pt x="29349" y="12650"/>
                  </a:lnTo>
                  <a:lnTo>
                    <a:pt x="64316" y="1315"/>
                  </a:lnTo>
                  <a:lnTo>
                    <a:pt x="785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2"/>
            <p:cNvSpPr/>
            <p:nvPr/>
          </p:nvSpPr>
          <p:spPr>
            <a:xfrm>
              <a:off x="192881" y="957263"/>
              <a:ext cx="242889" cy="114301"/>
            </a:xfrm>
            <a:custGeom>
              <a:avLst/>
              <a:gdLst/>
              <a:ahLst/>
              <a:cxnLst/>
              <a:rect l="0" t="0" r="0" b="0"/>
              <a:pathLst>
                <a:path w="242889" h="114301">
                  <a:moveTo>
                    <a:pt x="0" y="114300"/>
                  </a:moveTo>
                  <a:lnTo>
                    <a:pt x="0" y="100564"/>
                  </a:lnTo>
                  <a:lnTo>
                    <a:pt x="794" y="97999"/>
                  </a:lnTo>
                  <a:lnTo>
                    <a:pt x="2117" y="96289"/>
                  </a:lnTo>
                  <a:lnTo>
                    <a:pt x="3793" y="95149"/>
                  </a:lnTo>
                  <a:lnTo>
                    <a:pt x="20585" y="73182"/>
                  </a:lnTo>
                  <a:lnTo>
                    <a:pt x="50836" y="55576"/>
                  </a:lnTo>
                  <a:lnTo>
                    <a:pt x="82538" y="37789"/>
                  </a:lnTo>
                  <a:lnTo>
                    <a:pt x="110004" y="27512"/>
                  </a:lnTo>
                  <a:lnTo>
                    <a:pt x="142043" y="19440"/>
                  </a:lnTo>
                  <a:lnTo>
                    <a:pt x="169087" y="12022"/>
                  </a:lnTo>
                  <a:lnTo>
                    <a:pt x="195974" y="4796"/>
                  </a:lnTo>
                  <a:lnTo>
                    <a:pt x="230328" y="947"/>
                  </a:lnTo>
                  <a:lnTo>
                    <a:pt x="2428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3"/>
            <p:cNvSpPr/>
            <p:nvPr/>
          </p:nvSpPr>
          <p:spPr>
            <a:xfrm>
              <a:off x="321469" y="1007269"/>
              <a:ext cx="71438" cy="278607"/>
            </a:xfrm>
            <a:custGeom>
              <a:avLst/>
              <a:gdLst/>
              <a:ahLst/>
              <a:cxnLst/>
              <a:rect l="0" t="0" r="0" b="0"/>
              <a:pathLst>
                <a:path w="71438" h="278607">
                  <a:moveTo>
                    <a:pt x="0" y="0"/>
                  </a:moveTo>
                  <a:lnTo>
                    <a:pt x="0" y="3792"/>
                  </a:lnTo>
                  <a:lnTo>
                    <a:pt x="2116" y="7771"/>
                  </a:lnTo>
                  <a:lnTo>
                    <a:pt x="9943" y="20585"/>
                  </a:lnTo>
                  <a:lnTo>
                    <a:pt x="15832" y="52952"/>
                  </a:lnTo>
                  <a:lnTo>
                    <a:pt x="24117" y="84896"/>
                  </a:lnTo>
                  <a:lnTo>
                    <a:pt x="28488" y="119045"/>
                  </a:lnTo>
                  <a:lnTo>
                    <a:pt x="34055" y="151661"/>
                  </a:lnTo>
                  <a:lnTo>
                    <a:pt x="39182" y="184651"/>
                  </a:lnTo>
                  <a:lnTo>
                    <a:pt x="52482" y="218561"/>
                  </a:lnTo>
                  <a:lnTo>
                    <a:pt x="62580" y="251588"/>
                  </a:lnTo>
                  <a:lnTo>
                    <a:pt x="69452" y="263685"/>
                  </a:lnTo>
                  <a:lnTo>
                    <a:pt x="71437" y="278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64"/>
          <p:cNvSpPr/>
          <p:nvPr/>
        </p:nvSpPr>
        <p:spPr>
          <a:xfrm>
            <a:off x="29869" y="454134"/>
            <a:ext cx="1561600" cy="1624698"/>
          </a:xfrm>
          <a:custGeom>
            <a:avLst/>
            <a:gdLst/>
            <a:ahLst/>
            <a:cxnLst/>
            <a:rect l="0" t="0" r="0" b="0"/>
            <a:pathLst>
              <a:path w="1561600" h="1624698">
                <a:moveTo>
                  <a:pt x="55856" y="1624697"/>
                </a:moveTo>
                <a:lnTo>
                  <a:pt x="63147" y="1623904"/>
                </a:lnTo>
                <a:lnTo>
                  <a:pt x="91127" y="1617422"/>
                </a:lnTo>
                <a:lnTo>
                  <a:pt x="118782" y="1612046"/>
                </a:lnTo>
                <a:lnTo>
                  <a:pt x="152906" y="1604633"/>
                </a:lnTo>
                <a:lnTo>
                  <a:pt x="179158" y="1596994"/>
                </a:lnTo>
                <a:lnTo>
                  <a:pt x="206701" y="1588308"/>
                </a:lnTo>
                <a:lnTo>
                  <a:pt x="235611" y="1579155"/>
                </a:lnTo>
                <a:lnTo>
                  <a:pt x="266980" y="1569796"/>
                </a:lnTo>
                <a:lnTo>
                  <a:pt x="299443" y="1560345"/>
                </a:lnTo>
                <a:lnTo>
                  <a:pt x="333186" y="1550852"/>
                </a:lnTo>
                <a:lnTo>
                  <a:pt x="351074" y="1546099"/>
                </a:lnTo>
                <a:lnTo>
                  <a:pt x="369349" y="1541342"/>
                </a:lnTo>
                <a:lnTo>
                  <a:pt x="388676" y="1535789"/>
                </a:lnTo>
                <a:lnTo>
                  <a:pt x="408705" y="1529707"/>
                </a:lnTo>
                <a:lnTo>
                  <a:pt x="429201" y="1523270"/>
                </a:lnTo>
                <a:lnTo>
                  <a:pt x="450009" y="1516598"/>
                </a:lnTo>
                <a:lnTo>
                  <a:pt x="471025" y="1509769"/>
                </a:lnTo>
                <a:lnTo>
                  <a:pt x="492179" y="1502834"/>
                </a:lnTo>
                <a:lnTo>
                  <a:pt x="513425" y="1495830"/>
                </a:lnTo>
                <a:lnTo>
                  <a:pt x="534734" y="1488780"/>
                </a:lnTo>
                <a:lnTo>
                  <a:pt x="556083" y="1481698"/>
                </a:lnTo>
                <a:lnTo>
                  <a:pt x="578253" y="1474596"/>
                </a:lnTo>
                <a:lnTo>
                  <a:pt x="600971" y="1467480"/>
                </a:lnTo>
                <a:lnTo>
                  <a:pt x="624053" y="1460354"/>
                </a:lnTo>
                <a:lnTo>
                  <a:pt x="647379" y="1452429"/>
                </a:lnTo>
                <a:lnTo>
                  <a:pt x="670867" y="1443970"/>
                </a:lnTo>
                <a:lnTo>
                  <a:pt x="694464" y="1435156"/>
                </a:lnTo>
                <a:lnTo>
                  <a:pt x="718132" y="1426899"/>
                </a:lnTo>
                <a:lnTo>
                  <a:pt x="741848" y="1419013"/>
                </a:lnTo>
                <a:lnTo>
                  <a:pt x="765597" y="1411375"/>
                </a:lnTo>
                <a:lnTo>
                  <a:pt x="790160" y="1403107"/>
                </a:lnTo>
                <a:lnTo>
                  <a:pt x="815267" y="1394420"/>
                </a:lnTo>
                <a:lnTo>
                  <a:pt x="840736" y="1385454"/>
                </a:lnTo>
                <a:lnTo>
                  <a:pt x="865653" y="1377096"/>
                </a:lnTo>
                <a:lnTo>
                  <a:pt x="890202" y="1369142"/>
                </a:lnTo>
                <a:lnTo>
                  <a:pt x="914506" y="1361458"/>
                </a:lnTo>
                <a:lnTo>
                  <a:pt x="938645" y="1354748"/>
                </a:lnTo>
                <a:lnTo>
                  <a:pt x="962676" y="1348688"/>
                </a:lnTo>
                <a:lnTo>
                  <a:pt x="986634" y="1343059"/>
                </a:lnTo>
                <a:lnTo>
                  <a:pt x="1009750" y="1336926"/>
                </a:lnTo>
                <a:lnTo>
                  <a:pt x="1032304" y="1330456"/>
                </a:lnTo>
                <a:lnTo>
                  <a:pt x="1054484" y="1323762"/>
                </a:lnTo>
                <a:lnTo>
                  <a:pt x="1077208" y="1316917"/>
                </a:lnTo>
                <a:lnTo>
                  <a:pt x="1100295" y="1309973"/>
                </a:lnTo>
                <a:lnTo>
                  <a:pt x="1123623" y="1302962"/>
                </a:lnTo>
                <a:lnTo>
                  <a:pt x="1146320" y="1296701"/>
                </a:lnTo>
                <a:lnTo>
                  <a:pt x="1168594" y="1290939"/>
                </a:lnTo>
                <a:lnTo>
                  <a:pt x="1190588" y="1285511"/>
                </a:lnTo>
                <a:lnTo>
                  <a:pt x="1211600" y="1279510"/>
                </a:lnTo>
                <a:lnTo>
                  <a:pt x="1231958" y="1273129"/>
                </a:lnTo>
                <a:lnTo>
                  <a:pt x="1251880" y="1266493"/>
                </a:lnTo>
                <a:lnTo>
                  <a:pt x="1271512" y="1260482"/>
                </a:lnTo>
                <a:lnTo>
                  <a:pt x="1290950" y="1254887"/>
                </a:lnTo>
                <a:lnTo>
                  <a:pt x="1310258" y="1249570"/>
                </a:lnTo>
                <a:lnTo>
                  <a:pt x="1328686" y="1244437"/>
                </a:lnTo>
                <a:lnTo>
                  <a:pt x="1363979" y="1234501"/>
                </a:lnTo>
                <a:lnTo>
                  <a:pt x="1398186" y="1224793"/>
                </a:lnTo>
                <a:lnTo>
                  <a:pt x="1430322" y="1215187"/>
                </a:lnTo>
                <a:lnTo>
                  <a:pt x="1457834" y="1205626"/>
                </a:lnTo>
                <a:lnTo>
                  <a:pt x="1491843" y="1191318"/>
                </a:lnTo>
                <a:lnTo>
                  <a:pt x="1525282" y="1171468"/>
                </a:lnTo>
                <a:lnTo>
                  <a:pt x="1545881" y="1147556"/>
                </a:lnTo>
                <a:lnTo>
                  <a:pt x="1557828" y="1127310"/>
                </a:lnTo>
                <a:lnTo>
                  <a:pt x="1561599" y="1109023"/>
                </a:lnTo>
                <a:lnTo>
                  <a:pt x="1557170" y="1080717"/>
                </a:lnTo>
                <a:lnTo>
                  <a:pt x="1548652" y="1047491"/>
                </a:lnTo>
                <a:lnTo>
                  <a:pt x="1535533" y="1013970"/>
                </a:lnTo>
                <a:lnTo>
                  <a:pt x="1522273" y="982396"/>
                </a:lnTo>
                <a:lnTo>
                  <a:pt x="1512083" y="947905"/>
                </a:lnTo>
                <a:lnTo>
                  <a:pt x="1504491" y="922263"/>
                </a:lnTo>
                <a:lnTo>
                  <a:pt x="1495825" y="894992"/>
                </a:lnTo>
                <a:lnTo>
                  <a:pt x="1486682" y="866996"/>
                </a:lnTo>
                <a:lnTo>
                  <a:pt x="1477327" y="838679"/>
                </a:lnTo>
                <a:lnTo>
                  <a:pt x="1467877" y="810218"/>
                </a:lnTo>
                <a:lnTo>
                  <a:pt x="1458386" y="781694"/>
                </a:lnTo>
                <a:lnTo>
                  <a:pt x="1448875" y="751025"/>
                </a:lnTo>
                <a:lnTo>
                  <a:pt x="1440151" y="718873"/>
                </a:lnTo>
                <a:lnTo>
                  <a:pt x="1433627" y="686063"/>
                </a:lnTo>
                <a:lnTo>
                  <a:pt x="1425966" y="652960"/>
                </a:lnTo>
                <a:lnTo>
                  <a:pt x="1418062" y="618933"/>
                </a:lnTo>
                <a:lnTo>
                  <a:pt x="1414844" y="600969"/>
                </a:lnTo>
                <a:lnTo>
                  <a:pt x="1411904" y="582643"/>
                </a:lnTo>
                <a:lnTo>
                  <a:pt x="1406521" y="547464"/>
                </a:lnTo>
                <a:lnTo>
                  <a:pt x="1401483" y="512514"/>
                </a:lnTo>
                <a:lnTo>
                  <a:pt x="1399028" y="494305"/>
                </a:lnTo>
                <a:lnTo>
                  <a:pt x="1396598" y="475815"/>
                </a:lnTo>
                <a:lnTo>
                  <a:pt x="1389664" y="440454"/>
                </a:lnTo>
                <a:lnTo>
                  <a:pt x="1382085" y="406217"/>
                </a:lnTo>
                <a:lnTo>
                  <a:pt x="1376070" y="372479"/>
                </a:lnTo>
                <a:lnTo>
                  <a:pt x="1370751" y="341081"/>
                </a:lnTo>
                <a:lnTo>
                  <a:pt x="1365741" y="310457"/>
                </a:lnTo>
                <a:lnTo>
                  <a:pt x="1360869" y="278326"/>
                </a:lnTo>
                <a:lnTo>
                  <a:pt x="1356058" y="249758"/>
                </a:lnTo>
                <a:lnTo>
                  <a:pt x="1351273" y="223038"/>
                </a:lnTo>
                <a:lnTo>
                  <a:pt x="1346501" y="195288"/>
                </a:lnTo>
                <a:lnTo>
                  <a:pt x="1339618" y="169196"/>
                </a:lnTo>
                <a:lnTo>
                  <a:pt x="1328934" y="134311"/>
                </a:lnTo>
                <a:lnTo>
                  <a:pt x="1320741" y="103866"/>
                </a:lnTo>
                <a:lnTo>
                  <a:pt x="1311170" y="76853"/>
                </a:lnTo>
                <a:lnTo>
                  <a:pt x="1297506" y="46393"/>
                </a:lnTo>
                <a:lnTo>
                  <a:pt x="1291279" y="23942"/>
                </a:lnTo>
                <a:lnTo>
                  <a:pt x="1268127" y="849"/>
                </a:lnTo>
                <a:lnTo>
                  <a:pt x="1265674" y="0"/>
                </a:lnTo>
                <a:lnTo>
                  <a:pt x="1263245" y="229"/>
                </a:lnTo>
                <a:lnTo>
                  <a:pt x="1245053" y="10485"/>
                </a:lnTo>
                <a:lnTo>
                  <a:pt x="1216179" y="31991"/>
                </a:lnTo>
                <a:lnTo>
                  <a:pt x="1188378" y="46032"/>
                </a:lnTo>
                <a:lnTo>
                  <a:pt x="1157122" y="60247"/>
                </a:lnTo>
                <a:lnTo>
                  <a:pt x="1123520" y="74513"/>
                </a:lnTo>
                <a:lnTo>
                  <a:pt x="1097111" y="84826"/>
                </a:lnTo>
                <a:lnTo>
                  <a:pt x="1069498" y="97348"/>
                </a:lnTo>
                <a:lnTo>
                  <a:pt x="1039235" y="110850"/>
                </a:lnTo>
                <a:lnTo>
                  <a:pt x="1007263" y="124789"/>
                </a:lnTo>
                <a:lnTo>
                  <a:pt x="974533" y="138921"/>
                </a:lnTo>
                <a:lnTo>
                  <a:pt x="941465" y="153140"/>
                </a:lnTo>
                <a:lnTo>
                  <a:pt x="906660" y="167397"/>
                </a:lnTo>
                <a:lnTo>
                  <a:pt x="887377" y="174532"/>
                </a:lnTo>
                <a:lnTo>
                  <a:pt x="867379" y="181671"/>
                </a:lnTo>
                <a:lnTo>
                  <a:pt x="846902" y="188811"/>
                </a:lnTo>
                <a:lnTo>
                  <a:pt x="826108" y="195952"/>
                </a:lnTo>
                <a:lnTo>
                  <a:pt x="805101" y="203094"/>
                </a:lnTo>
                <a:lnTo>
                  <a:pt x="783953" y="210237"/>
                </a:lnTo>
                <a:lnTo>
                  <a:pt x="762710" y="217380"/>
                </a:lnTo>
                <a:lnTo>
                  <a:pt x="741404" y="224523"/>
                </a:lnTo>
                <a:lnTo>
                  <a:pt x="719263" y="231667"/>
                </a:lnTo>
                <a:lnTo>
                  <a:pt x="696565" y="238810"/>
                </a:lnTo>
                <a:lnTo>
                  <a:pt x="673495" y="245954"/>
                </a:lnTo>
                <a:lnTo>
                  <a:pt x="650178" y="253891"/>
                </a:lnTo>
                <a:lnTo>
                  <a:pt x="626696" y="262358"/>
                </a:lnTo>
                <a:lnTo>
                  <a:pt x="603103" y="271177"/>
                </a:lnTo>
                <a:lnTo>
                  <a:pt x="579438" y="279438"/>
                </a:lnTo>
                <a:lnTo>
                  <a:pt x="555723" y="287327"/>
                </a:lnTo>
                <a:lnTo>
                  <a:pt x="531976" y="294967"/>
                </a:lnTo>
                <a:lnTo>
                  <a:pt x="508207" y="303235"/>
                </a:lnTo>
                <a:lnTo>
                  <a:pt x="484423" y="311923"/>
                </a:lnTo>
                <a:lnTo>
                  <a:pt x="460630" y="320889"/>
                </a:lnTo>
                <a:lnTo>
                  <a:pt x="436830" y="330042"/>
                </a:lnTo>
                <a:lnTo>
                  <a:pt x="413026" y="339319"/>
                </a:lnTo>
                <a:lnTo>
                  <a:pt x="389220" y="348678"/>
                </a:lnTo>
                <a:lnTo>
                  <a:pt x="365411" y="357299"/>
                </a:lnTo>
                <a:lnTo>
                  <a:pt x="341601" y="365428"/>
                </a:lnTo>
                <a:lnTo>
                  <a:pt x="317790" y="373228"/>
                </a:lnTo>
                <a:lnTo>
                  <a:pt x="295566" y="381603"/>
                </a:lnTo>
                <a:lnTo>
                  <a:pt x="274400" y="390362"/>
                </a:lnTo>
                <a:lnTo>
                  <a:pt x="253940" y="399376"/>
                </a:lnTo>
                <a:lnTo>
                  <a:pt x="233949" y="406972"/>
                </a:lnTo>
                <a:lnTo>
                  <a:pt x="214272" y="413624"/>
                </a:lnTo>
                <a:lnTo>
                  <a:pt x="194804" y="419647"/>
                </a:lnTo>
                <a:lnTo>
                  <a:pt x="176270" y="425249"/>
                </a:lnTo>
                <a:lnTo>
                  <a:pt x="140859" y="435707"/>
                </a:lnTo>
                <a:lnTo>
                  <a:pt x="110833" y="445647"/>
                </a:lnTo>
                <a:lnTo>
                  <a:pt x="85053" y="454562"/>
                </a:lnTo>
                <a:lnTo>
                  <a:pt x="53483" y="464044"/>
                </a:lnTo>
                <a:lnTo>
                  <a:pt x="23196" y="474359"/>
                </a:lnTo>
                <a:lnTo>
                  <a:pt x="13559" y="479230"/>
                </a:lnTo>
                <a:lnTo>
                  <a:pt x="3073" y="491211"/>
                </a:lnTo>
                <a:lnTo>
                  <a:pt x="647" y="495980"/>
                </a:lnTo>
                <a:lnTo>
                  <a:pt x="0" y="498363"/>
                </a:lnTo>
                <a:lnTo>
                  <a:pt x="1398" y="505244"/>
                </a:lnTo>
                <a:lnTo>
                  <a:pt x="11113" y="534006"/>
                </a:lnTo>
                <a:lnTo>
                  <a:pt x="13745" y="547808"/>
                </a:lnTo>
                <a:lnTo>
                  <a:pt x="28370" y="582539"/>
                </a:lnTo>
                <a:lnTo>
                  <a:pt x="39775" y="612647"/>
                </a:lnTo>
                <a:lnTo>
                  <a:pt x="47121" y="635941"/>
                </a:lnTo>
                <a:lnTo>
                  <a:pt x="58324" y="662169"/>
                </a:lnTo>
                <a:lnTo>
                  <a:pt x="67007" y="691817"/>
                </a:lnTo>
                <a:lnTo>
                  <a:pt x="74306" y="723515"/>
                </a:lnTo>
                <a:lnTo>
                  <a:pt x="82841" y="756124"/>
                </a:lnTo>
                <a:lnTo>
                  <a:pt x="91927" y="791254"/>
                </a:lnTo>
                <a:lnTo>
                  <a:pt x="96572" y="809512"/>
                </a:lnTo>
                <a:lnTo>
                  <a:pt x="100462" y="828828"/>
                </a:lnTo>
                <a:lnTo>
                  <a:pt x="103850" y="848849"/>
                </a:lnTo>
                <a:lnTo>
                  <a:pt x="106902" y="869340"/>
                </a:lnTo>
                <a:lnTo>
                  <a:pt x="110524" y="890145"/>
                </a:lnTo>
                <a:lnTo>
                  <a:pt x="114526" y="911158"/>
                </a:lnTo>
                <a:lnTo>
                  <a:pt x="118782" y="932311"/>
                </a:lnTo>
                <a:lnTo>
                  <a:pt x="124000" y="954350"/>
                </a:lnTo>
                <a:lnTo>
                  <a:pt x="129861" y="976980"/>
                </a:lnTo>
                <a:lnTo>
                  <a:pt x="136149" y="1000005"/>
                </a:lnTo>
                <a:lnTo>
                  <a:pt x="141134" y="1023292"/>
                </a:lnTo>
                <a:lnTo>
                  <a:pt x="145252" y="1046754"/>
                </a:lnTo>
                <a:lnTo>
                  <a:pt x="148791" y="1070333"/>
                </a:lnTo>
                <a:lnTo>
                  <a:pt x="153531" y="1094784"/>
                </a:lnTo>
                <a:lnTo>
                  <a:pt x="159073" y="1119815"/>
                </a:lnTo>
                <a:lnTo>
                  <a:pt x="165149" y="1145234"/>
                </a:lnTo>
                <a:lnTo>
                  <a:pt x="170786" y="1170912"/>
                </a:lnTo>
                <a:lnTo>
                  <a:pt x="176133" y="1196761"/>
                </a:lnTo>
                <a:lnTo>
                  <a:pt x="181284" y="1222725"/>
                </a:lnTo>
                <a:lnTo>
                  <a:pt x="186306" y="1249559"/>
                </a:lnTo>
                <a:lnTo>
                  <a:pt x="191241" y="1276974"/>
                </a:lnTo>
                <a:lnTo>
                  <a:pt x="196119" y="1304776"/>
                </a:lnTo>
                <a:lnTo>
                  <a:pt x="200959" y="1332835"/>
                </a:lnTo>
                <a:lnTo>
                  <a:pt x="205772" y="1361066"/>
                </a:lnTo>
                <a:lnTo>
                  <a:pt x="210569" y="1389412"/>
                </a:lnTo>
                <a:lnTo>
                  <a:pt x="215354" y="1415453"/>
                </a:lnTo>
                <a:lnTo>
                  <a:pt x="220132" y="1439957"/>
                </a:lnTo>
                <a:lnTo>
                  <a:pt x="224904" y="1463437"/>
                </a:lnTo>
                <a:lnTo>
                  <a:pt x="228880" y="1483853"/>
                </a:lnTo>
                <a:lnTo>
                  <a:pt x="235414" y="1519237"/>
                </a:lnTo>
                <a:lnTo>
                  <a:pt x="241594" y="15532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5"/>
          <p:cNvGrpSpPr/>
          <p:nvPr/>
        </p:nvGrpSpPr>
        <p:grpSpPr>
          <a:xfrm>
            <a:off x="5750719" y="1335881"/>
            <a:ext cx="607220" cy="471489"/>
            <a:chOff x="5750719" y="1335881"/>
            <a:chExt cx="607220" cy="471489"/>
          </a:xfrm>
        </p:grpSpPr>
        <p:sp>
          <p:nvSpPr>
            <p:cNvPr id="22" name="SMARTInkShape-65"/>
            <p:cNvSpPr/>
            <p:nvPr/>
          </p:nvSpPr>
          <p:spPr>
            <a:xfrm>
              <a:off x="6007894" y="1375670"/>
              <a:ext cx="350045" cy="53055"/>
            </a:xfrm>
            <a:custGeom>
              <a:avLst/>
              <a:gdLst/>
              <a:ahLst/>
              <a:cxnLst/>
              <a:rect l="0" t="0" r="0" b="0"/>
              <a:pathLst>
                <a:path w="350045" h="53055">
                  <a:moveTo>
                    <a:pt x="0" y="38793"/>
                  </a:moveTo>
                  <a:lnTo>
                    <a:pt x="10849" y="49641"/>
                  </a:lnTo>
                  <a:lnTo>
                    <a:pt x="14876" y="51552"/>
                  </a:lnTo>
                  <a:lnTo>
                    <a:pt x="44168" y="52946"/>
                  </a:lnTo>
                  <a:lnTo>
                    <a:pt x="71695" y="53054"/>
                  </a:lnTo>
                  <a:lnTo>
                    <a:pt x="100530" y="49280"/>
                  </a:lnTo>
                  <a:lnTo>
                    <a:pt x="130416" y="39342"/>
                  </a:lnTo>
                  <a:lnTo>
                    <a:pt x="163172" y="30136"/>
                  </a:lnTo>
                  <a:lnTo>
                    <a:pt x="198013" y="22381"/>
                  </a:lnTo>
                  <a:lnTo>
                    <a:pt x="229680" y="11264"/>
                  </a:lnTo>
                  <a:lnTo>
                    <a:pt x="262963" y="5501"/>
                  </a:lnTo>
                  <a:lnTo>
                    <a:pt x="294168" y="0"/>
                  </a:lnTo>
                  <a:lnTo>
                    <a:pt x="327314" y="928"/>
                  </a:lnTo>
                  <a:lnTo>
                    <a:pt x="350044" y="30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6"/>
            <p:cNvSpPr/>
            <p:nvPr/>
          </p:nvSpPr>
          <p:spPr>
            <a:xfrm>
              <a:off x="6186488" y="1335881"/>
              <a:ext cx="21432" cy="471489"/>
            </a:xfrm>
            <a:custGeom>
              <a:avLst/>
              <a:gdLst/>
              <a:ahLst/>
              <a:cxnLst/>
              <a:rect l="0" t="0" r="0" b="0"/>
              <a:pathLst>
                <a:path w="21432" h="471489">
                  <a:moveTo>
                    <a:pt x="0" y="0"/>
                  </a:moveTo>
                  <a:lnTo>
                    <a:pt x="3792" y="3793"/>
                  </a:lnTo>
                  <a:lnTo>
                    <a:pt x="9129" y="35587"/>
                  </a:lnTo>
                  <a:lnTo>
                    <a:pt x="13268" y="68060"/>
                  </a:lnTo>
                  <a:lnTo>
                    <a:pt x="13985" y="95661"/>
                  </a:lnTo>
                  <a:lnTo>
                    <a:pt x="17990" y="127739"/>
                  </a:lnTo>
                  <a:lnTo>
                    <a:pt x="20411" y="162379"/>
                  </a:lnTo>
                  <a:lnTo>
                    <a:pt x="20978" y="188056"/>
                  </a:lnTo>
                  <a:lnTo>
                    <a:pt x="21230" y="214549"/>
                  </a:lnTo>
                  <a:lnTo>
                    <a:pt x="21341" y="239553"/>
                  </a:lnTo>
                  <a:lnTo>
                    <a:pt x="21390" y="266012"/>
                  </a:lnTo>
                  <a:lnTo>
                    <a:pt x="21413" y="292059"/>
                  </a:lnTo>
                  <a:lnTo>
                    <a:pt x="21425" y="324573"/>
                  </a:lnTo>
                  <a:lnTo>
                    <a:pt x="21429" y="354315"/>
                  </a:lnTo>
                  <a:lnTo>
                    <a:pt x="21430" y="384823"/>
                  </a:lnTo>
                  <a:lnTo>
                    <a:pt x="21431" y="420145"/>
                  </a:lnTo>
                  <a:lnTo>
                    <a:pt x="20637" y="441282"/>
                  </a:lnTo>
                  <a:lnTo>
                    <a:pt x="14728" y="463970"/>
                  </a:lnTo>
                  <a:lnTo>
                    <a:pt x="14287" y="4714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7"/>
            <p:cNvSpPr/>
            <p:nvPr/>
          </p:nvSpPr>
          <p:spPr>
            <a:xfrm>
              <a:off x="5750719" y="1400175"/>
              <a:ext cx="285751" cy="42543"/>
            </a:xfrm>
            <a:custGeom>
              <a:avLst/>
              <a:gdLst/>
              <a:ahLst/>
              <a:cxnLst/>
              <a:rect l="0" t="0" r="0" b="0"/>
              <a:pathLst>
                <a:path w="285751" h="42543">
                  <a:moveTo>
                    <a:pt x="0" y="28575"/>
                  </a:moveTo>
                  <a:lnTo>
                    <a:pt x="3792" y="28575"/>
                  </a:lnTo>
                  <a:lnTo>
                    <a:pt x="7771" y="30692"/>
                  </a:lnTo>
                  <a:lnTo>
                    <a:pt x="9943" y="32367"/>
                  </a:lnTo>
                  <a:lnTo>
                    <a:pt x="16590" y="34229"/>
                  </a:lnTo>
                  <a:lnTo>
                    <a:pt x="29257" y="37394"/>
                  </a:lnTo>
                  <a:lnTo>
                    <a:pt x="39197" y="40432"/>
                  </a:lnTo>
                  <a:lnTo>
                    <a:pt x="68103" y="42542"/>
                  </a:lnTo>
                  <a:lnTo>
                    <a:pt x="98530" y="37890"/>
                  </a:lnTo>
                  <a:lnTo>
                    <a:pt x="128295" y="36148"/>
                  </a:lnTo>
                  <a:lnTo>
                    <a:pt x="160897" y="32011"/>
                  </a:lnTo>
                  <a:lnTo>
                    <a:pt x="188520" y="25801"/>
                  </a:lnTo>
                  <a:lnTo>
                    <a:pt x="220594" y="16591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8"/>
            <p:cNvSpPr/>
            <p:nvPr/>
          </p:nvSpPr>
          <p:spPr>
            <a:xfrm>
              <a:off x="5893594" y="1428750"/>
              <a:ext cx="7145" cy="314326"/>
            </a:xfrm>
            <a:custGeom>
              <a:avLst/>
              <a:gdLst/>
              <a:ahLst/>
              <a:cxnLst/>
              <a:rect l="0" t="0" r="0" b="0"/>
              <a:pathLst>
                <a:path w="7145" h="314326">
                  <a:moveTo>
                    <a:pt x="0" y="0"/>
                  </a:moveTo>
                  <a:lnTo>
                    <a:pt x="0" y="31434"/>
                  </a:lnTo>
                  <a:lnTo>
                    <a:pt x="5654" y="66787"/>
                  </a:lnTo>
                  <a:lnTo>
                    <a:pt x="6702" y="93607"/>
                  </a:lnTo>
                  <a:lnTo>
                    <a:pt x="7013" y="121663"/>
                  </a:lnTo>
                  <a:lnTo>
                    <a:pt x="7105" y="152200"/>
                  </a:lnTo>
                  <a:lnTo>
                    <a:pt x="7132" y="182151"/>
                  </a:lnTo>
                  <a:lnTo>
                    <a:pt x="7141" y="217396"/>
                  </a:lnTo>
                  <a:lnTo>
                    <a:pt x="7143" y="249269"/>
                  </a:lnTo>
                  <a:lnTo>
                    <a:pt x="7144" y="284188"/>
                  </a:lnTo>
                  <a:lnTo>
                    <a:pt x="7144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21" name="SMARTInkShape-Group6"/>
          <p:cNvGrpSpPr/>
          <p:nvPr/>
        </p:nvGrpSpPr>
        <p:grpSpPr>
          <a:xfrm>
            <a:off x="6472238" y="1464469"/>
            <a:ext cx="935832" cy="412766"/>
            <a:chOff x="6472238" y="1464469"/>
            <a:chExt cx="935832" cy="412766"/>
          </a:xfrm>
        </p:grpSpPr>
        <p:sp>
          <p:nvSpPr>
            <p:cNvPr id="27" name="SMARTInkShape-69"/>
            <p:cNvSpPr/>
            <p:nvPr/>
          </p:nvSpPr>
          <p:spPr>
            <a:xfrm>
              <a:off x="7108031" y="1671851"/>
              <a:ext cx="221458" cy="14075"/>
            </a:xfrm>
            <a:custGeom>
              <a:avLst/>
              <a:gdLst/>
              <a:ahLst/>
              <a:cxnLst/>
              <a:rect l="0" t="0" r="0" b="0"/>
              <a:pathLst>
                <a:path w="221458" h="14075">
                  <a:moveTo>
                    <a:pt x="0" y="14074"/>
                  </a:moveTo>
                  <a:lnTo>
                    <a:pt x="13736" y="14074"/>
                  </a:lnTo>
                  <a:lnTo>
                    <a:pt x="20128" y="11957"/>
                  </a:lnTo>
                  <a:lnTo>
                    <a:pt x="22944" y="10282"/>
                  </a:lnTo>
                  <a:lnTo>
                    <a:pt x="57911" y="3432"/>
                  </a:lnTo>
                  <a:lnTo>
                    <a:pt x="86392" y="867"/>
                  </a:lnTo>
                  <a:lnTo>
                    <a:pt x="120958" y="0"/>
                  </a:lnTo>
                  <a:lnTo>
                    <a:pt x="148199" y="643"/>
                  </a:lnTo>
                  <a:lnTo>
                    <a:pt x="177173" y="5508"/>
                  </a:lnTo>
                  <a:lnTo>
                    <a:pt x="221457" y="140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0"/>
            <p:cNvSpPr/>
            <p:nvPr/>
          </p:nvSpPr>
          <p:spPr>
            <a:xfrm>
              <a:off x="7194514" y="1464469"/>
              <a:ext cx="213556" cy="370301"/>
            </a:xfrm>
            <a:custGeom>
              <a:avLst/>
              <a:gdLst/>
              <a:ahLst/>
              <a:cxnLst/>
              <a:rect l="0" t="0" r="0" b="0"/>
              <a:pathLst>
                <a:path w="213556" h="370301">
                  <a:moveTo>
                    <a:pt x="49249" y="0"/>
                  </a:moveTo>
                  <a:lnTo>
                    <a:pt x="48455" y="18354"/>
                  </a:lnTo>
                  <a:lnTo>
                    <a:pt x="37064" y="51888"/>
                  </a:lnTo>
                  <a:lnTo>
                    <a:pt x="27762" y="84450"/>
                  </a:lnTo>
                  <a:lnTo>
                    <a:pt x="14489" y="117840"/>
                  </a:lnTo>
                  <a:lnTo>
                    <a:pt x="4994" y="145600"/>
                  </a:lnTo>
                  <a:lnTo>
                    <a:pt x="947" y="173933"/>
                  </a:lnTo>
                  <a:lnTo>
                    <a:pt x="0" y="199276"/>
                  </a:lnTo>
                  <a:lnTo>
                    <a:pt x="372" y="226680"/>
                  </a:lnTo>
                  <a:lnTo>
                    <a:pt x="5045" y="259163"/>
                  </a:lnTo>
                  <a:lnTo>
                    <a:pt x="13735" y="291875"/>
                  </a:lnTo>
                  <a:lnTo>
                    <a:pt x="19177" y="305935"/>
                  </a:lnTo>
                  <a:lnTo>
                    <a:pt x="40154" y="336689"/>
                  </a:lnTo>
                  <a:lnTo>
                    <a:pt x="57930" y="353672"/>
                  </a:lnTo>
                  <a:lnTo>
                    <a:pt x="78279" y="364965"/>
                  </a:lnTo>
                  <a:lnTo>
                    <a:pt x="106974" y="369546"/>
                  </a:lnTo>
                  <a:lnTo>
                    <a:pt x="140026" y="370300"/>
                  </a:lnTo>
                  <a:lnTo>
                    <a:pt x="171514" y="361482"/>
                  </a:lnTo>
                  <a:lnTo>
                    <a:pt x="188575" y="350875"/>
                  </a:lnTo>
                  <a:lnTo>
                    <a:pt x="213555" y="3286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1"/>
            <p:cNvSpPr/>
            <p:nvPr/>
          </p:nvSpPr>
          <p:spPr>
            <a:xfrm>
              <a:off x="6793706" y="1664494"/>
              <a:ext cx="242889" cy="28576"/>
            </a:xfrm>
            <a:custGeom>
              <a:avLst/>
              <a:gdLst/>
              <a:ahLst/>
              <a:cxnLst/>
              <a:rect l="0" t="0" r="0" b="0"/>
              <a:pathLst>
                <a:path w="242889" h="28576">
                  <a:moveTo>
                    <a:pt x="0" y="28575"/>
                  </a:moveTo>
                  <a:lnTo>
                    <a:pt x="3793" y="28575"/>
                  </a:lnTo>
                  <a:lnTo>
                    <a:pt x="7771" y="26458"/>
                  </a:lnTo>
                  <a:lnTo>
                    <a:pt x="12185" y="23665"/>
                  </a:lnTo>
                  <a:lnTo>
                    <a:pt x="21487" y="21872"/>
                  </a:lnTo>
                  <a:lnTo>
                    <a:pt x="51265" y="19353"/>
                  </a:lnTo>
                  <a:lnTo>
                    <a:pt x="82622" y="15288"/>
                  </a:lnTo>
                  <a:lnTo>
                    <a:pt x="113688" y="14485"/>
                  </a:lnTo>
                  <a:lnTo>
                    <a:pt x="144871" y="12210"/>
                  </a:lnTo>
                  <a:lnTo>
                    <a:pt x="177577" y="8144"/>
                  </a:lnTo>
                  <a:lnTo>
                    <a:pt x="211878" y="6547"/>
                  </a:lnTo>
                  <a:lnTo>
                    <a:pt x="2428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2"/>
            <p:cNvSpPr/>
            <p:nvPr/>
          </p:nvSpPr>
          <p:spPr>
            <a:xfrm>
              <a:off x="6908334" y="1471613"/>
              <a:ext cx="242561" cy="405622"/>
            </a:xfrm>
            <a:custGeom>
              <a:avLst/>
              <a:gdLst/>
              <a:ahLst/>
              <a:cxnLst/>
              <a:rect l="0" t="0" r="0" b="0"/>
              <a:pathLst>
                <a:path w="242561" h="405622">
                  <a:moveTo>
                    <a:pt x="21104" y="0"/>
                  </a:moveTo>
                  <a:lnTo>
                    <a:pt x="21104" y="9942"/>
                  </a:lnTo>
                  <a:lnTo>
                    <a:pt x="8747" y="43064"/>
                  </a:lnTo>
                  <a:lnTo>
                    <a:pt x="2160" y="72404"/>
                  </a:lnTo>
                  <a:lnTo>
                    <a:pt x="0" y="107283"/>
                  </a:lnTo>
                  <a:lnTo>
                    <a:pt x="1935" y="129967"/>
                  </a:lnTo>
                  <a:lnTo>
                    <a:pt x="4646" y="156188"/>
                  </a:lnTo>
                  <a:lnTo>
                    <a:pt x="6173" y="188800"/>
                  </a:lnTo>
                  <a:lnTo>
                    <a:pt x="6625" y="218571"/>
                  </a:lnTo>
                  <a:lnTo>
                    <a:pt x="7553" y="247500"/>
                  </a:lnTo>
                  <a:lnTo>
                    <a:pt x="11709" y="276180"/>
                  </a:lnTo>
                  <a:lnTo>
                    <a:pt x="14087" y="303993"/>
                  </a:lnTo>
                  <a:lnTo>
                    <a:pt x="20259" y="327667"/>
                  </a:lnTo>
                  <a:lnTo>
                    <a:pt x="34048" y="357000"/>
                  </a:lnTo>
                  <a:lnTo>
                    <a:pt x="44253" y="376446"/>
                  </a:lnTo>
                  <a:lnTo>
                    <a:pt x="57332" y="390145"/>
                  </a:lnTo>
                  <a:lnTo>
                    <a:pt x="75973" y="401886"/>
                  </a:lnTo>
                  <a:lnTo>
                    <a:pt x="93981" y="405621"/>
                  </a:lnTo>
                  <a:lnTo>
                    <a:pt x="121400" y="401179"/>
                  </a:lnTo>
                  <a:lnTo>
                    <a:pt x="156873" y="390360"/>
                  </a:lnTo>
                  <a:lnTo>
                    <a:pt x="184624" y="375264"/>
                  </a:lnTo>
                  <a:lnTo>
                    <a:pt x="216088" y="347577"/>
                  </a:lnTo>
                  <a:lnTo>
                    <a:pt x="238420" y="324783"/>
                  </a:lnTo>
                  <a:lnTo>
                    <a:pt x="242560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3"/>
            <p:cNvSpPr/>
            <p:nvPr/>
          </p:nvSpPr>
          <p:spPr>
            <a:xfrm>
              <a:off x="6472238" y="1693069"/>
              <a:ext cx="142876" cy="128588"/>
            </a:xfrm>
            <a:custGeom>
              <a:avLst/>
              <a:gdLst/>
              <a:ahLst/>
              <a:cxnLst/>
              <a:rect l="0" t="0" r="0" b="0"/>
              <a:pathLst>
                <a:path w="142876" h="128588">
                  <a:moveTo>
                    <a:pt x="0" y="0"/>
                  </a:moveTo>
                  <a:lnTo>
                    <a:pt x="3792" y="3792"/>
                  </a:lnTo>
                  <a:lnTo>
                    <a:pt x="7770" y="5654"/>
                  </a:lnTo>
                  <a:lnTo>
                    <a:pt x="9942" y="6151"/>
                  </a:lnTo>
                  <a:lnTo>
                    <a:pt x="11391" y="7275"/>
                  </a:lnTo>
                  <a:lnTo>
                    <a:pt x="13000" y="10642"/>
                  </a:lnTo>
                  <a:lnTo>
                    <a:pt x="17948" y="14784"/>
                  </a:lnTo>
                  <a:lnTo>
                    <a:pt x="52659" y="45619"/>
                  </a:lnTo>
                  <a:lnTo>
                    <a:pt x="84486" y="78150"/>
                  </a:lnTo>
                  <a:lnTo>
                    <a:pt x="103060" y="99457"/>
                  </a:lnTo>
                  <a:lnTo>
                    <a:pt x="124725" y="117255"/>
                  </a:lnTo>
                  <a:lnTo>
                    <a:pt x="132117" y="120996"/>
                  </a:lnTo>
                  <a:lnTo>
                    <a:pt x="135454" y="125985"/>
                  </a:lnTo>
                  <a:lnTo>
                    <a:pt x="142875" y="1285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20" name="SMARTInkShape-74"/>
            <p:cNvSpPr/>
            <p:nvPr/>
          </p:nvSpPr>
          <p:spPr>
            <a:xfrm>
              <a:off x="6486525" y="1685925"/>
              <a:ext cx="107157" cy="150020"/>
            </a:xfrm>
            <a:custGeom>
              <a:avLst/>
              <a:gdLst/>
              <a:ahLst/>
              <a:cxnLst/>
              <a:rect l="0" t="0" r="0" b="0"/>
              <a:pathLst>
                <a:path w="107157" h="150020">
                  <a:moveTo>
                    <a:pt x="107156" y="0"/>
                  </a:moveTo>
                  <a:lnTo>
                    <a:pt x="101005" y="6151"/>
                  </a:lnTo>
                  <a:lnTo>
                    <a:pt x="99415" y="12651"/>
                  </a:lnTo>
                  <a:lnTo>
                    <a:pt x="80091" y="45542"/>
                  </a:lnTo>
                  <a:lnTo>
                    <a:pt x="59393" y="75432"/>
                  </a:lnTo>
                  <a:lnTo>
                    <a:pt x="46085" y="97933"/>
                  </a:lnTo>
                  <a:lnTo>
                    <a:pt x="10775" y="132955"/>
                  </a:lnTo>
                  <a:lnTo>
                    <a:pt x="0" y="150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22" name="SMARTInkShape-75"/>
          <p:cNvSpPr/>
          <p:nvPr/>
        </p:nvSpPr>
        <p:spPr>
          <a:xfrm>
            <a:off x="5822182" y="1924697"/>
            <a:ext cx="2047137" cy="152678"/>
          </a:xfrm>
          <a:custGeom>
            <a:avLst/>
            <a:gdLst/>
            <a:ahLst/>
            <a:cxnLst/>
            <a:rect l="0" t="0" r="0" b="0"/>
            <a:pathLst>
              <a:path w="2047137" h="152678">
                <a:moveTo>
                  <a:pt x="7118" y="4116"/>
                </a:moveTo>
                <a:lnTo>
                  <a:pt x="0" y="4116"/>
                </a:lnTo>
                <a:lnTo>
                  <a:pt x="13749" y="3322"/>
                </a:lnTo>
                <a:lnTo>
                  <a:pt x="29720" y="0"/>
                </a:lnTo>
                <a:lnTo>
                  <a:pt x="65191" y="3908"/>
                </a:lnTo>
                <a:lnTo>
                  <a:pt x="94544" y="10248"/>
                </a:lnTo>
                <a:lnTo>
                  <a:pt x="122363" y="14752"/>
                </a:lnTo>
                <a:lnTo>
                  <a:pt x="156706" y="17682"/>
                </a:lnTo>
                <a:lnTo>
                  <a:pt x="191124" y="20377"/>
                </a:lnTo>
                <a:lnTo>
                  <a:pt x="218007" y="26132"/>
                </a:lnTo>
                <a:lnTo>
                  <a:pt x="246874" y="30747"/>
                </a:lnTo>
                <a:lnTo>
                  <a:pt x="274742" y="34231"/>
                </a:lnTo>
                <a:lnTo>
                  <a:pt x="306018" y="40291"/>
                </a:lnTo>
                <a:lnTo>
                  <a:pt x="337510" y="47113"/>
                </a:lnTo>
                <a:lnTo>
                  <a:pt x="371976" y="54162"/>
                </a:lnTo>
                <a:lnTo>
                  <a:pt x="396290" y="58902"/>
                </a:lnTo>
                <a:lnTo>
                  <a:pt x="422971" y="63655"/>
                </a:lnTo>
                <a:lnTo>
                  <a:pt x="450704" y="68413"/>
                </a:lnTo>
                <a:lnTo>
                  <a:pt x="478111" y="73173"/>
                </a:lnTo>
                <a:lnTo>
                  <a:pt x="503521" y="77935"/>
                </a:lnTo>
                <a:lnTo>
                  <a:pt x="530160" y="80580"/>
                </a:lnTo>
                <a:lnTo>
                  <a:pt x="557875" y="82550"/>
                </a:lnTo>
                <a:lnTo>
                  <a:pt x="586068" y="86071"/>
                </a:lnTo>
                <a:lnTo>
                  <a:pt x="614473" y="90282"/>
                </a:lnTo>
                <a:lnTo>
                  <a:pt x="642972" y="94799"/>
                </a:lnTo>
                <a:lnTo>
                  <a:pt x="671513" y="99453"/>
                </a:lnTo>
                <a:lnTo>
                  <a:pt x="700073" y="104167"/>
                </a:lnTo>
                <a:lnTo>
                  <a:pt x="728642" y="108908"/>
                </a:lnTo>
                <a:lnTo>
                  <a:pt x="757214" y="113661"/>
                </a:lnTo>
                <a:lnTo>
                  <a:pt x="785788" y="118419"/>
                </a:lnTo>
                <a:lnTo>
                  <a:pt x="814363" y="123180"/>
                </a:lnTo>
                <a:lnTo>
                  <a:pt x="842937" y="127941"/>
                </a:lnTo>
                <a:lnTo>
                  <a:pt x="871512" y="132703"/>
                </a:lnTo>
                <a:lnTo>
                  <a:pt x="899293" y="136672"/>
                </a:lnTo>
                <a:lnTo>
                  <a:pt x="924869" y="138436"/>
                </a:lnTo>
                <a:lnTo>
                  <a:pt x="951582" y="141336"/>
                </a:lnTo>
                <a:lnTo>
                  <a:pt x="979330" y="144477"/>
                </a:lnTo>
                <a:lnTo>
                  <a:pt x="1007538" y="145874"/>
                </a:lnTo>
                <a:lnTo>
                  <a:pt x="1035949" y="146494"/>
                </a:lnTo>
                <a:lnTo>
                  <a:pt x="1064451" y="146770"/>
                </a:lnTo>
                <a:lnTo>
                  <a:pt x="1092994" y="146892"/>
                </a:lnTo>
                <a:lnTo>
                  <a:pt x="1121555" y="146947"/>
                </a:lnTo>
                <a:lnTo>
                  <a:pt x="1150123" y="147765"/>
                </a:lnTo>
                <a:lnTo>
                  <a:pt x="1178695" y="150774"/>
                </a:lnTo>
                <a:lnTo>
                  <a:pt x="1207269" y="152641"/>
                </a:lnTo>
                <a:lnTo>
                  <a:pt x="1236637" y="152677"/>
                </a:lnTo>
                <a:lnTo>
                  <a:pt x="1268211" y="150047"/>
                </a:lnTo>
                <a:lnTo>
                  <a:pt x="1298648" y="148349"/>
                </a:lnTo>
                <a:lnTo>
                  <a:pt x="1328844" y="147594"/>
                </a:lnTo>
                <a:lnTo>
                  <a:pt x="1360785" y="147259"/>
                </a:lnTo>
                <a:lnTo>
                  <a:pt x="1393502" y="147110"/>
                </a:lnTo>
                <a:lnTo>
                  <a:pt x="1426563" y="147043"/>
                </a:lnTo>
                <a:lnTo>
                  <a:pt x="1459779" y="147014"/>
                </a:lnTo>
                <a:lnTo>
                  <a:pt x="1490945" y="144884"/>
                </a:lnTo>
                <a:lnTo>
                  <a:pt x="1520671" y="142086"/>
                </a:lnTo>
                <a:lnTo>
                  <a:pt x="1549759" y="140842"/>
                </a:lnTo>
                <a:lnTo>
                  <a:pt x="1578561" y="140289"/>
                </a:lnTo>
                <a:lnTo>
                  <a:pt x="1607237" y="140043"/>
                </a:lnTo>
                <a:lnTo>
                  <a:pt x="1635857" y="139934"/>
                </a:lnTo>
                <a:lnTo>
                  <a:pt x="1664452" y="139886"/>
                </a:lnTo>
                <a:lnTo>
                  <a:pt x="1693036" y="139070"/>
                </a:lnTo>
                <a:lnTo>
                  <a:pt x="1721615" y="136062"/>
                </a:lnTo>
                <a:lnTo>
                  <a:pt x="1748075" y="134196"/>
                </a:lnTo>
                <a:lnTo>
                  <a:pt x="1773064" y="133367"/>
                </a:lnTo>
                <a:lnTo>
                  <a:pt x="1797400" y="132998"/>
                </a:lnTo>
                <a:lnTo>
                  <a:pt x="1821444" y="130717"/>
                </a:lnTo>
                <a:lnTo>
                  <a:pt x="1845361" y="127852"/>
                </a:lnTo>
                <a:lnTo>
                  <a:pt x="1869219" y="126578"/>
                </a:lnTo>
                <a:lnTo>
                  <a:pt x="1893052" y="126012"/>
                </a:lnTo>
                <a:lnTo>
                  <a:pt x="1926665" y="123577"/>
                </a:lnTo>
                <a:lnTo>
                  <a:pt x="1960966" y="119945"/>
                </a:lnTo>
                <a:lnTo>
                  <a:pt x="1990709" y="116752"/>
                </a:lnTo>
                <a:lnTo>
                  <a:pt x="2011662" y="112354"/>
                </a:lnTo>
                <a:lnTo>
                  <a:pt x="2025385" y="110692"/>
                </a:lnTo>
                <a:lnTo>
                  <a:pt x="2034396" y="105149"/>
                </a:lnTo>
                <a:lnTo>
                  <a:pt x="2041958" y="98067"/>
                </a:lnTo>
                <a:lnTo>
                  <a:pt x="2042585" y="95349"/>
                </a:lnTo>
                <a:lnTo>
                  <a:pt x="2042753" y="93513"/>
                </a:lnTo>
                <a:lnTo>
                  <a:pt x="2043657" y="92289"/>
                </a:lnTo>
                <a:lnTo>
                  <a:pt x="2046780" y="90928"/>
                </a:lnTo>
                <a:lnTo>
                  <a:pt x="2047136" y="89772"/>
                </a:lnTo>
                <a:lnTo>
                  <a:pt x="2043087" y="8269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2" name="SMARTInkShape-76"/>
          <p:cNvSpPr/>
          <p:nvPr/>
        </p:nvSpPr>
        <p:spPr>
          <a:xfrm>
            <a:off x="5574119" y="1130630"/>
            <a:ext cx="881925" cy="911654"/>
          </a:xfrm>
          <a:custGeom>
            <a:avLst/>
            <a:gdLst/>
            <a:ahLst/>
            <a:cxnLst/>
            <a:rect l="0" t="0" r="0" b="0"/>
            <a:pathLst>
              <a:path w="881925" h="911654">
                <a:moveTo>
                  <a:pt x="90875" y="733889"/>
                </a:moveTo>
                <a:lnTo>
                  <a:pt x="90875" y="737681"/>
                </a:lnTo>
                <a:lnTo>
                  <a:pt x="94667" y="747624"/>
                </a:lnTo>
                <a:lnTo>
                  <a:pt x="96578" y="750189"/>
                </a:lnTo>
                <a:lnTo>
                  <a:pt x="128460" y="778798"/>
                </a:lnTo>
                <a:lnTo>
                  <a:pt x="160446" y="805730"/>
                </a:lnTo>
                <a:lnTo>
                  <a:pt x="194752" y="833981"/>
                </a:lnTo>
                <a:lnTo>
                  <a:pt x="227751" y="855356"/>
                </a:lnTo>
                <a:lnTo>
                  <a:pt x="262664" y="874654"/>
                </a:lnTo>
                <a:lnTo>
                  <a:pt x="287082" y="885351"/>
                </a:lnTo>
                <a:lnTo>
                  <a:pt x="313809" y="895397"/>
                </a:lnTo>
                <a:lnTo>
                  <a:pt x="343679" y="903037"/>
                </a:lnTo>
                <a:lnTo>
                  <a:pt x="374682" y="908284"/>
                </a:lnTo>
                <a:lnTo>
                  <a:pt x="404336" y="910617"/>
                </a:lnTo>
                <a:lnTo>
                  <a:pt x="435508" y="911653"/>
                </a:lnTo>
                <a:lnTo>
                  <a:pt x="467883" y="911320"/>
                </a:lnTo>
                <a:lnTo>
                  <a:pt x="500792" y="908526"/>
                </a:lnTo>
                <a:lnTo>
                  <a:pt x="531823" y="902522"/>
                </a:lnTo>
                <a:lnTo>
                  <a:pt x="562282" y="893768"/>
                </a:lnTo>
                <a:lnTo>
                  <a:pt x="594342" y="881940"/>
                </a:lnTo>
                <a:lnTo>
                  <a:pt x="624994" y="866629"/>
                </a:lnTo>
                <a:lnTo>
                  <a:pt x="654492" y="849241"/>
                </a:lnTo>
                <a:lnTo>
                  <a:pt x="683477" y="830929"/>
                </a:lnTo>
                <a:lnTo>
                  <a:pt x="712235" y="807974"/>
                </a:lnTo>
                <a:lnTo>
                  <a:pt x="740097" y="781897"/>
                </a:lnTo>
                <a:lnTo>
                  <a:pt x="765710" y="754432"/>
                </a:lnTo>
                <a:lnTo>
                  <a:pt x="788205" y="726350"/>
                </a:lnTo>
                <a:lnTo>
                  <a:pt x="808787" y="697201"/>
                </a:lnTo>
                <a:lnTo>
                  <a:pt x="828517" y="665725"/>
                </a:lnTo>
                <a:lnTo>
                  <a:pt x="843637" y="631098"/>
                </a:lnTo>
                <a:lnTo>
                  <a:pt x="849891" y="612974"/>
                </a:lnTo>
                <a:lnTo>
                  <a:pt x="855648" y="594541"/>
                </a:lnTo>
                <a:lnTo>
                  <a:pt x="861073" y="575903"/>
                </a:lnTo>
                <a:lnTo>
                  <a:pt x="866279" y="557127"/>
                </a:lnTo>
                <a:lnTo>
                  <a:pt x="870542" y="538260"/>
                </a:lnTo>
                <a:lnTo>
                  <a:pt x="874177" y="519332"/>
                </a:lnTo>
                <a:lnTo>
                  <a:pt x="877395" y="500364"/>
                </a:lnTo>
                <a:lnTo>
                  <a:pt x="879541" y="481368"/>
                </a:lnTo>
                <a:lnTo>
                  <a:pt x="880971" y="462354"/>
                </a:lnTo>
                <a:lnTo>
                  <a:pt x="881924" y="443328"/>
                </a:lnTo>
                <a:lnTo>
                  <a:pt x="881766" y="424294"/>
                </a:lnTo>
                <a:lnTo>
                  <a:pt x="880867" y="405255"/>
                </a:lnTo>
                <a:lnTo>
                  <a:pt x="879474" y="386212"/>
                </a:lnTo>
                <a:lnTo>
                  <a:pt x="876958" y="367167"/>
                </a:lnTo>
                <a:lnTo>
                  <a:pt x="873693" y="348120"/>
                </a:lnTo>
                <a:lnTo>
                  <a:pt x="869928" y="329072"/>
                </a:lnTo>
                <a:lnTo>
                  <a:pt x="865038" y="310023"/>
                </a:lnTo>
                <a:lnTo>
                  <a:pt x="859396" y="290974"/>
                </a:lnTo>
                <a:lnTo>
                  <a:pt x="853253" y="271925"/>
                </a:lnTo>
                <a:lnTo>
                  <a:pt x="846777" y="253669"/>
                </a:lnTo>
                <a:lnTo>
                  <a:pt x="833231" y="218568"/>
                </a:lnTo>
                <a:lnTo>
                  <a:pt x="815041" y="186564"/>
                </a:lnTo>
                <a:lnTo>
                  <a:pt x="793726" y="156464"/>
                </a:lnTo>
                <a:lnTo>
                  <a:pt x="771024" y="127212"/>
                </a:lnTo>
                <a:lnTo>
                  <a:pt x="747705" y="100453"/>
                </a:lnTo>
                <a:lnTo>
                  <a:pt x="722524" y="76124"/>
                </a:lnTo>
                <a:lnTo>
                  <a:pt x="692812" y="54728"/>
                </a:lnTo>
                <a:lnTo>
                  <a:pt x="663202" y="38869"/>
                </a:lnTo>
                <a:lnTo>
                  <a:pt x="632580" y="26529"/>
                </a:lnTo>
                <a:lnTo>
                  <a:pt x="597803" y="15752"/>
                </a:lnTo>
                <a:lnTo>
                  <a:pt x="579639" y="11450"/>
                </a:lnTo>
                <a:lnTo>
                  <a:pt x="561180" y="7788"/>
                </a:lnTo>
                <a:lnTo>
                  <a:pt x="542525" y="4553"/>
                </a:lnTo>
                <a:lnTo>
                  <a:pt x="523737" y="2396"/>
                </a:lnTo>
                <a:lnTo>
                  <a:pt x="504862" y="958"/>
                </a:lnTo>
                <a:lnTo>
                  <a:pt x="485929" y="0"/>
                </a:lnTo>
                <a:lnTo>
                  <a:pt x="466956" y="948"/>
                </a:lnTo>
                <a:lnTo>
                  <a:pt x="447958" y="3168"/>
                </a:lnTo>
                <a:lnTo>
                  <a:pt x="428943" y="6235"/>
                </a:lnTo>
                <a:lnTo>
                  <a:pt x="409917" y="9868"/>
                </a:lnTo>
                <a:lnTo>
                  <a:pt x="390881" y="13877"/>
                </a:lnTo>
                <a:lnTo>
                  <a:pt x="371842" y="18137"/>
                </a:lnTo>
                <a:lnTo>
                  <a:pt x="352799" y="24152"/>
                </a:lnTo>
                <a:lnTo>
                  <a:pt x="333754" y="31337"/>
                </a:lnTo>
                <a:lnTo>
                  <a:pt x="314706" y="39302"/>
                </a:lnTo>
                <a:lnTo>
                  <a:pt x="296452" y="47787"/>
                </a:lnTo>
                <a:lnTo>
                  <a:pt x="261353" y="65682"/>
                </a:lnTo>
                <a:lnTo>
                  <a:pt x="227232" y="88452"/>
                </a:lnTo>
                <a:lnTo>
                  <a:pt x="194341" y="114447"/>
                </a:lnTo>
                <a:lnTo>
                  <a:pt x="163847" y="141875"/>
                </a:lnTo>
                <a:lnTo>
                  <a:pt x="136536" y="169940"/>
                </a:lnTo>
                <a:lnTo>
                  <a:pt x="111963" y="199082"/>
                </a:lnTo>
                <a:lnTo>
                  <a:pt x="90457" y="230555"/>
                </a:lnTo>
                <a:lnTo>
                  <a:pt x="70316" y="265181"/>
                </a:lnTo>
                <a:lnTo>
                  <a:pt x="60501" y="283304"/>
                </a:lnTo>
                <a:lnTo>
                  <a:pt x="43244" y="318258"/>
                </a:lnTo>
                <a:lnTo>
                  <a:pt x="28430" y="353108"/>
                </a:lnTo>
                <a:lnTo>
                  <a:pt x="22257" y="371291"/>
                </a:lnTo>
                <a:lnTo>
                  <a:pt x="16555" y="389763"/>
                </a:lnTo>
                <a:lnTo>
                  <a:pt x="11959" y="408428"/>
                </a:lnTo>
                <a:lnTo>
                  <a:pt x="8102" y="427221"/>
                </a:lnTo>
                <a:lnTo>
                  <a:pt x="4737" y="446100"/>
                </a:lnTo>
                <a:lnTo>
                  <a:pt x="2493" y="464242"/>
                </a:lnTo>
                <a:lnTo>
                  <a:pt x="0" y="499217"/>
                </a:lnTo>
                <a:lnTo>
                  <a:pt x="129" y="517116"/>
                </a:lnTo>
                <a:lnTo>
                  <a:pt x="1009" y="535398"/>
                </a:lnTo>
                <a:lnTo>
                  <a:pt x="2389" y="553937"/>
                </a:lnTo>
                <a:lnTo>
                  <a:pt x="10273" y="589352"/>
                </a:lnTo>
                <a:lnTo>
                  <a:pt x="21714" y="623613"/>
                </a:lnTo>
                <a:lnTo>
                  <a:pt x="34736" y="657360"/>
                </a:lnTo>
                <a:lnTo>
                  <a:pt x="48462" y="690880"/>
                </a:lnTo>
                <a:lnTo>
                  <a:pt x="64087" y="723505"/>
                </a:lnTo>
                <a:lnTo>
                  <a:pt x="84260" y="753880"/>
                </a:lnTo>
                <a:lnTo>
                  <a:pt x="106456" y="781138"/>
                </a:lnTo>
                <a:lnTo>
                  <a:pt x="130343" y="805689"/>
                </a:lnTo>
                <a:lnTo>
                  <a:pt x="156835" y="827183"/>
                </a:lnTo>
                <a:lnTo>
                  <a:pt x="186601" y="845203"/>
                </a:lnTo>
                <a:lnTo>
                  <a:pt x="219145" y="860355"/>
                </a:lnTo>
                <a:lnTo>
                  <a:pt x="254775" y="872382"/>
                </a:lnTo>
                <a:lnTo>
                  <a:pt x="273960" y="877017"/>
                </a:lnTo>
                <a:lnTo>
                  <a:pt x="293894" y="880901"/>
                </a:lnTo>
                <a:lnTo>
                  <a:pt x="314327" y="884285"/>
                </a:lnTo>
                <a:lnTo>
                  <a:pt x="335093" y="885747"/>
                </a:lnTo>
                <a:lnTo>
                  <a:pt x="356081" y="885927"/>
                </a:lnTo>
                <a:lnTo>
                  <a:pt x="377216" y="885254"/>
                </a:lnTo>
                <a:lnTo>
                  <a:pt x="398450" y="884011"/>
                </a:lnTo>
                <a:lnTo>
                  <a:pt x="419750" y="882389"/>
                </a:lnTo>
                <a:lnTo>
                  <a:pt x="441094" y="880514"/>
                </a:lnTo>
                <a:lnTo>
                  <a:pt x="463260" y="876883"/>
                </a:lnTo>
                <a:lnTo>
                  <a:pt x="485975" y="872081"/>
                </a:lnTo>
                <a:lnTo>
                  <a:pt x="509056" y="866498"/>
                </a:lnTo>
                <a:lnTo>
                  <a:pt x="531587" y="860395"/>
                </a:lnTo>
                <a:lnTo>
                  <a:pt x="553752" y="853945"/>
                </a:lnTo>
                <a:lnTo>
                  <a:pt x="575672" y="847264"/>
                </a:lnTo>
                <a:lnTo>
                  <a:pt x="596635" y="839634"/>
                </a:lnTo>
                <a:lnTo>
                  <a:pt x="616960" y="831373"/>
                </a:lnTo>
                <a:lnTo>
                  <a:pt x="636861" y="822691"/>
                </a:lnTo>
                <a:lnTo>
                  <a:pt x="656478" y="813728"/>
                </a:lnTo>
                <a:lnTo>
                  <a:pt x="675906" y="804577"/>
                </a:lnTo>
                <a:lnTo>
                  <a:pt x="695208" y="795302"/>
                </a:lnTo>
                <a:lnTo>
                  <a:pt x="729355" y="780763"/>
                </a:lnTo>
                <a:lnTo>
                  <a:pt x="758025" y="769009"/>
                </a:lnTo>
                <a:lnTo>
                  <a:pt x="798106" y="74817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3" name="SMARTInkShape-77"/>
          <p:cNvSpPr/>
          <p:nvPr/>
        </p:nvSpPr>
        <p:spPr>
          <a:xfrm>
            <a:off x="2352196" y="4815444"/>
            <a:ext cx="790808" cy="749316"/>
          </a:xfrm>
          <a:custGeom>
            <a:avLst/>
            <a:gdLst/>
            <a:ahLst/>
            <a:cxnLst/>
            <a:rect l="0" t="0" r="0" b="0"/>
            <a:pathLst>
              <a:path w="790808" h="749316">
                <a:moveTo>
                  <a:pt x="90967" y="642381"/>
                </a:moveTo>
                <a:lnTo>
                  <a:pt x="123389" y="642381"/>
                </a:lnTo>
                <a:lnTo>
                  <a:pt x="134745" y="643175"/>
                </a:lnTo>
                <a:lnTo>
                  <a:pt x="170360" y="648863"/>
                </a:lnTo>
                <a:lnTo>
                  <a:pt x="205373" y="649438"/>
                </a:lnTo>
                <a:lnTo>
                  <a:pt x="239566" y="644598"/>
                </a:lnTo>
                <a:lnTo>
                  <a:pt x="274777" y="640703"/>
                </a:lnTo>
                <a:lnTo>
                  <a:pt x="308691" y="636317"/>
                </a:lnTo>
                <a:lnTo>
                  <a:pt x="340333" y="635557"/>
                </a:lnTo>
                <a:lnTo>
                  <a:pt x="374844" y="635332"/>
                </a:lnTo>
                <a:lnTo>
                  <a:pt x="406412" y="631473"/>
                </a:lnTo>
                <a:lnTo>
                  <a:pt x="439667" y="629095"/>
                </a:lnTo>
                <a:lnTo>
                  <a:pt x="470863" y="624598"/>
                </a:lnTo>
                <a:lnTo>
                  <a:pt x="504007" y="618238"/>
                </a:lnTo>
                <a:lnTo>
                  <a:pt x="538963" y="607534"/>
                </a:lnTo>
                <a:lnTo>
                  <a:pt x="574456" y="594309"/>
                </a:lnTo>
                <a:lnTo>
                  <a:pt x="606315" y="580336"/>
                </a:lnTo>
                <a:lnTo>
                  <a:pt x="635863" y="566141"/>
                </a:lnTo>
                <a:lnTo>
                  <a:pt x="664726" y="548090"/>
                </a:lnTo>
                <a:lnTo>
                  <a:pt x="698014" y="515747"/>
                </a:lnTo>
                <a:lnTo>
                  <a:pt x="732224" y="483488"/>
                </a:lnTo>
                <a:lnTo>
                  <a:pt x="752721" y="456131"/>
                </a:lnTo>
                <a:lnTo>
                  <a:pt x="768848" y="425800"/>
                </a:lnTo>
                <a:lnTo>
                  <a:pt x="781564" y="391678"/>
                </a:lnTo>
                <a:lnTo>
                  <a:pt x="788242" y="356432"/>
                </a:lnTo>
                <a:lnTo>
                  <a:pt x="790221" y="320853"/>
                </a:lnTo>
                <a:lnTo>
                  <a:pt x="790807" y="285176"/>
                </a:lnTo>
                <a:lnTo>
                  <a:pt x="788864" y="249469"/>
                </a:lnTo>
                <a:lnTo>
                  <a:pt x="783261" y="213754"/>
                </a:lnTo>
                <a:lnTo>
                  <a:pt x="772341" y="178036"/>
                </a:lnTo>
                <a:lnTo>
                  <a:pt x="756141" y="144435"/>
                </a:lnTo>
                <a:lnTo>
                  <a:pt x="739170" y="114371"/>
                </a:lnTo>
                <a:lnTo>
                  <a:pt x="716943" y="85354"/>
                </a:lnTo>
                <a:lnTo>
                  <a:pt x="690249" y="58765"/>
                </a:lnTo>
                <a:lnTo>
                  <a:pt x="662232" y="37922"/>
                </a:lnTo>
                <a:lnTo>
                  <a:pt x="631705" y="21693"/>
                </a:lnTo>
                <a:lnTo>
                  <a:pt x="608314" y="12507"/>
                </a:lnTo>
                <a:lnTo>
                  <a:pt x="582042" y="5779"/>
                </a:lnTo>
                <a:lnTo>
                  <a:pt x="554491" y="2259"/>
                </a:lnTo>
                <a:lnTo>
                  <a:pt x="526371" y="695"/>
                </a:lnTo>
                <a:lnTo>
                  <a:pt x="497999" y="0"/>
                </a:lnTo>
                <a:lnTo>
                  <a:pt x="467397" y="1807"/>
                </a:lnTo>
                <a:lnTo>
                  <a:pt x="435275" y="6050"/>
                </a:lnTo>
                <a:lnTo>
                  <a:pt x="402478" y="13228"/>
                </a:lnTo>
                <a:lnTo>
                  <a:pt x="371497" y="21709"/>
                </a:lnTo>
                <a:lnTo>
                  <a:pt x="341853" y="31564"/>
                </a:lnTo>
                <a:lnTo>
                  <a:pt x="312803" y="43882"/>
                </a:lnTo>
                <a:lnTo>
                  <a:pt x="284017" y="57294"/>
                </a:lnTo>
                <a:lnTo>
                  <a:pt x="256142" y="71986"/>
                </a:lnTo>
                <a:lnTo>
                  <a:pt x="230523" y="89099"/>
                </a:lnTo>
                <a:lnTo>
                  <a:pt x="205909" y="109405"/>
                </a:lnTo>
                <a:lnTo>
                  <a:pt x="181739" y="131659"/>
                </a:lnTo>
                <a:lnTo>
                  <a:pt x="146614" y="166501"/>
                </a:lnTo>
                <a:lnTo>
                  <a:pt x="125753" y="190108"/>
                </a:lnTo>
                <a:lnTo>
                  <a:pt x="105898" y="215946"/>
                </a:lnTo>
                <a:lnTo>
                  <a:pt x="87284" y="243304"/>
                </a:lnTo>
                <a:lnTo>
                  <a:pt x="71074" y="271339"/>
                </a:lnTo>
                <a:lnTo>
                  <a:pt x="55931" y="299673"/>
                </a:lnTo>
                <a:lnTo>
                  <a:pt x="41264" y="328141"/>
                </a:lnTo>
                <a:lnTo>
                  <a:pt x="26808" y="356669"/>
                </a:lnTo>
                <a:lnTo>
                  <a:pt x="16679" y="385223"/>
                </a:lnTo>
                <a:lnTo>
                  <a:pt x="9531" y="413789"/>
                </a:lnTo>
                <a:lnTo>
                  <a:pt x="3708" y="442359"/>
                </a:lnTo>
                <a:lnTo>
                  <a:pt x="591" y="470933"/>
                </a:lnTo>
                <a:lnTo>
                  <a:pt x="0" y="498713"/>
                </a:lnTo>
                <a:lnTo>
                  <a:pt x="2383" y="524289"/>
                </a:lnTo>
                <a:lnTo>
                  <a:pt x="8187" y="557208"/>
                </a:lnTo>
                <a:lnTo>
                  <a:pt x="18726" y="590862"/>
                </a:lnTo>
                <a:lnTo>
                  <a:pt x="31903" y="618385"/>
                </a:lnTo>
                <a:lnTo>
                  <a:pt x="56281" y="653134"/>
                </a:lnTo>
                <a:lnTo>
                  <a:pt x="86144" y="679048"/>
                </a:lnTo>
                <a:lnTo>
                  <a:pt x="113085" y="697695"/>
                </a:lnTo>
                <a:lnTo>
                  <a:pt x="143293" y="713274"/>
                </a:lnTo>
                <a:lnTo>
                  <a:pt x="177379" y="725828"/>
                </a:lnTo>
                <a:lnTo>
                  <a:pt x="212614" y="736692"/>
                </a:lnTo>
                <a:lnTo>
                  <a:pt x="237107" y="743828"/>
                </a:lnTo>
                <a:lnTo>
                  <a:pt x="263868" y="747000"/>
                </a:lnTo>
                <a:lnTo>
                  <a:pt x="289520" y="748409"/>
                </a:lnTo>
                <a:lnTo>
                  <a:pt x="314150" y="749036"/>
                </a:lnTo>
                <a:lnTo>
                  <a:pt x="338326" y="749315"/>
                </a:lnTo>
                <a:lnTo>
                  <a:pt x="364416" y="747322"/>
                </a:lnTo>
                <a:lnTo>
                  <a:pt x="391094" y="743790"/>
                </a:lnTo>
                <a:lnTo>
                  <a:pt x="416179" y="739574"/>
                </a:lnTo>
                <a:lnTo>
                  <a:pt x="440558" y="735055"/>
                </a:lnTo>
                <a:lnTo>
                  <a:pt x="465415" y="729607"/>
                </a:lnTo>
                <a:lnTo>
                  <a:pt x="492338" y="721894"/>
                </a:lnTo>
                <a:lnTo>
                  <a:pt x="526686" y="712419"/>
                </a:lnTo>
                <a:lnTo>
                  <a:pt x="553436" y="702878"/>
                </a:lnTo>
                <a:lnTo>
                  <a:pt x="584917" y="690468"/>
                </a:lnTo>
                <a:lnTo>
                  <a:pt x="598173" y="68524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4" name="SMARTInkShape-78"/>
          <p:cNvSpPr/>
          <p:nvPr/>
        </p:nvSpPr>
        <p:spPr>
          <a:xfrm>
            <a:off x="3548090" y="4931312"/>
            <a:ext cx="694611" cy="833695"/>
          </a:xfrm>
          <a:custGeom>
            <a:avLst/>
            <a:gdLst/>
            <a:ahLst/>
            <a:cxnLst/>
            <a:rect l="0" t="0" r="0" b="0"/>
            <a:pathLst>
              <a:path w="694611" h="833695">
                <a:moveTo>
                  <a:pt x="145229" y="526513"/>
                </a:moveTo>
                <a:lnTo>
                  <a:pt x="149021" y="530305"/>
                </a:lnTo>
                <a:lnTo>
                  <a:pt x="150883" y="536400"/>
                </a:lnTo>
                <a:lnTo>
                  <a:pt x="151380" y="540248"/>
                </a:lnTo>
                <a:lnTo>
                  <a:pt x="152504" y="542814"/>
                </a:lnTo>
                <a:lnTo>
                  <a:pt x="154048" y="544524"/>
                </a:lnTo>
                <a:lnTo>
                  <a:pt x="155871" y="545664"/>
                </a:lnTo>
                <a:lnTo>
                  <a:pt x="177191" y="579456"/>
                </a:lnTo>
                <a:lnTo>
                  <a:pt x="197550" y="603558"/>
                </a:lnTo>
                <a:lnTo>
                  <a:pt x="228060" y="623841"/>
                </a:lnTo>
                <a:lnTo>
                  <a:pt x="255320" y="638342"/>
                </a:lnTo>
                <a:lnTo>
                  <a:pt x="283505" y="648900"/>
                </a:lnTo>
                <a:lnTo>
                  <a:pt x="315757" y="657055"/>
                </a:lnTo>
                <a:lnTo>
                  <a:pt x="350449" y="660707"/>
                </a:lnTo>
                <a:lnTo>
                  <a:pt x="385863" y="661788"/>
                </a:lnTo>
                <a:lnTo>
                  <a:pt x="421492" y="658317"/>
                </a:lnTo>
                <a:lnTo>
                  <a:pt x="457184" y="652261"/>
                </a:lnTo>
                <a:lnTo>
                  <a:pt x="492895" y="641647"/>
                </a:lnTo>
                <a:lnTo>
                  <a:pt x="528611" y="628449"/>
                </a:lnTo>
                <a:lnTo>
                  <a:pt x="560537" y="610691"/>
                </a:lnTo>
                <a:lnTo>
                  <a:pt x="590105" y="590349"/>
                </a:lnTo>
                <a:lnTo>
                  <a:pt x="615181" y="561655"/>
                </a:lnTo>
                <a:lnTo>
                  <a:pt x="637693" y="531810"/>
                </a:lnTo>
                <a:lnTo>
                  <a:pt x="655652" y="499067"/>
                </a:lnTo>
                <a:lnTo>
                  <a:pt x="671027" y="468022"/>
                </a:lnTo>
                <a:lnTo>
                  <a:pt x="681844" y="434922"/>
                </a:lnTo>
                <a:lnTo>
                  <a:pt x="690077" y="399980"/>
                </a:lnTo>
                <a:lnTo>
                  <a:pt x="693750" y="364491"/>
                </a:lnTo>
                <a:lnTo>
                  <a:pt x="694610" y="338616"/>
                </a:lnTo>
                <a:lnTo>
                  <a:pt x="694198" y="312034"/>
                </a:lnTo>
                <a:lnTo>
                  <a:pt x="691369" y="286991"/>
                </a:lnTo>
                <a:lnTo>
                  <a:pt x="687466" y="260515"/>
                </a:lnTo>
                <a:lnTo>
                  <a:pt x="682292" y="232873"/>
                </a:lnTo>
                <a:lnTo>
                  <a:pt x="674700" y="204712"/>
                </a:lnTo>
                <a:lnTo>
                  <a:pt x="666035" y="178438"/>
                </a:lnTo>
                <a:lnTo>
                  <a:pt x="656098" y="152738"/>
                </a:lnTo>
                <a:lnTo>
                  <a:pt x="643744" y="125441"/>
                </a:lnTo>
                <a:lnTo>
                  <a:pt x="623402" y="90883"/>
                </a:lnTo>
                <a:lnTo>
                  <a:pt x="602293" y="60534"/>
                </a:lnTo>
                <a:lnTo>
                  <a:pt x="577165" y="35227"/>
                </a:lnTo>
                <a:lnTo>
                  <a:pt x="545819" y="16439"/>
                </a:lnTo>
                <a:lnTo>
                  <a:pt x="511396" y="4611"/>
                </a:lnTo>
                <a:lnTo>
                  <a:pt x="485770" y="869"/>
                </a:lnTo>
                <a:lnTo>
                  <a:pt x="458505" y="0"/>
                </a:lnTo>
                <a:lnTo>
                  <a:pt x="430512" y="2259"/>
                </a:lnTo>
                <a:lnTo>
                  <a:pt x="400080" y="5909"/>
                </a:lnTo>
                <a:lnTo>
                  <a:pt x="369621" y="11765"/>
                </a:lnTo>
                <a:lnTo>
                  <a:pt x="342855" y="22305"/>
                </a:lnTo>
                <a:lnTo>
                  <a:pt x="315613" y="34927"/>
                </a:lnTo>
                <a:lnTo>
                  <a:pt x="288423" y="49268"/>
                </a:lnTo>
                <a:lnTo>
                  <a:pt x="263111" y="66225"/>
                </a:lnTo>
                <a:lnTo>
                  <a:pt x="236514" y="84345"/>
                </a:lnTo>
                <a:lnTo>
                  <a:pt x="209612" y="103775"/>
                </a:lnTo>
                <a:lnTo>
                  <a:pt x="184427" y="125640"/>
                </a:lnTo>
                <a:lnTo>
                  <a:pt x="160005" y="150703"/>
                </a:lnTo>
                <a:lnTo>
                  <a:pt x="136715" y="176924"/>
                </a:lnTo>
                <a:lnTo>
                  <a:pt x="115780" y="201806"/>
                </a:lnTo>
                <a:lnTo>
                  <a:pt x="95893" y="228211"/>
                </a:lnTo>
                <a:lnTo>
                  <a:pt x="77264" y="256616"/>
                </a:lnTo>
                <a:lnTo>
                  <a:pt x="61047" y="287761"/>
                </a:lnTo>
                <a:lnTo>
                  <a:pt x="45902" y="318007"/>
                </a:lnTo>
                <a:lnTo>
                  <a:pt x="32821" y="348118"/>
                </a:lnTo>
                <a:lnTo>
                  <a:pt x="24361" y="380023"/>
                </a:lnTo>
                <a:lnTo>
                  <a:pt x="15839" y="410606"/>
                </a:lnTo>
                <a:lnTo>
                  <a:pt x="7553" y="440868"/>
                </a:lnTo>
                <a:lnTo>
                  <a:pt x="1225" y="472838"/>
                </a:lnTo>
                <a:lnTo>
                  <a:pt x="0" y="503451"/>
                </a:lnTo>
                <a:lnTo>
                  <a:pt x="1308" y="532932"/>
                </a:lnTo>
                <a:lnTo>
                  <a:pt x="1889" y="561910"/>
                </a:lnTo>
                <a:lnTo>
                  <a:pt x="4264" y="588547"/>
                </a:lnTo>
                <a:lnTo>
                  <a:pt x="8759" y="613615"/>
                </a:lnTo>
                <a:lnTo>
                  <a:pt x="16048" y="637985"/>
                </a:lnTo>
                <a:lnTo>
                  <a:pt x="24580" y="662046"/>
                </a:lnTo>
                <a:lnTo>
                  <a:pt x="40425" y="695788"/>
                </a:lnTo>
                <a:lnTo>
                  <a:pt x="58084" y="725893"/>
                </a:lnTo>
                <a:lnTo>
                  <a:pt x="77604" y="754922"/>
                </a:lnTo>
                <a:lnTo>
                  <a:pt x="103496" y="779398"/>
                </a:lnTo>
                <a:lnTo>
                  <a:pt x="131276" y="798821"/>
                </a:lnTo>
                <a:lnTo>
                  <a:pt x="165315" y="819133"/>
                </a:lnTo>
                <a:lnTo>
                  <a:pt x="202379" y="83369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5" name="SMARTInkShape-79"/>
          <p:cNvSpPr/>
          <p:nvPr/>
        </p:nvSpPr>
        <p:spPr>
          <a:xfrm>
            <a:off x="3833264" y="3858413"/>
            <a:ext cx="686740" cy="799313"/>
          </a:xfrm>
          <a:custGeom>
            <a:avLst/>
            <a:gdLst/>
            <a:ahLst/>
            <a:cxnLst/>
            <a:rect l="0" t="0" r="0" b="0"/>
            <a:pathLst>
              <a:path w="686740" h="799313">
                <a:moveTo>
                  <a:pt x="160092" y="649293"/>
                </a:moveTo>
                <a:lnTo>
                  <a:pt x="163884" y="653085"/>
                </a:lnTo>
                <a:lnTo>
                  <a:pt x="167863" y="654948"/>
                </a:lnTo>
                <a:lnTo>
                  <a:pt x="197717" y="661289"/>
                </a:lnTo>
                <a:lnTo>
                  <a:pt x="231781" y="663279"/>
                </a:lnTo>
                <a:lnTo>
                  <a:pt x="265857" y="662727"/>
                </a:lnTo>
                <a:lnTo>
                  <a:pt x="293736" y="658654"/>
                </a:lnTo>
                <a:lnTo>
                  <a:pt x="321311" y="656300"/>
                </a:lnTo>
                <a:lnTo>
                  <a:pt x="354480" y="648796"/>
                </a:lnTo>
                <a:lnTo>
                  <a:pt x="381995" y="642002"/>
                </a:lnTo>
                <a:lnTo>
                  <a:pt x="410256" y="634962"/>
                </a:lnTo>
                <a:lnTo>
                  <a:pt x="436621" y="625732"/>
                </a:lnTo>
                <a:lnTo>
                  <a:pt x="470655" y="608391"/>
                </a:lnTo>
                <a:lnTo>
                  <a:pt x="498526" y="594400"/>
                </a:lnTo>
                <a:lnTo>
                  <a:pt x="526892" y="580200"/>
                </a:lnTo>
                <a:lnTo>
                  <a:pt x="560013" y="555476"/>
                </a:lnTo>
                <a:lnTo>
                  <a:pt x="594189" y="527662"/>
                </a:lnTo>
                <a:lnTo>
                  <a:pt x="625656" y="492106"/>
                </a:lnTo>
                <a:lnTo>
                  <a:pt x="650477" y="456409"/>
                </a:lnTo>
                <a:lnTo>
                  <a:pt x="663946" y="427042"/>
                </a:lnTo>
                <a:lnTo>
                  <a:pt x="672134" y="391491"/>
                </a:lnTo>
                <a:lnTo>
                  <a:pt x="675875" y="363357"/>
                </a:lnTo>
                <a:lnTo>
                  <a:pt x="682010" y="334913"/>
                </a:lnTo>
                <a:lnTo>
                  <a:pt x="686739" y="306377"/>
                </a:lnTo>
                <a:lnTo>
                  <a:pt x="686023" y="277814"/>
                </a:lnTo>
                <a:lnTo>
                  <a:pt x="682901" y="249242"/>
                </a:lnTo>
                <a:lnTo>
                  <a:pt x="679859" y="220668"/>
                </a:lnTo>
                <a:lnTo>
                  <a:pt x="673931" y="192093"/>
                </a:lnTo>
                <a:lnTo>
                  <a:pt x="665030" y="163518"/>
                </a:lnTo>
                <a:lnTo>
                  <a:pt x="647800" y="129210"/>
                </a:lnTo>
                <a:lnTo>
                  <a:pt x="623407" y="94594"/>
                </a:lnTo>
                <a:lnTo>
                  <a:pt x="588582" y="60485"/>
                </a:lnTo>
                <a:lnTo>
                  <a:pt x="559322" y="35922"/>
                </a:lnTo>
                <a:lnTo>
                  <a:pt x="523791" y="19663"/>
                </a:lnTo>
                <a:lnTo>
                  <a:pt x="495661" y="8182"/>
                </a:lnTo>
                <a:lnTo>
                  <a:pt x="467218" y="1870"/>
                </a:lnTo>
                <a:lnTo>
                  <a:pt x="436565" y="0"/>
                </a:lnTo>
                <a:lnTo>
                  <a:pt x="402348" y="1562"/>
                </a:lnTo>
                <a:lnTo>
                  <a:pt x="367074" y="7052"/>
                </a:lnTo>
                <a:lnTo>
                  <a:pt x="331487" y="15822"/>
                </a:lnTo>
                <a:lnTo>
                  <a:pt x="306912" y="24057"/>
                </a:lnTo>
                <a:lnTo>
                  <a:pt x="280114" y="33008"/>
                </a:lnTo>
                <a:lnTo>
                  <a:pt x="254446" y="42278"/>
                </a:lnTo>
                <a:lnTo>
                  <a:pt x="219799" y="58539"/>
                </a:lnTo>
                <a:lnTo>
                  <a:pt x="189425" y="78438"/>
                </a:lnTo>
                <a:lnTo>
                  <a:pt x="158200" y="101532"/>
                </a:lnTo>
                <a:lnTo>
                  <a:pt x="125930" y="128483"/>
                </a:lnTo>
                <a:lnTo>
                  <a:pt x="98376" y="156577"/>
                </a:lnTo>
                <a:lnTo>
                  <a:pt x="75131" y="187126"/>
                </a:lnTo>
                <a:lnTo>
                  <a:pt x="53162" y="221313"/>
                </a:lnTo>
                <a:lnTo>
                  <a:pt x="35805" y="256578"/>
                </a:lnTo>
                <a:lnTo>
                  <a:pt x="23518" y="292162"/>
                </a:lnTo>
                <a:lnTo>
                  <a:pt x="15255" y="316737"/>
                </a:lnTo>
                <a:lnTo>
                  <a:pt x="8937" y="343534"/>
                </a:lnTo>
                <a:lnTo>
                  <a:pt x="3483" y="369203"/>
                </a:lnTo>
                <a:lnTo>
                  <a:pt x="0" y="393840"/>
                </a:lnTo>
                <a:lnTo>
                  <a:pt x="1098" y="418019"/>
                </a:lnTo>
                <a:lnTo>
                  <a:pt x="2116" y="444111"/>
                </a:lnTo>
                <a:lnTo>
                  <a:pt x="3362" y="470789"/>
                </a:lnTo>
                <a:lnTo>
                  <a:pt x="6561" y="495874"/>
                </a:lnTo>
                <a:lnTo>
                  <a:pt x="12746" y="522370"/>
                </a:lnTo>
                <a:lnTo>
                  <a:pt x="20786" y="549226"/>
                </a:lnTo>
                <a:lnTo>
                  <a:pt x="29651" y="574392"/>
                </a:lnTo>
                <a:lnTo>
                  <a:pt x="38883" y="600923"/>
                </a:lnTo>
                <a:lnTo>
                  <a:pt x="49072" y="627795"/>
                </a:lnTo>
                <a:lnTo>
                  <a:pt x="61537" y="652968"/>
                </a:lnTo>
                <a:lnTo>
                  <a:pt x="77132" y="677385"/>
                </a:lnTo>
                <a:lnTo>
                  <a:pt x="103761" y="711327"/>
                </a:lnTo>
                <a:lnTo>
                  <a:pt x="135993" y="741492"/>
                </a:lnTo>
                <a:lnTo>
                  <a:pt x="171473" y="766305"/>
                </a:lnTo>
                <a:lnTo>
                  <a:pt x="204321" y="788911"/>
                </a:lnTo>
                <a:lnTo>
                  <a:pt x="217242" y="79931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44" name="SMARTInkShape-Group13"/>
          <p:cNvGrpSpPr/>
          <p:nvPr/>
        </p:nvGrpSpPr>
        <p:grpSpPr>
          <a:xfrm>
            <a:off x="3336131" y="4629150"/>
            <a:ext cx="1141342" cy="357189"/>
            <a:chOff x="3336131" y="4629150"/>
            <a:chExt cx="1141342" cy="357189"/>
          </a:xfrm>
        </p:grpSpPr>
        <p:sp>
          <p:nvSpPr>
            <p:cNvPr id="30736" name="SMARTInkShape-80"/>
            <p:cNvSpPr/>
            <p:nvPr/>
          </p:nvSpPr>
          <p:spPr>
            <a:xfrm>
              <a:off x="4286468" y="4664869"/>
              <a:ext cx="191005" cy="321470"/>
            </a:xfrm>
            <a:custGeom>
              <a:avLst/>
              <a:gdLst/>
              <a:ahLst/>
              <a:cxnLst/>
              <a:rect l="0" t="0" r="0" b="0"/>
              <a:pathLst>
                <a:path w="191005" h="321470">
                  <a:moveTo>
                    <a:pt x="56932" y="0"/>
                  </a:moveTo>
                  <a:lnTo>
                    <a:pt x="50781" y="0"/>
                  </a:lnTo>
                  <a:lnTo>
                    <a:pt x="50450" y="794"/>
                  </a:lnTo>
                  <a:lnTo>
                    <a:pt x="47710" y="16590"/>
                  </a:lnTo>
                  <a:lnTo>
                    <a:pt x="36815" y="38403"/>
                  </a:lnTo>
                  <a:lnTo>
                    <a:pt x="12378" y="71455"/>
                  </a:lnTo>
                  <a:lnTo>
                    <a:pt x="5380" y="80177"/>
                  </a:lnTo>
                  <a:lnTo>
                    <a:pt x="1441" y="89549"/>
                  </a:lnTo>
                  <a:lnTo>
                    <a:pt x="0" y="102270"/>
                  </a:lnTo>
                  <a:lnTo>
                    <a:pt x="721" y="103899"/>
                  </a:lnTo>
                  <a:lnTo>
                    <a:pt x="1996" y="104984"/>
                  </a:lnTo>
                  <a:lnTo>
                    <a:pt x="3639" y="105708"/>
                  </a:lnTo>
                  <a:lnTo>
                    <a:pt x="38379" y="99796"/>
                  </a:lnTo>
                  <a:lnTo>
                    <a:pt x="66761" y="94472"/>
                  </a:lnTo>
                  <a:lnTo>
                    <a:pt x="98914" y="93186"/>
                  </a:lnTo>
                  <a:lnTo>
                    <a:pt x="120965" y="92962"/>
                  </a:lnTo>
                  <a:lnTo>
                    <a:pt x="142579" y="100481"/>
                  </a:lnTo>
                  <a:lnTo>
                    <a:pt x="169629" y="117244"/>
                  </a:lnTo>
                  <a:lnTo>
                    <a:pt x="177928" y="126456"/>
                  </a:lnTo>
                  <a:lnTo>
                    <a:pt x="187062" y="144360"/>
                  </a:lnTo>
                  <a:lnTo>
                    <a:pt x="191004" y="168538"/>
                  </a:lnTo>
                  <a:lnTo>
                    <a:pt x="188379" y="199603"/>
                  </a:lnTo>
                  <a:lnTo>
                    <a:pt x="182574" y="230151"/>
                  </a:lnTo>
                  <a:lnTo>
                    <a:pt x="172035" y="263102"/>
                  </a:lnTo>
                  <a:lnTo>
                    <a:pt x="150136" y="297592"/>
                  </a:lnTo>
                  <a:lnTo>
                    <a:pt x="135513" y="321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7" name="SMARTInkShape-81"/>
            <p:cNvSpPr/>
            <p:nvPr/>
          </p:nvSpPr>
          <p:spPr>
            <a:xfrm>
              <a:off x="4186238" y="4793456"/>
              <a:ext cx="28576" cy="128589"/>
            </a:xfrm>
            <a:custGeom>
              <a:avLst/>
              <a:gdLst/>
              <a:ahLst/>
              <a:cxnLst/>
              <a:rect l="0" t="0" r="0" b="0"/>
              <a:pathLst>
                <a:path w="28576" h="128589">
                  <a:moveTo>
                    <a:pt x="0" y="0"/>
                  </a:moveTo>
                  <a:lnTo>
                    <a:pt x="0" y="19886"/>
                  </a:lnTo>
                  <a:lnTo>
                    <a:pt x="793" y="22783"/>
                  </a:lnTo>
                  <a:lnTo>
                    <a:pt x="2116" y="24713"/>
                  </a:lnTo>
                  <a:lnTo>
                    <a:pt x="3792" y="26001"/>
                  </a:lnTo>
                  <a:lnTo>
                    <a:pt x="5654" y="33781"/>
                  </a:lnTo>
                  <a:lnTo>
                    <a:pt x="12651" y="64980"/>
                  </a:lnTo>
                  <a:lnTo>
                    <a:pt x="20118" y="100103"/>
                  </a:lnTo>
                  <a:lnTo>
                    <a:pt x="22964" y="110107"/>
                  </a:lnTo>
                  <a:lnTo>
                    <a:pt x="26912" y="120201"/>
                  </a:lnTo>
                  <a:lnTo>
                    <a:pt x="28575" y="128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8" name="SMARTInkShape-82"/>
            <p:cNvSpPr/>
            <p:nvPr/>
          </p:nvSpPr>
          <p:spPr>
            <a:xfrm>
              <a:off x="4036665" y="4750594"/>
              <a:ext cx="112821" cy="178595"/>
            </a:xfrm>
            <a:custGeom>
              <a:avLst/>
              <a:gdLst/>
              <a:ahLst/>
              <a:cxnLst/>
              <a:rect l="0" t="0" r="0" b="0"/>
              <a:pathLst>
                <a:path w="112821" h="178595">
                  <a:moveTo>
                    <a:pt x="78135" y="0"/>
                  </a:moveTo>
                  <a:lnTo>
                    <a:pt x="68192" y="0"/>
                  </a:lnTo>
                  <a:lnTo>
                    <a:pt x="63662" y="2116"/>
                  </a:lnTo>
                  <a:lnTo>
                    <a:pt x="39881" y="19926"/>
                  </a:lnTo>
                  <a:lnTo>
                    <a:pt x="26452" y="34245"/>
                  </a:lnTo>
                  <a:lnTo>
                    <a:pt x="0" y="56724"/>
                  </a:lnTo>
                  <a:lnTo>
                    <a:pt x="3478" y="57023"/>
                  </a:lnTo>
                  <a:lnTo>
                    <a:pt x="7384" y="54977"/>
                  </a:lnTo>
                  <a:lnTo>
                    <a:pt x="9536" y="53320"/>
                  </a:lnTo>
                  <a:lnTo>
                    <a:pt x="16161" y="51479"/>
                  </a:lnTo>
                  <a:lnTo>
                    <a:pt x="28816" y="48326"/>
                  </a:lnTo>
                  <a:lnTo>
                    <a:pt x="39547" y="45291"/>
                  </a:lnTo>
                  <a:lnTo>
                    <a:pt x="73808" y="43182"/>
                  </a:lnTo>
                  <a:lnTo>
                    <a:pt x="93626" y="43719"/>
                  </a:lnTo>
                  <a:lnTo>
                    <a:pt x="100365" y="46683"/>
                  </a:lnTo>
                  <a:lnTo>
                    <a:pt x="108623" y="52814"/>
                  </a:lnTo>
                  <a:lnTo>
                    <a:pt x="111529" y="57339"/>
                  </a:lnTo>
                  <a:lnTo>
                    <a:pt x="112820" y="62790"/>
                  </a:lnTo>
                  <a:lnTo>
                    <a:pt x="112754" y="75578"/>
                  </a:lnTo>
                  <a:lnTo>
                    <a:pt x="103870" y="107701"/>
                  </a:lnTo>
                  <a:lnTo>
                    <a:pt x="93257" y="124956"/>
                  </a:lnTo>
                  <a:lnTo>
                    <a:pt x="61376" y="158677"/>
                  </a:lnTo>
                  <a:lnTo>
                    <a:pt x="35273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9" name="SMARTInkShape-83"/>
            <p:cNvSpPr/>
            <p:nvPr/>
          </p:nvSpPr>
          <p:spPr>
            <a:xfrm>
              <a:off x="3907771" y="4807744"/>
              <a:ext cx="92580" cy="148482"/>
            </a:xfrm>
            <a:custGeom>
              <a:avLst/>
              <a:gdLst/>
              <a:ahLst/>
              <a:cxnLst/>
              <a:rect l="0" t="0" r="0" b="0"/>
              <a:pathLst>
                <a:path w="92580" h="148482">
                  <a:moveTo>
                    <a:pt x="21292" y="0"/>
                  </a:moveTo>
                  <a:lnTo>
                    <a:pt x="14442" y="0"/>
                  </a:lnTo>
                  <a:lnTo>
                    <a:pt x="10443" y="3792"/>
                  </a:lnTo>
                  <a:lnTo>
                    <a:pt x="10090" y="5703"/>
                  </a:lnTo>
                  <a:lnTo>
                    <a:pt x="10649" y="7771"/>
                  </a:lnTo>
                  <a:lnTo>
                    <a:pt x="11815" y="9943"/>
                  </a:lnTo>
                  <a:lnTo>
                    <a:pt x="11799" y="12185"/>
                  </a:lnTo>
                  <a:lnTo>
                    <a:pt x="1454" y="43494"/>
                  </a:lnTo>
                  <a:lnTo>
                    <a:pt x="0" y="73609"/>
                  </a:lnTo>
                  <a:lnTo>
                    <a:pt x="716" y="85896"/>
                  </a:lnTo>
                  <a:lnTo>
                    <a:pt x="12221" y="121314"/>
                  </a:lnTo>
                  <a:lnTo>
                    <a:pt x="14085" y="130117"/>
                  </a:lnTo>
                  <a:lnTo>
                    <a:pt x="17560" y="136676"/>
                  </a:lnTo>
                  <a:lnTo>
                    <a:pt x="27771" y="144830"/>
                  </a:lnTo>
                  <a:lnTo>
                    <a:pt x="37058" y="148481"/>
                  </a:lnTo>
                  <a:lnTo>
                    <a:pt x="44438" y="147219"/>
                  </a:lnTo>
                  <a:lnTo>
                    <a:pt x="55402" y="142045"/>
                  </a:lnTo>
                  <a:lnTo>
                    <a:pt x="77377" y="122365"/>
                  </a:lnTo>
                  <a:lnTo>
                    <a:pt x="86946" y="101520"/>
                  </a:lnTo>
                  <a:lnTo>
                    <a:pt x="92221" y="67225"/>
                  </a:lnTo>
                  <a:lnTo>
                    <a:pt x="92579" y="56343"/>
                  </a:lnTo>
                  <a:lnTo>
                    <a:pt x="88429" y="48589"/>
                  </a:lnTo>
                  <a:lnTo>
                    <a:pt x="81293" y="40645"/>
                  </a:lnTo>
                  <a:lnTo>
                    <a:pt x="69144" y="32504"/>
                  </a:lnTo>
                  <a:lnTo>
                    <a:pt x="59371" y="29739"/>
                  </a:lnTo>
                  <a:lnTo>
                    <a:pt x="28295" y="28643"/>
                  </a:lnTo>
                  <a:lnTo>
                    <a:pt x="14148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0" name="SMARTInkShape-84"/>
            <p:cNvSpPr/>
            <p:nvPr/>
          </p:nvSpPr>
          <p:spPr>
            <a:xfrm>
              <a:off x="3800475" y="4714875"/>
              <a:ext cx="14289" cy="1"/>
            </a:xfrm>
            <a:custGeom>
              <a:avLst/>
              <a:gdLst/>
              <a:ahLst/>
              <a:cxnLst/>
              <a:rect l="0" t="0" r="0" b="0"/>
              <a:pathLst>
                <a:path w="14289" h="1">
                  <a:moveTo>
                    <a:pt x="1428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1" name="SMARTInkShape-85"/>
            <p:cNvSpPr/>
            <p:nvPr/>
          </p:nvSpPr>
          <p:spPr>
            <a:xfrm>
              <a:off x="3807619" y="4829175"/>
              <a:ext cx="42863" cy="157164"/>
            </a:xfrm>
            <a:custGeom>
              <a:avLst/>
              <a:gdLst/>
              <a:ahLst/>
              <a:cxnLst/>
              <a:rect l="0" t="0" r="0" b="0"/>
              <a:pathLst>
                <a:path w="42863" h="157164">
                  <a:moveTo>
                    <a:pt x="0" y="0"/>
                  </a:moveTo>
                  <a:lnTo>
                    <a:pt x="0" y="33094"/>
                  </a:lnTo>
                  <a:lnTo>
                    <a:pt x="2116" y="64888"/>
                  </a:lnTo>
                  <a:lnTo>
                    <a:pt x="12185" y="100091"/>
                  </a:lnTo>
                  <a:lnTo>
                    <a:pt x="21486" y="124370"/>
                  </a:lnTo>
                  <a:lnTo>
                    <a:pt x="25424" y="132269"/>
                  </a:lnTo>
                  <a:lnTo>
                    <a:pt x="28435" y="144054"/>
                  </a:lnTo>
                  <a:lnTo>
                    <a:pt x="30069" y="146042"/>
                  </a:lnTo>
                  <a:lnTo>
                    <a:pt x="42862" y="157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2" name="SMARTInkShape-86"/>
            <p:cNvSpPr/>
            <p:nvPr/>
          </p:nvSpPr>
          <p:spPr>
            <a:xfrm>
              <a:off x="3643313" y="4786349"/>
              <a:ext cx="128588" cy="185567"/>
            </a:xfrm>
            <a:custGeom>
              <a:avLst/>
              <a:gdLst/>
              <a:ahLst/>
              <a:cxnLst/>
              <a:rect l="0" t="0" r="0" b="0"/>
              <a:pathLst>
                <a:path w="128588" h="185567">
                  <a:moveTo>
                    <a:pt x="0" y="35682"/>
                  </a:moveTo>
                  <a:lnTo>
                    <a:pt x="6150" y="41833"/>
                  </a:lnTo>
                  <a:lnTo>
                    <a:pt x="17560" y="47539"/>
                  </a:lnTo>
                  <a:lnTo>
                    <a:pt x="25752" y="50043"/>
                  </a:lnTo>
                  <a:lnTo>
                    <a:pt x="34000" y="54666"/>
                  </a:lnTo>
                  <a:lnTo>
                    <a:pt x="51377" y="56791"/>
                  </a:lnTo>
                  <a:lnTo>
                    <a:pt x="56700" y="54854"/>
                  </a:lnTo>
                  <a:lnTo>
                    <a:pt x="61712" y="52140"/>
                  </a:lnTo>
                  <a:lnTo>
                    <a:pt x="68997" y="49819"/>
                  </a:lnTo>
                  <a:lnTo>
                    <a:pt x="81953" y="39353"/>
                  </a:lnTo>
                  <a:lnTo>
                    <a:pt x="82416" y="37336"/>
                  </a:lnTo>
                  <a:lnTo>
                    <a:pt x="81931" y="35197"/>
                  </a:lnTo>
                  <a:lnTo>
                    <a:pt x="80070" y="30704"/>
                  </a:lnTo>
                  <a:lnTo>
                    <a:pt x="78228" y="23712"/>
                  </a:lnTo>
                  <a:lnTo>
                    <a:pt x="73802" y="16613"/>
                  </a:lnTo>
                  <a:lnTo>
                    <a:pt x="71344" y="9483"/>
                  </a:lnTo>
                  <a:lnTo>
                    <a:pt x="67956" y="4723"/>
                  </a:lnTo>
                  <a:lnTo>
                    <a:pt x="63805" y="2079"/>
                  </a:lnTo>
                  <a:lnTo>
                    <a:pt x="54888" y="590"/>
                  </a:lnTo>
                  <a:lnTo>
                    <a:pt x="37415" y="0"/>
                  </a:lnTo>
                  <a:lnTo>
                    <a:pt x="32429" y="7559"/>
                  </a:lnTo>
                  <a:lnTo>
                    <a:pt x="23890" y="32541"/>
                  </a:lnTo>
                  <a:lnTo>
                    <a:pt x="21755" y="60992"/>
                  </a:lnTo>
                  <a:lnTo>
                    <a:pt x="27610" y="96524"/>
                  </a:lnTo>
                  <a:lnTo>
                    <a:pt x="38433" y="132226"/>
                  </a:lnTo>
                  <a:lnTo>
                    <a:pt x="54788" y="165794"/>
                  </a:lnTo>
                  <a:lnTo>
                    <a:pt x="66677" y="180512"/>
                  </a:lnTo>
                  <a:lnTo>
                    <a:pt x="73555" y="183395"/>
                  </a:lnTo>
                  <a:lnTo>
                    <a:pt x="98748" y="185566"/>
                  </a:lnTo>
                  <a:lnTo>
                    <a:pt x="128587" y="1785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3" name="SMARTInkShape-87"/>
            <p:cNvSpPr/>
            <p:nvPr/>
          </p:nvSpPr>
          <p:spPr>
            <a:xfrm>
              <a:off x="3336131" y="4629150"/>
              <a:ext cx="257176" cy="242889"/>
            </a:xfrm>
            <a:custGeom>
              <a:avLst/>
              <a:gdLst/>
              <a:ahLst/>
              <a:cxnLst/>
              <a:rect l="0" t="0" r="0" b="0"/>
              <a:pathLst>
                <a:path w="257176" h="242889">
                  <a:moveTo>
                    <a:pt x="7144" y="0"/>
                  </a:moveTo>
                  <a:lnTo>
                    <a:pt x="7144" y="9943"/>
                  </a:lnTo>
                  <a:lnTo>
                    <a:pt x="662" y="44107"/>
                  </a:lnTo>
                  <a:lnTo>
                    <a:pt x="87" y="78745"/>
                  </a:lnTo>
                  <a:lnTo>
                    <a:pt x="17" y="112098"/>
                  </a:lnTo>
                  <a:lnTo>
                    <a:pt x="4" y="142440"/>
                  </a:lnTo>
                  <a:lnTo>
                    <a:pt x="1" y="175812"/>
                  </a:lnTo>
                  <a:lnTo>
                    <a:pt x="0" y="192415"/>
                  </a:lnTo>
                  <a:lnTo>
                    <a:pt x="794" y="174966"/>
                  </a:lnTo>
                  <a:lnTo>
                    <a:pt x="7276" y="141825"/>
                  </a:lnTo>
                  <a:lnTo>
                    <a:pt x="14784" y="111976"/>
                  </a:lnTo>
                  <a:lnTo>
                    <a:pt x="23695" y="87153"/>
                  </a:lnTo>
                  <a:lnTo>
                    <a:pt x="40929" y="57432"/>
                  </a:lnTo>
                  <a:lnTo>
                    <a:pt x="56582" y="23585"/>
                  </a:lnTo>
                  <a:lnTo>
                    <a:pt x="62454" y="13657"/>
                  </a:lnTo>
                  <a:lnTo>
                    <a:pt x="70355" y="6599"/>
                  </a:lnTo>
                  <a:lnTo>
                    <a:pt x="77042" y="2933"/>
                  </a:lnTo>
                  <a:lnTo>
                    <a:pt x="79936" y="1955"/>
                  </a:lnTo>
                  <a:lnTo>
                    <a:pt x="95387" y="4371"/>
                  </a:lnTo>
                  <a:lnTo>
                    <a:pt x="104042" y="10145"/>
                  </a:lnTo>
                  <a:lnTo>
                    <a:pt x="116066" y="26787"/>
                  </a:lnTo>
                  <a:lnTo>
                    <a:pt x="125291" y="55974"/>
                  </a:lnTo>
                  <a:lnTo>
                    <a:pt x="127937" y="87609"/>
                  </a:lnTo>
                  <a:lnTo>
                    <a:pt x="128395" y="114858"/>
                  </a:lnTo>
                  <a:lnTo>
                    <a:pt x="128549" y="148718"/>
                  </a:lnTo>
                  <a:lnTo>
                    <a:pt x="128583" y="183450"/>
                  </a:lnTo>
                  <a:lnTo>
                    <a:pt x="128588" y="218653"/>
                  </a:lnTo>
                  <a:lnTo>
                    <a:pt x="128588" y="220902"/>
                  </a:lnTo>
                  <a:lnTo>
                    <a:pt x="128588" y="217500"/>
                  </a:lnTo>
                  <a:lnTo>
                    <a:pt x="135863" y="185220"/>
                  </a:lnTo>
                  <a:lnTo>
                    <a:pt x="141795" y="152204"/>
                  </a:lnTo>
                  <a:lnTo>
                    <a:pt x="149159" y="121876"/>
                  </a:lnTo>
                  <a:lnTo>
                    <a:pt x="162961" y="92954"/>
                  </a:lnTo>
                  <a:lnTo>
                    <a:pt x="178476" y="57785"/>
                  </a:lnTo>
                  <a:lnTo>
                    <a:pt x="184098" y="48701"/>
                  </a:lnTo>
                  <a:lnTo>
                    <a:pt x="201407" y="33793"/>
                  </a:lnTo>
                  <a:lnTo>
                    <a:pt x="204121" y="32847"/>
                  </a:lnTo>
                  <a:lnTo>
                    <a:pt x="206724" y="33011"/>
                  </a:lnTo>
                  <a:lnTo>
                    <a:pt x="211734" y="35309"/>
                  </a:lnTo>
                  <a:lnTo>
                    <a:pt x="216606" y="38976"/>
                  </a:lnTo>
                  <a:lnTo>
                    <a:pt x="234151" y="68593"/>
                  </a:lnTo>
                  <a:lnTo>
                    <a:pt x="244621" y="92467"/>
                  </a:lnTo>
                  <a:lnTo>
                    <a:pt x="249222" y="119649"/>
                  </a:lnTo>
                  <a:lnTo>
                    <a:pt x="254466" y="147811"/>
                  </a:lnTo>
                  <a:lnTo>
                    <a:pt x="256373" y="176264"/>
                  </a:lnTo>
                  <a:lnTo>
                    <a:pt x="257017" y="210090"/>
                  </a:lnTo>
                  <a:lnTo>
                    <a:pt x="257175" y="242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745" name="SMARTInkShape-88"/>
          <p:cNvSpPr/>
          <p:nvPr/>
        </p:nvSpPr>
        <p:spPr>
          <a:xfrm>
            <a:off x="4793876" y="3926782"/>
            <a:ext cx="563482" cy="570332"/>
          </a:xfrm>
          <a:custGeom>
            <a:avLst/>
            <a:gdLst/>
            <a:ahLst/>
            <a:cxnLst/>
            <a:rect l="0" t="0" r="0" b="0"/>
            <a:pathLst>
              <a:path w="563482" h="570332">
                <a:moveTo>
                  <a:pt x="13868" y="523774"/>
                </a:moveTo>
                <a:lnTo>
                  <a:pt x="17660" y="523774"/>
                </a:lnTo>
                <a:lnTo>
                  <a:pt x="18777" y="524568"/>
                </a:lnTo>
                <a:lnTo>
                  <a:pt x="19522" y="525891"/>
                </a:lnTo>
                <a:lnTo>
                  <a:pt x="20717" y="529925"/>
                </a:lnTo>
                <a:lnTo>
                  <a:pt x="30929" y="540774"/>
                </a:lnTo>
                <a:lnTo>
                  <a:pt x="54801" y="554760"/>
                </a:lnTo>
                <a:lnTo>
                  <a:pt x="85764" y="564962"/>
                </a:lnTo>
                <a:lnTo>
                  <a:pt x="119574" y="568606"/>
                </a:lnTo>
                <a:lnTo>
                  <a:pt x="124820" y="570331"/>
                </a:lnTo>
                <a:lnTo>
                  <a:pt x="136999" y="570131"/>
                </a:lnTo>
                <a:lnTo>
                  <a:pt x="171252" y="566303"/>
                </a:lnTo>
                <a:lnTo>
                  <a:pt x="206778" y="556754"/>
                </a:lnTo>
                <a:lnTo>
                  <a:pt x="236123" y="547516"/>
                </a:lnTo>
                <a:lnTo>
                  <a:pt x="269554" y="535931"/>
                </a:lnTo>
                <a:lnTo>
                  <a:pt x="303116" y="518591"/>
                </a:lnTo>
                <a:lnTo>
                  <a:pt x="330905" y="500807"/>
                </a:lnTo>
                <a:lnTo>
                  <a:pt x="363830" y="478374"/>
                </a:lnTo>
                <a:lnTo>
                  <a:pt x="397968" y="453952"/>
                </a:lnTo>
                <a:lnTo>
                  <a:pt x="431669" y="429814"/>
                </a:lnTo>
                <a:lnTo>
                  <a:pt x="463197" y="401321"/>
                </a:lnTo>
                <a:lnTo>
                  <a:pt x="490239" y="368059"/>
                </a:lnTo>
                <a:lnTo>
                  <a:pt x="511103" y="334530"/>
                </a:lnTo>
                <a:lnTo>
                  <a:pt x="525704" y="306747"/>
                </a:lnTo>
                <a:lnTo>
                  <a:pt x="540084" y="278407"/>
                </a:lnTo>
                <a:lnTo>
                  <a:pt x="550608" y="249901"/>
                </a:lnTo>
                <a:lnTo>
                  <a:pt x="558752" y="221347"/>
                </a:lnTo>
                <a:lnTo>
                  <a:pt x="562401" y="192778"/>
                </a:lnTo>
                <a:lnTo>
                  <a:pt x="563481" y="167997"/>
                </a:lnTo>
                <a:lnTo>
                  <a:pt x="559501" y="152926"/>
                </a:lnTo>
                <a:lnTo>
                  <a:pt x="547803" y="123848"/>
                </a:lnTo>
                <a:lnTo>
                  <a:pt x="532698" y="102329"/>
                </a:lnTo>
                <a:lnTo>
                  <a:pt x="499292" y="72233"/>
                </a:lnTo>
                <a:lnTo>
                  <a:pt x="467206" y="48642"/>
                </a:lnTo>
                <a:lnTo>
                  <a:pt x="439673" y="37361"/>
                </a:lnTo>
                <a:lnTo>
                  <a:pt x="411406" y="25198"/>
                </a:lnTo>
                <a:lnTo>
                  <a:pt x="382923" y="15332"/>
                </a:lnTo>
                <a:lnTo>
                  <a:pt x="354375" y="7383"/>
                </a:lnTo>
                <a:lnTo>
                  <a:pt x="325808" y="0"/>
                </a:lnTo>
                <a:lnTo>
                  <a:pt x="293443" y="370"/>
                </a:lnTo>
                <a:lnTo>
                  <a:pt x="262511" y="1714"/>
                </a:lnTo>
                <a:lnTo>
                  <a:pt x="233237" y="2113"/>
                </a:lnTo>
                <a:lnTo>
                  <a:pt x="204455" y="6023"/>
                </a:lnTo>
                <a:lnTo>
                  <a:pt x="175818" y="16001"/>
                </a:lnTo>
                <a:lnTo>
                  <a:pt x="147226" y="29012"/>
                </a:lnTo>
                <a:lnTo>
                  <a:pt x="114823" y="47630"/>
                </a:lnTo>
                <a:lnTo>
                  <a:pt x="85491" y="68712"/>
                </a:lnTo>
                <a:lnTo>
                  <a:pt x="50230" y="103970"/>
                </a:lnTo>
                <a:lnTo>
                  <a:pt x="31562" y="137439"/>
                </a:lnTo>
                <a:lnTo>
                  <a:pt x="18766" y="171401"/>
                </a:lnTo>
                <a:lnTo>
                  <a:pt x="9132" y="201845"/>
                </a:lnTo>
                <a:lnTo>
                  <a:pt x="1702" y="232906"/>
                </a:lnTo>
                <a:lnTo>
                  <a:pt x="0" y="265588"/>
                </a:lnTo>
                <a:lnTo>
                  <a:pt x="4573" y="295768"/>
                </a:lnTo>
                <a:lnTo>
                  <a:pt x="8416" y="331481"/>
                </a:lnTo>
                <a:lnTo>
                  <a:pt x="16583" y="365317"/>
                </a:lnTo>
                <a:lnTo>
                  <a:pt x="25840" y="394931"/>
                </a:lnTo>
                <a:lnTo>
                  <a:pt x="35312" y="423711"/>
                </a:lnTo>
                <a:lnTo>
                  <a:pt x="40861" y="437233"/>
                </a:lnTo>
                <a:lnTo>
                  <a:pt x="61912" y="463822"/>
                </a:lnTo>
                <a:lnTo>
                  <a:pt x="93132" y="488000"/>
                </a:lnTo>
                <a:lnTo>
                  <a:pt x="128258" y="506951"/>
                </a:lnTo>
                <a:lnTo>
                  <a:pt x="163898" y="525038"/>
                </a:lnTo>
                <a:lnTo>
                  <a:pt x="193258" y="534666"/>
                </a:lnTo>
                <a:lnTo>
                  <a:pt x="226691" y="537391"/>
                </a:lnTo>
                <a:lnTo>
                  <a:pt x="256461" y="537929"/>
                </a:lnTo>
                <a:lnTo>
                  <a:pt x="290182" y="538035"/>
                </a:lnTo>
                <a:lnTo>
                  <a:pt x="322713" y="538057"/>
                </a:lnTo>
                <a:lnTo>
                  <a:pt x="355685" y="538061"/>
                </a:lnTo>
                <a:lnTo>
                  <a:pt x="386690" y="532407"/>
                </a:lnTo>
                <a:lnTo>
                  <a:pt x="420445" y="526205"/>
                </a:lnTo>
                <a:lnTo>
                  <a:pt x="446861" y="520302"/>
                </a:lnTo>
                <a:lnTo>
                  <a:pt x="465853" y="510802"/>
                </a:lnTo>
                <a:lnTo>
                  <a:pt x="485353" y="509487"/>
                </a:lnTo>
                <a:lnTo>
                  <a:pt x="481562" y="509487"/>
                </a:lnTo>
                <a:lnTo>
                  <a:pt x="480445" y="510281"/>
                </a:lnTo>
                <a:lnTo>
                  <a:pt x="479701" y="511603"/>
                </a:lnTo>
                <a:lnTo>
                  <a:pt x="478212" y="51663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536" name="SMARTInkShape-Group15"/>
          <p:cNvGrpSpPr/>
          <p:nvPr/>
        </p:nvGrpSpPr>
        <p:grpSpPr>
          <a:xfrm>
            <a:off x="4893469" y="4514850"/>
            <a:ext cx="1642956" cy="1035197"/>
            <a:chOff x="4893469" y="4514850"/>
            <a:chExt cx="1642956" cy="1035197"/>
          </a:xfrm>
        </p:grpSpPr>
        <p:sp>
          <p:nvSpPr>
            <p:cNvPr id="30746" name="SMARTInkShape-89"/>
            <p:cNvSpPr/>
            <p:nvPr/>
          </p:nvSpPr>
          <p:spPr>
            <a:xfrm>
              <a:off x="4893469" y="4687874"/>
              <a:ext cx="407195" cy="298309"/>
            </a:xfrm>
            <a:custGeom>
              <a:avLst/>
              <a:gdLst/>
              <a:ahLst/>
              <a:cxnLst/>
              <a:rect l="0" t="0" r="0" b="0"/>
              <a:pathLst>
                <a:path w="407195" h="298309">
                  <a:moveTo>
                    <a:pt x="0" y="169876"/>
                  </a:moveTo>
                  <a:lnTo>
                    <a:pt x="7585" y="173668"/>
                  </a:lnTo>
                  <a:lnTo>
                    <a:pt x="9819" y="175579"/>
                  </a:lnTo>
                  <a:lnTo>
                    <a:pt x="15345" y="182855"/>
                  </a:lnTo>
                  <a:lnTo>
                    <a:pt x="49859" y="215058"/>
                  </a:lnTo>
                  <a:lnTo>
                    <a:pt x="78568" y="250150"/>
                  </a:lnTo>
                  <a:lnTo>
                    <a:pt x="101975" y="282469"/>
                  </a:lnTo>
                  <a:lnTo>
                    <a:pt x="106927" y="294481"/>
                  </a:lnTo>
                  <a:lnTo>
                    <a:pt x="108590" y="295809"/>
                  </a:lnTo>
                  <a:lnTo>
                    <a:pt x="113966" y="298308"/>
                  </a:lnTo>
                  <a:lnTo>
                    <a:pt x="109324" y="292730"/>
                  </a:lnTo>
                  <a:lnTo>
                    <a:pt x="95821" y="259266"/>
                  </a:lnTo>
                  <a:lnTo>
                    <a:pt x="93451" y="231366"/>
                  </a:lnTo>
                  <a:lnTo>
                    <a:pt x="92984" y="199308"/>
                  </a:lnTo>
                  <a:lnTo>
                    <a:pt x="98595" y="170045"/>
                  </a:lnTo>
                  <a:lnTo>
                    <a:pt x="109664" y="137972"/>
                  </a:lnTo>
                  <a:lnTo>
                    <a:pt x="119881" y="113656"/>
                  </a:lnTo>
                  <a:lnTo>
                    <a:pt x="137122" y="96807"/>
                  </a:lnTo>
                  <a:lnTo>
                    <a:pt x="144551" y="93745"/>
                  </a:lnTo>
                  <a:lnTo>
                    <a:pt x="148755" y="92928"/>
                  </a:lnTo>
                  <a:lnTo>
                    <a:pt x="157659" y="94137"/>
                  </a:lnTo>
                  <a:lnTo>
                    <a:pt x="190529" y="108130"/>
                  </a:lnTo>
                  <a:lnTo>
                    <a:pt x="204796" y="118949"/>
                  </a:lnTo>
                  <a:lnTo>
                    <a:pt x="223420" y="152343"/>
                  </a:lnTo>
                  <a:lnTo>
                    <a:pt x="242871" y="185619"/>
                  </a:lnTo>
                  <a:lnTo>
                    <a:pt x="248616" y="195916"/>
                  </a:lnTo>
                  <a:lnTo>
                    <a:pt x="249907" y="204379"/>
                  </a:lnTo>
                  <a:lnTo>
                    <a:pt x="250028" y="181186"/>
                  </a:lnTo>
                  <a:lnTo>
                    <a:pt x="246493" y="145936"/>
                  </a:lnTo>
                  <a:lnTo>
                    <a:pt x="249332" y="113641"/>
                  </a:lnTo>
                  <a:lnTo>
                    <a:pt x="250687" y="79422"/>
                  </a:lnTo>
                  <a:lnTo>
                    <a:pt x="257775" y="48909"/>
                  </a:lnTo>
                  <a:lnTo>
                    <a:pt x="266818" y="23744"/>
                  </a:lnTo>
                  <a:lnTo>
                    <a:pt x="273631" y="15499"/>
                  </a:lnTo>
                  <a:lnTo>
                    <a:pt x="290651" y="1968"/>
                  </a:lnTo>
                  <a:lnTo>
                    <a:pt x="298776" y="0"/>
                  </a:lnTo>
                  <a:lnTo>
                    <a:pt x="305562" y="1242"/>
                  </a:lnTo>
                  <a:lnTo>
                    <a:pt x="329097" y="15077"/>
                  </a:lnTo>
                  <a:lnTo>
                    <a:pt x="357230" y="47150"/>
                  </a:lnTo>
                  <a:lnTo>
                    <a:pt x="380211" y="77779"/>
                  </a:lnTo>
                  <a:lnTo>
                    <a:pt x="394870" y="112828"/>
                  </a:lnTo>
                  <a:lnTo>
                    <a:pt x="401484" y="138571"/>
                  </a:lnTo>
                  <a:lnTo>
                    <a:pt x="407194" y="1484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7" name="SMARTInkShape-90"/>
            <p:cNvSpPr/>
            <p:nvPr/>
          </p:nvSpPr>
          <p:spPr>
            <a:xfrm>
              <a:off x="5322094" y="4679288"/>
              <a:ext cx="185738" cy="149734"/>
            </a:xfrm>
            <a:custGeom>
              <a:avLst/>
              <a:gdLst/>
              <a:ahLst/>
              <a:cxnLst/>
              <a:rect l="0" t="0" r="0" b="0"/>
              <a:pathLst>
                <a:path w="185738" h="149734">
                  <a:moveTo>
                    <a:pt x="0" y="71306"/>
                  </a:moveTo>
                  <a:lnTo>
                    <a:pt x="34552" y="71306"/>
                  </a:lnTo>
                  <a:lnTo>
                    <a:pt x="41286" y="69189"/>
                  </a:lnTo>
                  <a:lnTo>
                    <a:pt x="70955" y="49819"/>
                  </a:lnTo>
                  <a:lnTo>
                    <a:pt x="88078" y="33203"/>
                  </a:lnTo>
                  <a:lnTo>
                    <a:pt x="90739" y="26325"/>
                  </a:lnTo>
                  <a:lnTo>
                    <a:pt x="92448" y="12767"/>
                  </a:lnTo>
                  <a:lnTo>
                    <a:pt x="90565" y="7453"/>
                  </a:lnTo>
                  <a:lnTo>
                    <a:pt x="88951" y="4925"/>
                  </a:lnTo>
                  <a:lnTo>
                    <a:pt x="87082" y="3239"/>
                  </a:lnTo>
                  <a:lnTo>
                    <a:pt x="82888" y="1367"/>
                  </a:lnTo>
                  <a:lnTo>
                    <a:pt x="65224" y="0"/>
                  </a:lnTo>
                  <a:lnTo>
                    <a:pt x="58621" y="2043"/>
                  </a:lnTo>
                  <a:lnTo>
                    <a:pt x="47915" y="9823"/>
                  </a:lnTo>
                  <a:lnTo>
                    <a:pt x="33640" y="27010"/>
                  </a:lnTo>
                  <a:lnTo>
                    <a:pt x="29570" y="29870"/>
                  </a:lnTo>
                  <a:lnTo>
                    <a:pt x="26857" y="34156"/>
                  </a:lnTo>
                  <a:lnTo>
                    <a:pt x="17792" y="66104"/>
                  </a:lnTo>
                  <a:lnTo>
                    <a:pt x="21801" y="99989"/>
                  </a:lnTo>
                  <a:lnTo>
                    <a:pt x="27009" y="115082"/>
                  </a:lnTo>
                  <a:lnTo>
                    <a:pt x="37996" y="129812"/>
                  </a:lnTo>
                  <a:lnTo>
                    <a:pt x="51426" y="143982"/>
                  </a:lnTo>
                  <a:lnTo>
                    <a:pt x="58839" y="147262"/>
                  </a:lnTo>
                  <a:lnTo>
                    <a:pt x="90586" y="149733"/>
                  </a:lnTo>
                  <a:lnTo>
                    <a:pt x="108597" y="146049"/>
                  </a:lnTo>
                  <a:lnTo>
                    <a:pt x="125222" y="136138"/>
                  </a:lnTo>
                  <a:lnTo>
                    <a:pt x="159486" y="104536"/>
                  </a:lnTo>
                  <a:lnTo>
                    <a:pt x="185737" y="7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8" name="SMARTInkShape-91"/>
            <p:cNvSpPr/>
            <p:nvPr/>
          </p:nvSpPr>
          <p:spPr>
            <a:xfrm>
              <a:off x="5550694" y="4586288"/>
              <a:ext cx="92870" cy="142876"/>
            </a:xfrm>
            <a:custGeom>
              <a:avLst/>
              <a:gdLst/>
              <a:ahLst/>
              <a:cxnLst/>
              <a:rect l="0" t="0" r="0" b="0"/>
              <a:pathLst>
                <a:path w="92870" h="142876">
                  <a:moveTo>
                    <a:pt x="0" y="0"/>
                  </a:moveTo>
                  <a:lnTo>
                    <a:pt x="0" y="9942"/>
                  </a:lnTo>
                  <a:lnTo>
                    <a:pt x="2117" y="14473"/>
                  </a:lnTo>
                  <a:lnTo>
                    <a:pt x="12184" y="32715"/>
                  </a:lnTo>
                  <a:lnTo>
                    <a:pt x="23849" y="64839"/>
                  </a:lnTo>
                  <a:lnTo>
                    <a:pt x="41377" y="94429"/>
                  </a:lnTo>
                  <a:lnTo>
                    <a:pt x="52094" y="117959"/>
                  </a:lnTo>
                  <a:lnTo>
                    <a:pt x="59136" y="125980"/>
                  </a:lnTo>
                  <a:lnTo>
                    <a:pt x="76592" y="137597"/>
                  </a:lnTo>
                  <a:lnTo>
                    <a:pt x="92869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49" name="SMARTInkShape-92"/>
            <p:cNvSpPr/>
            <p:nvPr/>
          </p:nvSpPr>
          <p:spPr>
            <a:xfrm>
              <a:off x="5672178" y="4514850"/>
              <a:ext cx="148444" cy="160002"/>
            </a:xfrm>
            <a:custGeom>
              <a:avLst/>
              <a:gdLst/>
              <a:ahLst/>
              <a:cxnLst/>
              <a:rect l="0" t="0" r="0" b="0"/>
              <a:pathLst>
                <a:path w="148444" h="160002">
                  <a:moveTo>
                    <a:pt x="14247" y="0"/>
                  </a:moveTo>
                  <a:lnTo>
                    <a:pt x="10455" y="3792"/>
                  </a:lnTo>
                  <a:lnTo>
                    <a:pt x="8593" y="7771"/>
                  </a:lnTo>
                  <a:lnTo>
                    <a:pt x="2252" y="37625"/>
                  </a:lnTo>
                  <a:lnTo>
                    <a:pt x="261" y="71689"/>
                  </a:lnTo>
                  <a:lnTo>
                    <a:pt x="0" y="107189"/>
                  </a:lnTo>
                  <a:lnTo>
                    <a:pt x="771" y="120665"/>
                  </a:lnTo>
                  <a:lnTo>
                    <a:pt x="3760" y="131945"/>
                  </a:lnTo>
                  <a:lnTo>
                    <a:pt x="9851" y="140134"/>
                  </a:lnTo>
                  <a:lnTo>
                    <a:pt x="26696" y="151859"/>
                  </a:lnTo>
                  <a:lnTo>
                    <a:pt x="48186" y="159383"/>
                  </a:lnTo>
                  <a:lnTo>
                    <a:pt x="61346" y="160001"/>
                  </a:lnTo>
                  <a:lnTo>
                    <a:pt x="92573" y="155295"/>
                  </a:lnTo>
                  <a:lnTo>
                    <a:pt x="102240" y="150776"/>
                  </a:lnTo>
                  <a:lnTo>
                    <a:pt x="126151" y="130442"/>
                  </a:lnTo>
                  <a:lnTo>
                    <a:pt x="144796" y="102348"/>
                  </a:lnTo>
                  <a:lnTo>
                    <a:pt x="148443" y="84300"/>
                  </a:lnTo>
                  <a:lnTo>
                    <a:pt x="145731" y="67664"/>
                  </a:lnTo>
                  <a:lnTo>
                    <a:pt x="136910" y="47820"/>
                  </a:lnTo>
                  <a:lnTo>
                    <a:pt x="125116" y="34189"/>
                  </a:lnTo>
                  <a:lnTo>
                    <a:pt x="110774" y="24770"/>
                  </a:lnTo>
                  <a:lnTo>
                    <a:pt x="76794" y="10403"/>
                  </a:lnTo>
                  <a:lnTo>
                    <a:pt x="57110" y="71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0" name="SMARTInkShape-93"/>
            <p:cNvSpPr/>
            <p:nvPr/>
          </p:nvSpPr>
          <p:spPr>
            <a:xfrm>
              <a:off x="5231763" y="5059289"/>
              <a:ext cx="318252" cy="451263"/>
            </a:xfrm>
            <a:custGeom>
              <a:avLst/>
              <a:gdLst/>
              <a:ahLst/>
              <a:cxnLst/>
              <a:rect l="0" t="0" r="0" b="0"/>
              <a:pathLst>
                <a:path w="318252" h="451263">
                  <a:moveTo>
                    <a:pt x="233206" y="12774"/>
                  </a:moveTo>
                  <a:lnTo>
                    <a:pt x="229414" y="8981"/>
                  </a:lnTo>
                  <a:lnTo>
                    <a:pt x="223319" y="7119"/>
                  </a:lnTo>
                  <a:lnTo>
                    <a:pt x="189475" y="106"/>
                  </a:lnTo>
                  <a:lnTo>
                    <a:pt x="175670" y="0"/>
                  </a:lnTo>
                  <a:lnTo>
                    <a:pt x="144079" y="8524"/>
                  </a:lnTo>
                  <a:lnTo>
                    <a:pt x="111314" y="25639"/>
                  </a:lnTo>
                  <a:lnTo>
                    <a:pt x="92315" y="35900"/>
                  </a:lnTo>
                  <a:lnTo>
                    <a:pt x="76631" y="51111"/>
                  </a:lnTo>
                  <a:lnTo>
                    <a:pt x="47520" y="85930"/>
                  </a:lnTo>
                  <a:lnTo>
                    <a:pt x="24456" y="120950"/>
                  </a:lnTo>
                  <a:lnTo>
                    <a:pt x="12378" y="156321"/>
                  </a:lnTo>
                  <a:lnTo>
                    <a:pt x="6141" y="190089"/>
                  </a:lnTo>
                  <a:lnTo>
                    <a:pt x="0" y="225393"/>
                  </a:lnTo>
                  <a:lnTo>
                    <a:pt x="80" y="260824"/>
                  </a:lnTo>
                  <a:lnTo>
                    <a:pt x="3712" y="294781"/>
                  </a:lnTo>
                  <a:lnTo>
                    <a:pt x="10132" y="326359"/>
                  </a:lnTo>
                  <a:lnTo>
                    <a:pt x="21161" y="355528"/>
                  </a:lnTo>
                  <a:lnTo>
                    <a:pt x="38095" y="390579"/>
                  </a:lnTo>
                  <a:lnTo>
                    <a:pt x="64359" y="422068"/>
                  </a:lnTo>
                  <a:lnTo>
                    <a:pt x="87979" y="442332"/>
                  </a:lnTo>
                  <a:lnTo>
                    <a:pt x="106038" y="450494"/>
                  </a:lnTo>
                  <a:lnTo>
                    <a:pt x="117421" y="451262"/>
                  </a:lnTo>
                  <a:lnTo>
                    <a:pt x="148226" y="448107"/>
                  </a:lnTo>
                  <a:lnTo>
                    <a:pt x="183298" y="438646"/>
                  </a:lnTo>
                  <a:lnTo>
                    <a:pt x="213277" y="419291"/>
                  </a:lnTo>
                  <a:lnTo>
                    <a:pt x="242781" y="395272"/>
                  </a:lnTo>
                  <a:lnTo>
                    <a:pt x="260914" y="376137"/>
                  </a:lnTo>
                  <a:lnTo>
                    <a:pt x="281500" y="341259"/>
                  </a:lnTo>
                  <a:lnTo>
                    <a:pt x="299219" y="307083"/>
                  </a:lnTo>
                  <a:lnTo>
                    <a:pt x="311186" y="271875"/>
                  </a:lnTo>
                  <a:lnTo>
                    <a:pt x="316636" y="246972"/>
                  </a:lnTo>
                  <a:lnTo>
                    <a:pt x="318251" y="219484"/>
                  </a:lnTo>
                  <a:lnTo>
                    <a:pt x="316613" y="193348"/>
                  </a:lnTo>
                  <a:lnTo>
                    <a:pt x="312740" y="163184"/>
                  </a:lnTo>
                  <a:lnTo>
                    <a:pt x="306272" y="129385"/>
                  </a:lnTo>
                  <a:lnTo>
                    <a:pt x="298864" y="107120"/>
                  </a:lnTo>
                  <a:lnTo>
                    <a:pt x="278002" y="76164"/>
                  </a:lnTo>
                  <a:lnTo>
                    <a:pt x="254401" y="54811"/>
                  </a:lnTo>
                  <a:lnTo>
                    <a:pt x="224933" y="39486"/>
                  </a:lnTo>
                  <a:lnTo>
                    <a:pt x="190195" y="27129"/>
                  </a:lnTo>
                  <a:lnTo>
                    <a:pt x="165532" y="21342"/>
                  </a:lnTo>
                  <a:lnTo>
                    <a:pt x="140519" y="17988"/>
                  </a:lnTo>
                  <a:lnTo>
                    <a:pt x="126050" y="127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1" name="SMARTInkShape-94"/>
            <p:cNvSpPr/>
            <p:nvPr/>
          </p:nvSpPr>
          <p:spPr>
            <a:xfrm>
              <a:off x="5994757" y="5001328"/>
              <a:ext cx="541668" cy="548719"/>
            </a:xfrm>
            <a:custGeom>
              <a:avLst/>
              <a:gdLst/>
              <a:ahLst/>
              <a:cxnLst/>
              <a:rect l="0" t="0" r="0" b="0"/>
              <a:pathLst>
                <a:path w="541668" h="548719">
                  <a:moveTo>
                    <a:pt x="98862" y="92166"/>
                  </a:moveTo>
                  <a:lnTo>
                    <a:pt x="82768" y="92166"/>
                  </a:lnTo>
                  <a:lnTo>
                    <a:pt x="58013" y="102109"/>
                  </a:lnTo>
                  <a:lnTo>
                    <a:pt x="50809" y="110872"/>
                  </a:lnTo>
                  <a:lnTo>
                    <a:pt x="31503" y="141960"/>
                  </a:lnTo>
                  <a:lnTo>
                    <a:pt x="18491" y="159660"/>
                  </a:lnTo>
                  <a:lnTo>
                    <a:pt x="10049" y="183513"/>
                  </a:lnTo>
                  <a:lnTo>
                    <a:pt x="4678" y="213309"/>
                  </a:lnTo>
                  <a:lnTo>
                    <a:pt x="0" y="245918"/>
                  </a:lnTo>
                  <a:lnTo>
                    <a:pt x="4780" y="278023"/>
                  </a:lnTo>
                  <a:lnTo>
                    <a:pt x="11101" y="304838"/>
                  </a:lnTo>
                  <a:lnTo>
                    <a:pt x="18796" y="332892"/>
                  </a:lnTo>
                  <a:lnTo>
                    <a:pt x="30777" y="361312"/>
                  </a:lnTo>
                  <a:lnTo>
                    <a:pt x="44381" y="389048"/>
                  </a:lnTo>
                  <a:lnTo>
                    <a:pt x="63200" y="422272"/>
                  </a:lnTo>
                  <a:lnTo>
                    <a:pt x="85997" y="455381"/>
                  </a:lnTo>
                  <a:lnTo>
                    <a:pt x="113430" y="484852"/>
                  </a:lnTo>
                  <a:lnTo>
                    <a:pt x="148905" y="516969"/>
                  </a:lnTo>
                  <a:lnTo>
                    <a:pt x="178244" y="531471"/>
                  </a:lnTo>
                  <a:lnTo>
                    <a:pt x="211674" y="541979"/>
                  </a:lnTo>
                  <a:lnTo>
                    <a:pt x="236269" y="547177"/>
                  </a:lnTo>
                  <a:lnTo>
                    <a:pt x="263664" y="548718"/>
                  </a:lnTo>
                  <a:lnTo>
                    <a:pt x="289773" y="547057"/>
                  </a:lnTo>
                  <a:lnTo>
                    <a:pt x="323721" y="535592"/>
                  </a:lnTo>
                  <a:lnTo>
                    <a:pt x="356092" y="518041"/>
                  </a:lnTo>
                  <a:lnTo>
                    <a:pt x="390120" y="497170"/>
                  </a:lnTo>
                  <a:lnTo>
                    <a:pt x="420007" y="466560"/>
                  </a:lnTo>
                  <a:lnTo>
                    <a:pt x="448048" y="434848"/>
                  </a:lnTo>
                  <a:lnTo>
                    <a:pt x="465408" y="408102"/>
                  </a:lnTo>
                  <a:lnTo>
                    <a:pt x="484487" y="380069"/>
                  </a:lnTo>
                  <a:lnTo>
                    <a:pt x="500547" y="350861"/>
                  </a:lnTo>
                  <a:lnTo>
                    <a:pt x="515360" y="317424"/>
                  </a:lnTo>
                  <a:lnTo>
                    <a:pt x="529009" y="282381"/>
                  </a:lnTo>
                  <a:lnTo>
                    <a:pt x="537639" y="246863"/>
                  </a:lnTo>
                  <a:lnTo>
                    <a:pt x="540550" y="211203"/>
                  </a:lnTo>
                  <a:lnTo>
                    <a:pt x="541411" y="176296"/>
                  </a:lnTo>
                  <a:lnTo>
                    <a:pt x="541667" y="144698"/>
                  </a:lnTo>
                  <a:lnTo>
                    <a:pt x="540155" y="112140"/>
                  </a:lnTo>
                  <a:lnTo>
                    <a:pt x="526226" y="76885"/>
                  </a:lnTo>
                  <a:lnTo>
                    <a:pt x="510709" y="51126"/>
                  </a:lnTo>
                  <a:lnTo>
                    <a:pt x="484132" y="24881"/>
                  </a:lnTo>
                  <a:lnTo>
                    <a:pt x="455462" y="13139"/>
                  </a:lnTo>
                  <a:lnTo>
                    <a:pt x="425625" y="4633"/>
                  </a:lnTo>
                  <a:lnTo>
                    <a:pt x="392883" y="878"/>
                  </a:lnTo>
                  <a:lnTo>
                    <a:pt x="367651" y="0"/>
                  </a:lnTo>
                  <a:lnTo>
                    <a:pt x="340561" y="1197"/>
                  </a:lnTo>
                  <a:lnTo>
                    <a:pt x="312646" y="7021"/>
                  </a:lnTo>
                  <a:lnTo>
                    <a:pt x="284364" y="14901"/>
                  </a:lnTo>
                  <a:lnTo>
                    <a:pt x="255920" y="24488"/>
                  </a:lnTo>
                  <a:lnTo>
                    <a:pt x="227403" y="36687"/>
                  </a:lnTo>
                  <a:lnTo>
                    <a:pt x="200970" y="50046"/>
                  </a:lnTo>
                  <a:lnTo>
                    <a:pt x="168010" y="66722"/>
                  </a:lnTo>
                  <a:lnTo>
                    <a:pt x="141724" y="778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674587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 autoUpdateAnimBg="0"/>
      <p:bldP spid="30724" grpId="0" animBg="1"/>
      <p:bldP spid="30725" grpId="0" animBg="1"/>
      <p:bldP spid="30726" grpId="0" animBg="1"/>
      <p:bldP spid="30727" grpId="0" animBg="1"/>
      <p:bldP spid="30728" grpId="0" autoUpdateAnimBg="0"/>
      <p:bldP spid="30729" grpId="0" autoUpdateAnimBg="0"/>
      <p:bldP spid="30730" grpId="0" autoUpdateAnimBg="0"/>
      <p:bldP spid="307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charset="0"/>
              </a:rPr>
              <a:t>Predicting Inheritance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28600" y="1827213"/>
            <a:ext cx="8686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just"/>
            <a:r>
              <a:rPr lang="en-US" altLang="en-US" sz="2800" dirty="0" smtClean="0">
                <a:solidFill>
                  <a:srgbClr val="D2D2D2"/>
                </a:solidFill>
              </a:rPr>
              <a:t>Let’s cross </a:t>
            </a:r>
            <a:r>
              <a:rPr lang="en-US" altLang="en-US" sz="2800" dirty="0">
                <a:solidFill>
                  <a:srgbClr val="D2D2D2"/>
                </a:solidFill>
              </a:rPr>
              <a:t>a totally dominant tall plant (TT) with a short plant (</a:t>
            </a:r>
            <a:r>
              <a:rPr lang="en-US" altLang="en-US" sz="2800" dirty="0" err="1">
                <a:solidFill>
                  <a:srgbClr val="D2D2D2"/>
                </a:solidFill>
              </a:rPr>
              <a:t>tt</a:t>
            </a:r>
            <a:r>
              <a:rPr lang="en-US" altLang="en-US" sz="2800" dirty="0">
                <a:solidFill>
                  <a:srgbClr val="D2D2D2"/>
                </a:solidFill>
              </a:rPr>
              <a:t>).</a:t>
            </a:r>
          </a:p>
          <a:p>
            <a:pPr algn="just"/>
            <a:r>
              <a:rPr lang="en-US" altLang="en-US" sz="2800" dirty="0">
                <a:solidFill>
                  <a:srgbClr val="D2D2D2"/>
                </a:solidFill>
              </a:rPr>
              <a:t>Each plant will give only one of its’ two genes to the offspring or F</a:t>
            </a:r>
            <a:r>
              <a:rPr lang="en-US" altLang="en-US" sz="2800" baseline="-25000" dirty="0">
                <a:solidFill>
                  <a:srgbClr val="D2D2D2"/>
                </a:solidFill>
              </a:rPr>
              <a:t>1</a:t>
            </a:r>
            <a:r>
              <a:rPr lang="en-US" altLang="en-US" sz="2800" dirty="0">
                <a:solidFill>
                  <a:srgbClr val="D2D2D2"/>
                </a:solidFill>
              </a:rPr>
              <a:t> generation.</a:t>
            </a:r>
          </a:p>
          <a:p>
            <a:pPr algn="just"/>
            <a:endParaRPr lang="en-US" altLang="en-US" sz="2800" dirty="0">
              <a:solidFill>
                <a:srgbClr val="D2D2D2"/>
              </a:solidFill>
            </a:endParaRPr>
          </a:p>
          <a:p>
            <a:pPr algn="ctr"/>
            <a:r>
              <a:rPr lang="en-US" altLang="en-US" sz="2800" dirty="0"/>
              <a:t>TT x </a:t>
            </a:r>
            <a:r>
              <a:rPr lang="en-US" altLang="en-US" sz="2800" dirty="0" err="1"/>
              <a:t>tt</a:t>
            </a:r>
            <a:endParaRPr lang="en-US" altLang="en-US" sz="2800" dirty="0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 flipH="1">
            <a:off x="2971800" y="44196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H="1">
            <a:off x="3962400" y="44196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5029200" y="44196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5181600" y="44196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2574925" y="50292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717925" y="50292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5257800" y="5029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6172200" y="5029200"/>
            <a:ext cx="32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/>
              <a:t>t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304800" y="2208213"/>
            <a:ext cx="853440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</a:rPr>
              <a:t>Mendels’ “Law” of Segregation</a:t>
            </a:r>
            <a:endParaRPr lang="en-US" altLang="en-US"/>
          </a:p>
          <a:p>
            <a:endParaRPr lang="en-US" altLang="en-US"/>
          </a:p>
          <a:p>
            <a:pPr algn="just"/>
            <a:r>
              <a:rPr lang="en-US" altLang="en-US" b="1">
                <a:solidFill>
                  <a:srgbClr val="FF0000"/>
                </a:solidFill>
              </a:rPr>
              <a:t>Each gene (allele) separates from the other so that the offspring get only one gene from each parent for a given trait.</a:t>
            </a: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2514600" y="4953000"/>
            <a:ext cx="533400" cy="533400"/>
          </a:xfrm>
          <a:prstGeom prst="ellipse">
            <a:avLst/>
          </a:prstGeom>
          <a:solidFill>
            <a:srgbClr val="FF00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3657600" y="4953000"/>
            <a:ext cx="533400" cy="533400"/>
          </a:xfrm>
          <a:prstGeom prst="ellipse">
            <a:avLst/>
          </a:prstGeom>
          <a:solidFill>
            <a:srgbClr val="FF00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5181600" y="4953000"/>
            <a:ext cx="533400" cy="533400"/>
          </a:xfrm>
          <a:prstGeom prst="ellipse">
            <a:avLst/>
          </a:prstGeom>
          <a:solidFill>
            <a:srgbClr val="FF00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6096000" y="4953000"/>
            <a:ext cx="533400" cy="533400"/>
          </a:xfrm>
          <a:prstGeom prst="ellipse">
            <a:avLst/>
          </a:prstGeom>
          <a:solidFill>
            <a:srgbClr val="FF00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6" name="SMARTInkShape-Group16"/>
          <p:cNvGrpSpPr/>
          <p:nvPr/>
        </p:nvGrpSpPr>
        <p:grpSpPr>
          <a:xfrm>
            <a:off x="6572250" y="3850481"/>
            <a:ext cx="2150270" cy="721356"/>
            <a:chOff x="6572250" y="3850481"/>
            <a:chExt cx="2150270" cy="721356"/>
          </a:xfrm>
        </p:grpSpPr>
        <p:sp>
          <p:nvSpPr>
            <p:cNvPr id="2" name="SMARTInkShape-95"/>
            <p:cNvSpPr/>
            <p:nvPr/>
          </p:nvSpPr>
          <p:spPr>
            <a:xfrm>
              <a:off x="8119478" y="4029075"/>
              <a:ext cx="109642" cy="242889"/>
            </a:xfrm>
            <a:custGeom>
              <a:avLst/>
              <a:gdLst/>
              <a:ahLst/>
              <a:cxnLst/>
              <a:rect l="0" t="0" r="0" b="0"/>
              <a:pathLst>
                <a:path w="109642" h="242889">
                  <a:moveTo>
                    <a:pt x="60116" y="0"/>
                  </a:moveTo>
                  <a:lnTo>
                    <a:pt x="52532" y="3792"/>
                  </a:lnTo>
                  <a:lnTo>
                    <a:pt x="50297" y="5703"/>
                  </a:lnTo>
                  <a:lnTo>
                    <a:pt x="26484" y="38403"/>
                  </a:lnTo>
                  <a:lnTo>
                    <a:pt x="898" y="66269"/>
                  </a:lnTo>
                  <a:lnTo>
                    <a:pt x="0" y="68785"/>
                  </a:lnTo>
                  <a:lnTo>
                    <a:pt x="195" y="71257"/>
                  </a:lnTo>
                  <a:lnTo>
                    <a:pt x="2418" y="77134"/>
                  </a:lnTo>
                  <a:lnTo>
                    <a:pt x="13471" y="78296"/>
                  </a:lnTo>
                  <a:lnTo>
                    <a:pt x="44884" y="78565"/>
                  </a:lnTo>
                  <a:lnTo>
                    <a:pt x="54933" y="79368"/>
                  </a:lnTo>
                  <a:lnTo>
                    <a:pt x="88007" y="90766"/>
                  </a:lnTo>
                  <a:lnTo>
                    <a:pt x="95795" y="95374"/>
                  </a:lnTo>
                  <a:lnTo>
                    <a:pt x="104642" y="106223"/>
                  </a:lnTo>
                  <a:lnTo>
                    <a:pt x="107686" y="114943"/>
                  </a:lnTo>
                  <a:lnTo>
                    <a:pt x="109641" y="137270"/>
                  </a:lnTo>
                  <a:lnTo>
                    <a:pt x="105675" y="150702"/>
                  </a:lnTo>
                  <a:lnTo>
                    <a:pt x="84930" y="185827"/>
                  </a:lnTo>
                  <a:lnTo>
                    <a:pt x="56269" y="217676"/>
                  </a:lnTo>
                  <a:lnTo>
                    <a:pt x="37278" y="236261"/>
                  </a:lnTo>
                  <a:lnTo>
                    <a:pt x="24397" y="242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96"/>
            <p:cNvSpPr/>
            <p:nvPr/>
          </p:nvSpPr>
          <p:spPr>
            <a:xfrm>
              <a:off x="8273321" y="4050506"/>
              <a:ext cx="63312" cy="156697"/>
            </a:xfrm>
            <a:custGeom>
              <a:avLst/>
              <a:gdLst/>
              <a:ahLst/>
              <a:cxnLst/>
              <a:rect l="0" t="0" r="0" b="0"/>
              <a:pathLst>
                <a:path w="63312" h="156697">
                  <a:moveTo>
                    <a:pt x="13429" y="0"/>
                  </a:moveTo>
                  <a:lnTo>
                    <a:pt x="11312" y="34539"/>
                  </a:lnTo>
                  <a:lnTo>
                    <a:pt x="3486" y="67853"/>
                  </a:lnTo>
                  <a:lnTo>
                    <a:pt x="0" y="99305"/>
                  </a:lnTo>
                  <a:lnTo>
                    <a:pt x="189" y="120441"/>
                  </a:lnTo>
                  <a:lnTo>
                    <a:pt x="4920" y="136316"/>
                  </a:lnTo>
                  <a:lnTo>
                    <a:pt x="15944" y="151850"/>
                  </a:lnTo>
                  <a:lnTo>
                    <a:pt x="22749" y="154802"/>
                  </a:lnTo>
                  <a:lnTo>
                    <a:pt x="36260" y="156696"/>
                  </a:lnTo>
                  <a:lnTo>
                    <a:pt x="41568" y="154839"/>
                  </a:lnTo>
                  <a:lnTo>
                    <a:pt x="44095" y="153232"/>
                  </a:lnTo>
                  <a:lnTo>
                    <a:pt x="58647" y="134207"/>
                  </a:lnTo>
                  <a:lnTo>
                    <a:pt x="61307" y="126852"/>
                  </a:lnTo>
                  <a:lnTo>
                    <a:pt x="63248" y="94206"/>
                  </a:lnTo>
                  <a:lnTo>
                    <a:pt x="63311" y="88998"/>
                  </a:lnTo>
                  <a:lnTo>
                    <a:pt x="59146" y="78978"/>
                  </a:lnTo>
                  <a:lnTo>
                    <a:pt x="35997" y="45267"/>
                  </a:lnTo>
                  <a:lnTo>
                    <a:pt x="13429" y="14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97"/>
            <p:cNvSpPr/>
            <p:nvPr/>
          </p:nvSpPr>
          <p:spPr>
            <a:xfrm>
              <a:off x="8379619" y="4036219"/>
              <a:ext cx="42861" cy="148772"/>
            </a:xfrm>
            <a:custGeom>
              <a:avLst/>
              <a:gdLst/>
              <a:ahLst/>
              <a:cxnLst/>
              <a:rect l="0" t="0" r="0" b="0"/>
              <a:pathLst>
                <a:path w="42861" h="148772">
                  <a:moveTo>
                    <a:pt x="0" y="50006"/>
                  </a:moveTo>
                  <a:lnTo>
                    <a:pt x="5703" y="56503"/>
                  </a:lnTo>
                  <a:lnTo>
                    <a:pt x="11391" y="67100"/>
                  </a:lnTo>
                  <a:lnTo>
                    <a:pt x="24118" y="101765"/>
                  </a:lnTo>
                  <a:lnTo>
                    <a:pt x="33642" y="128191"/>
                  </a:lnTo>
                  <a:lnTo>
                    <a:pt x="34334" y="133085"/>
                  </a:lnTo>
                  <a:lnTo>
                    <a:pt x="35590" y="136348"/>
                  </a:lnTo>
                  <a:lnTo>
                    <a:pt x="37220" y="138524"/>
                  </a:lnTo>
                  <a:lnTo>
                    <a:pt x="39101" y="139974"/>
                  </a:lnTo>
                  <a:lnTo>
                    <a:pt x="41190" y="143702"/>
                  </a:lnTo>
                  <a:lnTo>
                    <a:pt x="42532" y="148771"/>
                  </a:lnTo>
                  <a:lnTo>
                    <a:pt x="42716" y="147347"/>
                  </a:lnTo>
                  <a:lnTo>
                    <a:pt x="42860" y="112424"/>
                  </a:lnTo>
                  <a:lnTo>
                    <a:pt x="40745" y="78334"/>
                  </a:lnTo>
                  <a:lnTo>
                    <a:pt x="36380" y="42830"/>
                  </a:lnTo>
                  <a:lnTo>
                    <a:pt x="35777" y="7288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98"/>
            <p:cNvSpPr/>
            <p:nvPr/>
          </p:nvSpPr>
          <p:spPr>
            <a:xfrm>
              <a:off x="8486775" y="3850481"/>
              <a:ext cx="78582" cy="300039"/>
            </a:xfrm>
            <a:custGeom>
              <a:avLst/>
              <a:gdLst/>
              <a:ahLst/>
              <a:cxnLst/>
              <a:rect l="0" t="0" r="0" b="0"/>
              <a:pathLst>
                <a:path w="78582" h="300039">
                  <a:moveTo>
                    <a:pt x="0" y="0"/>
                  </a:moveTo>
                  <a:lnTo>
                    <a:pt x="0" y="9943"/>
                  </a:lnTo>
                  <a:lnTo>
                    <a:pt x="7276" y="44901"/>
                  </a:lnTo>
                  <a:lnTo>
                    <a:pt x="12667" y="79454"/>
                  </a:lnTo>
                  <a:lnTo>
                    <a:pt x="15924" y="107415"/>
                  </a:lnTo>
                  <a:lnTo>
                    <a:pt x="19800" y="137925"/>
                  </a:lnTo>
                  <a:lnTo>
                    <a:pt x="23064" y="169983"/>
                  </a:lnTo>
                  <a:lnTo>
                    <a:pt x="29059" y="199591"/>
                  </a:lnTo>
                  <a:lnTo>
                    <a:pt x="38195" y="234247"/>
                  </a:lnTo>
                  <a:lnTo>
                    <a:pt x="52136" y="265612"/>
                  </a:lnTo>
                  <a:lnTo>
                    <a:pt x="78581" y="300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99"/>
            <p:cNvSpPr/>
            <p:nvPr/>
          </p:nvSpPr>
          <p:spPr>
            <a:xfrm>
              <a:off x="8465344" y="4000500"/>
              <a:ext cx="135732" cy="42864"/>
            </a:xfrm>
            <a:custGeom>
              <a:avLst/>
              <a:gdLst/>
              <a:ahLst/>
              <a:cxnLst/>
              <a:rect l="0" t="0" r="0" b="0"/>
              <a:pathLst>
                <a:path w="135732" h="42864">
                  <a:moveTo>
                    <a:pt x="0" y="42863"/>
                  </a:moveTo>
                  <a:lnTo>
                    <a:pt x="6151" y="36712"/>
                  </a:lnTo>
                  <a:lnTo>
                    <a:pt x="26942" y="25863"/>
                  </a:lnTo>
                  <a:lnTo>
                    <a:pt x="56004" y="21513"/>
                  </a:lnTo>
                  <a:lnTo>
                    <a:pt x="85498" y="13833"/>
                  </a:lnTo>
                  <a:lnTo>
                    <a:pt x="120796" y="5614"/>
                  </a:lnTo>
                  <a:lnTo>
                    <a:pt x="1357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0"/>
            <p:cNvSpPr/>
            <p:nvPr/>
          </p:nvSpPr>
          <p:spPr>
            <a:xfrm>
              <a:off x="8715375" y="4064794"/>
              <a:ext cx="7145" cy="14288"/>
            </a:xfrm>
            <a:custGeom>
              <a:avLst/>
              <a:gdLst/>
              <a:ahLst/>
              <a:cxnLst/>
              <a:rect l="0" t="0" r="0" b="0"/>
              <a:pathLst>
                <a:path w="7145" h="14288">
                  <a:moveTo>
                    <a:pt x="7144" y="0"/>
                  </a:moveTo>
                  <a:lnTo>
                    <a:pt x="7144" y="3792"/>
                  </a:lnTo>
                  <a:lnTo>
                    <a:pt x="5027" y="7771"/>
                  </a:lnTo>
                  <a:lnTo>
                    <a:pt x="0" y="14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1"/>
            <p:cNvSpPr/>
            <p:nvPr/>
          </p:nvSpPr>
          <p:spPr>
            <a:xfrm>
              <a:off x="8001455" y="4093369"/>
              <a:ext cx="145098" cy="214313"/>
            </a:xfrm>
            <a:custGeom>
              <a:avLst/>
              <a:gdLst/>
              <a:ahLst/>
              <a:cxnLst/>
              <a:rect l="0" t="0" r="0" b="0"/>
              <a:pathLst>
                <a:path w="145098" h="214313">
                  <a:moveTo>
                    <a:pt x="85270" y="0"/>
                  </a:moveTo>
                  <a:lnTo>
                    <a:pt x="65420" y="0"/>
                  </a:lnTo>
                  <a:lnTo>
                    <a:pt x="33079" y="12185"/>
                  </a:lnTo>
                  <a:lnTo>
                    <a:pt x="12888" y="23849"/>
                  </a:lnTo>
                  <a:lnTo>
                    <a:pt x="4733" y="30967"/>
                  </a:lnTo>
                  <a:lnTo>
                    <a:pt x="1851" y="35723"/>
                  </a:lnTo>
                  <a:lnTo>
                    <a:pt x="0" y="41452"/>
                  </a:lnTo>
                  <a:lnTo>
                    <a:pt x="1864" y="44352"/>
                  </a:lnTo>
                  <a:lnTo>
                    <a:pt x="3473" y="46237"/>
                  </a:lnTo>
                  <a:lnTo>
                    <a:pt x="11609" y="48331"/>
                  </a:lnTo>
                  <a:lnTo>
                    <a:pt x="42212" y="51976"/>
                  </a:lnTo>
                  <a:lnTo>
                    <a:pt x="58754" y="55617"/>
                  </a:lnTo>
                  <a:lnTo>
                    <a:pt x="85677" y="60639"/>
                  </a:lnTo>
                  <a:lnTo>
                    <a:pt x="115388" y="73700"/>
                  </a:lnTo>
                  <a:lnTo>
                    <a:pt x="127231" y="81968"/>
                  </a:lnTo>
                  <a:lnTo>
                    <a:pt x="144056" y="101115"/>
                  </a:lnTo>
                  <a:lnTo>
                    <a:pt x="145097" y="105510"/>
                  </a:lnTo>
                  <a:lnTo>
                    <a:pt x="142929" y="132663"/>
                  </a:lnTo>
                  <a:lnTo>
                    <a:pt x="134986" y="151226"/>
                  </a:lnTo>
                  <a:lnTo>
                    <a:pt x="102698" y="183044"/>
                  </a:lnTo>
                  <a:lnTo>
                    <a:pt x="67279" y="201961"/>
                  </a:lnTo>
                  <a:lnTo>
                    <a:pt x="49551" y="214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2"/>
            <p:cNvSpPr/>
            <p:nvPr/>
          </p:nvSpPr>
          <p:spPr>
            <a:xfrm>
              <a:off x="7816800" y="4144041"/>
              <a:ext cx="148482" cy="170235"/>
            </a:xfrm>
            <a:custGeom>
              <a:avLst/>
              <a:gdLst/>
              <a:ahLst/>
              <a:cxnLst/>
              <a:rect l="0" t="0" r="0" b="0"/>
              <a:pathLst>
                <a:path w="148482" h="170235">
                  <a:moveTo>
                    <a:pt x="119906" y="42197"/>
                  </a:moveTo>
                  <a:lnTo>
                    <a:pt x="107722" y="30805"/>
                  </a:lnTo>
                  <a:lnTo>
                    <a:pt x="98420" y="26365"/>
                  </a:lnTo>
                  <a:lnTo>
                    <a:pt x="96057" y="24498"/>
                  </a:lnTo>
                  <a:lnTo>
                    <a:pt x="89198" y="22424"/>
                  </a:lnTo>
                  <a:lnTo>
                    <a:pt x="80064" y="22297"/>
                  </a:lnTo>
                  <a:lnTo>
                    <a:pt x="51718" y="30805"/>
                  </a:lnTo>
                  <a:lnTo>
                    <a:pt x="22352" y="54566"/>
                  </a:lnTo>
                  <a:lnTo>
                    <a:pt x="11803" y="68527"/>
                  </a:lnTo>
                  <a:lnTo>
                    <a:pt x="1920" y="92377"/>
                  </a:lnTo>
                  <a:lnTo>
                    <a:pt x="0" y="103128"/>
                  </a:lnTo>
                  <a:lnTo>
                    <a:pt x="2710" y="121898"/>
                  </a:lnTo>
                  <a:lnTo>
                    <a:pt x="8540" y="138749"/>
                  </a:lnTo>
                  <a:lnTo>
                    <a:pt x="19088" y="153796"/>
                  </a:lnTo>
                  <a:lnTo>
                    <a:pt x="32267" y="164516"/>
                  </a:lnTo>
                  <a:lnTo>
                    <a:pt x="41533" y="167998"/>
                  </a:lnTo>
                  <a:lnTo>
                    <a:pt x="60415" y="170234"/>
                  </a:lnTo>
                  <a:lnTo>
                    <a:pt x="64371" y="168829"/>
                  </a:lnTo>
                  <a:lnTo>
                    <a:pt x="96389" y="143335"/>
                  </a:lnTo>
                  <a:lnTo>
                    <a:pt x="106677" y="126139"/>
                  </a:lnTo>
                  <a:lnTo>
                    <a:pt x="114078" y="91968"/>
                  </a:lnTo>
                  <a:lnTo>
                    <a:pt x="118755" y="63581"/>
                  </a:lnTo>
                  <a:lnTo>
                    <a:pt x="114100" y="27903"/>
                  </a:lnTo>
                  <a:lnTo>
                    <a:pt x="113026" y="6918"/>
                  </a:lnTo>
                  <a:lnTo>
                    <a:pt x="112145" y="4390"/>
                  </a:lnTo>
                  <a:lnTo>
                    <a:pt x="110763" y="2704"/>
                  </a:lnTo>
                  <a:lnTo>
                    <a:pt x="106635" y="0"/>
                  </a:lnTo>
                  <a:lnTo>
                    <a:pt x="106296" y="572"/>
                  </a:lnTo>
                  <a:lnTo>
                    <a:pt x="105709" y="9335"/>
                  </a:lnTo>
                  <a:lnTo>
                    <a:pt x="112900" y="43444"/>
                  </a:lnTo>
                  <a:lnTo>
                    <a:pt x="122619" y="78080"/>
                  </a:lnTo>
                  <a:lnTo>
                    <a:pt x="142754" y="110849"/>
                  </a:lnTo>
                  <a:lnTo>
                    <a:pt x="148481" y="127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3"/>
            <p:cNvSpPr/>
            <p:nvPr/>
          </p:nvSpPr>
          <p:spPr>
            <a:xfrm>
              <a:off x="7450931" y="4200809"/>
              <a:ext cx="242889" cy="142592"/>
            </a:xfrm>
            <a:custGeom>
              <a:avLst/>
              <a:gdLst/>
              <a:ahLst/>
              <a:cxnLst/>
              <a:rect l="0" t="0" r="0" b="0"/>
              <a:pathLst>
                <a:path w="242889" h="142592">
                  <a:moveTo>
                    <a:pt x="0" y="71154"/>
                  </a:moveTo>
                  <a:lnTo>
                    <a:pt x="22783" y="83338"/>
                  </a:lnTo>
                  <a:lnTo>
                    <a:pt x="33781" y="94756"/>
                  </a:lnTo>
                  <a:lnTo>
                    <a:pt x="43589" y="103075"/>
                  </a:lnTo>
                  <a:lnTo>
                    <a:pt x="73772" y="137716"/>
                  </a:lnTo>
                  <a:lnTo>
                    <a:pt x="78160" y="142163"/>
                  </a:lnTo>
                  <a:lnTo>
                    <a:pt x="78544" y="132610"/>
                  </a:lnTo>
                  <a:lnTo>
                    <a:pt x="72427" y="98853"/>
                  </a:lnTo>
                  <a:lnTo>
                    <a:pt x="67518" y="71774"/>
                  </a:lnTo>
                  <a:lnTo>
                    <a:pt x="70989" y="40461"/>
                  </a:lnTo>
                  <a:lnTo>
                    <a:pt x="71239" y="30789"/>
                  </a:lnTo>
                  <a:lnTo>
                    <a:pt x="72099" y="27576"/>
                  </a:lnTo>
                  <a:lnTo>
                    <a:pt x="73466" y="25433"/>
                  </a:lnTo>
                  <a:lnTo>
                    <a:pt x="75171" y="24004"/>
                  </a:lnTo>
                  <a:lnTo>
                    <a:pt x="79182" y="22417"/>
                  </a:lnTo>
                  <a:lnTo>
                    <a:pt x="88225" y="21398"/>
                  </a:lnTo>
                  <a:lnTo>
                    <a:pt x="99078" y="25014"/>
                  </a:lnTo>
                  <a:lnTo>
                    <a:pt x="105683" y="31068"/>
                  </a:lnTo>
                  <a:lnTo>
                    <a:pt x="129889" y="65583"/>
                  </a:lnTo>
                  <a:lnTo>
                    <a:pt x="142733" y="97819"/>
                  </a:lnTo>
                  <a:lnTo>
                    <a:pt x="158649" y="128068"/>
                  </a:lnTo>
                  <a:lnTo>
                    <a:pt x="163975" y="135015"/>
                  </a:lnTo>
                  <a:lnTo>
                    <a:pt x="164298" y="108700"/>
                  </a:lnTo>
                  <a:lnTo>
                    <a:pt x="158651" y="77597"/>
                  </a:lnTo>
                  <a:lnTo>
                    <a:pt x="157359" y="42486"/>
                  </a:lnTo>
                  <a:lnTo>
                    <a:pt x="157180" y="6999"/>
                  </a:lnTo>
                  <a:lnTo>
                    <a:pt x="157171" y="2953"/>
                  </a:lnTo>
                  <a:lnTo>
                    <a:pt x="157961" y="1874"/>
                  </a:lnTo>
                  <a:lnTo>
                    <a:pt x="160957" y="675"/>
                  </a:lnTo>
                  <a:lnTo>
                    <a:pt x="167106" y="0"/>
                  </a:lnTo>
                  <a:lnTo>
                    <a:pt x="169348" y="1493"/>
                  </a:lnTo>
                  <a:lnTo>
                    <a:pt x="178649" y="15295"/>
                  </a:lnTo>
                  <a:lnTo>
                    <a:pt x="195003" y="44809"/>
                  </a:lnTo>
                  <a:lnTo>
                    <a:pt x="212064" y="79385"/>
                  </a:lnTo>
                  <a:lnTo>
                    <a:pt x="226980" y="110468"/>
                  </a:lnTo>
                  <a:lnTo>
                    <a:pt x="242888" y="1425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4"/>
            <p:cNvSpPr/>
            <p:nvPr/>
          </p:nvSpPr>
          <p:spPr>
            <a:xfrm>
              <a:off x="7343775" y="4264819"/>
              <a:ext cx="85600" cy="128512"/>
            </a:xfrm>
            <a:custGeom>
              <a:avLst/>
              <a:gdLst/>
              <a:ahLst/>
              <a:cxnLst/>
              <a:rect l="0" t="0" r="0" b="0"/>
              <a:pathLst>
                <a:path w="85600" h="128512">
                  <a:moveTo>
                    <a:pt x="7144" y="0"/>
                  </a:moveTo>
                  <a:lnTo>
                    <a:pt x="7144" y="3792"/>
                  </a:lnTo>
                  <a:lnTo>
                    <a:pt x="5027" y="7771"/>
                  </a:lnTo>
                  <a:lnTo>
                    <a:pt x="3351" y="9943"/>
                  </a:lnTo>
                  <a:lnTo>
                    <a:pt x="3028" y="12185"/>
                  </a:lnTo>
                  <a:lnTo>
                    <a:pt x="6833" y="38478"/>
                  </a:lnTo>
                  <a:lnTo>
                    <a:pt x="9168" y="57968"/>
                  </a:lnTo>
                  <a:lnTo>
                    <a:pt x="19317" y="92182"/>
                  </a:lnTo>
                  <a:lnTo>
                    <a:pt x="27067" y="108628"/>
                  </a:lnTo>
                  <a:lnTo>
                    <a:pt x="38271" y="121968"/>
                  </a:lnTo>
                  <a:lnTo>
                    <a:pt x="44261" y="125645"/>
                  </a:lnTo>
                  <a:lnTo>
                    <a:pt x="62674" y="128200"/>
                  </a:lnTo>
                  <a:lnTo>
                    <a:pt x="73499" y="128511"/>
                  </a:lnTo>
                  <a:lnTo>
                    <a:pt x="78439" y="126437"/>
                  </a:lnTo>
                  <a:lnTo>
                    <a:pt x="80868" y="124772"/>
                  </a:lnTo>
                  <a:lnTo>
                    <a:pt x="83566" y="120806"/>
                  </a:lnTo>
                  <a:lnTo>
                    <a:pt x="85086" y="114111"/>
                  </a:lnTo>
                  <a:lnTo>
                    <a:pt x="85599" y="100945"/>
                  </a:lnTo>
                  <a:lnTo>
                    <a:pt x="75771" y="69899"/>
                  </a:lnTo>
                  <a:lnTo>
                    <a:pt x="55725" y="38383"/>
                  </a:lnTo>
                  <a:lnTo>
                    <a:pt x="46198" y="30817"/>
                  </a:lnTo>
                  <a:lnTo>
                    <a:pt x="14581" y="14484"/>
                  </a:lnTo>
                  <a:lnTo>
                    <a:pt x="0" y="7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5"/>
            <p:cNvSpPr/>
            <p:nvPr/>
          </p:nvSpPr>
          <p:spPr>
            <a:xfrm>
              <a:off x="7176574" y="4101016"/>
              <a:ext cx="145771" cy="349311"/>
            </a:xfrm>
            <a:custGeom>
              <a:avLst/>
              <a:gdLst/>
              <a:ahLst/>
              <a:cxnLst/>
              <a:rect l="0" t="0" r="0" b="0"/>
              <a:pathLst>
                <a:path w="145771" h="349311">
                  <a:moveTo>
                    <a:pt x="95764" y="235240"/>
                  </a:moveTo>
                  <a:lnTo>
                    <a:pt x="83579" y="223849"/>
                  </a:lnTo>
                  <a:lnTo>
                    <a:pt x="74277" y="219408"/>
                  </a:lnTo>
                  <a:lnTo>
                    <a:pt x="61004" y="211122"/>
                  </a:lnTo>
                  <a:lnTo>
                    <a:pt x="47718" y="207986"/>
                  </a:lnTo>
                  <a:lnTo>
                    <a:pt x="38427" y="209369"/>
                  </a:lnTo>
                  <a:lnTo>
                    <a:pt x="17793" y="215536"/>
                  </a:lnTo>
                  <a:lnTo>
                    <a:pt x="15208" y="217342"/>
                  </a:lnTo>
                  <a:lnTo>
                    <a:pt x="5357" y="231646"/>
                  </a:lnTo>
                  <a:lnTo>
                    <a:pt x="549" y="240522"/>
                  </a:lnTo>
                  <a:lnTo>
                    <a:pt x="0" y="251875"/>
                  </a:lnTo>
                  <a:lnTo>
                    <a:pt x="3307" y="284762"/>
                  </a:lnTo>
                  <a:lnTo>
                    <a:pt x="12788" y="314855"/>
                  </a:lnTo>
                  <a:lnTo>
                    <a:pt x="19463" y="324335"/>
                  </a:lnTo>
                  <a:lnTo>
                    <a:pt x="30029" y="336251"/>
                  </a:lnTo>
                  <a:lnTo>
                    <a:pt x="32891" y="340681"/>
                  </a:lnTo>
                  <a:lnTo>
                    <a:pt x="36386" y="343634"/>
                  </a:lnTo>
                  <a:lnTo>
                    <a:pt x="44503" y="346916"/>
                  </a:lnTo>
                  <a:lnTo>
                    <a:pt x="65899" y="349310"/>
                  </a:lnTo>
                  <a:lnTo>
                    <a:pt x="69504" y="347799"/>
                  </a:lnTo>
                  <a:lnTo>
                    <a:pt x="83535" y="333426"/>
                  </a:lnTo>
                  <a:lnTo>
                    <a:pt x="93319" y="316959"/>
                  </a:lnTo>
                  <a:lnTo>
                    <a:pt x="98116" y="304897"/>
                  </a:lnTo>
                  <a:lnTo>
                    <a:pt x="97051" y="272048"/>
                  </a:lnTo>
                  <a:lnTo>
                    <a:pt x="95351" y="243589"/>
                  </a:lnTo>
                  <a:lnTo>
                    <a:pt x="89379" y="210374"/>
                  </a:lnTo>
                  <a:lnTo>
                    <a:pt x="78703" y="175397"/>
                  </a:lnTo>
                  <a:lnTo>
                    <a:pt x="69366" y="139898"/>
                  </a:lnTo>
                  <a:lnTo>
                    <a:pt x="56898" y="105038"/>
                  </a:lnTo>
                  <a:lnTo>
                    <a:pt x="43943" y="74248"/>
                  </a:lnTo>
                  <a:lnTo>
                    <a:pt x="33931" y="45810"/>
                  </a:lnTo>
                  <a:lnTo>
                    <a:pt x="18068" y="11206"/>
                  </a:lnTo>
                  <a:lnTo>
                    <a:pt x="10398" y="0"/>
                  </a:lnTo>
                  <a:lnTo>
                    <a:pt x="10070" y="13276"/>
                  </a:lnTo>
                  <a:lnTo>
                    <a:pt x="17814" y="45350"/>
                  </a:lnTo>
                  <a:lnTo>
                    <a:pt x="30625" y="81050"/>
                  </a:lnTo>
                  <a:lnTo>
                    <a:pt x="40039" y="113002"/>
                  </a:lnTo>
                  <a:lnTo>
                    <a:pt x="51648" y="147604"/>
                  </a:lnTo>
                  <a:lnTo>
                    <a:pt x="68934" y="182992"/>
                  </a:lnTo>
                  <a:lnTo>
                    <a:pt x="85344" y="214820"/>
                  </a:lnTo>
                  <a:lnTo>
                    <a:pt x="100261" y="244359"/>
                  </a:lnTo>
                  <a:lnTo>
                    <a:pt x="119523" y="276288"/>
                  </a:lnTo>
                  <a:lnTo>
                    <a:pt x="145770" y="306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6"/>
            <p:cNvSpPr/>
            <p:nvPr/>
          </p:nvSpPr>
          <p:spPr>
            <a:xfrm>
              <a:off x="6953896" y="4344848"/>
              <a:ext cx="189855" cy="98566"/>
            </a:xfrm>
            <a:custGeom>
              <a:avLst/>
              <a:gdLst/>
              <a:ahLst/>
              <a:cxnLst/>
              <a:rect l="0" t="0" r="0" b="0"/>
              <a:pathLst>
                <a:path w="189855" h="98566">
                  <a:moveTo>
                    <a:pt x="4117" y="5696"/>
                  </a:moveTo>
                  <a:lnTo>
                    <a:pt x="4117" y="9488"/>
                  </a:lnTo>
                  <a:lnTo>
                    <a:pt x="3323" y="10605"/>
                  </a:lnTo>
                  <a:lnTo>
                    <a:pt x="2000" y="11350"/>
                  </a:lnTo>
                  <a:lnTo>
                    <a:pt x="324" y="11847"/>
                  </a:lnTo>
                  <a:lnTo>
                    <a:pt x="0" y="12178"/>
                  </a:lnTo>
                  <a:lnTo>
                    <a:pt x="579" y="12398"/>
                  </a:lnTo>
                  <a:lnTo>
                    <a:pt x="1758" y="12545"/>
                  </a:lnTo>
                  <a:lnTo>
                    <a:pt x="2544" y="14231"/>
                  </a:lnTo>
                  <a:lnTo>
                    <a:pt x="7848" y="46417"/>
                  </a:lnTo>
                  <a:lnTo>
                    <a:pt x="32303" y="78632"/>
                  </a:lnTo>
                  <a:lnTo>
                    <a:pt x="42140" y="92687"/>
                  </a:lnTo>
                  <a:lnTo>
                    <a:pt x="46945" y="95952"/>
                  </a:lnTo>
                  <a:lnTo>
                    <a:pt x="53971" y="98221"/>
                  </a:lnTo>
                  <a:lnTo>
                    <a:pt x="60149" y="98519"/>
                  </a:lnTo>
                  <a:lnTo>
                    <a:pt x="60522" y="97741"/>
                  </a:lnTo>
                  <a:lnTo>
                    <a:pt x="66908" y="62604"/>
                  </a:lnTo>
                  <a:lnTo>
                    <a:pt x="70395" y="34249"/>
                  </a:lnTo>
                  <a:lnTo>
                    <a:pt x="77217" y="13465"/>
                  </a:lnTo>
                  <a:lnTo>
                    <a:pt x="85408" y="3438"/>
                  </a:lnTo>
                  <a:lnTo>
                    <a:pt x="89987" y="724"/>
                  </a:lnTo>
                  <a:lnTo>
                    <a:pt x="92320" y="0"/>
                  </a:lnTo>
                  <a:lnTo>
                    <a:pt x="99145" y="1312"/>
                  </a:lnTo>
                  <a:lnTo>
                    <a:pt x="109796" y="6514"/>
                  </a:lnTo>
                  <a:lnTo>
                    <a:pt x="133202" y="24288"/>
                  </a:lnTo>
                  <a:lnTo>
                    <a:pt x="161322" y="57569"/>
                  </a:lnTo>
                  <a:lnTo>
                    <a:pt x="186401" y="92671"/>
                  </a:lnTo>
                  <a:lnTo>
                    <a:pt x="189854" y="98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7"/>
            <p:cNvSpPr/>
            <p:nvPr/>
          </p:nvSpPr>
          <p:spPr>
            <a:xfrm>
              <a:off x="6766206" y="4350544"/>
              <a:ext cx="156089" cy="162468"/>
            </a:xfrm>
            <a:custGeom>
              <a:avLst/>
              <a:gdLst/>
              <a:ahLst/>
              <a:cxnLst/>
              <a:rect l="0" t="0" r="0" b="0"/>
              <a:pathLst>
                <a:path w="156089" h="162468">
                  <a:moveTo>
                    <a:pt x="98938" y="0"/>
                  </a:moveTo>
                  <a:lnTo>
                    <a:pt x="64665" y="0"/>
                  </a:lnTo>
                  <a:lnTo>
                    <a:pt x="58305" y="794"/>
                  </a:lnTo>
                  <a:lnTo>
                    <a:pt x="32834" y="12185"/>
                  </a:lnTo>
                  <a:lnTo>
                    <a:pt x="26432" y="16793"/>
                  </a:lnTo>
                  <a:lnTo>
                    <a:pt x="3722" y="48745"/>
                  </a:lnTo>
                  <a:lnTo>
                    <a:pt x="346" y="62244"/>
                  </a:lnTo>
                  <a:lnTo>
                    <a:pt x="0" y="86731"/>
                  </a:lnTo>
                  <a:lnTo>
                    <a:pt x="2843" y="100460"/>
                  </a:lnTo>
                  <a:lnTo>
                    <a:pt x="21880" y="132971"/>
                  </a:lnTo>
                  <a:lnTo>
                    <a:pt x="37797" y="151531"/>
                  </a:lnTo>
                  <a:lnTo>
                    <a:pt x="50748" y="160168"/>
                  </a:lnTo>
                  <a:lnTo>
                    <a:pt x="57147" y="162467"/>
                  </a:lnTo>
                  <a:lnTo>
                    <a:pt x="64754" y="161372"/>
                  </a:lnTo>
                  <a:lnTo>
                    <a:pt x="86440" y="152013"/>
                  </a:lnTo>
                  <a:lnTo>
                    <a:pt x="92854" y="147466"/>
                  </a:lnTo>
                  <a:lnTo>
                    <a:pt x="100927" y="136650"/>
                  </a:lnTo>
                  <a:lnTo>
                    <a:pt x="109973" y="113864"/>
                  </a:lnTo>
                  <a:lnTo>
                    <a:pt x="112797" y="88362"/>
                  </a:lnTo>
                  <a:lnTo>
                    <a:pt x="107037" y="55761"/>
                  </a:lnTo>
                  <a:lnTo>
                    <a:pt x="104389" y="46478"/>
                  </a:lnTo>
                  <a:lnTo>
                    <a:pt x="100553" y="36790"/>
                  </a:lnTo>
                  <a:lnTo>
                    <a:pt x="98862" y="31432"/>
                  </a:lnTo>
                  <a:lnTo>
                    <a:pt x="92116" y="21867"/>
                  </a:lnTo>
                  <a:lnTo>
                    <a:pt x="91802" y="38235"/>
                  </a:lnTo>
                  <a:lnTo>
                    <a:pt x="95588" y="49076"/>
                  </a:lnTo>
                  <a:lnTo>
                    <a:pt x="122493" y="84374"/>
                  </a:lnTo>
                  <a:lnTo>
                    <a:pt x="133610" y="94144"/>
                  </a:lnTo>
                  <a:lnTo>
                    <a:pt x="156088" y="107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8"/>
            <p:cNvSpPr/>
            <p:nvPr/>
          </p:nvSpPr>
          <p:spPr>
            <a:xfrm>
              <a:off x="6572250" y="4321969"/>
              <a:ext cx="150020" cy="249868"/>
            </a:xfrm>
            <a:custGeom>
              <a:avLst/>
              <a:gdLst/>
              <a:ahLst/>
              <a:cxnLst/>
              <a:rect l="0" t="0" r="0" b="0"/>
              <a:pathLst>
                <a:path w="150020" h="249868">
                  <a:moveTo>
                    <a:pt x="0" y="100012"/>
                  </a:moveTo>
                  <a:lnTo>
                    <a:pt x="5704" y="106509"/>
                  </a:lnTo>
                  <a:lnTo>
                    <a:pt x="23849" y="138296"/>
                  </a:lnTo>
                  <a:lnTo>
                    <a:pt x="43494" y="171787"/>
                  </a:lnTo>
                  <a:lnTo>
                    <a:pt x="61055" y="206419"/>
                  </a:lnTo>
                  <a:lnTo>
                    <a:pt x="78531" y="240587"/>
                  </a:lnTo>
                  <a:lnTo>
                    <a:pt x="85601" y="249867"/>
                  </a:lnTo>
                  <a:lnTo>
                    <a:pt x="85689" y="246190"/>
                  </a:lnTo>
                  <a:lnTo>
                    <a:pt x="71251" y="211953"/>
                  </a:lnTo>
                  <a:lnTo>
                    <a:pt x="60300" y="177489"/>
                  </a:lnTo>
                  <a:lnTo>
                    <a:pt x="57772" y="142186"/>
                  </a:lnTo>
                  <a:lnTo>
                    <a:pt x="57334" y="114095"/>
                  </a:lnTo>
                  <a:lnTo>
                    <a:pt x="57186" y="79952"/>
                  </a:lnTo>
                  <a:lnTo>
                    <a:pt x="62861" y="51070"/>
                  </a:lnTo>
                  <a:lnTo>
                    <a:pt x="70131" y="34358"/>
                  </a:lnTo>
                  <a:lnTo>
                    <a:pt x="81986" y="20146"/>
                  </a:lnTo>
                  <a:lnTo>
                    <a:pt x="104910" y="5220"/>
                  </a:lnTo>
                  <a:lnTo>
                    <a:pt x="119102" y="1547"/>
                  </a:lnTo>
                  <a:lnTo>
                    <a:pt x="1500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7"/>
          <p:cNvGrpSpPr/>
          <p:nvPr/>
        </p:nvGrpSpPr>
        <p:grpSpPr>
          <a:xfrm>
            <a:off x="7116020" y="4543425"/>
            <a:ext cx="1598240" cy="699594"/>
            <a:chOff x="7116020" y="4543425"/>
            <a:chExt cx="1598240" cy="699594"/>
          </a:xfrm>
        </p:grpSpPr>
        <p:sp>
          <p:nvSpPr>
            <p:cNvPr id="17" name="SMARTInkShape-109"/>
            <p:cNvSpPr/>
            <p:nvPr/>
          </p:nvSpPr>
          <p:spPr>
            <a:xfrm>
              <a:off x="7116020" y="4750594"/>
              <a:ext cx="192037" cy="369930"/>
            </a:xfrm>
            <a:custGeom>
              <a:avLst/>
              <a:gdLst/>
              <a:ahLst/>
              <a:cxnLst/>
              <a:rect l="0" t="0" r="0" b="0"/>
              <a:pathLst>
                <a:path w="192037" h="369930">
                  <a:moveTo>
                    <a:pt x="84880" y="0"/>
                  </a:moveTo>
                  <a:lnTo>
                    <a:pt x="66428" y="0"/>
                  </a:lnTo>
                  <a:lnTo>
                    <a:pt x="65435" y="794"/>
                  </a:lnTo>
                  <a:lnTo>
                    <a:pt x="59917" y="13735"/>
                  </a:lnTo>
                  <a:lnTo>
                    <a:pt x="60027" y="24361"/>
                  </a:lnTo>
                  <a:lnTo>
                    <a:pt x="66566" y="46792"/>
                  </a:lnTo>
                  <a:lnTo>
                    <a:pt x="85604" y="79098"/>
                  </a:lnTo>
                  <a:lnTo>
                    <a:pt x="108788" y="113574"/>
                  </a:lnTo>
                  <a:lnTo>
                    <a:pt x="136853" y="144716"/>
                  </a:lnTo>
                  <a:lnTo>
                    <a:pt x="169104" y="170035"/>
                  </a:lnTo>
                  <a:lnTo>
                    <a:pt x="172055" y="170821"/>
                  </a:lnTo>
                  <a:lnTo>
                    <a:pt x="184797" y="171449"/>
                  </a:lnTo>
                  <a:lnTo>
                    <a:pt x="177835" y="171450"/>
                  </a:lnTo>
                  <a:lnTo>
                    <a:pt x="177750" y="178506"/>
                  </a:lnTo>
                  <a:lnTo>
                    <a:pt x="170900" y="178591"/>
                  </a:lnTo>
                  <a:lnTo>
                    <a:pt x="170613" y="171744"/>
                  </a:lnTo>
                  <a:lnTo>
                    <a:pt x="149813" y="171452"/>
                  </a:lnTo>
                  <a:lnTo>
                    <a:pt x="143373" y="173567"/>
                  </a:lnTo>
                  <a:lnTo>
                    <a:pt x="111704" y="188243"/>
                  </a:lnTo>
                  <a:lnTo>
                    <a:pt x="79622" y="205695"/>
                  </a:lnTo>
                  <a:lnTo>
                    <a:pt x="61891" y="218109"/>
                  </a:lnTo>
                  <a:lnTo>
                    <a:pt x="28221" y="251853"/>
                  </a:lnTo>
                  <a:lnTo>
                    <a:pt x="5570" y="281080"/>
                  </a:lnTo>
                  <a:lnTo>
                    <a:pt x="1056" y="300771"/>
                  </a:lnTo>
                  <a:lnTo>
                    <a:pt x="0" y="314650"/>
                  </a:lnTo>
                  <a:lnTo>
                    <a:pt x="3764" y="326640"/>
                  </a:lnTo>
                  <a:lnTo>
                    <a:pt x="19115" y="347273"/>
                  </a:lnTo>
                  <a:lnTo>
                    <a:pt x="53011" y="366260"/>
                  </a:lnTo>
                  <a:lnTo>
                    <a:pt x="71734" y="369929"/>
                  </a:lnTo>
                  <a:lnTo>
                    <a:pt x="88570" y="367225"/>
                  </a:lnTo>
                  <a:lnTo>
                    <a:pt x="113390" y="353496"/>
                  </a:lnTo>
                  <a:lnTo>
                    <a:pt x="149106" y="321207"/>
                  </a:lnTo>
                  <a:lnTo>
                    <a:pt x="179122" y="286583"/>
                  </a:lnTo>
                  <a:lnTo>
                    <a:pt x="192036" y="271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0"/>
            <p:cNvSpPr/>
            <p:nvPr/>
          </p:nvSpPr>
          <p:spPr>
            <a:xfrm>
              <a:off x="7322431" y="4858507"/>
              <a:ext cx="178508" cy="113507"/>
            </a:xfrm>
            <a:custGeom>
              <a:avLst/>
              <a:gdLst/>
              <a:ahLst/>
              <a:cxnLst/>
              <a:rect l="0" t="0" r="0" b="0"/>
              <a:pathLst>
                <a:path w="178508" h="113507">
                  <a:moveTo>
                    <a:pt x="7057" y="34962"/>
                  </a:moveTo>
                  <a:lnTo>
                    <a:pt x="906" y="34962"/>
                  </a:lnTo>
                  <a:lnTo>
                    <a:pt x="575" y="35756"/>
                  </a:lnTo>
                  <a:lnTo>
                    <a:pt x="0" y="44905"/>
                  </a:lnTo>
                  <a:lnTo>
                    <a:pt x="2068" y="49435"/>
                  </a:lnTo>
                  <a:lnTo>
                    <a:pt x="21400" y="83042"/>
                  </a:lnTo>
                  <a:lnTo>
                    <a:pt x="26925" y="88875"/>
                  </a:lnTo>
                  <a:lnTo>
                    <a:pt x="61949" y="108747"/>
                  </a:lnTo>
                  <a:lnTo>
                    <a:pt x="72357" y="112122"/>
                  </a:lnTo>
                  <a:lnTo>
                    <a:pt x="105085" y="113488"/>
                  </a:lnTo>
                  <a:lnTo>
                    <a:pt x="108127" y="113506"/>
                  </a:lnTo>
                  <a:lnTo>
                    <a:pt x="113624" y="111410"/>
                  </a:lnTo>
                  <a:lnTo>
                    <a:pt x="116202" y="109740"/>
                  </a:lnTo>
                  <a:lnTo>
                    <a:pt x="117920" y="107039"/>
                  </a:lnTo>
                  <a:lnTo>
                    <a:pt x="122794" y="93414"/>
                  </a:lnTo>
                  <a:lnTo>
                    <a:pt x="124697" y="90599"/>
                  </a:lnTo>
                  <a:lnTo>
                    <a:pt x="125171" y="87134"/>
                  </a:lnTo>
                  <a:lnTo>
                    <a:pt x="119533" y="54125"/>
                  </a:lnTo>
                  <a:lnTo>
                    <a:pt x="109210" y="26873"/>
                  </a:lnTo>
                  <a:lnTo>
                    <a:pt x="86347" y="0"/>
                  </a:lnTo>
                  <a:lnTo>
                    <a:pt x="86111" y="541"/>
                  </a:lnTo>
                  <a:lnTo>
                    <a:pt x="85849" y="3260"/>
                  </a:lnTo>
                  <a:lnTo>
                    <a:pt x="87848" y="7113"/>
                  </a:lnTo>
                  <a:lnTo>
                    <a:pt x="107126" y="40193"/>
                  </a:lnTo>
                  <a:lnTo>
                    <a:pt x="124686" y="58670"/>
                  </a:lnTo>
                  <a:lnTo>
                    <a:pt x="153593" y="77679"/>
                  </a:lnTo>
                  <a:lnTo>
                    <a:pt x="178507" y="849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1"/>
            <p:cNvSpPr/>
            <p:nvPr/>
          </p:nvSpPr>
          <p:spPr>
            <a:xfrm>
              <a:off x="7500938" y="4736306"/>
              <a:ext cx="71402" cy="157153"/>
            </a:xfrm>
            <a:custGeom>
              <a:avLst/>
              <a:gdLst/>
              <a:ahLst/>
              <a:cxnLst/>
              <a:rect l="0" t="0" r="0" b="0"/>
              <a:pathLst>
                <a:path w="71402" h="157153">
                  <a:moveTo>
                    <a:pt x="0" y="85725"/>
                  </a:moveTo>
                  <a:lnTo>
                    <a:pt x="0" y="91876"/>
                  </a:lnTo>
                  <a:lnTo>
                    <a:pt x="5703" y="103285"/>
                  </a:lnTo>
                  <a:lnTo>
                    <a:pt x="37817" y="137802"/>
                  </a:lnTo>
                  <a:lnTo>
                    <a:pt x="54752" y="153969"/>
                  </a:lnTo>
                  <a:lnTo>
                    <a:pt x="61907" y="156216"/>
                  </a:lnTo>
                  <a:lnTo>
                    <a:pt x="71313" y="157152"/>
                  </a:lnTo>
                  <a:lnTo>
                    <a:pt x="71401" y="153367"/>
                  </a:lnTo>
                  <a:lnTo>
                    <a:pt x="62617" y="121203"/>
                  </a:lnTo>
                  <a:lnTo>
                    <a:pt x="51975" y="87193"/>
                  </a:lnTo>
                  <a:lnTo>
                    <a:pt x="44525" y="51625"/>
                  </a:lnTo>
                  <a:lnTo>
                    <a:pt x="43191" y="31276"/>
                  </a:lnTo>
                  <a:lnTo>
                    <a:pt x="45125" y="23690"/>
                  </a:lnTo>
                  <a:lnTo>
                    <a:pt x="48559" y="14957"/>
                  </a:lnTo>
                  <a:lnTo>
                    <a:pt x="500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12"/>
            <p:cNvSpPr/>
            <p:nvPr/>
          </p:nvSpPr>
          <p:spPr>
            <a:xfrm>
              <a:off x="7672388" y="4743450"/>
              <a:ext cx="50007" cy="92870"/>
            </a:xfrm>
            <a:custGeom>
              <a:avLst/>
              <a:gdLst/>
              <a:ahLst/>
              <a:cxnLst/>
              <a:rect l="0" t="0" r="0" b="0"/>
              <a:pathLst>
                <a:path w="50007" h="92870">
                  <a:moveTo>
                    <a:pt x="0" y="0"/>
                  </a:moveTo>
                  <a:lnTo>
                    <a:pt x="3792" y="3792"/>
                  </a:lnTo>
                  <a:lnTo>
                    <a:pt x="5654" y="7771"/>
                  </a:lnTo>
                  <a:lnTo>
                    <a:pt x="6150" y="9943"/>
                  </a:lnTo>
                  <a:lnTo>
                    <a:pt x="23910" y="40910"/>
                  </a:lnTo>
                  <a:lnTo>
                    <a:pt x="38108" y="71452"/>
                  </a:lnTo>
                  <a:lnTo>
                    <a:pt x="46832" y="82876"/>
                  </a:lnTo>
                  <a:lnTo>
                    <a:pt x="50006" y="92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3"/>
            <p:cNvSpPr/>
            <p:nvPr/>
          </p:nvSpPr>
          <p:spPr>
            <a:xfrm>
              <a:off x="7765256" y="4647064"/>
              <a:ext cx="114301" cy="132019"/>
            </a:xfrm>
            <a:custGeom>
              <a:avLst/>
              <a:gdLst/>
              <a:ahLst/>
              <a:cxnLst/>
              <a:rect l="0" t="0" r="0" b="0"/>
              <a:pathLst>
                <a:path w="114301" h="132019">
                  <a:moveTo>
                    <a:pt x="0" y="124961"/>
                  </a:moveTo>
                  <a:lnTo>
                    <a:pt x="6849" y="124961"/>
                  </a:lnTo>
                  <a:lnTo>
                    <a:pt x="14198" y="132018"/>
                  </a:lnTo>
                  <a:lnTo>
                    <a:pt x="14280" y="122154"/>
                  </a:lnTo>
                  <a:lnTo>
                    <a:pt x="7011" y="87998"/>
                  </a:lnTo>
                  <a:lnTo>
                    <a:pt x="1620" y="58305"/>
                  </a:lnTo>
                  <a:lnTo>
                    <a:pt x="213" y="24138"/>
                  </a:lnTo>
                  <a:lnTo>
                    <a:pt x="95" y="13740"/>
                  </a:lnTo>
                  <a:lnTo>
                    <a:pt x="858" y="10332"/>
                  </a:lnTo>
                  <a:lnTo>
                    <a:pt x="2159" y="8061"/>
                  </a:lnTo>
                  <a:lnTo>
                    <a:pt x="9952" y="622"/>
                  </a:lnTo>
                  <a:lnTo>
                    <a:pt x="12984" y="0"/>
                  </a:lnTo>
                  <a:lnTo>
                    <a:pt x="20587" y="1425"/>
                  </a:lnTo>
                  <a:lnTo>
                    <a:pt x="45996" y="16373"/>
                  </a:lnTo>
                  <a:lnTo>
                    <a:pt x="64443" y="34867"/>
                  </a:lnTo>
                  <a:lnTo>
                    <a:pt x="87332" y="68176"/>
                  </a:lnTo>
                  <a:lnTo>
                    <a:pt x="101979" y="99785"/>
                  </a:lnTo>
                  <a:lnTo>
                    <a:pt x="114300" y="1249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4"/>
            <p:cNvSpPr/>
            <p:nvPr/>
          </p:nvSpPr>
          <p:spPr>
            <a:xfrm>
              <a:off x="7894935" y="4565355"/>
              <a:ext cx="182888" cy="435271"/>
            </a:xfrm>
            <a:custGeom>
              <a:avLst/>
              <a:gdLst/>
              <a:ahLst/>
              <a:cxnLst/>
              <a:rect l="0" t="0" r="0" b="0"/>
              <a:pathLst>
                <a:path w="182888" h="435271">
                  <a:moveTo>
                    <a:pt x="91778" y="49508"/>
                  </a:moveTo>
                  <a:lnTo>
                    <a:pt x="81165" y="29870"/>
                  </a:lnTo>
                  <a:lnTo>
                    <a:pt x="57080" y="5188"/>
                  </a:lnTo>
                  <a:lnTo>
                    <a:pt x="48310" y="2029"/>
                  </a:lnTo>
                  <a:lnTo>
                    <a:pt x="33538" y="0"/>
                  </a:lnTo>
                  <a:lnTo>
                    <a:pt x="21693" y="3442"/>
                  </a:lnTo>
                  <a:lnTo>
                    <a:pt x="14856" y="9455"/>
                  </a:lnTo>
                  <a:lnTo>
                    <a:pt x="3999" y="26250"/>
                  </a:lnTo>
                  <a:lnTo>
                    <a:pt x="417" y="40147"/>
                  </a:lnTo>
                  <a:lnTo>
                    <a:pt x="0" y="63974"/>
                  </a:lnTo>
                  <a:lnTo>
                    <a:pt x="8891" y="89699"/>
                  </a:lnTo>
                  <a:lnTo>
                    <a:pt x="15516" y="97268"/>
                  </a:lnTo>
                  <a:lnTo>
                    <a:pt x="40519" y="116051"/>
                  </a:lnTo>
                  <a:lnTo>
                    <a:pt x="44111" y="116889"/>
                  </a:lnTo>
                  <a:lnTo>
                    <a:pt x="47300" y="116653"/>
                  </a:lnTo>
                  <a:lnTo>
                    <a:pt x="52960" y="114275"/>
                  </a:lnTo>
                  <a:lnTo>
                    <a:pt x="65489" y="104025"/>
                  </a:lnTo>
                  <a:lnTo>
                    <a:pt x="79863" y="80023"/>
                  </a:lnTo>
                  <a:lnTo>
                    <a:pt x="83221" y="69838"/>
                  </a:lnTo>
                  <a:lnTo>
                    <a:pt x="81889" y="62247"/>
                  </a:lnTo>
                  <a:lnTo>
                    <a:pt x="78793" y="49049"/>
                  </a:lnTo>
                  <a:lnTo>
                    <a:pt x="76868" y="31338"/>
                  </a:lnTo>
                  <a:lnTo>
                    <a:pt x="70647" y="21385"/>
                  </a:lnTo>
                  <a:lnTo>
                    <a:pt x="74227" y="21067"/>
                  </a:lnTo>
                  <a:lnTo>
                    <a:pt x="78157" y="23109"/>
                  </a:lnTo>
                  <a:lnTo>
                    <a:pt x="82549" y="27456"/>
                  </a:lnTo>
                  <a:lnTo>
                    <a:pt x="106709" y="59010"/>
                  </a:lnTo>
                  <a:lnTo>
                    <a:pt x="129963" y="93475"/>
                  </a:lnTo>
                  <a:lnTo>
                    <a:pt x="144190" y="120390"/>
                  </a:lnTo>
                  <a:lnTo>
                    <a:pt x="157667" y="153148"/>
                  </a:lnTo>
                  <a:lnTo>
                    <a:pt x="167040" y="187989"/>
                  </a:lnTo>
                  <a:lnTo>
                    <a:pt x="172323" y="211597"/>
                  </a:lnTo>
                  <a:lnTo>
                    <a:pt x="177317" y="237435"/>
                  </a:lnTo>
                  <a:lnTo>
                    <a:pt x="181389" y="263206"/>
                  </a:lnTo>
                  <a:lnTo>
                    <a:pt x="182887" y="296358"/>
                  </a:lnTo>
                  <a:lnTo>
                    <a:pt x="178657" y="330170"/>
                  </a:lnTo>
                  <a:lnTo>
                    <a:pt x="171583" y="359855"/>
                  </a:lnTo>
                  <a:lnTo>
                    <a:pt x="155372" y="389505"/>
                  </a:lnTo>
                  <a:lnTo>
                    <a:pt x="139460" y="405835"/>
                  </a:lnTo>
                  <a:lnTo>
                    <a:pt x="108957" y="425575"/>
                  </a:lnTo>
                  <a:lnTo>
                    <a:pt x="91778" y="435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15"/>
            <p:cNvSpPr/>
            <p:nvPr/>
          </p:nvSpPr>
          <p:spPr>
            <a:xfrm>
              <a:off x="7665244" y="4919034"/>
              <a:ext cx="492920" cy="323985"/>
            </a:xfrm>
            <a:custGeom>
              <a:avLst/>
              <a:gdLst/>
              <a:ahLst/>
              <a:cxnLst/>
              <a:rect l="0" t="0" r="0" b="0"/>
              <a:pathLst>
                <a:path w="492920" h="323985">
                  <a:moveTo>
                    <a:pt x="0" y="138741"/>
                  </a:moveTo>
                  <a:lnTo>
                    <a:pt x="0" y="142533"/>
                  </a:lnTo>
                  <a:lnTo>
                    <a:pt x="10936" y="171163"/>
                  </a:lnTo>
                  <a:lnTo>
                    <a:pt x="26942" y="200443"/>
                  </a:lnTo>
                  <a:lnTo>
                    <a:pt x="50301" y="231892"/>
                  </a:lnTo>
                  <a:lnTo>
                    <a:pt x="71025" y="265738"/>
                  </a:lnTo>
                  <a:lnTo>
                    <a:pt x="89493" y="301250"/>
                  </a:lnTo>
                  <a:lnTo>
                    <a:pt x="106727" y="323984"/>
                  </a:lnTo>
                  <a:lnTo>
                    <a:pt x="107029" y="320540"/>
                  </a:lnTo>
                  <a:lnTo>
                    <a:pt x="104982" y="316643"/>
                  </a:lnTo>
                  <a:lnTo>
                    <a:pt x="101428" y="310677"/>
                  </a:lnTo>
                  <a:lnTo>
                    <a:pt x="90360" y="280739"/>
                  </a:lnTo>
                  <a:lnTo>
                    <a:pt x="76028" y="247958"/>
                  </a:lnTo>
                  <a:lnTo>
                    <a:pt x="62203" y="214242"/>
                  </a:lnTo>
                  <a:lnTo>
                    <a:pt x="57815" y="191085"/>
                  </a:lnTo>
                  <a:lnTo>
                    <a:pt x="57593" y="187925"/>
                  </a:lnTo>
                  <a:lnTo>
                    <a:pt x="59033" y="185024"/>
                  </a:lnTo>
                  <a:lnTo>
                    <a:pt x="73282" y="172216"/>
                  </a:lnTo>
                  <a:lnTo>
                    <a:pt x="76636" y="171376"/>
                  </a:lnTo>
                  <a:lnTo>
                    <a:pt x="84596" y="172560"/>
                  </a:lnTo>
                  <a:lnTo>
                    <a:pt x="98002" y="181481"/>
                  </a:lnTo>
                  <a:lnTo>
                    <a:pt x="126239" y="211788"/>
                  </a:lnTo>
                  <a:lnTo>
                    <a:pt x="155677" y="246110"/>
                  </a:lnTo>
                  <a:lnTo>
                    <a:pt x="183490" y="281008"/>
                  </a:lnTo>
                  <a:lnTo>
                    <a:pt x="197711" y="302367"/>
                  </a:lnTo>
                  <a:lnTo>
                    <a:pt x="198482" y="304975"/>
                  </a:lnTo>
                  <a:lnTo>
                    <a:pt x="199790" y="306713"/>
                  </a:lnTo>
                  <a:lnTo>
                    <a:pt x="206040" y="309733"/>
                  </a:lnTo>
                  <a:lnTo>
                    <a:pt x="206834" y="302471"/>
                  </a:lnTo>
                  <a:lnTo>
                    <a:pt x="197195" y="272801"/>
                  </a:lnTo>
                  <a:lnTo>
                    <a:pt x="188030" y="244773"/>
                  </a:lnTo>
                  <a:lnTo>
                    <a:pt x="176460" y="211603"/>
                  </a:lnTo>
                  <a:lnTo>
                    <a:pt x="169707" y="196524"/>
                  </a:lnTo>
                  <a:lnTo>
                    <a:pt x="161225" y="164048"/>
                  </a:lnTo>
                  <a:lnTo>
                    <a:pt x="161084" y="153693"/>
                  </a:lnTo>
                  <a:lnTo>
                    <a:pt x="163668" y="144593"/>
                  </a:lnTo>
                  <a:lnTo>
                    <a:pt x="167462" y="137902"/>
                  </a:lnTo>
                  <a:lnTo>
                    <a:pt x="177852" y="129673"/>
                  </a:lnTo>
                  <a:lnTo>
                    <a:pt x="187194" y="126000"/>
                  </a:lnTo>
                  <a:lnTo>
                    <a:pt x="194586" y="127257"/>
                  </a:lnTo>
                  <a:lnTo>
                    <a:pt x="212268" y="134533"/>
                  </a:lnTo>
                  <a:lnTo>
                    <a:pt x="245289" y="162864"/>
                  </a:lnTo>
                  <a:lnTo>
                    <a:pt x="280724" y="195909"/>
                  </a:lnTo>
                  <a:lnTo>
                    <a:pt x="308900" y="218118"/>
                  </a:lnTo>
                  <a:lnTo>
                    <a:pt x="323654" y="222585"/>
                  </a:lnTo>
                  <a:lnTo>
                    <a:pt x="347637" y="224218"/>
                  </a:lnTo>
                  <a:lnTo>
                    <a:pt x="361942" y="220600"/>
                  </a:lnTo>
                  <a:lnTo>
                    <a:pt x="372443" y="214501"/>
                  </a:lnTo>
                  <a:lnTo>
                    <a:pt x="380581" y="203874"/>
                  </a:lnTo>
                  <a:lnTo>
                    <a:pt x="384227" y="186879"/>
                  </a:lnTo>
                  <a:lnTo>
                    <a:pt x="379477" y="151872"/>
                  </a:lnTo>
                  <a:lnTo>
                    <a:pt x="375081" y="131254"/>
                  </a:lnTo>
                  <a:lnTo>
                    <a:pt x="355697" y="98648"/>
                  </a:lnTo>
                  <a:lnTo>
                    <a:pt x="344134" y="87880"/>
                  </a:lnTo>
                  <a:lnTo>
                    <a:pt x="334446" y="83454"/>
                  </a:lnTo>
                  <a:lnTo>
                    <a:pt x="319182" y="81755"/>
                  </a:lnTo>
                  <a:lnTo>
                    <a:pt x="317563" y="83287"/>
                  </a:lnTo>
                  <a:lnTo>
                    <a:pt x="315764" y="89224"/>
                  </a:lnTo>
                  <a:lnTo>
                    <a:pt x="314451" y="115180"/>
                  </a:lnTo>
                  <a:lnTo>
                    <a:pt x="324279" y="147318"/>
                  </a:lnTo>
                  <a:lnTo>
                    <a:pt x="334253" y="169040"/>
                  </a:lnTo>
                  <a:lnTo>
                    <a:pt x="359855" y="197420"/>
                  </a:lnTo>
                  <a:lnTo>
                    <a:pt x="369221" y="203979"/>
                  </a:lnTo>
                  <a:lnTo>
                    <a:pt x="383419" y="208341"/>
                  </a:lnTo>
                  <a:lnTo>
                    <a:pt x="397680" y="209634"/>
                  </a:lnTo>
                  <a:lnTo>
                    <a:pt x="411959" y="206225"/>
                  </a:lnTo>
                  <a:lnTo>
                    <a:pt x="422451" y="200188"/>
                  </a:lnTo>
                  <a:lnTo>
                    <a:pt x="438018" y="185333"/>
                  </a:lnTo>
                  <a:lnTo>
                    <a:pt x="449560" y="164995"/>
                  </a:lnTo>
                  <a:lnTo>
                    <a:pt x="461103" y="131291"/>
                  </a:lnTo>
                  <a:lnTo>
                    <a:pt x="463917" y="95838"/>
                  </a:lnTo>
                  <a:lnTo>
                    <a:pt x="456517" y="60154"/>
                  </a:lnTo>
                  <a:lnTo>
                    <a:pt x="443747" y="31584"/>
                  </a:lnTo>
                  <a:lnTo>
                    <a:pt x="419183" y="876"/>
                  </a:lnTo>
                  <a:lnTo>
                    <a:pt x="417568" y="0"/>
                  </a:lnTo>
                  <a:lnTo>
                    <a:pt x="416491" y="209"/>
                  </a:lnTo>
                  <a:lnTo>
                    <a:pt x="414763" y="2456"/>
                  </a:lnTo>
                  <a:lnTo>
                    <a:pt x="433477" y="34318"/>
                  </a:lnTo>
                  <a:lnTo>
                    <a:pt x="445046" y="53085"/>
                  </a:lnTo>
                  <a:lnTo>
                    <a:pt x="466020" y="79480"/>
                  </a:lnTo>
                  <a:lnTo>
                    <a:pt x="485295" y="93576"/>
                  </a:lnTo>
                  <a:lnTo>
                    <a:pt x="492919" y="958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16"/>
            <p:cNvSpPr/>
            <p:nvPr/>
          </p:nvSpPr>
          <p:spPr>
            <a:xfrm>
              <a:off x="8029575" y="4843463"/>
              <a:ext cx="14289" cy="1"/>
            </a:xfrm>
            <a:custGeom>
              <a:avLst/>
              <a:gdLst/>
              <a:ahLst/>
              <a:cxnLst/>
              <a:rect l="0" t="0" r="0" b="0"/>
              <a:pathLst>
                <a:path w="14289" h="1">
                  <a:moveTo>
                    <a:pt x="1428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7"/>
            <p:cNvSpPr/>
            <p:nvPr/>
          </p:nvSpPr>
          <p:spPr>
            <a:xfrm>
              <a:off x="8179594" y="4800857"/>
              <a:ext cx="134714" cy="173200"/>
            </a:xfrm>
            <a:custGeom>
              <a:avLst/>
              <a:gdLst/>
              <a:ahLst/>
              <a:cxnLst/>
              <a:rect l="0" t="0" r="0" b="0"/>
              <a:pathLst>
                <a:path w="134714" h="173200">
                  <a:moveTo>
                    <a:pt x="21431" y="56893"/>
                  </a:moveTo>
                  <a:lnTo>
                    <a:pt x="21431" y="72987"/>
                  </a:lnTo>
                  <a:lnTo>
                    <a:pt x="31374" y="105326"/>
                  </a:lnTo>
                  <a:lnTo>
                    <a:pt x="39380" y="136757"/>
                  </a:lnTo>
                  <a:lnTo>
                    <a:pt x="59219" y="164865"/>
                  </a:lnTo>
                  <a:lnTo>
                    <a:pt x="65478" y="171820"/>
                  </a:lnTo>
                  <a:lnTo>
                    <a:pt x="69052" y="173199"/>
                  </a:lnTo>
                  <a:lnTo>
                    <a:pt x="77256" y="172614"/>
                  </a:lnTo>
                  <a:lnTo>
                    <a:pt x="84078" y="169708"/>
                  </a:lnTo>
                  <a:lnTo>
                    <a:pt x="103117" y="157504"/>
                  </a:lnTo>
                  <a:lnTo>
                    <a:pt x="116102" y="140679"/>
                  </a:lnTo>
                  <a:lnTo>
                    <a:pt x="130579" y="106644"/>
                  </a:lnTo>
                  <a:lnTo>
                    <a:pt x="134713" y="74158"/>
                  </a:lnTo>
                  <a:lnTo>
                    <a:pt x="134636" y="55306"/>
                  </a:lnTo>
                  <a:lnTo>
                    <a:pt x="125748" y="24757"/>
                  </a:lnTo>
                  <a:lnTo>
                    <a:pt x="115135" y="9624"/>
                  </a:lnTo>
                  <a:lnTo>
                    <a:pt x="106468" y="4135"/>
                  </a:lnTo>
                  <a:lnTo>
                    <a:pt x="90548" y="1044"/>
                  </a:lnTo>
                  <a:lnTo>
                    <a:pt x="63835" y="0"/>
                  </a:lnTo>
                  <a:lnTo>
                    <a:pt x="51919" y="4090"/>
                  </a:lnTo>
                  <a:lnTo>
                    <a:pt x="21536" y="19219"/>
                  </a:lnTo>
                  <a:lnTo>
                    <a:pt x="0" y="35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8"/>
            <p:cNvSpPr/>
            <p:nvPr/>
          </p:nvSpPr>
          <p:spPr>
            <a:xfrm>
              <a:off x="8324173" y="4664869"/>
              <a:ext cx="116404" cy="214313"/>
            </a:xfrm>
            <a:custGeom>
              <a:avLst/>
              <a:gdLst/>
              <a:ahLst/>
              <a:cxnLst/>
              <a:rect l="0" t="0" r="0" b="0"/>
              <a:pathLst>
                <a:path w="116404" h="214313">
                  <a:moveTo>
                    <a:pt x="55446" y="0"/>
                  </a:moveTo>
                  <a:lnTo>
                    <a:pt x="55446" y="3792"/>
                  </a:lnTo>
                  <a:lnTo>
                    <a:pt x="54652" y="4909"/>
                  </a:lnTo>
                  <a:lnTo>
                    <a:pt x="53329" y="5654"/>
                  </a:lnTo>
                  <a:lnTo>
                    <a:pt x="51653" y="6151"/>
                  </a:lnTo>
                  <a:lnTo>
                    <a:pt x="50536" y="7275"/>
                  </a:lnTo>
                  <a:lnTo>
                    <a:pt x="36176" y="38444"/>
                  </a:lnTo>
                  <a:lnTo>
                    <a:pt x="21295" y="65911"/>
                  </a:lnTo>
                  <a:lnTo>
                    <a:pt x="0" y="84191"/>
                  </a:lnTo>
                  <a:lnTo>
                    <a:pt x="226" y="84702"/>
                  </a:lnTo>
                  <a:lnTo>
                    <a:pt x="4596" y="85590"/>
                  </a:lnTo>
                  <a:lnTo>
                    <a:pt x="39003" y="68929"/>
                  </a:lnTo>
                  <a:lnTo>
                    <a:pt x="53131" y="65667"/>
                  </a:lnTo>
                  <a:lnTo>
                    <a:pt x="87796" y="64414"/>
                  </a:lnTo>
                  <a:lnTo>
                    <a:pt x="95753" y="66464"/>
                  </a:lnTo>
                  <a:lnTo>
                    <a:pt x="98986" y="68122"/>
                  </a:lnTo>
                  <a:lnTo>
                    <a:pt x="104695" y="74197"/>
                  </a:lnTo>
                  <a:lnTo>
                    <a:pt x="109084" y="82189"/>
                  </a:lnTo>
                  <a:lnTo>
                    <a:pt x="116403" y="115348"/>
                  </a:lnTo>
                  <a:lnTo>
                    <a:pt x="109462" y="150157"/>
                  </a:lnTo>
                  <a:lnTo>
                    <a:pt x="104657" y="177827"/>
                  </a:lnTo>
                  <a:lnTo>
                    <a:pt x="94300" y="199403"/>
                  </a:lnTo>
                  <a:lnTo>
                    <a:pt x="91165" y="214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9"/>
            <p:cNvSpPr/>
            <p:nvPr/>
          </p:nvSpPr>
          <p:spPr>
            <a:xfrm>
              <a:off x="8479631" y="4657725"/>
              <a:ext cx="50008" cy="78582"/>
            </a:xfrm>
            <a:custGeom>
              <a:avLst/>
              <a:gdLst/>
              <a:ahLst/>
              <a:cxnLst/>
              <a:rect l="0" t="0" r="0" b="0"/>
              <a:pathLst>
                <a:path w="50008" h="78582">
                  <a:moveTo>
                    <a:pt x="0" y="0"/>
                  </a:moveTo>
                  <a:lnTo>
                    <a:pt x="11392" y="12185"/>
                  </a:lnTo>
                  <a:lnTo>
                    <a:pt x="15017" y="19926"/>
                  </a:lnTo>
                  <a:lnTo>
                    <a:pt x="27544" y="38479"/>
                  </a:lnTo>
                  <a:lnTo>
                    <a:pt x="42772" y="68936"/>
                  </a:lnTo>
                  <a:lnTo>
                    <a:pt x="50007" y="785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0"/>
            <p:cNvSpPr/>
            <p:nvPr/>
          </p:nvSpPr>
          <p:spPr>
            <a:xfrm>
              <a:off x="8566437" y="4543425"/>
              <a:ext cx="147823" cy="178595"/>
            </a:xfrm>
            <a:custGeom>
              <a:avLst/>
              <a:gdLst/>
              <a:ahLst/>
              <a:cxnLst/>
              <a:rect l="0" t="0" r="0" b="0"/>
              <a:pathLst>
                <a:path w="147823" h="178595">
                  <a:moveTo>
                    <a:pt x="13207" y="0"/>
                  </a:moveTo>
                  <a:lnTo>
                    <a:pt x="12413" y="24836"/>
                  </a:lnTo>
                  <a:lnTo>
                    <a:pt x="4388" y="57210"/>
                  </a:lnTo>
                  <a:lnTo>
                    <a:pt x="0" y="72420"/>
                  </a:lnTo>
                  <a:lnTo>
                    <a:pt x="433" y="74473"/>
                  </a:lnTo>
                  <a:lnTo>
                    <a:pt x="1516" y="75843"/>
                  </a:lnTo>
                  <a:lnTo>
                    <a:pt x="5165" y="78040"/>
                  </a:lnTo>
                  <a:lnTo>
                    <a:pt x="13381" y="78421"/>
                  </a:lnTo>
                  <a:lnTo>
                    <a:pt x="43417" y="68624"/>
                  </a:lnTo>
                  <a:lnTo>
                    <a:pt x="77716" y="64864"/>
                  </a:lnTo>
                  <a:lnTo>
                    <a:pt x="108338" y="64369"/>
                  </a:lnTo>
                  <a:lnTo>
                    <a:pt x="121369" y="64327"/>
                  </a:lnTo>
                  <a:lnTo>
                    <a:pt x="126590" y="65904"/>
                  </a:lnTo>
                  <a:lnTo>
                    <a:pt x="134508" y="71888"/>
                  </a:lnTo>
                  <a:lnTo>
                    <a:pt x="143428" y="84183"/>
                  </a:lnTo>
                  <a:lnTo>
                    <a:pt x="147306" y="101672"/>
                  </a:lnTo>
                  <a:lnTo>
                    <a:pt x="147822" y="133825"/>
                  </a:lnTo>
                  <a:lnTo>
                    <a:pt x="142745" y="167407"/>
                  </a:lnTo>
                  <a:lnTo>
                    <a:pt x="141794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6263132"/>
      </p:ext>
    </p:extLst>
  </p:cSld>
  <p:clrMapOvr>
    <a:masterClrMapping/>
  </p:clrMapOvr>
  <p:transition>
    <p:cut/>
    <p:sndAc>
      <p:stSnd>
        <p:snd r:embed="rId3" name="Cash Register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charset="0"/>
              </a:rPr>
              <a:t>Punnett Squares</a:t>
            </a: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/>
        </p:nvGraphicFramePr>
        <p:xfrm>
          <a:off x="1066800" y="1905000"/>
          <a:ext cx="6858000" cy="4064001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</a:t>
                      </a: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Tt</a:t>
                      </a: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Tt</a:t>
                      </a: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charset="0"/>
                          <a:ea typeface="ＭＳ Ｐゴシック" charset="-128"/>
                        </a:rPr>
                        <a:t>Tt</a:t>
                      </a:r>
                      <a:endParaRPr kumimoji="0" lang="en-US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51" name="Text Box 27"/>
          <p:cNvSpPr txBox="1">
            <a:spLocks noChangeArrowheads="1"/>
          </p:cNvSpPr>
          <p:nvPr/>
        </p:nvSpPr>
        <p:spPr bwMode="auto">
          <a:xfrm>
            <a:off x="3657600" y="35814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/>
              <a:t>The genes from one parent go here.</a:t>
            </a:r>
          </a:p>
        </p:txBody>
      </p:sp>
      <p:sp>
        <p:nvSpPr>
          <p:cNvPr id="69652" name="Line 28"/>
          <p:cNvSpPr>
            <a:spLocks noChangeShapeType="1"/>
          </p:cNvSpPr>
          <p:nvPr/>
        </p:nvSpPr>
        <p:spPr bwMode="auto">
          <a:xfrm flipH="1" flipV="1">
            <a:off x="4572000" y="28956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Line 29"/>
          <p:cNvSpPr>
            <a:spLocks noChangeShapeType="1"/>
          </p:cNvSpPr>
          <p:nvPr/>
        </p:nvSpPr>
        <p:spPr bwMode="auto">
          <a:xfrm flipV="1">
            <a:off x="6096000" y="28956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Text Box 30"/>
          <p:cNvSpPr txBox="1">
            <a:spLocks noChangeArrowheads="1"/>
          </p:cNvSpPr>
          <p:nvPr/>
        </p:nvSpPr>
        <p:spPr bwMode="auto">
          <a:xfrm>
            <a:off x="3717925" y="4418013"/>
            <a:ext cx="5426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/>
              <a:t>The genes from the other parent go here.</a:t>
            </a:r>
          </a:p>
        </p:txBody>
      </p:sp>
      <p:sp>
        <p:nvSpPr>
          <p:cNvPr id="69655" name="Line 31"/>
          <p:cNvSpPr>
            <a:spLocks noChangeShapeType="1"/>
          </p:cNvSpPr>
          <p:nvPr/>
        </p:nvSpPr>
        <p:spPr bwMode="auto">
          <a:xfrm flipH="1" flipV="1">
            <a:off x="2438400" y="4038600"/>
            <a:ext cx="1219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Line 32"/>
          <p:cNvSpPr>
            <a:spLocks noChangeShapeType="1"/>
          </p:cNvSpPr>
          <p:nvPr/>
        </p:nvSpPr>
        <p:spPr bwMode="auto">
          <a:xfrm flipH="1">
            <a:off x="2438400" y="5029200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Rectangle 33"/>
          <p:cNvSpPr>
            <a:spLocks noChangeArrowheads="1"/>
          </p:cNvSpPr>
          <p:nvPr/>
        </p:nvSpPr>
        <p:spPr bwMode="auto">
          <a:xfrm>
            <a:off x="1905000" y="3581400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9658" name="Rectangle 34"/>
          <p:cNvSpPr>
            <a:spLocks noChangeArrowheads="1"/>
          </p:cNvSpPr>
          <p:nvPr/>
        </p:nvSpPr>
        <p:spPr bwMode="auto">
          <a:xfrm>
            <a:off x="1905000" y="4953000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9659" name="Rectangle 35"/>
          <p:cNvSpPr>
            <a:spLocks noChangeArrowheads="1"/>
          </p:cNvSpPr>
          <p:nvPr/>
        </p:nvSpPr>
        <p:spPr bwMode="auto">
          <a:xfrm>
            <a:off x="4267200" y="2286000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69660" name="Rectangle 36"/>
          <p:cNvSpPr>
            <a:spLocks noChangeArrowheads="1"/>
          </p:cNvSpPr>
          <p:nvPr/>
        </p:nvSpPr>
        <p:spPr bwMode="auto">
          <a:xfrm>
            <a:off x="6553200" y="2286000"/>
            <a:ext cx="533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800853"/>
      </p:ext>
    </p:extLst>
  </p:cSld>
  <p:clrMapOvr>
    <a:masterClrMapping/>
  </p:clrMapOvr>
  <p:transition>
    <p:cut/>
    <p:sndAc>
      <p:stSnd>
        <p:snd r:embed="rId3" name="Camera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496</Words>
  <Application>Microsoft Office PowerPoint</Application>
  <PresentationFormat>On-screen Show (4:3)</PresentationFormat>
  <Paragraphs>158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GENETICS</vt:lpstr>
      <vt:lpstr>Medelian Genetics</vt:lpstr>
      <vt:lpstr>PowerPoint Presentation</vt:lpstr>
      <vt:lpstr>Medelian Genetics</vt:lpstr>
      <vt:lpstr>Looking closer at Mendel’s work</vt:lpstr>
      <vt:lpstr>We use letters to represent the  alleles or genes.</vt:lpstr>
      <vt:lpstr>Predicting Inheritance</vt:lpstr>
      <vt:lpstr>Predicting Inheritance</vt:lpstr>
      <vt:lpstr>Punnett Squares</vt:lpstr>
      <vt:lpstr>Punnett Squares</vt:lpstr>
      <vt:lpstr>Punnett squares</vt:lpstr>
      <vt:lpstr>What if you didn’t know the genotype of an individual?</vt:lpstr>
      <vt:lpstr>Cross the gray mouse by a white mouse. </vt:lpstr>
      <vt:lpstr>Dihybrids</vt:lpstr>
      <vt:lpstr>PowerPoint Presentation</vt:lpstr>
      <vt:lpstr>TtGg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dc:creator>Windows User</dc:creator>
  <cp:lastModifiedBy>Windows User</cp:lastModifiedBy>
  <cp:revision>21</cp:revision>
  <dcterms:created xsi:type="dcterms:W3CDTF">2011-01-04T18:41:35Z</dcterms:created>
  <dcterms:modified xsi:type="dcterms:W3CDTF">2014-02-04T13:56:38Z</dcterms:modified>
</cp:coreProperties>
</file>