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3" r:id="rId2"/>
    <p:sldMasterId id="2147483678" r:id="rId3"/>
  </p:sldMasterIdLst>
  <p:notesMasterIdLst>
    <p:notesMasterId r:id="rId49"/>
  </p:notesMasterIdLst>
  <p:handoutMasterIdLst>
    <p:handoutMasterId r:id="rId50"/>
  </p:handoutMasterIdLst>
  <p:sldIdLst>
    <p:sldId id="257" r:id="rId4"/>
    <p:sldId id="260" r:id="rId5"/>
    <p:sldId id="299" r:id="rId6"/>
    <p:sldId id="259" r:id="rId7"/>
    <p:sldId id="295" r:id="rId8"/>
    <p:sldId id="300" r:id="rId9"/>
    <p:sldId id="302" r:id="rId10"/>
    <p:sldId id="269" r:id="rId11"/>
    <p:sldId id="277" r:id="rId12"/>
    <p:sldId id="270" r:id="rId13"/>
    <p:sldId id="298" r:id="rId14"/>
    <p:sldId id="281" r:id="rId15"/>
    <p:sldId id="296" r:id="rId16"/>
    <p:sldId id="303" r:id="rId17"/>
    <p:sldId id="289" r:id="rId18"/>
    <p:sldId id="288" r:id="rId19"/>
    <p:sldId id="271" r:id="rId20"/>
    <p:sldId id="304" r:id="rId21"/>
    <p:sldId id="301" r:id="rId22"/>
    <p:sldId id="272" r:id="rId23"/>
    <p:sldId id="265" r:id="rId24"/>
    <p:sldId id="305" r:id="rId25"/>
    <p:sldId id="311" r:id="rId26"/>
    <p:sldId id="306" r:id="rId27"/>
    <p:sldId id="315" r:id="rId28"/>
    <p:sldId id="307" r:id="rId29"/>
    <p:sldId id="308" r:id="rId30"/>
    <p:sldId id="309" r:id="rId31"/>
    <p:sldId id="312" r:id="rId32"/>
    <p:sldId id="310" r:id="rId33"/>
    <p:sldId id="313" r:id="rId34"/>
    <p:sldId id="314" r:id="rId35"/>
    <p:sldId id="297" r:id="rId36"/>
    <p:sldId id="286" r:id="rId37"/>
    <p:sldId id="275" r:id="rId38"/>
    <p:sldId id="278" r:id="rId39"/>
    <p:sldId id="279" r:id="rId40"/>
    <p:sldId id="280" r:id="rId41"/>
    <p:sldId id="284" r:id="rId42"/>
    <p:sldId id="285" r:id="rId43"/>
    <p:sldId id="282" r:id="rId44"/>
    <p:sldId id="262" r:id="rId45"/>
    <p:sldId id="292" r:id="rId46"/>
    <p:sldId id="293" r:id="rId47"/>
    <p:sldId id="294" r:id="rId48"/>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1" autoAdjust="0"/>
    <p:restoredTop sz="94660"/>
  </p:normalViewPr>
  <p:slideViewPr>
    <p:cSldViewPr>
      <p:cViewPr varScale="1">
        <p:scale>
          <a:sx n="99" d="100"/>
          <a:sy n="99" d="100"/>
        </p:scale>
        <p:origin x="-84"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5779" name="Rectangle 3"/>
          <p:cNvSpPr>
            <a:spLocks noGrp="1" noChangeArrowheads="1"/>
          </p:cNvSpPr>
          <p:nvPr>
            <p:ph type="dt" sz="quarter"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5780" name="Rectangle 4"/>
          <p:cNvSpPr>
            <a:spLocks noGrp="1" noChangeArrowheads="1"/>
          </p:cNvSpPr>
          <p:nvPr>
            <p:ph type="ftr" sz="quarter" idx="2"/>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5781" name="Rectangle 5"/>
          <p:cNvSpPr>
            <a:spLocks noGrp="1" noChangeArrowheads="1"/>
          </p:cNvSpPr>
          <p:nvPr>
            <p:ph type="sldNum" sz="quarter" idx="3"/>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445F09A-4015-4474-A401-2924A6C5DC96}" type="slidenum">
              <a:rPr lang="en-US"/>
              <a:pPr/>
              <a:t>‹#›</a:t>
            </a:fld>
            <a:endParaRPr lang="en-US"/>
          </a:p>
        </p:txBody>
      </p:sp>
    </p:spTree>
    <p:extLst>
      <p:ext uri="{BB962C8B-B14F-4D97-AF65-F5344CB8AC3E}">
        <p14:creationId xmlns:p14="http://schemas.microsoft.com/office/powerpoint/2010/main" val="2639557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3251" name="Rectangle 3"/>
          <p:cNvSpPr>
            <a:spLocks noGrp="1" noChangeArrowheads="1"/>
          </p:cNvSpPr>
          <p:nvPr>
            <p:ph type="dt"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325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p:spPr>
      </p:sp>
      <p:sp>
        <p:nvSpPr>
          <p:cNvPr id="53253" name="Rectangle 5"/>
          <p:cNvSpPr>
            <a:spLocks noGrp="1" noChangeArrowheads="1"/>
          </p:cNvSpPr>
          <p:nvPr>
            <p:ph type="body" sz="quarter" idx="3"/>
          </p:nvPr>
        </p:nvSpPr>
        <p:spPr bwMode="auto">
          <a:xfrm>
            <a:off x="701040" y="4387767"/>
            <a:ext cx="560832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4" name="Rectangle 6"/>
          <p:cNvSpPr>
            <a:spLocks noGrp="1" noChangeArrowheads="1"/>
          </p:cNvSpPr>
          <p:nvPr>
            <p:ph type="ftr" sz="quarter" idx="4"/>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3255" name="Rectangle 7"/>
          <p:cNvSpPr>
            <a:spLocks noGrp="1" noChangeArrowheads="1"/>
          </p:cNvSpPr>
          <p:nvPr>
            <p:ph type="sldNum" sz="quarter" idx="5"/>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48B66E-7664-4E1B-BAC9-5A93CDBF8906}" type="slidenum">
              <a:rPr lang="en-US"/>
              <a:pPr/>
              <a:t>‹#›</a:t>
            </a:fld>
            <a:endParaRPr lang="en-US"/>
          </a:p>
        </p:txBody>
      </p:sp>
    </p:spTree>
    <p:extLst>
      <p:ext uri="{BB962C8B-B14F-4D97-AF65-F5344CB8AC3E}">
        <p14:creationId xmlns:p14="http://schemas.microsoft.com/office/powerpoint/2010/main" val="1754138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charset="0"/>
        <a:ea typeface="+mn-ea"/>
        <a:cs typeface="+mn-cs"/>
      </a:defRPr>
    </a:lvl1pPr>
    <a:lvl2pPr marL="457200" algn="l" rtl="0" eaLnBrk="0" fontAlgn="base" hangingPunct="0">
      <a:spcBef>
        <a:spcPct val="30000"/>
      </a:spcBef>
      <a:spcAft>
        <a:spcPct val="0"/>
      </a:spcAft>
      <a:defRPr sz="1200" kern="1200">
        <a:solidFill>
          <a:schemeClr val="tx1"/>
        </a:solidFill>
        <a:latin typeface="Tahoma" charset="0"/>
        <a:ea typeface="+mn-ea"/>
        <a:cs typeface="+mn-cs"/>
      </a:defRPr>
    </a:lvl2pPr>
    <a:lvl3pPr marL="914400" algn="l" rtl="0" eaLnBrk="0" fontAlgn="base" hangingPunct="0">
      <a:spcBef>
        <a:spcPct val="30000"/>
      </a:spcBef>
      <a:spcAft>
        <a:spcPct val="0"/>
      </a:spcAft>
      <a:defRPr sz="1200" kern="1200">
        <a:solidFill>
          <a:schemeClr val="tx1"/>
        </a:solidFill>
        <a:latin typeface="Tahoma" charset="0"/>
        <a:ea typeface="+mn-ea"/>
        <a:cs typeface="+mn-cs"/>
      </a:defRPr>
    </a:lvl3pPr>
    <a:lvl4pPr marL="1371600" algn="l" rtl="0" eaLnBrk="0" fontAlgn="base" hangingPunct="0">
      <a:spcBef>
        <a:spcPct val="30000"/>
      </a:spcBef>
      <a:spcAft>
        <a:spcPct val="0"/>
      </a:spcAft>
      <a:defRPr sz="1200" kern="1200">
        <a:solidFill>
          <a:schemeClr val="tx1"/>
        </a:solidFill>
        <a:latin typeface="Tahoma" charset="0"/>
        <a:ea typeface="+mn-ea"/>
        <a:cs typeface="+mn-cs"/>
      </a:defRPr>
    </a:lvl4pPr>
    <a:lvl5pPr marL="1828800" algn="l" rtl="0" eaLnBrk="0" fontAlgn="base" hangingPunct="0">
      <a:spcBef>
        <a:spcPct val="30000"/>
      </a:spcBef>
      <a:spcAft>
        <a:spcPct val="0"/>
      </a:spcAft>
      <a:defRPr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D7177-0F56-4679-A80A-DD6E91DC9C66}" type="slidenum">
              <a:rPr lang="en-US"/>
              <a:pPr/>
              <a:t>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Forensics = </a:t>
            </a:r>
            <a:r>
              <a:rPr lang="en-US" i="1"/>
              <a:t>Forensis</a:t>
            </a:r>
            <a:r>
              <a:rPr lang="en-US"/>
              <a:t> (latin) – forum where in Roman times, sentators and others debated and held judicial proceedings</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720B5-7710-4B5C-9F5F-05DE3EE0038C}" type="slidenum">
              <a:rPr lang="en-US"/>
              <a:pPr/>
              <a:t>45</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ACTIVITY: </a:t>
            </a:r>
            <a:r>
              <a:rPr lang="en-US" dirty="0" smtClean="0"/>
              <a:t>types</a:t>
            </a:r>
            <a:r>
              <a:rPr lang="en-US" baseline="0" dirty="0" smtClean="0"/>
              <a:t> of science in forensics, graphic organizer</a:t>
            </a:r>
            <a:endParaRPr lang="en-US" dirty="0"/>
          </a:p>
        </p:txBody>
      </p:sp>
      <p:sp>
        <p:nvSpPr>
          <p:cNvPr id="4" name="Slide Number Placeholder 3"/>
          <p:cNvSpPr>
            <a:spLocks noGrp="1"/>
          </p:cNvSpPr>
          <p:nvPr>
            <p:ph type="sldNum" sz="quarter" idx="10"/>
          </p:nvPr>
        </p:nvSpPr>
        <p:spPr/>
        <p:txBody>
          <a:bodyPr/>
          <a:lstStyle/>
          <a:p>
            <a:fld id="{B948B66E-7664-4E1B-BAC9-5A93CDBF8906}" type="slidenum">
              <a:rPr lang="en-US" smtClean="0"/>
              <a:pPr/>
              <a:t>4</a:t>
            </a:fld>
            <a:endParaRPr lang="en-US"/>
          </a:p>
        </p:txBody>
      </p:sp>
    </p:spTree>
    <p:extLst>
      <p:ext uri="{BB962C8B-B14F-4D97-AF65-F5344CB8AC3E}">
        <p14:creationId xmlns:p14="http://schemas.microsoft.com/office/powerpoint/2010/main" val="335583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CSI reading and questions</a:t>
            </a:r>
            <a:endParaRPr lang="en-US" dirty="0"/>
          </a:p>
        </p:txBody>
      </p:sp>
      <p:sp>
        <p:nvSpPr>
          <p:cNvPr id="4" name="Slide Number Placeholder 3"/>
          <p:cNvSpPr>
            <a:spLocks noGrp="1"/>
          </p:cNvSpPr>
          <p:nvPr>
            <p:ph type="sldNum" sz="quarter" idx="10"/>
          </p:nvPr>
        </p:nvSpPr>
        <p:spPr/>
        <p:txBody>
          <a:bodyPr/>
          <a:lstStyle/>
          <a:p>
            <a:fld id="{B948B66E-7664-4E1B-BAC9-5A93CDBF8906}" type="slidenum">
              <a:rPr lang="en-US" smtClean="0"/>
              <a:pPr/>
              <a:t>6</a:t>
            </a:fld>
            <a:endParaRPr lang="en-US"/>
          </a:p>
        </p:txBody>
      </p:sp>
    </p:spTree>
    <p:extLst>
      <p:ext uri="{BB962C8B-B14F-4D97-AF65-F5344CB8AC3E}">
        <p14:creationId xmlns:p14="http://schemas.microsoft.com/office/powerpoint/2010/main" val="106095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careers</a:t>
            </a:r>
            <a:endParaRPr lang="en-US" dirty="0"/>
          </a:p>
        </p:txBody>
      </p:sp>
      <p:sp>
        <p:nvSpPr>
          <p:cNvPr id="4" name="Slide Number Placeholder 3"/>
          <p:cNvSpPr>
            <a:spLocks noGrp="1"/>
          </p:cNvSpPr>
          <p:nvPr>
            <p:ph type="sldNum" sz="quarter" idx="10"/>
          </p:nvPr>
        </p:nvSpPr>
        <p:spPr/>
        <p:txBody>
          <a:bodyPr/>
          <a:lstStyle/>
          <a:p>
            <a:fld id="{B948B66E-7664-4E1B-BAC9-5A93CDBF8906}" type="slidenum">
              <a:rPr lang="en-US" smtClean="0"/>
              <a:pPr/>
              <a:t>10</a:t>
            </a:fld>
            <a:endParaRPr lang="en-US"/>
          </a:p>
        </p:txBody>
      </p:sp>
    </p:spTree>
    <p:extLst>
      <p:ext uri="{BB962C8B-B14F-4D97-AF65-F5344CB8AC3E}">
        <p14:creationId xmlns:p14="http://schemas.microsoft.com/office/powerpoint/2010/main" val="65491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a:t>
            </a:r>
            <a:r>
              <a:rPr lang="en-US" dirty="0" err="1" smtClean="0"/>
              <a:t>locard</a:t>
            </a:r>
            <a:r>
              <a:rPr lang="en-US" dirty="0" smtClean="0"/>
              <a:t> activity</a:t>
            </a:r>
            <a:r>
              <a:rPr lang="en-US" baseline="0" dirty="0" smtClean="0"/>
              <a:t> the next day</a:t>
            </a:r>
            <a:endParaRPr lang="en-US" dirty="0"/>
          </a:p>
        </p:txBody>
      </p:sp>
      <p:sp>
        <p:nvSpPr>
          <p:cNvPr id="4" name="Slide Number Placeholder 3"/>
          <p:cNvSpPr>
            <a:spLocks noGrp="1"/>
          </p:cNvSpPr>
          <p:nvPr>
            <p:ph type="sldNum" sz="quarter" idx="10"/>
          </p:nvPr>
        </p:nvSpPr>
        <p:spPr/>
        <p:txBody>
          <a:bodyPr/>
          <a:lstStyle/>
          <a:p>
            <a:fld id="{B948B66E-7664-4E1B-BAC9-5A93CDBF8906}" type="slidenum">
              <a:rPr lang="en-US" smtClean="0"/>
              <a:pPr/>
              <a:t>12</a:t>
            </a:fld>
            <a:endParaRPr lang="en-US"/>
          </a:p>
        </p:txBody>
      </p:sp>
    </p:spTree>
    <p:extLst>
      <p:ext uri="{BB962C8B-B14F-4D97-AF65-F5344CB8AC3E}">
        <p14:creationId xmlns:p14="http://schemas.microsoft.com/office/powerpoint/2010/main" val="381637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watch forensic file</a:t>
            </a:r>
            <a:endParaRPr lang="en-US" dirty="0"/>
          </a:p>
        </p:txBody>
      </p:sp>
      <p:sp>
        <p:nvSpPr>
          <p:cNvPr id="4" name="Slide Number Placeholder 3"/>
          <p:cNvSpPr>
            <a:spLocks noGrp="1"/>
          </p:cNvSpPr>
          <p:nvPr>
            <p:ph type="sldNum" sz="quarter" idx="10"/>
          </p:nvPr>
        </p:nvSpPr>
        <p:spPr/>
        <p:txBody>
          <a:bodyPr/>
          <a:lstStyle/>
          <a:p>
            <a:fld id="{B948B66E-7664-4E1B-BAC9-5A93CDBF8906}" type="slidenum">
              <a:rPr lang="en-US" smtClean="0"/>
              <a:pPr/>
              <a:t>19</a:t>
            </a:fld>
            <a:endParaRPr lang="en-US"/>
          </a:p>
        </p:txBody>
      </p:sp>
    </p:spTree>
    <p:extLst>
      <p:ext uri="{BB962C8B-B14F-4D97-AF65-F5344CB8AC3E}">
        <p14:creationId xmlns:p14="http://schemas.microsoft.com/office/powerpoint/2010/main" val="66730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Clr>
                <a:schemeClr val="tx1"/>
              </a:buClr>
              <a:buFont typeface="Wingdings" panose="05000000000000000000" pitchFamily="2" charset="2"/>
              <a:buChar char="§"/>
            </a:pPr>
            <a:r>
              <a:rPr lang="en-US" altLang="en-US" sz="1200" dirty="0" smtClean="0">
                <a:latin typeface="Arial" charset="0"/>
              </a:rPr>
              <a:t>In 1963, Ernesto Miranda, a 23 year old mentally disturbed man, was accused of kidnapping and raping an 18-year-old woman in Phoenix, Arizona. </a:t>
            </a:r>
          </a:p>
          <a:p>
            <a:pPr eaLnBrk="1" hangingPunct="1">
              <a:lnSpc>
                <a:spcPct val="90000"/>
              </a:lnSpc>
              <a:buClr>
                <a:schemeClr val="tx1"/>
              </a:buClr>
              <a:buFont typeface="Wingdings" panose="05000000000000000000" pitchFamily="2" charset="2"/>
              <a:buChar char="§"/>
            </a:pPr>
            <a:r>
              <a:rPr lang="en-US" altLang="en-US" sz="1200" dirty="0" smtClean="0">
                <a:latin typeface="Arial" charset="0"/>
              </a:rPr>
              <a:t>He was brought in for questioning, and confessed to the crime. He was not told that he did not have to speak or that he could have a lawyer present. </a:t>
            </a:r>
          </a:p>
          <a:p>
            <a:pPr eaLnBrk="1" hangingPunct="1">
              <a:lnSpc>
                <a:spcPct val="90000"/>
              </a:lnSpc>
              <a:buClr>
                <a:schemeClr val="tx1"/>
              </a:buClr>
              <a:buFont typeface="Wingdings" panose="05000000000000000000" pitchFamily="2" charset="2"/>
              <a:buChar char="§"/>
            </a:pPr>
            <a:r>
              <a:rPr lang="en-US" altLang="en-US" sz="1200" dirty="0" smtClean="0">
                <a:latin typeface="Arial" charset="0"/>
              </a:rPr>
              <a:t>At trial, Miranda's lawyer tried to get the confession thrown out, but the motion was denied. </a:t>
            </a:r>
          </a:p>
          <a:p>
            <a:pPr eaLnBrk="1" hangingPunct="1">
              <a:lnSpc>
                <a:spcPct val="90000"/>
              </a:lnSpc>
              <a:buClr>
                <a:schemeClr val="tx1"/>
              </a:buClr>
              <a:buFont typeface="Wingdings" panose="05000000000000000000" pitchFamily="2" charset="2"/>
              <a:buChar char="§"/>
            </a:pPr>
            <a:r>
              <a:rPr lang="en-US" altLang="en-US" sz="1200" dirty="0" smtClean="0">
                <a:latin typeface="Arial" charset="0"/>
              </a:rPr>
              <a:t>The case went to the Supreme Court in 1966. The Court ruled that the statements made to the police could not be used as evidence, since Mr. Miranda had not been advised of his rights.</a:t>
            </a:r>
          </a:p>
          <a:p>
            <a:endParaRPr lang="en-US" dirty="0"/>
          </a:p>
        </p:txBody>
      </p:sp>
      <p:sp>
        <p:nvSpPr>
          <p:cNvPr id="4" name="Slide Number Placeholder 3"/>
          <p:cNvSpPr>
            <a:spLocks noGrp="1"/>
          </p:cNvSpPr>
          <p:nvPr>
            <p:ph type="sldNum" sz="quarter" idx="10"/>
          </p:nvPr>
        </p:nvSpPr>
        <p:spPr/>
        <p:txBody>
          <a:bodyPr/>
          <a:lstStyle/>
          <a:p>
            <a:fld id="{B948B66E-7664-4E1B-BAC9-5A93CDBF8906}" type="slidenum">
              <a:rPr lang="en-US" smtClean="0"/>
              <a:pPr/>
              <a:t>28</a:t>
            </a:fld>
            <a:endParaRPr lang="en-US"/>
          </a:p>
        </p:txBody>
      </p:sp>
    </p:spTree>
    <p:extLst>
      <p:ext uri="{BB962C8B-B14F-4D97-AF65-F5344CB8AC3E}">
        <p14:creationId xmlns:p14="http://schemas.microsoft.com/office/powerpoint/2010/main" val="66767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045ED-E93A-4F80-A851-1E7CD385D8A7}" type="slidenum">
              <a:rPr lang="en-US"/>
              <a:pPr/>
              <a:t>43</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4A4A7-1552-449B-A431-A400980ECCA6}" type="slidenum">
              <a:rPr lang="en-US"/>
              <a:pPr/>
              <a:t>44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endParaRPr lang="en-US"/>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endParaRPr lang="en-US"/>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US"/>
                </a:p>
              </p:txBody>
            </p:sp>
            <p:sp>
              <p:nvSpPr>
                <p:cNvPr id="46091" name="Freeform 11"/>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US"/>
                </a:p>
              </p:txBody>
            </p:sp>
            <p:sp>
              <p:nvSpPr>
                <p:cNvPr id="46092" name="Freeform 12"/>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46093" name="Freeform 13"/>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46094" name="Freeform 14"/>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46095" name="Freeform 15"/>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46096" name="Freeform 16"/>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46097" name="Freeform 17"/>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46098" name="Freeform 18"/>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46099" name="Freeform 19"/>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46100" name="Freeform 20"/>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46101" name="Freeform 21"/>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46102" name="Freeform 22"/>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46103" name="Freeform 23"/>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46104" name="Freeform 24"/>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46105" name="Freeform 25"/>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46106" name="Freeform 26"/>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US"/>
                </a:p>
              </p:txBody>
            </p:sp>
            <p:sp>
              <p:nvSpPr>
                <p:cNvPr id="46107" name="Freeform 27"/>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46108" name="Freeform 28"/>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46109" name="Freeform 29"/>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46110" name="Freeform 30"/>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46111" name="Freeform 31"/>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46112" name="Freeform 32"/>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46113" name="Freeform 33"/>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US"/>
                </a:p>
              </p:txBody>
            </p:sp>
            <p:sp>
              <p:nvSpPr>
                <p:cNvPr id="46114" name="Freeform 34"/>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US"/>
                </a:p>
              </p:txBody>
            </p:sp>
            <p:sp>
              <p:nvSpPr>
                <p:cNvPr id="46115" name="Freeform 35"/>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US"/>
                </a:p>
              </p:txBody>
            </p:sp>
            <p:sp>
              <p:nvSpPr>
                <p:cNvPr id="46116" name="Freeform 36"/>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US"/>
                </a:p>
              </p:txBody>
            </p:sp>
            <p:sp>
              <p:nvSpPr>
                <p:cNvPr id="46117" name="Freeform 37"/>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US"/>
                </a:p>
              </p:txBody>
            </p:sp>
            <p:sp>
              <p:nvSpPr>
                <p:cNvPr id="46118" name="Freeform 38"/>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US"/>
                </a:p>
              </p:txBody>
            </p:sp>
            <p:sp>
              <p:nvSpPr>
                <p:cNvPr id="46119" name="Freeform 39"/>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US"/>
                </a:p>
              </p:txBody>
            </p:sp>
            <p:sp>
              <p:nvSpPr>
                <p:cNvPr id="46120" name="Freeform 40"/>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US"/>
                </a:p>
              </p:txBody>
            </p:sp>
            <p:sp>
              <p:nvSpPr>
                <p:cNvPr id="46121" name="Freeform 41"/>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US"/>
                </a:p>
              </p:txBody>
            </p:sp>
            <p:sp>
              <p:nvSpPr>
                <p:cNvPr id="46122" name="Freeform 42"/>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US"/>
                </a:p>
              </p:txBody>
            </p:sp>
            <p:sp>
              <p:nvSpPr>
                <p:cNvPr id="46123" name="Freeform 43"/>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US"/>
                </a:p>
              </p:txBody>
            </p:sp>
            <p:sp>
              <p:nvSpPr>
                <p:cNvPr id="46124" name="Freeform 44"/>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46125" name="Freeform 45"/>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46126" name="Freeform 46"/>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46127" name="Freeform 47"/>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46128" name="Freeform 48"/>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46129" name="Freeform 49"/>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46130" name="Freeform 50"/>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46131" name="Freeform 51"/>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46132" name="Freeform 52"/>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46133" name="Freeform 53"/>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46134" name="Freeform 54"/>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46135" name="Freeform 55"/>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46136" name="Freeform 56"/>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46137" name="Freeform 57"/>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46138" name="Freeform 58"/>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46139" name="Freeform 59"/>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46140" name="Freeform 60"/>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46141" name="Freeform 61"/>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46142" name="Freeform 62"/>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46143" name="Freeform 63"/>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46144" name="Freeform 64"/>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46145" name="Freeform 65"/>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endParaRPr lang="en-US"/>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endParaRPr lang="en-US"/>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endParaRPr lang="en-US"/>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endParaRPr lang="en-US"/>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endParaRPr lang="en-US"/>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endParaRPr lang="en-US"/>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endParaRPr lang="en-US"/>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endParaRPr lang="en-US"/>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endParaRPr lang="en-US"/>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endParaRPr lang="en-US"/>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endParaRPr lang="en-US"/>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endParaRPr lang="en-US"/>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endParaRPr lang="en-US"/>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endParaRPr lang="en-US"/>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endParaRPr lang="en-US"/>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endParaRPr lang="en-US"/>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endParaRPr lang="en-US"/>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endParaRPr lang="en-US"/>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endParaRPr lang="en-US"/>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endParaRPr lang="en-US"/>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endParaRPr lang="en-US"/>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endParaRPr lang="en-US"/>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endParaRPr lang="en-US"/>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endParaRPr lang="en-US"/>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endParaRPr lang="en-US"/>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endParaRPr lang="en-US"/>
                </a:p>
              </p:txBody>
            </p:sp>
          </p:grpSp>
        </p:grpSp>
        <p:pic>
          <p:nvPicPr>
            <p:cNvPr id="46238" name="Picture 158"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0E54CC13-86AF-4A4E-9C61-0755EC8491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FA649C-CBDE-4D01-830C-4A37D42A0E1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20A018-D787-431C-9122-A37F1AAA3B9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9285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9285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92850"/>
            <a:ext cx="1905000" cy="457200"/>
          </a:xfrm>
        </p:spPr>
        <p:txBody>
          <a:bodyPr/>
          <a:lstStyle>
            <a:lvl1pPr>
              <a:defRPr/>
            </a:lvl1pPr>
          </a:lstStyle>
          <a:p>
            <a:fld id="{CB9BCAE4-421D-4CD7-A583-0FDC2088453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sz="2400">
                <a:solidFill>
                  <a:srgbClr val="000000"/>
                </a:solidFill>
                <a:latin typeface="Times" pitchFamily="18" charset="0"/>
              </a:endParaRPr>
            </a:p>
          </p:txBody>
        </p:sp>
        <p:grpSp>
          <p:nvGrpSpPr>
            <p:cNvPr id="6" name="Group 4"/>
            <p:cNvGrpSpPr>
              <a:grpSpLocks/>
            </p:cNvGrpSpPr>
            <p:nvPr userDrawn="1"/>
          </p:nvGrpSpPr>
          <p:grpSpPr bwMode="auto">
            <a:xfrm>
              <a:off x="-1261" y="-157"/>
              <a:ext cx="7021" cy="1190"/>
              <a:chOff x="-1261" y="-154"/>
              <a:chExt cx="7021" cy="1190"/>
            </a:xfrm>
          </p:grpSpPr>
          <p:sp>
            <p:nvSpPr>
              <p:cNvPr id="7" name="Freeform 5"/>
              <p:cNvSpPr>
                <a:spLocks/>
              </p:cNvSpPr>
              <p:nvPr/>
            </p:nvSpPr>
            <p:spPr bwMode="ltGray">
              <a:xfrm>
                <a:off x="0" y="4"/>
                <a:ext cx="5760" cy="1032"/>
              </a:xfrm>
              <a:custGeom>
                <a:avLst/>
                <a:gdLst>
                  <a:gd name="T0" fmla="*/ 16202 w 4848"/>
                  <a:gd name="T1" fmla="*/ 191787 h 432"/>
                  <a:gd name="T2" fmla="*/ 0 w 4848"/>
                  <a:gd name="T3" fmla="*/ 191787 h 432"/>
                  <a:gd name="T4" fmla="*/ 0 w 4848"/>
                  <a:gd name="T5" fmla="*/ 0 h 432"/>
                  <a:gd name="T6" fmla="*/ 16202 w 4848"/>
                  <a:gd name="T7" fmla="*/ 0 h 432"/>
                  <a:gd name="T8" fmla="*/ 16202 w 4848"/>
                  <a:gd name="T9" fmla="*/ 191787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grpSp>
            <p:nvGrpSpPr>
              <p:cNvPr id="8" name="Group 6"/>
              <p:cNvGrpSpPr>
                <a:grpSpLocks/>
              </p:cNvGrpSpPr>
              <p:nvPr userDrawn="1"/>
            </p:nvGrpSpPr>
            <p:grpSpPr bwMode="auto">
              <a:xfrm>
                <a:off x="333" y="-9"/>
                <a:ext cx="5176" cy="1044"/>
                <a:chOff x="333" y="-9"/>
                <a:chExt cx="5176" cy="1044"/>
              </a:xfrm>
            </p:grpSpPr>
            <p:sp>
              <p:nvSpPr>
                <p:cNvPr id="37" name="Freeform 7"/>
                <p:cNvSpPr>
                  <a:spLocks/>
                </p:cNvSpPr>
                <p:nvPr/>
              </p:nvSpPr>
              <p:spPr bwMode="ltGray">
                <a:xfrm>
                  <a:off x="3230" y="949"/>
                  <a:ext cx="17" cy="20"/>
                </a:xfrm>
                <a:custGeom>
                  <a:avLst/>
                  <a:gdLst>
                    <a:gd name="T0" fmla="*/ 12 w 15"/>
                    <a:gd name="T1" fmla="*/ 4 h 23"/>
                    <a:gd name="T2" fmla="*/ 36 w 15"/>
                    <a:gd name="T3" fmla="*/ 3 h 23"/>
                    <a:gd name="T4" fmla="*/ 32 w 15"/>
                    <a:gd name="T5" fmla="*/ 7 h 23"/>
                    <a:gd name="T6" fmla="*/ 12 w 15"/>
                    <a:gd name="T7" fmla="*/ 4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38" name="Freeform 8"/>
                <p:cNvSpPr>
                  <a:spLocks/>
                </p:cNvSpPr>
                <p:nvPr/>
              </p:nvSpPr>
              <p:spPr bwMode="ltGray">
                <a:xfrm>
                  <a:off x="3406" y="1015"/>
                  <a:ext cx="21" cy="20"/>
                </a:xfrm>
                <a:custGeom>
                  <a:avLst/>
                  <a:gdLst>
                    <a:gd name="T0" fmla="*/ 3 w 20"/>
                    <a:gd name="T1" fmla="*/ 5 h 23"/>
                    <a:gd name="T2" fmla="*/ 18 w 20"/>
                    <a:gd name="T3" fmla="*/ 3 h 23"/>
                    <a:gd name="T4" fmla="*/ 7 w 20"/>
                    <a:gd name="T5" fmla="*/ 8 h 23"/>
                    <a:gd name="T6" fmla="*/ 3 w 20"/>
                    <a:gd name="T7" fmla="*/ 5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39" name="Freeform 9"/>
                <p:cNvSpPr>
                  <a:spLocks/>
                </p:cNvSpPr>
                <p:nvPr/>
              </p:nvSpPr>
              <p:spPr bwMode="ltGray">
                <a:xfrm>
                  <a:off x="2909" y="908"/>
                  <a:ext cx="31" cy="34"/>
                </a:xfrm>
                <a:custGeom>
                  <a:avLst/>
                  <a:gdLst>
                    <a:gd name="T0" fmla="*/ 23 w 30"/>
                    <a:gd name="T1" fmla="*/ 8 h 42"/>
                    <a:gd name="T2" fmla="*/ 8 w 30"/>
                    <a:gd name="T3" fmla="*/ 5 h 42"/>
                    <a:gd name="T4" fmla="*/ 0 w 30"/>
                    <a:gd name="T5" fmla="*/ 2 h 42"/>
                    <a:gd name="T6" fmla="*/ 23 w 30"/>
                    <a:gd name="T7" fmla="*/ 2 h 42"/>
                    <a:gd name="T8" fmla="*/ 37 w 30"/>
                    <a:gd name="T9" fmla="*/ 5 h 42"/>
                    <a:gd name="T10" fmla="*/ 35 w 30"/>
                    <a:gd name="T11" fmla="*/ 7 h 42"/>
                    <a:gd name="T12" fmla="*/ 23 w 30"/>
                    <a:gd name="T13" fmla="*/ 8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0" name="Freeform 10"/>
                <p:cNvSpPr>
                  <a:spLocks/>
                </p:cNvSpPr>
                <p:nvPr/>
              </p:nvSpPr>
              <p:spPr bwMode="ltGray">
                <a:xfrm>
                  <a:off x="2551" y="940"/>
                  <a:ext cx="25" cy="12"/>
                </a:xfrm>
                <a:custGeom>
                  <a:avLst/>
                  <a:gdLst>
                    <a:gd name="T0" fmla="*/ 15 w 25"/>
                    <a:gd name="T1" fmla="*/ 2 h 16"/>
                    <a:gd name="T2" fmla="*/ 3 w 25"/>
                    <a:gd name="T3" fmla="*/ 2 h 16"/>
                    <a:gd name="T4" fmla="*/ 15 w 25"/>
                    <a:gd name="T5" fmla="*/ 0 h 16"/>
                    <a:gd name="T6" fmla="*/ 15 w 2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1" name="Freeform 11"/>
                <p:cNvSpPr>
                  <a:spLocks/>
                </p:cNvSpPr>
                <p:nvPr/>
              </p:nvSpPr>
              <p:spPr bwMode="ltGray">
                <a:xfrm>
                  <a:off x="2443" y="954"/>
                  <a:ext cx="65" cy="39"/>
                </a:xfrm>
                <a:custGeom>
                  <a:avLst/>
                  <a:gdLst>
                    <a:gd name="T0" fmla="*/ 14 w 65"/>
                    <a:gd name="T1" fmla="*/ 7 h 46"/>
                    <a:gd name="T2" fmla="*/ 30 w 65"/>
                    <a:gd name="T3" fmla="*/ 3 h 46"/>
                    <a:gd name="T4" fmla="*/ 42 w 65"/>
                    <a:gd name="T5" fmla="*/ 0 h 46"/>
                    <a:gd name="T6" fmla="*/ 58 w 65"/>
                    <a:gd name="T7" fmla="*/ 3 h 46"/>
                    <a:gd name="T8" fmla="*/ 32 w 65"/>
                    <a:gd name="T9" fmla="*/ 8 h 46"/>
                    <a:gd name="T10" fmla="*/ 12 w 65"/>
                    <a:gd name="T11" fmla="*/ 14 h 46"/>
                    <a:gd name="T12" fmla="*/ 8 w 65"/>
                    <a:gd name="T13" fmla="*/ 6 h 46"/>
                    <a:gd name="T14" fmla="*/ 12 w 65"/>
                    <a:gd name="T15" fmla="*/ 4 h 46"/>
                    <a:gd name="T16" fmla="*/ 14 w 65"/>
                    <a:gd name="T17" fmla="*/ 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2" name="Freeform 12"/>
                <p:cNvSpPr>
                  <a:spLocks/>
                </p:cNvSpPr>
                <p:nvPr/>
              </p:nvSpPr>
              <p:spPr bwMode="ltGray">
                <a:xfrm>
                  <a:off x="2375" y="952"/>
                  <a:ext cx="68" cy="39"/>
                </a:xfrm>
                <a:custGeom>
                  <a:avLst/>
                  <a:gdLst>
                    <a:gd name="T0" fmla="*/ 0 w 69"/>
                    <a:gd name="T1" fmla="*/ 8 h 47"/>
                    <a:gd name="T2" fmla="*/ 18 w 69"/>
                    <a:gd name="T3" fmla="*/ 7 h 47"/>
                    <a:gd name="T4" fmla="*/ 45 w 69"/>
                    <a:gd name="T5" fmla="*/ 1 h 47"/>
                    <a:gd name="T6" fmla="*/ 57 w 69"/>
                    <a:gd name="T7" fmla="*/ 2 h 47"/>
                    <a:gd name="T8" fmla="*/ 43 w 69"/>
                    <a:gd name="T9" fmla="*/ 5 h 47"/>
                    <a:gd name="T10" fmla="*/ 28 w 69"/>
                    <a:gd name="T11" fmla="*/ 8 h 47"/>
                    <a:gd name="T12" fmla="*/ 22 w 69"/>
                    <a:gd name="T13" fmla="*/ 12 h 47"/>
                    <a:gd name="T14" fmla="*/ 16 w 69"/>
                    <a:gd name="T15" fmla="*/ 12 h 47"/>
                    <a:gd name="T16" fmla="*/ 12 w 69"/>
                    <a:gd name="T17" fmla="*/ 10 h 47"/>
                    <a:gd name="T18" fmla="*/ 0 w 69"/>
                    <a:gd name="T19" fmla="*/ 10 h 47"/>
                    <a:gd name="T20" fmla="*/ 0 w 69"/>
                    <a:gd name="T21" fmla="*/ 8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3" name="Freeform 13"/>
                <p:cNvSpPr>
                  <a:spLocks/>
                </p:cNvSpPr>
                <p:nvPr/>
              </p:nvSpPr>
              <p:spPr bwMode="ltGray">
                <a:xfrm>
                  <a:off x="2007" y="739"/>
                  <a:ext cx="354" cy="228"/>
                </a:xfrm>
                <a:custGeom>
                  <a:avLst/>
                  <a:gdLst>
                    <a:gd name="T0" fmla="*/ 10 w 355"/>
                    <a:gd name="T1" fmla="*/ 2 h 277"/>
                    <a:gd name="T2" fmla="*/ 36 w 355"/>
                    <a:gd name="T3" fmla="*/ 5 h 277"/>
                    <a:gd name="T4" fmla="*/ 46 w 355"/>
                    <a:gd name="T5" fmla="*/ 8 h 277"/>
                    <a:gd name="T6" fmla="*/ 76 w 355"/>
                    <a:gd name="T7" fmla="*/ 13 h 277"/>
                    <a:gd name="T8" fmla="*/ 92 w 355"/>
                    <a:gd name="T9" fmla="*/ 17 h 277"/>
                    <a:gd name="T10" fmla="*/ 122 w 355"/>
                    <a:gd name="T11" fmla="*/ 25 h 277"/>
                    <a:gd name="T12" fmla="*/ 136 w 355"/>
                    <a:gd name="T13" fmla="*/ 33 h 277"/>
                    <a:gd name="T14" fmla="*/ 148 w 355"/>
                    <a:gd name="T15" fmla="*/ 34 h 277"/>
                    <a:gd name="T16" fmla="*/ 154 w 355"/>
                    <a:gd name="T17" fmla="*/ 38 h 277"/>
                    <a:gd name="T18" fmla="*/ 176 w 355"/>
                    <a:gd name="T19" fmla="*/ 40 h 277"/>
                    <a:gd name="T20" fmla="*/ 170 w 355"/>
                    <a:gd name="T21" fmla="*/ 50 h 277"/>
                    <a:gd name="T22" fmla="*/ 177 w 355"/>
                    <a:gd name="T23" fmla="*/ 57 h 277"/>
                    <a:gd name="T24" fmla="*/ 191 w 355"/>
                    <a:gd name="T25" fmla="*/ 59 h 277"/>
                    <a:gd name="T26" fmla="*/ 209 w 355"/>
                    <a:gd name="T27" fmla="*/ 60 h 277"/>
                    <a:gd name="T28" fmla="*/ 229 w 355"/>
                    <a:gd name="T29" fmla="*/ 62 h 277"/>
                    <a:gd name="T30" fmla="*/ 247 w 355"/>
                    <a:gd name="T31" fmla="*/ 61 h 277"/>
                    <a:gd name="T32" fmla="*/ 265 w 355"/>
                    <a:gd name="T33" fmla="*/ 63 h 277"/>
                    <a:gd name="T34" fmla="*/ 289 w 355"/>
                    <a:gd name="T35" fmla="*/ 66 h 277"/>
                    <a:gd name="T36" fmla="*/ 307 w 355"/>
                    <a:gd name="T37" fmla="*/ 67 h 277"/>
                    <a:gd name="T38" fmla="*/ 345 w 355"/>
                    <a:gd name="T39" fmla="*/ 67 h 277"/>
                    <a:gd name="T40" fmla="*/ 335 w 355"/>
                    <a:gd name="T41" fmla="*/ 71 h 277"/>
                    <a:gd name="T42" fmla="*/ 315 w 355"/>
                    <a:gd name="T43" fmla="*/ 69 h 277"/>
                    <a:gd name="T44" fmla="*/ 293 w 355"/>
                    <a:gd name="T45" fmla="*/ 69 h 277"/>
                    <a:gd name="T46" fmla="*/ 281 w 355"/>
                    <a:gd name="T47" fmla="*/ 67 h 277"/>
                    <a:gd name="T48" fmla="*/ 245 w 355"/>
                    <a:gd name="T49" fmla="*/ 67 h 277"/>
                    <a:gd name="T50" fmla="*/ 227 w 355"/>
                    <a:gd name="T51" fmla="*/ 67 h 277"/>
                    <a:gd name="T52" fmla="*/ 172 w 355"/>
                    <a:gd name="T53" fmla="*/ 62 h 277"/>
                    <a:gd name="T54" fmla="*/ 160 w 355"/>
                    <a:gd name="T55" fmla="*/ 55 h 277"/>
                    <a:gd name="T56" fmla="*/ 126 w 355"/>
                    <a:gd name="T57" fmla="*/ 52 h 277"/>
                    <a:gd name="T58" fmla="*/ 108 w 355"/>
                    <a:gd name="T59" fmla="*/ 48 h 277"/>
                    <a:gd name="T60" fmla="*/ 94 w 355"/>
                    <a:gd name="T61" fmla="*/ 40 h 277"/>
                    <a:gd name="T62" fmla="*/ 68 w 355"/>
                    <a:gd name="T63" fmla="*/ 27 h 277"/>
                    <a:gd name="T64" fmla="*/ 64 w 355"/>
                    <a:gd name="T65" fmla="*/ 26 h 277"/>
                    <a:gd name="T66" fmla="*/ 58 w 355"/>
                    <a:gd name="T67" fmla="*/ 25 h 277"/>
                    <a:gd name="T68" fmla="*/ 54 w 355"/>
                    <a:gd name="T69" fmla="*/ 22 h 277"/>
                    <a:gd name="T70" fmla="*/ 38 w 355"/>
                    <a:gd name="T71" fmla="*/ 15 h 277"/>
                    <a:gd name="T72" fmla="*/ 20 w 355"/>
                    <a:gd name="T73" fmla="*/ 10 h 277"/>
                    <a:gd name="T74" fmla="*/ 4 w 355"/>
                    <a:gd name="T75" fmla="*/ 6 h 277"/>
                    <a:gd name="T76" fmla="*/ 10 w 355"/>
                    <a:gd name="T77" fmla="*/ 2 h 277"/>
                    <a:gd name="T78" fmla="*/ 10 w 355"/>
                    <a:gd name="T79" fmla="*/ 2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4" name="Freeform 14"/>
                <p:cNvSpPr>
                  <a:spLocks/>
                </p:cNvSpPr>
                <p:nvPr/>
              </p:nvSpPr>
              <p:spPr bwMode="ltGray">
                <a:xfrm>
                  <a:off x="2222" y="724"/>
                  <a:ext cx="157" cy="167"/>
                </a:xfrm>
                <a:custGeom>
                  <a:avLst/>
                  <a:gdLst>
                    <a:gd name="T0" fmla="*/ 54 w 156"/>
                    <a:gd name="T1" fmla="*/ 15 h 206"/>
                    <a:gd name="T2" fmla="*/ 66 w 156"/>
                    <a:gd name="T3" fmla="*/ 13 h 206"/>
                    <a:gd name="T4" fmla="*/ 68 w 156"/>
                    <a:gd name="T5" fmla="*/ 12 h 206"/>
                    <a:gd name="T6" fmla="*/ 87 w 156"/>
                    <a:gd name="T7" fmla="*/ 10 h 206"/>
                    <a:gd name="T8" fmla="*/ 113 w 156"/>
                    <a:gd name="T9" fmla="*/ 5 h 206"/>
                    <a:gd name="T10" fmla="*/ 119 w 156"/>
                    <a:gd name="T11" fmla="*/ 2 h 206"/>
                    <a:gd name="T12" fmla="*/ 131 w 156"/>
                    <a:gd name="T13" fmla="*/ 0 h 206"/>
                    <a:gd name="T14" fmla="*/ 157 w 156"/>
                    <a:gd name="T15" fmla="*/ 6 h 206"/>
                    <a:gd name="T16" fmla="*/ 153 w 156"/>
                    <a:gd name="T17" fmla="*/ 10 h 206"/>
                    <a:gd name="T18" fmla="*/ 133 w 156"/>
                    <a:gd name="T19" fmla="*/ 15 h 206"/>
                    <a:gd name="T20" fmla="*/ 139 w 156"/>
                    <a:gd name="T21" fmla="*/ 22 h 206"/>
                    <a:gd name="T22" fmla="*/ 149 w 156"/>
                    <a:gd name="T23" fmla="*/ 25 h 206"/>
                    <a:gd name="T24" fmla="*/ 153 w 156"/>
                    <a:gd name="T25" fmla="*/ 29 h 206"/>
                    <a:gd name="T26" fmla="*/ 135 w 156"/>
                    <a:gd name="T27" fmla="*/ 29 h 206"/>
                    <a:gd name="T28" fmla="*/ 123 w 156"/>
                    <a:gd name="T29" fmla="*/ 33 h 206"/>
                    <a:gd name="T30" fmla="*/ 111 w 156"/>
                    <a:gd name="T31" fmla="*/ 36 h 206"/>
                    <a:gd name="T32" fmla="*/ 107 w 156"/>
                    <a:gd name="T33" fmla="*/ 46 h 206"/>
                    <a:gd name="T34" fmla="*/ 95 w 156"/>
                    <a:gd name="T35" fmla="*/ 47 h 206"/>
                    <a:gd name="T36" fmla="*/ 89 w 156"/>
                    <a:gd name="T37" fmla="*/ 47 h 206"/>
                    <a:gd name="T38" fmla="*/ 76 w 156"/>
                    <a:gd name="T39" fmla="*/ 47 h 206"/>
                    <a:gd name="T40" fmla="*/ 72 w 156"/>
                    <a:gd name="T41" fmla="*/ 44 h 206"/>
                    <a:gd name="T42" fmla="*/ 60 w 156"/>
                    <a:gd name="T43" fmla="*/ 43 h 206"/>
                    <a:gd name="T44" fmla="*/ 42 w 156"/>
                    <a:gd name="T45" fmla="*/ 45 h 206"/>
                    <a:gd name="T46" fmla="*/ 28 w 156"/>
                    <a:gd name="T47" fmla="*/ 43 h 206"/>
                    <a:gd name="T48" fmla="*/ 10 w 156"/>
                    <a:gd name="T49" fmla="*/ 34 h 206"/>
                    <a:gd name="T50" fmla="*/ 4 w 156"/>
                    <a:gd name="T51" fmla="*/ 29 h 206"/>
                    <a:gd name="T52" fmla="*/ 0 w 156"/>
                    <a:gd name="T53" fmla="*/ 27 h 206"/>
                    <a:gd name="T54" fmla="*/ 20 w 156"/>
                    <a:gd name="T55" fmla="*/ 22 h 206"/>
                    <a:gd name="T56" fmla="*/ 32 w 156"/>
                    <a:gd name="T57" fmla="*/ 24 h 206"/>
                    <a:gd name="T58" fmla="*/ 34 w 156"/>
                    <a:gd name="T59" fmla="*/ 19 h 206"/>
                    <a:gd name="T60" fmla="*/ 52 w 156"/>
                    <a:gd name="T61" fmla="*/ 15 h 206"/>
                    <a:gd name="T62" fmla="*/ 54 w 156"/>
                    <a:gd name="T63" fmla="*/ 15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5" name="Freeform 15"/>
                <p:cNvSpPr>
                  <a:spLocks/>
                </p:cNvSpPr>
                <p:nvPr/>
              </p:nvSpPr>
              <p:spPr bwMode="ltGray">
                <a:xfrm>
                  <a:off x="2375" y="800"/>
                  <a:ext cx="110" cy="32"/>
                </a:xfrm>
                <a:custGeom>
                  <a:avLst/>
                  <a:gdLst>
                    <a:gd name="T0" fmla="*/ 4 w 109"/>
                    <a:gd name="T1" fmla="*/ 9 h 38"/>
                    <a:gd name="T2" fmla="*/ 18 w 109"/>
                    <a:gd name="T3" fmla="*/ 3 h 38"/>
                    <a:gd name="T4" fmla="*/ 46 w 109"/>
                    <a:gd name="T5" fmla="*/ 6 h 38"/>
                    <a:gd name="T6" fmla="*/ 79 w 109"/>
                    <a:gd name="T7" fmla="*/ 4 h 38"/>
                    <a:gd name="T8" fmla="*/ 97 w 109"/>
                    <a:gd name="T9" fmla="*/ 0 h 38"/>
                    <a:gd name="T10" fmla="*/ 83 w 109"/>
                    <a:gd name="T11" fmla="*/ 8 h 38"/>
                    <a:gd name="T12" fmla="*/ 67 w 109"/>
                    <a:gd name="T13" fmla="*/ 11 h 38"/>
                    <a:gd name="T14" fmla="*/ 42 w 109"/>
                    <a:gd name="T15" fmla="*/ 9 h 38"/>
                    <a:gd name="T16" fmla="*/ 14 w 109"/>
                    <a:gd name="T17" fmla="*/ 9 h 38"/>
                    <a:gd name="T18" fmla="*/ 4 w 109"/>
                    <a:gd name="T19" fmla="*/ 9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6" name="Freeform 16"/>
                <p:cNvSpPr>
                  <a:spLocks/>
                </p:cNvSpPr>
                <p:nvPr/>
              </p:nvSpPr>
              <p:spPr bwMode="ltGray">
                <a:xfrm>
                  <a:off x="2370" y="839"/>
                  <a:ext cx="75" cy="84"/>
                </a:xfrm>
                <a:custGeom>
                  <a:avLst/>
                  <a:gdLst>
                    <a:gd name="T0" fmla="*/ 8 w 76"/>
                    <a:gd name="T1" fmla="*/ 4 h 104"/>
                    <a:gd name="T2" fmla="*/ 18 w 76"/>
                    <a:gd name="T3" fmla="*/ 0 h 104"/>
                    <a:gd name="T4" fmla="*/ 34 w 76"/>
                    <a:gd name="T5" fmla="*/ 4 h 104"/>
                    <a:gd name="T6" fmla="*/ 55 w 76"/>
                    <a:gd name="T7" fmla="*/ 2 h 104"/>
                    <a:gd name="T8" fmla="*/ 39 w 76"/>
                    <a:gd name="T9" fmla="*/ 8 h 104"/>
                    <a:gd name="T10" fmla="*/ 47 w 76"/>
                    <a:gd name="T11" fmla="*/ 11 h 104"/>
                    <a:gd name="T12" fmla="*/ 51 w 76"/>
                    <a:gd name="T13" fmla="*/ 14 h 104"/>
                    <a:gd name="T14" fmla="*/ 39 w 76"/>
                    <a:gd name="T15" fmla="*/ 17 h 104"/>
                    <a:gd name="T16" fmla="*/ 34 w 76"/>
                    <a:gd name="T17" fmla="*/ 14 h 104"/>
                    <a:gd name="T18" fmla="*/ 22 w 76"/>
                    <a:gd name="T19" fmla="*/ 11 h 104"/>
                    <a:gd name="T20" fmla="*/ 28 w 76"/>
                    <a:gd name="T21" fmla="*/ 15 h 104"/>
                    <a:gd name="T22" fmla="*/ 30 w 76"/>
                    <a:gd name="T23" fmla="*/ 17 h 104"/>
                    <a:gd name="T24" fmla="*/ 20 w 76"/>
                    <a:gd name="T25" fmla="*/ 23 h 104"/>
                    <a:gd name="T26" fmla="*/ 12 w 76"/>
                    <a:gd name="T27" fmla="*/ 23 h 104"/>
                    <a:gd name="T28" fmla="*/ 8 w 76"/>
                    <a:gd name="T29" fmla="*/ 21 h 104"/>
                    <a:gd name="T30" fmla="*/ 0 w 76"/>
                    <a:gd name="T31" fmla="*/ 12 h 104"/>
                    <a:gd name="T32" fmla="*/ 2 w 76"/>
                    <a:gd name="T33" fmla="*/ 6 h 104"/>
                    <a:gd name="T34" fmla="*/ 8 w 76"/>
                    <a:gd name="T35" fmla="*/ 4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7" name="Freeform 17"/>
                <p:cNvSpPr>
                  <a:spLocks/>
                </p:cNvSpPr>
                <p:nvPr/>
              </p:nvSpPr>
              <p:spPr bwMode="ltGray">
                <a:xfrm>
                  <a:off x="2497" y="793"/>
                  <a:ext cx="37" cy="49"/>
                </a:xfrm>
                <a:custGeom>
                  <a:avLst/>
                  <a:gdLst>
                    <a:gd name="T0" fmla="*/ 3 w 37"/>
                    <a:gd name="T1" fmla="*/ 6 h 61"/>
                    <a:gd name="T2" fmla="*/ 13 w 37"/>
                    <a:gd name="T3" fmla="*/ 0 h 61"/>
                    <a:gd name="T4" fmla="*/ 15 w 37"/>
                    <a:gd name="T5" fmla="*/ 6 h 61"/>
                    <a:gd name="T6" fmla="*/ 37 w 37"/>
                    <a:gd name="T7" fmla="*/ 8 h 61"/>
                    <a:gd name="T8" fmla="*/ 19 w 37"/>
                    <a:gd name="T9" fmla="*/ 9 h 61"/>
                    <a:gd name="T10" fmla="*/ 5 w 37"/>
                    <a:gd name="T11" fmla="*/ 13 h 61"/>
                    <a:gd name="T12" fmla="*/ 1 w 37"/>
                    <a:gd name="T13" fmla="*/ 7 h 61"/>
                    <a:gd name="T14" fmla="*/ 3 w 37"/>
                    <a:gd name="T15" fmla="*/ 6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8" name="Freeform 18"/>
                <p:cNvSpPr>
                  <a:spLocks/>
                </p:cNvSpPr>
                <p:nvPr/>
              </p:nvSpPr>
              <p:spPr bwMode="ltGray">
                <a:xfrm>
                  <a:off x="2506" y="869"/>
                  <a:ext cx="47" cy="24"/>
                </a:xfrm>
                <a:custGeom>
                  <a:avLst/>
                  <a:gdLst>
                    <a:gd name="T0" fmla="*/ 7 w 49"/>
                    <a:gd name="T1" fmla="*/ 0 h 29"/>
                    <a:gd name="T2" fmla="*/ 22 w 49"/>
                    <a:gd name="T3" fmla="*/ 0 h 29"/>
                    <a:gd name="T4" fmla="*/ 35 w 49"/>
                    <a:gd name="T5" fmla="*/ 4 h 29"/>
                    <a:gd name="T6" fmla="*/ 28 w 49"/>
                    <a:gd name="T7" fmla="*/ 4 h 29"/>
                    <a:gd name="T8" fmla="*/ 3 w 49"/>
                    <a:gd name="T9" fmla="*/ 4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49" name="Freeform 19"/>
                <p:cNvSpPr>
                  <a:spLocks/>
                </p:cNvSpPr>
                <p:nvPr/>
              </p:nvSpPr>
              <p:spPr bwMode="ltGray">
                <a:xfrm>
                  <a:off x="2555" y="832"/>
                  <a:ext cx="61" cy="42"/>
                </a:xfrm>
                <a:custGeom>
                  <a:avLst/>
                  <a:gdLst>
                    <a:gd name="T0" fmla="*/ 21 w 61"/>
                    <a:gd name="T1" fmla="*/ 15 h 48"/>
                    <a:gd name="T2" fmla="*/ 15 w 61"/>
                    <a:gd name="T3" fmla="*/ 11 h 48"/>
                    <a:gd name="T4" fmla="*/ 3 w 61"/>
                    <a:gd name="T5" fmla="*/ 9 h 48"/>
                    <a:gd name="T6" fmla="*/ 13 w 61"/>
                    <a:gd name="T7" fmla="*/ 4 h 48"/>
                    <a:gd name="T8" fmla="*/ 25 w 61"/>
                    <a:gd name="T9" fmla="*/ 0 h 48"/>
                    <a:gd name="T10" fmla="*/ 49 w 61"/>
                    <a:gd name="T11" fmla="*/ 4 h 48"/>
                    <a:gd name="T12" fmla="*/ 53 w 61"/>
                    <a:gd name="T13" fmla="*/ 9 h 48"/>
                    <a:gd name="T14" fmla="*/ 61 w 61"/>
                    <a:gd name="T15" fmla="*/ 13 h 48"/>
                    <a:gd name="T16" fmla="*/ 41 w 61"/>
                    <a:gd name="T17" fmla="*/ 15 h 48"/>
                    <a:gd name="T18" fmla="*/ 23 w 61"/>
                    <a:gd name="T19" fmla="*/ 18 h 48"/>
                    <a:gd name="T20" fmla="*/ 21 w 61"/>
                    <a:gd name="T21" fmla="*/ 1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0" name="Freeform 20"/>
                <p:cNvSpPr>
                  <a:spLocks/>
                </p:cNvSpPr>
                <p:nvPr/>
              </p:nvSpPr>
              <p:spPr bwMode="ltGray">
                <a:xfrm>
                  <a:off x="2572" y="852"/>
                  <a:ext cx="286" cy="149"/>
                </a:xfrm>
                <a:custGeom>
                  <a:avLst/>
                  <a:gdLst>
                    <a:gd name="T0" fmla="*/ 46 w 286"/>
                    <a:gd name="T1" fmla="*/ 7 h 182"/>
                    <a:gd name="T2" fmla="*/ 36 w 286"/>
                    <a:gd name="T3" fmla="*/ 3 h 182"/>
                    <a:gd name="T4" fmla="*/ 26 w 286"/>
                    <a:gd name="T5" fmla="*/ 7 h 182"/>
                    <a:gd name="T6" fmla="*/ 0 w 286"/>
                    <a:gd name="T7" fmla="*/ 6 h 182"/>
                    <a:gd name="T8" fmla="*/ 10 w 286"/>
                    <a:gd name="T9" fmla="*/ 11 h 182"/>
                    <a:gd name="T10" fmla="*/ 16 w 286"/>
                    <a:gd name="T11" fmla="*/ 16 h 182"/>
                    <a:gd name="T12" fmla="*/ 24 w 286"/>
                    <a:gd name="T13" fmla="*/ 11 h 182"/>
                    <a:gd name="T14" fmla="*/ 30 w 286"/>
                    <a:gd name="T15" fmla="*/ 11 h 182"/>
                    <a:gd name="T16" fmla="*/ 48 w 286"/>
                    <a:gd name="T17" fmla="*/ 13 h 182"/>
                    <a:gd name="T18" fmla="*/ 70 w 286"/>
                    <a:gd name="T19" fmla="*/ 16 h 182"/>
                    <a:gd name="T20" fmla="*/ 88 w 286"/>
                    <a:gd name="T21" fmla="*/ 17 h 182"/>
                    <a:gd name="T22" fmla="*/ 106 w 286"/>
                    <a:gd name="T23" fmla="*/ 25 h 182"/>
                    <a:gd name="T24" fmla="*/ 104 w 286"/>
                    <a:gd name="T25" fmla="*/ 30 h 182"/>
                    <a:gd name="T26" fmla="*/ 98 w 286"/>
                    <a:gd name="T27" fmla="*/ 34 h 182"/>
                    <a:gd name="T28" fmla="*/ 122 w 286"/>
                    <a:gd name="T29" fmla="*/ 31 h 182"/>
                    <a:gd name="T30" fmla="*/ 140 w 286"/>
                    <a:gd name="T31" fmla="*/ 35 h 182"/>
                    <a:gd name="T32" fmla="*/ 168 w 286"/>
                    <a:gd name="T33" fmla="*/ 36 h 182"/>
                    <a:gd name="T34" fmla="*/ 174 w 286"/>
                    <a:gd name="T35" fmla="*/ 35 h 182"/>
                    <a:gd name="T36" fmla="*/ 168 w 286"/>
                    <a:gd name="T37" fmla="*/ 34 h 182"/>
                    <a:gd name="T38" fmla="*/ 178 w 286"/>
                    <a:gd name="T39" fmla="*/ 34 h 182"/>
                    <a:gd name="T40" fmla="*/ 186 w 286"/>
                    <a:gd name="T41" fmla="*/ 29 h 182"/>
                    <a:gd name="T42" fmla="*/ 202 w 286"/>
                    <a:gd name="T43" fmla="*/ 30 h 182"/>
                    <a:gd name="T44" fmla="*/ 214 w 286"/>
                    <a:gd name="T45" fmla="*/ 31 h 182"/>
                    <a:gd name="T46" fmla="*/ 244 w 286"/>
                    <a:gd name="T47" fmla="*/ 42 h 182"/>
                    <a:gd name="T48" fmla="*/ 262 w 286"/>
                    <a:gd name="T49" fmla="*/ 43 h 182"/>
                    <a:gd name="T50" fmla="*/ 284 w 286"/>
                    <a:gd name="T51" fmla="*/ 42 h 182"/>
                    <a:gd name="T52" fmla="*/ 268 w 286"/>
                    <a:gd name="T53" fmla="*/ 39 h 182"/>
                    <a:gd name="T54" fmla="*/ 256 w 286"/>
                    <a:gd name="T55" fmla="*/ 34 h 182"/>
                    <a:gd name="T56" fmla="*/ 250 w 286"/>
                    <a:gd name="T57" fmla="*/ 32 h 182"/>
                    <a:gd name="T58" fmla="*/ 248 w 286"/>
                    <a:gd name="T59" fmla="*/ 30 h 182"/>
                    <a:gd name="T60" fmla="*/ 236 w 286"/>
                    <a:gd name="T61" fmla="*/ 29 h 182"/>
                    <a:gd name="T62" fmla="*/ 240 w 286"/>
                    <a:gd name="T63" fmla="*/ 24 h 182"/>
                    <a:gd name="T64" fmla="*/ 220 w 286"/>
                    <a:gd name="T65" fmla="*/ 20 h 182"/>
                    <a:gd name="T66" fmla="*/ 210 w 286"/>
                    <a:gd name="T67" fmla="*/ 16 h 182"/>
                    <a:gd name="T68" fmla="*/ 190 w 286"/>
                    <a:gd name="T69" fmla="*/ 13 h 182"/>
                    <a:gd name="T70" fmla="*/ 168 w 286"/>
                    <a:gd name="T71" fmla="*/ 9 h 182"/>
                    <a:gd name="T72" fmla="*/ 156 w 286"/>
                    <a:gd name="T73" fmla="*/ 9 h 182"/>
                    <a:gd name="T74" fmla="*/ 120 w 286"/>
                    <a:gd name="T75" fmla="*/ 4 h 182"/>
                    <a:gd name="T76" fmla="*/ 102 w 286"/>
                    <a:gd name="T77" fmla="*/ 2 h 182"/>
                    <a:gd name="T78" fmla="*/ 96 w 286"/>
                    <a:gd name="T79" fmla="*/ 0 h 182"/>
                    <a:gd name="T80" fmla="*/ 70 w 286"/>
                    <a:gd name="T81" fmla="*/ 2 h 182"/>
                    <a:gd name="T82" fmla="*/ 56 w 286"/>
                    <a:gd name="T83" fmla="*/ 7 h 182"/>
                    <a:gd name="T84" fmla="*/ 46 w 286"/>
                    <a:gd name="T85" fmla="*/ 7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1" name="Freeform 21"/>
                <p:cNvSpPr>
                  <a:spLocks/>
                </p:cNvSpPr>
                <p:nvPr/>
              </p:nvSpPr>
              <p:spPr bwMode="ltGray">
                <a:xfrm>
                  <a:off x="2820" y="866"/>
                  <a:ext cx="78" cy="64"/>
                </a:xfrm>
                <a:custGeom>
                  <a:avLst/>
                  <a:gdLst>
                    <a:gd name="T0" fmla="*/ 1 w 78"/>
                    <a:gd name="T1" fmla="*/ 14 h 78"/>
                    <a:gd name="T2" fmla="*/ 27 w 78"/>
                    <a:gd name="T3" fmla="*/ 15 h 78"/>
                    <a:gd name="T4" fmla="*/ 45 w 78"/>
                    <a:gd name="T5" fmla="*/ 11 h 78"/>
                    <a:gd name="T6" fmla="*/ 57 w 78"/>
                    <a:gd name="T7" fmla="*/ 7 h 78"/>
                    <a:gd name="T8" fmla="*/ 43 w 78"/>
                    <a:gd name="T9" fmla="*/ 3 h 78"/>
                    <a:gd name="T10" fmla="*/ 43 w 78"/>
                    <a:gd name="T11" fmla="*/ 2 h 78"/>
                    <a:gd name="T12" fmla="*/ 71 w 78"/>
                    <a:gd name="T13" fmla="*/ 6 h 78"/>
                    <a:gd name="T14" fmla="*/ 67 w 78"/>
                    <a:gd name="T15" fmla="*/ 14 h 78"/>
                    <a:gd name="T16" fmla="*/ 33 w 78"/>
                    <a:gd name="T17" fmla="*/ 20 h 78"/>
                    <a:gd name="T18" fmla="*/ 9 w 78"/>
                    <a:gd name="T19" fmla="*/ 17 h 78"/>
                    <a:gd name="T20" fmla="*/ 3 w 78"/>
                    <a:gd name="T21" fmla="*/ 16 h 78"/>
                    <a:gd name="T22" fmla="*/ 1 w 78"/>
                    <a:gd name="T23" fmla="*/ 14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2" name="Freeform 22"/>
                <p:cNvSpPr>
                  <a:spLocks/>
                </p:cNvSpPr>
                <p:nvPr/>
              </p:nvSpPr>
              <p:spPr bwMode="ltGray">
                <a:xfrm>
                  <a:off x="2984" y="732"/>
                  <a:ext cx="19" cy="14"/>
                </a:xfrm>
                <a:custGeom>
                  <a:avLst/>
                  <a:gdLst>
                    <a:gd name="T0" fmla="*/ 3 w 17"/>
                    <a:gd name="T1" fmla="*/ 2 h 18"/>
                    <a:gd name="T2" fmla="*/ 3 w 17"/>
                    <a:gd name="T3" fmla="*/ 2 h 18"/>
                    <a:gd name="T4" fmla="*/ 3 w 17"/>
                    <a:gd name="T5" fmla="*/ 2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3" name="Freeform 23"/>
                <p:cNvSpPr>
                  <a:spLocks/>
                </p:cNvSpPr>
                <p:nvPr/>
              </p:nvSpPr>
              <p:spPr bwMode="ltGray">
                <a:xfrm>
                  <a:off x="3083" y="830"/>
                  <a:ext cx="26" cy="19"/>
                </a:xfrm>
                <a:custGeom>
                  <a:avLst/>
                  <a:gdLst>
                    <a:gd name="T0" fmla="*/ 8 w 26"/>
                    <a:gd name="T1" fmla="*/ 5 h 22"/>
                    <a:gd name="T2" fmla="*/ 14 w 26"/>
                    <a:gd name="T3" fmla="*/ 0 h 22"/>
                    <a:gd name="T4" fmla="*/ 14 w 26"/>
                    <a:gd name="T5" fmla="*/ 8 h 22"/>
                    <a:gd name="T6" fmla="*/ 8 w 26"/>
                    <a:gd name="T7" fmla="*/ 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4" name="Freeform 24"/>
                <p:cNvSpPr>
                  <a:spLocks/>
                </p:cNvSpPr>
                <p:nvPr/>
              </p:nvSpPr>
              <p:spPr bwMode="ltGray">
                <a:xfrm>
                  <a:off x="2766" y="610"/>
                  <a:ext cx="19" cy="12"/>
                </a:xfrm>
                <a:custGeom>
                  <a:avLst/>
                  <a:gdLst>
                    <a:gd name="T0" fmla="*/ 7 w 20"/>
                    <a:gd name="T1" fmla="*/ 2 h 15"/>
                    <a:gd name="T2" fmla="*/ 10 w 20"/>
                    <a:gd name="T3" fmla="*/ 2 h 15"/>
                    <a:gd name="T4" fmla="*/ 9 w 20"/>
                    <a:gd name="T5" fmla="*/ 2 h 15"/>
                    <a:gd name="T6" fmla="*/ 7 w 20"/>
                    <a:gd name="T7" fmla="*/ 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5" name="Freeform 25"/>
                <p:cNvSpPr>
                  <a:spLocks/>
                </p:cNvSpPr>
                <p:nvPr/>
              </p:nvSpPr>
              <p:spPr bwMode="ltGray">
                <a:xfrm>
                  <a:off x="2600" y="712"/>
                  <a:ext cx="19" cy="12"/>
                </a:xfrm>
                <a:custGeom>
                  <a:avLst/>
                  <a:gdLst>
                    <a:gd name="T0" fmla="*/ 7 w 20"/>
                    <a:gd name="T1" fmla="*/ 2 h 15"/>
                    <a:gd name="T2" fmla="*/ 10 w 20"/>
                    <a:gd name="T3" fmla="*/ 2 h 15"/>
                    <a:gd name="T4" fmla="*/ 10 w 20"/>
                    <a:gd name="T5" fmla="*/ 3 h 15"/>
                    <a:gd name="T6" fmla="*/ 7 w 20"/>
                    <a:gd name="T7" fmla="*/ 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6" name="Freeform 26"/>
                <p:cNvSpPr>
                  <a:spLocks/>
                </p:cNvSpPr>
                <p:nvPr/>
              </p:nvSpPr>
              <p:spPr bwMode="ltGray">
                <a:xfrm>
                  <a:off x="2417" y="680"/>
                  <a:ext cx="80" cy="66"/>
                </a:xfrm>
                <a:custGeom>
                  <a:avLst/>
                  <a:gdLst>
                    <a:gd name="T0" fmla="*/ 0 w 80"/>
                    <a:gd name="T1" fmla="*/ 13 h 80"/>
                    <a:gd name="T2" fmla="*/ 14 w 80"/>
                    <a:gd name="T3" fmla="*/ 7 h 80"/>
                    <a:gd name="T4" fmla="*/ 26 w 80"/>
                    <a:gd name="T5" fmla="*/ 6 h 80"/>
                    <a:gd name="T6" fmla="*/ 48 w 80"/>
                    <a:gd name="T7" fmla="*/ 5 h 80"/>
                    <a:gd name="T8" fmla="*/ 58 w 80"/>
                    <a:gd name="T9" fmla="*/ 0 h 80"/>
                    <a:gd name="T10" fmla="*/ 80 w 80"/>
                    <a:gd name="T11" fmla="*/ 10 h 80"/>
                    <a:gd name="T12" fmla="*/ 70 w 80"/>
                    <a:gd name="T13" fmla="*/ 14 h 80"/>
                    <a:gd name="T14" fmla="*/ 54 w 80"/>
                    <a:gd name="T15" fmla="*/ 17 h 80"/>
                    <a:gd name="T16" fmla="*/ 48 w 80"/>
                    <a:gd name="T17" fmla="*/ 21 h 80"/>
                    <a:gd name="T18" fmla="*/ 32 w 80"/>
                    <a:gd name="T19" fmla="*/ 17 h 80"/>
                    <a:gd name="T20" fmla="*/ 38 w 80"/>
                    <a:gd name="T21" fmla="*/ 14 h 80"/>
                    <a:gd name="T22" fmla="*/ 30 w 80"/>
                    <a:gd name="T23" fmla="*/ 7 h 80"/>
                    <a:gd name="T24" fmla="*/ 20 w 80"/>
                    <a:gd name="T25" fmla="*/ 12 h 80"/>
                    <a:gd name="T26" fmla="*/ 8 w 80"/>
                    <a:gd name="T27" fmla="*/ 14 h 80"/>
                    <a:gd name="T28" fmla="*/ 0 w 80"/>
                    <a:gd name="T29" fmla="*/ 13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7" name="Freeform 27"/>
                <p:cNvSpPr>
                  <a:spLocks/>
                </p:cNvSpPr>
                <p:nvPr/>
              </p:nvSpPr>
              <p:spPr bwMode="ltGray">
                <a:xfrm>
                  <a:off x="2391" y="541"/>
                  <a:ext cx="94" cy="142"/>
                </a:xfrm>
                <a:custGeom>
                  <a:avLst/>
                  <a:gdLst>
                    <a:gd name="T0" fmla="*/ 14 w 94"/>
                    <a:gd name="T1" fmla="*/ 23 h 174"/>
                    <a:gd name="T2" fmla="*/ 26 w 94"/>
                    <a:gd name="T3" fmla="*/ 31 h 174"/>
                    <a:gd name="T4" fmla="*/ 32 w 94"/>
                    <a:gd name="T5" fmla="*/ 26 h 174"/>
                    <a:gd name="T6" fmla="*/ 52 w 94"/>
                    <a:gd name="T7" fmla="*/ 24 h 174"/>
                    <a:gd name="T8" fmla="*/ 46 w 94"/>
                    <a:gd name="T9" fmla="*/ 30 h 174"/>
                    <a:gd name="T10" fmla="*/ 66 w 94"/>
                    <a:gd name="T11" fmla="*/ 31 h 174"/>
                    <a:gd name="T12" fmla="*/ 76 w 94"/>
                    <a:gd name="T13" fmla="*/ 34 h 174"/>
                    <a:gd name="T14" fmla="*/ 58 w 94"/>
                    <a:gd name="T15" fmla="*/ 36 h 174"/>
                    <a:gd name="T16" fmla="*/ 74 w 94"/>
                    <a:gd name="T17" fmla="*/ 42 h 174"/>
                    <a:gd name="T18" fmla="*/ 84 w 94"/>
                    <a:gd name="T19" fmla="*/ 38 h 174"/>
                    <a:gd name="T20" fmla="*/ 82 w 94"/>
                    <a:gd name="T21" fmla="*/ 27 h 174"/>
                    <a:gd name="T22" fmla="*/ 60 w 94"/>
                    <a:gd name="T23" fmla="*/ 25 h 174"/>
                    <a:gd name="T24" fmla="*/ 50 w 94"/>
                    <a:gd name="T25" fmla="*/ 20 h 174"/>
                    <a:gd name="T26" fmla="*/ 34 w 94"/>
                    <a:gd name="T27" fmla="*/ 20 h 174"/>
                    <a:gd name="T28" fmla="*/ 30 w 94"/>
                    <a:gd name="T29" fmla="*/ 16 h 174"/>
                    <a:gd name="T30" fmla="*/ 42 w 94"/>
                    <a:gd name="T31" fmla="*/ 11 h 174"/>
                    <a:gd name="T32" fmla="*/ 30 w 94"/>
                    <a:gd name="T33" fmla="*/ 0 h 174"/>
                    <a:gd name="T34" fmla="*/ 18 w 94"/>
                    <a:gd name="T35" fmla="*/ 6 h 174"/>
                    <a:gd name="T36" fmla="*/ 4 w 94"/>
                    <a:gd name="T37" fmla="*/ 11 h 174"/>
                    <a:gd name="T38" fmla="*/ 14 w 94"/>
                    <a:gd name="T39" fmla="*/ 19 h 174"/>
                    <a:gd name="T40" fmla="*/ 14 w 94"/>
                    <a:gd name="T41" fmla="*/ 23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8" name="Freeform 28"/>
                <p:cNvSpPr>
                  <a:spLocks/>
                </p:cNvSpPr>
                <p:nvPr/>
              </p:nvSpPr>
              <p:spPr bwMode="ltGray">
                <a:xfrm>
                  <a:off x="2415" y="644"/>
                  <a:ext cx="32" cy="41"/>
                </a:xfrm>
                <a:custGeom>
                  <a:avLst/>
                  <a:gdLst>
                    <a:gd name="T0" fmla="*/ 6 w 32"/>
                    <a:gd name="T1" fmla="*/ 6 h 50"/>
                    <a:gd name="T2" fmla="*/ 12 w 32"/>
                    <a:gd name="T3" fmla="*/ 0 h 50"/>
                    <a:gd name="T4" fmla="*/ 20 w 32"/>
                    <a:gd name="T5" fmla="*/ 4 h 50"/>
                    <a:gd name="T6" fmla="*/ 22 w 32"/>
                    <a:gd name="T7" fmla="*/ 6 h 50"/>
                    <a:gd name="T8" fmla="*/ 28 w 32"/>
                    <a:gd name="T9" fmla="*/ 6 h 50"/>
                    <a:gd name="T10" fmla="*/ 32 w 32"/>
                    <a:gd name="T11" fmla="*/ 9 h 50"/>
                    <a:gd name="T12" fmla="*/ 18 w 32"/>
                    <a:gd name="T13" fmla="*/ 13 h 50"/>
                    <a:gd name="T14" fmla="*/ 6 w 32"/>
                    <a:gd name="T15" fmla="*/ 6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59" name="Freeform 29"/>
                <p:cNvSpPr>
                  <a:spLocks/>
                </p:cNvSpPr>
                <p:nvPr/>
              </p:nvSpPr>
              <p:spPr bwMode="ltGray">
                <a:xfrm>
                  <a:off x="2349" y="654"/>
                  <a:ext cx="45" cy="41"/>
                </a:xfrm>
                <a:custGeom>
                  <a:avLst/>
                  <a:gdLst>
                    <a:gd name="T0" fmla="*/ 0 w 43"/>
                    <a:gd name="T1" fmla="*/ 11 h 50"/>
                    <a:gd name="T2" fmla="*/ 29 w 43"/>
                    <a:gd name="T3" fmla="*/ 5 h 50"/>
                    <a:gd name="T4" fmla="*/ 50 w 43"/>
                    <a:gd name="T5" fmla="*/ 0 h 50"/>
                    <a:gd name="T6" fmla="*/ 31 w 43"/>
                    <a:gd name="T7" fmla="*/ 7 h 50"/>
                    <a:gd name="T8" fmla="*/ 2 w 43"/>
                    <a:gd name="T9" fmla="*/ 13 h 50"/>
                    <a:gd name="T10" fmla="*/ 0 w 43"/>
                    <a:gd name="T11" fmla="*/ 11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0" name="Freeform 30"/>
                <p:cNvSpPr>
                  <a:spLocks/>
                </p:cNvSpPr>
                <p:nvPr/>
              </p:nvSpPr>
              <p:spPr bwMode="ltGray">
                <a:xfrm>
                  <a:off x="4808" y="597"/>
                  <a:ext cx="701" cy="438"/>
                </a:xfrm>
                <a:custGeom>
                  <a:avLst/>
                  <a:gdLst>
                    <a:gd name="T0" fmla="*/ 332 w 471"/>
                    <a:gd name="T1" fmla="*/ 6257 h 281"/>
                    <a:gd name="T2" fmla="*/ 391 w 471"/>
                    <a:gd name="T3" fmla="*/ 5597 h 281"/>
                    <a:gd name="T4" fmla="*/ 359 w 471"/>
                    <a:gd name="T5" fmla="*/ 5471 h 281"/>
                    <a:gd name="T6" fmla="*/ 263 w 471"/>
                    <a:gd name="T7" fmla="*/ 4879 h 281"/>
                    <a:gd name="T8" fmla="*/ 63 w 471"/>
                    <a:gd name="T9" fmla="*/ 4806 h 281"/>
                    <a:gd name="T10" fmla="*/ 0 w 471"/>
                    <a:gd name="T11" fmla="*/ 4269 h 281"/>
                    <a:gd name="T12" fmla="*/ 196 w 471"/>
                    <a:gd name="T13" fmla="*/ 4032 h 281"/>
                    <a:gd name="T14" fmla="*/ 94 w 471"/>
                    <a:gd name="T15" fmla="*/ 3688 h 281"/>
                    <a:gd name="T16" fmla="*/ 28 w 471"/>
                    <a:gd name="T17" fmla="*/ 3571 h 281"/>
                    <a:gd name="T18" fmla="*/ 461 w 471"/>
                    <a:gd name="T19" fmla="*/ 2683 h 281"/>
                    <a:gd name="T20" fmla="*/ 707 w 471"/>
                    <a:gd name="T21" fmla="*/ 2156 h 281"/>
                    <a:gd name="T22" fmla="*/ 686 w 471"/>
                    <a:gd name="T23" fmla="*/ 1565 h 281"/>
                    <a:gd name="T24" fmla="*/ 391 w 471"/>
                    <a:gd name="T25" fmla="*/ 957 h 281"/>
                    <a:gd name="T26" fmla="*/ 330 w 471"/>
                    <a:gd name="T27" fmla="*/ 719 h 281"/>
                    <a:gd name="T28" fmla="*/ 423 w 471"/>
                    <a:gd name="T29" fmla="*/ 801 h 281"/>
                    <a:gd name="T30" fmla="*/ 775 w 471"/>
                    <a:gd name="T31" fmla="*/ 792 h 281"/>
                    <a:gd name="T32" fmla="*/ 1033 w 471"/>
                    <a:gd name="T33" fmla="*/ 243 h 281"/>
                    <a:gd name="T34" fmla="*/ 1329 w 471"/>
                    <a:gd name="T35" fmla="*/ 0 h 281"/>
                    <a:gd name="T36" fmla="*/ 1424 w 471"/>
                    <a:gd name="T37" fmla="*/ 47 h 281"/>
                    <a:gd name="T38" fmla="*/ 1491 w 471"/>
                    <a:gd name="T39" fmla="*/ 201 h 281"/>
                    <a:gd name="T40" fmla="*/ 1587 w 471"/>
                    <a:gd name="T41" fmla="*/ 114 h 281"/>
                    <a:gd name="T42" fmla="*/ 1782 w 471"/>
                    <a:gd name="T43" fmla="*/ 178 h 281"/>
                    <a:gd name="T44" fmla="*/ 1877 w 471"/>
                    <a:gd name="T45" fmla="*/ 201 h 281"/>
                    <a:gd name="T46" fmla="*/ 2288 w 471"/>
                    <a:gd name="T47" fmla="*/ 313 h 281"/>
                    <a:gd name="T48" fmla="*/ 2512 w 471"/>
                    <a:gd name="T49" fmla="*/ 530 h 281"/>
                    <a:gd name="T50" fmla="*/ 2709 w 471"/>
                    <a:gd name="T51" fmla="*/ 379 h 281"/>
                    <a:gd name="T52" fmla="*/ 2794 w 471"/>
                    <a:gd name="T53" fmla="*/ 313 h 281"/>
                    <a:gd name="T54" fmla="*/ 3154 w 471"/>
                    <a:gd name="T55" fmla="*/ 313 h 281"/>
                    <a:gd name="T56" fmla="*/ 3410 w 471"/>
                    <a:gd name="T57" fmla="*/ 719 h 281"/>
                    <a:gd name="T58" fmla="*/ 3739 w 471"/>
                    <a:gd name="T59" fmla="*/ 1317 h 281"/>
                    <a:gd name="T60" fmla="*/ 3965 w 471"/>
                    <a:gd name="T61" fmla="*/ 1565 h 281"/>
                    <a:gd name="T62" fmla="*/ 4158 w 471"/>
                    <a:gd name="T63" fmla="*/ 1518 h 281"/>
                    <a:gd name="T64" fmla="*/ 4368 w 471"/>
                    <a:gd name="T65" fmla="*/ 1445 h 281"/>
                    <a:gd name="T66" fmla="*/ 4694 w 471"/>
                    <a:gd name="T67" fmla="*/ 1595 h 281"/>
                    <a:gd name="T68" fmla="*/ 4846 w 471"/>
                    <a:gd name="T69" fmla="*/ 1808 h 281"/>
                    <a:gd name="T70" fmla="*/ 4981 w 471"/>
                    <a:gd name="T71" fmla="*/ 2008 h 281"/>
                    <a:gd name="T72" fmla="*/ 5144 w 471"/>
                    <a:gd name="T73" fmla="*/ 2486 h 281"/>
                    <a:gd name="T74" fmla="*/ 5206 w 471"/>
                    <a:gd name="T75" fmla="*/ 2683 h 281"/>
                    <a:gd name="T76" fmla="*/ 5234 w 471"/>
                    <a:gd name="T77" fmla="*/ 2799 h 281"/>
                    <a:gd name="T78" fmla="*/ 5011 w 471"/>
                    <a:gd name="T79" fmla="*/ 3163 h 281"/>
                    <a:gd name="T80" fmla="*/ 5206 w 471"/>
                    <a:gd name="T81" fmla="*/ 3158 h 281"/>
                    <a:gd name="T82" fmla="*/ 5535 w 471"/>
                    <a:gd name="T83" fmla="*/ 3471 h 281"/>
                    <a:gd name="T84" fmla="*/ 5892 w 471"/>
                    <a:gd name="T85" fmla="*/ 3510 h 281"/>
                    <a:gd name="T86" fmla="*/ 6150 w 471"/>
                    <a:gd name="T87" fmla="*/ 3753 h 281"/>
                    <a:gd name="T88" fmla="*/ 6188 w 471"/>
                    <a:gd name="T89" fmla="*/ 3848 h 281"/>
                    <a:gd name="T90" fmla="*/ 6188 w 471"/>
                    <a:gd name="T91" fmla="*/ 3931 h 281"/>
                    <a:gd name="T92" fmla="*/ 6369 w 471"/>
                    <a:gd name="T93" fmla="*/ 3848 h 281"/>
                    <a:gd name="T94" fmla="*/ 6473 w 471"/>
                    <a:gd name="T95" fmla="*/ 3824 h 281"/>
                    <a:gd name="T96" fmla="*/ 7102 w 471"/>
                    <a:gd name="T97" fmla="*/ 4132 h 281"/>
                    <a:gd name="T98" fmla="*/ 7226 w 471"/>
                    <a:gd name="T99" fmla="*/ 4445 h 281"/>
                    <a:gd name="T100" fmla="*/ 7522 w 471"/>
                    <a:gd name="T101" fmla="*/ 4492 h 281"/>
                    <a:gd name="T102" fmla="*/ 7616 w 471"/>
                    <a:gd name="T103" fmla="*/ 4806 h 281"/>
                    <a:gd name="T104" fmla="*/ 7297 w 471"/>
                    <a:gd name="T105" fmla="*/ 5767 h 281"/>
                    <a:gd name="T106" fmla="*/ 7032 w 471"/>
                    <a:gd name="T107" fmla="*/ 6285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1" name="Freeform 31"/>
                <p:cNvSpPr>
                  <a:spLocks/>
                </p:cNvSpPr>
                <p:nvPr/>
              </p:nvSpPr>
              <p:spPr bwMode="ltGray">
                <a:xfrm>
                  <a:off x="3880" y="-7"/>
                  <a:ext cx="984" cy="692"/>
                </a:xfrm>
                <a:custGeom>
                  <a:avLst/>
                  <a:gdLst>
                    <a:gd name="T0" fmla="*/ 406 w 984"/>
                    <a:gd name="T1" fmla="*/ 2 h 844"/>
                    <a:gd name="T2" fmla="*/ 502 w 984"/>
                    <a:gd name="T3" fmla="*/ 9 h 844"/>
                    <a:gd name="T4" fmla="*/ 550 w 984"/>
                    <a:gd name="T5" fmla="*/ 9 h 844"/>
                    <a:gd name="T6" fmla="*/ 578 w 984"/>
                    <a:gd name="T7" fmla="*/ 32 h 844"/>
                    <a:gd name="T8" fmla="*/ 586 w 984"/>
                    <a:gd name="T9" fmla="*/ 23 h 844"/>
                    <a:gd name="T10" fmla="*/ 606 w 984"/>
                    <a:gd name="T11" fmla="*/ 17 h 844"/>
                    <a:gd name="T12" fmla="*/ 642 w 984"/>
                    <a:gd name="T13" fmla="*/ 32 h 844"/>
                    <a:gd name="T14" fmla="*/ 682 w 984"/>
                    <a:gd name="T15" fmla="*/ 25 h 844"/>
                    <a:gd name="T16" fmla="*/ 706 w 984"/>
                    <a:gd name="T17" fmla="*/ 21 h 844"/>
                    <a:gd name="T18" fmla="*/ 762 w 984"/>
                    <a:gd name="T19" fmla="*/ 2 h 844"/>
                    <a:gd name="T20" fmla="*/ 798 w 984"/>
                    <a:gd name="T21" fmla="*/ 17 h 844"/>
                    <a:gd name="T22" fmla="*/ 798 w 984"/>
                    <a:gd name="T23" fmla="*/ 32 h 844"/>
                    <a:gd name="T24" fmla="*/ 790 w 984"/>
                    <a:gd name="T25" fmla="*/ 39 h 844"/>
                    <a:gd name="T26" fmla="*/ 766 w 984"/>
                    <a:gd name="T27" fmla="*/ 40 h 844"/>
                    <a:gd name="T28" fmla="*/ 762 w 984"/>
                    <a:gd name="T29" fmla="*/ 47 h 844"/>
                    <a:gd name="T30" fmla="*/ 802 w 984"/>
                    <a:gd name="T31" fmla="*/ 57 h 844"/>
                    <a:gd name="T32" fmla="*/ 786 w 984"/>
                    <a:gd name="T33" fmla="*/ 80 h 844"/>
                    <a:gd name="T34" fmla="*/ 830 w 984"/>
                    <a:gd name="T35" fmla="*/ 102 h 844"/>
                    <a:gd name="T36" fmla="*/ 854 w 984"/>
                    <a:gd name="T37" fmla="*/ 112 h 844"/>
                    <a:gd name="T38" fmla="*/ 830 w 984"/>
                    <a:gd name="T39" fmla="*/ 112 h 844"/>
                    <a:gd name="T40" fmla="*/ 746 w 984"/>
                    <a:gd name="T41" fmla="*/ 94 h 844"/>
                    <a:gd name="T42" fmla="*/ 678 w 984"/>
                    <a:gd name="T43" fmla="*/ 100 h 844"/>
                    <a:gd name="T44" fmla="*/ 590 w 984"/>
                    <a:gd name="T45" fmla="*/ 110 h 844"/>
                    <a:gd name="T46" fmla="*/ 642 w 984"/>
                    <a:gd name="T47" fmla="*/ 144 h 844"/>
                    <a:gd name="T48" fmla="*/ 710 w 984"/>
                    <a:gd name="T49" fmla="*/ 151 h 844"/>
                    <a:gd name="T50" fmla="*/ 738 w 984"/>
                    <a:gd name="T51" fmla="*/ 136 h 844"/>
                    <a:gd name="T52" fmla="*/ 774 w 984"/>
                    <a:gd name="T53" fmla="*/ 142 h 844"/>
                    <a:gd name="T54" fmla="*/ 766 w 984"/>
                    <a:gd name="T55" fmla="*/ 157 h 844"/>
                    <a:gd name="T56" fmla="*/ 802 w 984"/>
                    <a:gd name="T57" fmla="*/ 166 h 844"/>
                    <a:gd name="T58" fmla="*/ 838 w 984"/>
                    <a:gd name="T59" fmla="*/ 164 h 844"/>
                    <a:gd name="T60" fmla="*/ 922 w 984"/>
                    <a:gd name="T61" fmla="*/ 200 h 844"/>
                    <a:gd name="T62" fmla="*/ 942 w 984"/>
                    <a:gd name="T63" fmla="*/ 206 h 844"/>
                    <a:gd name="T64" fmla="*/ 874 w 984"/>
                    <a:gd name="T65" fmla="*/ 202 h 844"/>
                    <a:gd name="T66" fmla="*/ 830 w 984"/>
                    <a:gd name="T67" fmla="*/ 189 h 844"/>
                    <a:gd name="T68" fmla="*/ 778 w 984"/>
                    <a:gd name="T69" fmla="*/ 177 h 844"/>
                    <a:gd name="T70" fmla="*/ 702 w 984"/>
                    <a:gd name="T71" fmla="*/ 165 h 844"/>
                    <a:gd name="T72" fmla="*/ 614 w 984"/>
                    <a:gd name="T73" fmla="*/ 162 h 844"/>
                    <a:gd name="T74" fmla="*/ 506 w 984"/>
                    <a:gd name="T75" fmla="*/ 148 h 844"/>
                    <a:gd name="T76" fmla="*/ 462 w 984"/>
                    <a:gd name="T77" fmla="*/ 126 h 844"/>
                    <a:gd name="T78" fmla="*/ 430 w 984"/>
                    <a:gd name="T79" fmla="*/ 115 h 844"/>
                    <a:gd name="T80" fmla="*/ 382 w 984"/>
                    <a:gd name="T81" fmla="*/ 107 h 844"/>
                    <a:gd name="T82" fmla="*/ 342 w 984"/>
                    <a:gd name="T83" fmla="*/ 92 h 844"/>
                    <a:gd name="T84" fmla="*/ 354 w 984"/>
                    <a:gd name="T85" fmla="*/ 102 h 844"/>
                    <a:gd name="T86" fmla="*/ 418 w 984"/>
                    <a:gd name="T87" fmla="*/ 123 h 844"/>
                    <a:gd name="T88" fmla="*/ 422 w 984"/>
                    <a:gd name="T89" fmla="*/ 130 h 844"/>
                    <a:gd name="T90" fmla="*/ 394 w 984"/>
                    <a:gd name="T91" fmla="*/ 124 h 844"/>
                    <a:gd name="T92" fmla="*/ 354 w 984"/>
                    <a:gd name="T93" fmla="*/ 116 h 844"/>
                    <a:gd name="T94" fmla="*/ 314 w 984"/>
                    <a:gd name="T95" fmla="*/ 100 h 844"/>
                    <a:gd name="T96" fmla="*/ 266 w 984"/>
                    <a:gd name="T97" fmla="*/ 87 h 844"/>
                    <a:gd name="T98" fmla="*/ 210 w 984"/>
                    <a:gd name="T99" fmla="*/ 78 h 844"/>
                    <a:gd name="T100" fmla="*/ 154 w 984"/>
                    <a:gd name="T101" fmla="*/ 59 h 844"/>
                    <a:gd name="T102" fmla="*/ 66 w 984"/>
                    <a:gd name="T103" fmla="*/ 16 h 844"/>
                    <a:gd name="T104" fmla="*/ 34 w 984"/>
                    <a:gd name="T105" fmla="*/ 9 h 844"/>
                    <a:gd name="T106" fmla="*/ 46 w 984"/>
                    <a:gd name="T107" fmla="*/ 6 h 844"/>
                    <a:gd name="T108" fmla="*/ 102 w 984"/>
                    <a:gd name="T109" fmla="*/ 1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2" name="Freeform 32"/>
                <p:cNvSpPr>
                  <a:spLocks/>
                </p:cNvSpPr>
                <p:nvPr/>
              </p:nvSpPr>
              <p:spPr bwMode="ltGray">
                <a:xfrm>
                  <a:off x="3577" y="490"/>
                  <a:ext cx="36" cy="39"/>
                </a:xfrm>
                <a:custGeom>
                  <a:avLst/>
                  <a:gdLst>
                    <a:gd name="T0" fmla="*/ 6 w 36"/>
                    <a:gd name="T1" fmla="*/ 7 h 48"/>
                    <a:gd name="T2" fmla="*/ 10 w 36"/>
                    <a:gd name="T3" fmla="*/ 11 h 48"/>
                    <a:gd name="T4" fmla="*/ 6 w 36"/>
                    <a:gd name="T5" fmla="*/ 7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3" name="Freeform 33"/>
                <p:cNvSpPr>
                  <a:spLocks/>
                </p:cNvSpPr>
                <p:nvPr/>
              </p:nvSpPr>
              <p:spPr bwMode="ltGray">
                <a:xfrm>
                  <a:off x="3549" y="475"/>
                  <a:ext cx="38" cy="29"/>
                </a:xfrm>
                <a:custGeom>
                  <a:avLst/>
                  <a:gdLst>
                    <a:gd name="T0" fmla="*/ 0 w 36"/>
                    <a:gd name="T1" fmla="*/ 2 h 37"/>
                    <a:gd name="T2" fmla="*/ 19 w 36"/>
                    <a:gd name="T3" fmla="*/ 1 h 37"/>
                    <a:gd name="T4" fmla="*/ 52 w 36"/>
                    <a:gd name="T5" fmla="*/ 3 h 37"/>
                    <a:gd name="T6" fmla="*/ 8 w 36"/>
                    <a:gd name="T7" fmla="*/ 3 h 37"/>
                    <a:gd name="T8" fmla="*/ 0 w 36"/>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4" name="Freeform 34"/>
                <p:cNvSpPr>
                  <a:spLocks/>
                </p:cNvSpPr>
                <p:nvPr/>
              </p:nvSpPr>
              <p:spPr bwMode="ltGray">
                <a:xfrm>
                  <a:off x="4686" y="394"/>
                  <a:ext cx="171" cy="81"/>
                </a:xfrm>
                <a:custGeom>
                  <a:avLst/>
                  <a:gdLst>
                    <a:gd name="T0" fmla="*/ 0 w 170"/>
                    <a:gd name="T1" fmla="*/ 15 h 96"/>
                    <a:gd name="T2" fmla="*/ 28 w 170"/>
                    <a:gd name="T3" fmla="*/ 8 h 96"/>
                    <a:gd name="T4" fmla="*/ 56 w 170"/>
                    <a:gd name="T5" fmla="*/ 7 h 96"/>
                    <a:gd name="T6" fmla="*/ 80 w 170"/>
                    <a:gd name="T7" fmla="*/ 3 h 96"/>
                    <a:gd name="T8" fmla="*/ 64 w 170"/>
                    <a:gd name="T9" fmla="*/ 8 h 96"/>
                    <a:gd name="T10" fmla="*/ 131 w 170"/>
                    <a:gd name="T11" fmla="*/ 15 h 96"/>
                    <a:gd name="T12" fmla="*/ 167 w 170"/>
                    <a:gd name="T13" fmla="*/ 20 h 96"/>
                    <a:gd name="T14" fmla="*/ 123 w 170"/>
                    <a:gd name="T15" fmla="*/ 24 h 96"/>
                    <a:gd name="T16" fmla="*/ 95 w 170"/>
                    <a:gd name="T17" fmla="*/ 18 h 96"/>
                    <a:gd name="T18" fmla="*/ 76 w 170"/>
                    <a:gd name="T19" fmla="*/ 16 h 96"/>
                    <a:gd name="T20" fmla="*/ 24 w 170"/>
                    <a:gd name="T21" fmla="*/ 13 h 96"/>
                    <a:gd name="T22" fmla="*/ 0 w 170"/>
                    <a:gd name="T23" fmla="*/ 15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5" name="Freeform 35"/>
                <p:cNvSpPr>
                  <a:spLocks/>
                </p:cNvSpPr>
                <p:nvPr/>
              </p:nvSpPr>
              <p:spPr bwMode="ltGray">
                <a:xfrm>
                  <a:off x="4867" y="460"/>
                  <a:ext cx="138" cy="37"/>
                </a:xfrm>
                <a:custGeom>
                  <a:avLst/>
                  <a:gdLst>
                    <a:gd name="T0" fmla="*/ 0 w 138"/>
                    <a:gd name="T1" fmla="*/ 0 h 44"/>
                    <a:gd name="T2" fmla="*/ 52 w 138"/>
                    <a:gd name="T3" fmla="*/ 3 h 44"/>
                    <a:gd name="T4" fmla="*/ 88 w 138"/>
                    <a:gd name="T5" fmla="*/ 7 h 44"/>
                    <a:gd name="T6" fmla="*/ 112 w 138"/>
                    <a:gd name="T7" fmla="*/ 6 h 44"/>
                    <a:gd name="T8" fmla="*/ 108 w 138"/>
                    <a:gd name="T9" fmla="*/ 13 h 44"/>
                    <a:gd name="T10" fmla="*/ 64 w 138"/>
                    <a:gd name="T11" fmla="*/ 12 h 44"/>
                    <a:gd name="T12" fmla="*/ 0 w 138"/>
                    <a:gd name="T13" fmla="*/ 11 h 44"/>
                    <a:gd name="T14" fmla="*/ 28 w 138"/>
                    <a:gd name="T15" fmla="*/ 6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6" name="Freeform 36"/>
                <p:cNvSpPr>
                  <a:spLocks/>
                </p:cNvSpPr>
                <p:nvPr/>
              </p:nvSpPr>
              <p:spPr bwMode="ltGray">
                <a:xfrm>
                  <a:off x="4794" y="480"/>
                  <a:ext cx="56" cy="34"/>
                </a:xfrm>
                <a:custGeom>
                  <a:avLst/>
                  <a:gdLst>
                    <a:gd name="T0" fmla="*/ 17 w 57"/>
                    <a:gd name="T1" fmla="*/ 6 h 42"/>
                    <a:gd name="T2" fmla="*/ 30 w 57"/>
                    <a:gd name="T3" fmla="*/ 3 h 42"/>
                    <a:gd name="T4" fmla="*/ 17 w 57"/>
                    <a:gd name="T5" fmla="*/ 6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7" name="Freeform 37"/>
                <p:cNvSpPr>
                  <a:spLocks/>
                </p:cNvSpPr>
                <p:nvPr/>
              </p:nvSpPr>
              <p:spPr bwMode="ltGray">
                <a:xfrm>
                  <a:off x="4757" y="375"/>
                  <a:ext cx="37" cy="44"/>
                </a:xfrm>
                <a:custGeom>
                  <a:avLst/>
                  <a:gdLst>
                    <a:gd name="T0" fmla="*/ 12 w 39"/>
                    <a:gd name="T1" fmla="*/ 10 h 52"/>
                    <a:gd name="T2" fmla="*/ 12 w 39"/>
                    <a:gd name="T3" fmla="*/ 0 h 52"/>
                    <a:gd name="T4" fmla="*/ 12 w 39"/>
                    <a:gd name="T5" fmla="*/ 10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8" name="Freeform 38"/>
                <p:cNvSpPr>
                  <a:spLocks/>
                </p:cNvSpPr>
                <p:nvPr/>
              </p:nvSpPr>
              <p:spPr bwMode="ltGray">
                <a:xfrm>
                  <a:off x="5054" y="507"/>
                  <a:ext cx="45" cy="66"/>
                </a:xfrm>
                <a:custGeom>
                  <a:avLst/>
                  <a:gdLst>
                    <a:gd name="T0" fmla="*/ 4 w 44"/>
                    <a:gd name="T1" fmla="*/ 2 h 80"/>
                    <a:gd name="T2" fmla="*/ 20 w 44"/>
                    <a:gd name="T3" fmla="*/ 8 h 80"/>
                    <a:gd name="T4" fmla="*/ 31 w 44"/>
                    <a:gd name="T5" fmla="*/ 12 h 80"/>
                    <a:gd name="T6" fmla="*/ 43 w 44"/>
                    <a:gd name="T7" fmla="*/ 14 h 80"/>
                    <a:gd name="T8" fmla="*/ 31 w 44"/>
                    <a:gd name="T9" fmla="*/ 19 h 80"/>
                    <a:gd name="T10" fmla="*/ 0 w 44"/>
                    <a:gd name="T11" fmla="*/ 6 h 80"/>
                    <a:gd name="T12" fmla="*/ 4 w 44"/>
                    <a:gd name="T13" fmla="*/ 2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69" name="Freeform 39"/>
                <p:cNvSpPr>
                  <a:spLocks/>
                </p:cNvSpPr>
                <p:nvPr/>
              </p:nvSpPr>
              <p:spPr bwMode="ltGray">
                <a:xfrm>
                  <a:off x="4260" y="6"/>
                  <a:ext cx="480" cy="100"/>
                </a:xfrm>
                <a:custGeom>
                  <a:avLst/>
                  <a:gdLst>
                    <a:gd name="T0" fmla="*/ 3522 w 323"/>
                    <a:gd name="T1" fmla="*/ 31 h 64"/>
                    <a:gd name="T2" fmla="*/ 3694 w 323"/>
                    <a:gd name="T3" fmla="*/ 183 h 64"/>
                    <a:gd name="T4" fmla="*/ 3761 w 323"/>
                    <a:gd name="T5" fmla="*/ 0 h 64"/>
                    <a:gd name="T6" fmla="*/ 4247 w 323"/>
                    <a:gd name="T7" fmla="*/ 0 h 64"/>
                    <a:gd name="T8" fmla="*/ 4604 w 323"/>
                    <a:gd name="T9" fmla="*/ 394 h 64"/>
                    <a:gd name="T10" fmla="*/ 5099 w 323"/>
                    <a:gd name="T11" fmla="*/ 231 h 64"/>
                    <a:gd name="T12" fmla="*/ 5029 w 323"/>
                    <a:gd name="T13" fmla="*/ 650 h 64"/>
                    <a:gd name="T14" fmla="*/ 4767 w 323"/>
                    <a:gd name="T15" fmla="*/ 1058 h 64"/>
                    <a:gd name="T16" fmla="*/ 4715 w 323"/>
                    <a:gd name="T17" fmla="*/ 650 h 64"/>
                    <a:gd name="T18" fmla="*/ 4604 w 323"/>
                    <a:gd name="T19" fmla="*/ 698 h 64"/>
                    <a:gd name="T20" fmla="*/ 4475 w 323"/>
                    <a:gd name="T21" fmla="*/ 650 h 64"/>
                    <a:gd name="T22" fmla="*/ 4207 w 323"/>
                    <a:gd name="T23" fmla="*/ 483 h 64"/>
                    <a:gd name="T24" fmla="*/ 3653 w 323"/>
                    <a:gd name="T25" fmla="*/ 859 h 64"/>
                    <a:gd name="T26" fmla="*/ 3220 w 323"/>
                    <a:gd name="T27" fmla="*/ 1008 h 64"/>
                    <a:gd name="T28" fmla="*/ 3390 w 323"/>
                    <a:gd name="T29" fmla="*/ 1294 h 64"/>
                    <a:gd name="T30" fmla="*/ 3011 w 323"/>
                    <a:gd name="T31" fmla="*/ 1423 h 64"/>
                    <a:gd name="T32" fmla="*/ 2700 w 323"/>
                    <a:gd name="T33" fmla="*/ 1377 h 64"/>
                    <a:gd name="T34" fmla="*/ 2831 w 323"/>
                    <a:gd name="T35" fmla="*/ 1294 h 64"/>
                    <a:gd name="T36" fmla="*/ 2730 w 323"/>
                    <a:gd name="T37" fmla="*/ 911 h 64"/>
                    <a:gd name="T38" fmla="*/ 2700 w 323"/>
                    <a:gd name="T39" fmla="*/ 698 h 64"/>
                    <a:gd name="T40" fmla="*/ 2531 w 323"/>
                    <a:gd name="T41" fmla="*/ 528 h 64"/>
                    <a:gd name="T42" fmla="*/ 2277 w 323"/>
                    <a:gd name="T43" fmla="*/ 616 h 64"/>
                    <a:gd name="T44" fmla="*/ 2146 w 323"/>
                    <a:gd name="T45" fmla="*/ 616 h 64"/>
                    <a:gd name="T46" fmla="*/ 1971 w 323"/>
                    <a:gd name="T47" fmla="*/ 564 h 64"/>
                    <a:gd name="T48" fmla="*/ 1326 w 323"/>
                    <a:gd name="T49" fmla="*/ 48 h 64"/>
                    <a:gd name="T50" fmla="*/ 951 w 323"/>
                    <a:gd name="T51" fmla="*/ 317 h 64"/>
                    <a:gd name="T52" fmla="*/ 1 w 323"/>
                    <a:gd name="T53" fmla="*/ 0 h 64"/>
                    <a:gd name="T54" fmla="*/ 3522 w 323"/>
                    <a:gd name="T55" fmla="*/ 3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0" name="Freeform 40"/>
                <p:cNvSpPr>
                  <a:spLocks/>
                </p:cNvSpPr>
                <p:nvPr/>
              </p:nvSpPr>
              <p:spPr bwMode="ltGray">
                <a:xfrm>
                  <a:off x="3835" y="3"/>
                  <a:ext cx="446" cy="49"/>
                </a:xfrm>
                <a:custGeom>
                  <a:avLst/>
                  <a:gdLst>
                    <a:gd name="T0" fmla="*/ 1686 w 300"/>
                    <a:gd name="T1" fmla="*/ 762 h 31"/>
                    <a:gd name="T2" fmla="*/ 491 w 300"/>
                    <a:gd name="T3" fmla="*/ 33 h 31"/>
                    <a:gd name="T4" fmla="*/ 4577 w 300"/>
                    <a:gd name="T5" fmla="*/ 0 h 31"/>
                    <a:gd name="T6" fmla="*/ 4747 w 300"/>
                    <a:gd name="T7" fmla="*/ 345 h 31"/>
                    <a:gd name="T8" fmla="*/ 4234 w 300"/>
                    <a:gd name="T9" fmla="*/ 395 h 31"/>
                    <a:gd name="T10" fmla="*/ 1686 w 300"/>
                    <a:gd name="T11" fmla="*/ 762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1" name="Freeform 41"/>
                <p:cNvSpPr>
                  <a:spLocks/>
                </p:cNvSpPr>
                <p:nvPr/>
              </p:nvSpPr>
              <p:spPr bwMode="ltGray">
                <a:xfrm>
                  <a:off x="2853" y="74"/>
                  <a:ext cx="42" cy="25"/>
                </a:xfrm>
                <a:custGeom>
                  <a:avLst/>
                  <a:gdLst>
                    <a:gd name="T0" fmla="*/ 0 w 41"/>
                    <a:gd name="T1" fmla="*/ 9 h 29"/>
                    <a:gd name="T2" fmla="*/ 12 w 41"/>
                    <a:gd name="T3" fmla="*/ 10 h 29"/>
                    <a:gd name="T4" fmla="*/ 0 w 41"/>
                    <a:gd name="T5" fmla="*/ 9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2" name="Freeform 42"/>
                <p:cNvSpPr>
                  <a:spLocks/>
                </p:cNvSpPr>
                <p:nvPr/>
              </p:nvSpPr>
              <p:spPr bwMode="ltGray">
                <a:xfrm>
                  <a:off x="1704" y="3"/>
                  <a:ext cx="1022" cy="372"/>
                </a:xfrm>
                <a:custGeom>
                  <a:avLst/>
                  <a:gdLst>
                    <a:gd name="T0" fmla="*/ 28375 w 436"/>
                    <a:gd name="T1" fmla="*/ 426 h 152"/>
                    <a:gd name="T2" fmla="*/ 169544 w 436"/>
                    <a:gd name="T3" fmla="*/ 0 h 152"/>
                    <a:gd name="T4" fmla="*/ 161699 w 436"/>
                    <a:gd name="T5" fmla="*/ 28380 h 152"/>
                    <a:gd name="T6" fmla="*/ 154423 w 436"/>
                    <a:gd name="T7" fmla="*/ 35663 h 152"/>
                    <a:gd name="T8" fmla="*/ 152428 w 436"/>
                    <a:gd name="T9" fmla="*/ 36777 h 152"/>
                    <a:gd name="T10" fmla="*/ 145780 w 436"/>
                    <a:gd name="T11" fmla="*/ 38465 h 152"/>
                    <a:gd name="T12" fmla="*/ 140319 w 436"/>
                    <a:gd name="T13" fmla="*/ 46175 h 152"/>
                    <a:gd name="T14" fmla="*/ 140834 w 436"/>
                    <a:gd name="T15" fmla="*/ 51977 h 152"/>
                    <a:gd name="T16" fmla="*/ 141467 w 436"/>
                    <a:gd name="T17" fmla="*/ 56289 h 152"/>
                    <a:gd name="T18" fmla="*/ 142318 w 436"/>
                    <a:gd name="T19" fmla="*/ 59513 h 152"/>
                    <a:gd name="T20" fmla="*/ 140834 w 436"/>
                    <a:gd name="T21" fmla="*/ 64251 h 152"/>
                    <a:gd name="T22" fmla="*/ 136521 w 436"/>
                    <a:gd name="T23" fmla="*/ 63208 h 152"/>
                    <a:gd name="T24" fmla="*/ 133045 w 436"/>
                    <a:gd name="T25" fmla="*/ 67868 h 152"/>
                    <a:gd name="T26" fmla="*/ 134885 w 436"/>
                    <a:gd name="T27" fmla="*/ 55205 h 152"/>
                    <a:gd name="T28" fmla="*/ 131357 w 436"/>
                    <a:gd name="T29" fmla="*/ 52667 h 152"/>
                    <a:gd name="T30" fmla="*/ 133676 w 436"/>
                    <a:gd name="T31" fmla="*/ 49006 h 152"/>
                    <a:gd name="T32" fmla="*/ 133045 w 436"/>
                    <a:gd name="T33" fmla="*/ 46892 h 152"/>
                    <a:gd name="T34" fmla="*/ 124412 w 436"/>
                    <a:gd name="T35" fmla="*/ 49432 h 152"/>
                    <a:gd name="T36" fmla="*/ 123268 w 436"/>
                    <a:gd name="T37" fmla="*/ 44694 h 152"/>
                    <a:gd name="T38" fmla="*/ 115411 w 436"/>
                    <a:gd name="T39" fmla="*/ 49432 h 152"/>
                    <a:gd name="T40" fmla="*/ 124412 w 436"/>
                    <a:gd name="T41" fmla="*/ 54175 h 152"/>
                    <a:gd name="T42" fmla="*/ 118620 w 436"/>
                    <a:gd name="T43" fmla="*/ 61449 h 152"/>
                    <a:gd name="T44" fmla="*/ 120941 w 436"/>
                    <a:gd name="T45" fmla="*/ 66184 h 152"/>
                    <a:gd name="T46" fmla="*/ 122417 w 436"/>
                    <a:gd name="T47" fmla="*/ 72606 h 152"/>
                    <a:gd name="T48" fmla="*/ 120099 w 436"/>
                    <a:gd name="T49" fmla="*/ 73044 h 152"/>
                    <a:gd name="T50" fmla="*/ 122054 w 436"/>
                    <a:gd name="T51" fmla="*/ 75594 h 152"/>
                    <a:gd name="T52" fmla="*/ 119457 w 436"/>
                    <a:gd name="T53" fmla="*/ 79889 h 152"/>
                    <a:gd name="T54" fmla="*/ 0 w 436"/>
                    <a:gd name="T55" fmla="*/ 78421 h 152"/>
                    <a:gd name="T56" fmla="*/ 28375 w 436"/>
                    <a:gd name="T57" fmla="*/ 426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3" name="Freeform 43"/>
                <p:cNvSpPr>
                  <a:spLocks/>
                </p:cNvSpPr>
                <p:nvPr/>
              </p:nvSpPr>
              <p:spPr bwMode="ltGray">
                <a:xfrm>
                  <a:off x="2729" y="-9"/>
                  <a:ext cx="47" cy="134"/>
                </a:xfrm>
                <a:custGeom>
                  <a:avLst/>
                  <a:gdLst>
                    <a:gd name="T0" fmla="*/ 5 w 47"/>
                    <a:gd name="T1" fmla="*/ 37 h 165"/>
                    <a:gd name="T2" fmla="*/ 15 w 47"/>
                    <a:gd name="T3" fmla="*/ 25 h 165"/>
                    <a:gd name="T4" fmla="*/ 17 w 47"/>
                    <a:gd name="T5" fmla="*/ 15 h 165"/>
                    <a:gd name="T6" fmla="*/ 11 w 47"/>
                    <a:gd name="T7" fmla="*/ 9 h 165"/>
                    <a:gd name="T8" fmla="*/ 17 w 47"/>
                    <a:gd name="T9" fmla="*/ 2 h 165"/>
                    <a:gd name="T10" fmla="*/ 21 w 47"/>
                    <a:gd name="T11" fmla="*/ 0 h 165"/>
                    <a:gd name="T12" fmla="*/ 31 w 47"/>
                    <a:gd name="T13" fmla="*/ 6 h 165"/>
                    <a:gd name="T14" fmla="*/ 47 w 47"/>
                    <a:gd name="T15" fmla="*/ 23 h 165"/>
                    <a:gd name="T16" fmla="*/ 31 w 47"/>
                    <a:gd name="T17" fmla="*/ 25 h 165"/>
                    <a:gd name="T18" fmla="*/ 23 w 47"/>
                    <a:gd name="T19" fmla="*/ 29 h 165"/>
                    <a:gd name="T20" fmla="*/ 21 w 47"/>
                    <a:gd name="T21" fmla="*/ 31 h 165"/>
                    <a:gd name="T22" fmla="*/ 27 w 47"/>
                    <a:gd name="T23" fmla="*/ 31 h 165"/>
                    <a:gd name="T24" fmla="*/ 31 w 47"/>
                    <a:gd name="T25" fmla="*/ 34 h 165"/>
                    <a:gd name="T26" fmla="*/ 13 w 47"/>
                    <a:gd name="T27" fmla="*/ 34 h 165"/>
                    <a:gd name="T28" fmla="*/ 7 w 47"/>
                    <a:gd name="T29" fmla="*/ 37 h 165"/>
                    <a:gd name="T30" fmla="*/ 3 w 47"/>
                    <a:gd name="T31" fmla="*/ 36 h 165"/>
                    <a:gd name="T32" fmla="*/ 5 w 47"/>
                    <a:gd name="T33" fmla="*/ 3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4" name="Freeform 44"/>
                <p:cNvSpPr>
                  <a:spLocks/>
                </p:cNvSpPr>
                <p:nvPr/>
              </p:nvSpPr>
              <p:spPr bwMode="ltGray">
                <a:xfrm>
                  <a:off x="2701" y="103"/>
                  <a:ext cx="138" cy="84"/>
                </a:xfrm>
                <a:custGeom>
                  <a:avLst/>
                  <a:gdLst>
                    <a:gd name="T0" fmla="*/ 26 w 138"/>
                    <a:gd name="T1" fmla="*/ 15 h 103"/>
                    <a:gd name="T2" fmla="*/ 30 w 138"/>
                    <a:gd name="T3" fmla="*/ 11 h 103"/>
                    <a:gd name="T4" fmla="*/ 50 w 138"/>
                    <a:gd name="T5" fmla="*/ 8 h 103"/>
                    <a:gd name="T6" fmla="*/ 54 w 138"/>
                    <a:gd name="T7" fmla="*/ 11 h 103"/>
                    <a:gd name="T8" fmla="*/ 66 w 138"/>
                    <a:gd name="T9" fmla="*/ 12 h 103"/>
                    <a:gd name="T10" fmla="*/ 80 w 138"/>
                    <a:gd name="T11" fmla="*/ 13 h 103"/>
                    <a:gd name="T12" fmla="*/ 116 w 138"/>
                    <a:gd name="T13" fmla="*/ 8 h 103"/>
                    <a:gd name="T14" fmla="*/ 130 w 138"/>
                    <a:gd name="T15" fmla="*/ 4 h 103"/>
                    <a:gd name="T16" fmla="*/ 138 w 138"/>
                    <a:gd name="T17" fmla="*/ 2 h 103"/>
                    <a:gd name="T18" fmla="*/ 106 w 138"/>
                    <a:gd name="T19" fmla="*/ 12 h 103"/>
                    <a:gd name="T20" fmla="*/ 84 w 138"/>
                    <a:gd name="T21" fmla="*/ 16 h 103"/>
                    <a:gd name="T22" fmla="*/ 66 w 138"/>
                    <a:gd name="T23" fmla="*/ 20 h 103"/>
                    <a:gd name="T24" fmla="*/ 48 w 138"/>
                    <a:gd name="T25" fmla="*/ 25 h 103"/>
                    <a:gd name="T26" fmla="*/ 26 w 138"/>
                    <a:gd name="T27" fmla="*/ 22 h 103"/>
                    <a:gd name="T28" fmla="*/ 20 w 138"/>
                    <a:gd name="T29" fmla="*/ 20 h 103"/>
                    <a:gd name="T30" fmla="*/ 22 w 138"/>
                    <a:gd name="T31" fmla="*/ 23 h 103"/>
                    <a:gd name="T32" fmla="*/ 0 w 138"/>
                    <a:gd name="T33" fmla="*/ 23 h 103"/>
                    <a:gd name="T34" fmla="*/ 10 w 138"/>
                    <a:gd name="T35" fmla="*/ 19 h 103"/>
                    <a:gd name="T36" fmla="*/ 26 w 138"/>
                    <a:gd name="T37" fmla="*/ 15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5" name="Freeform 45"/>
                <p:cNvSpPr>
                  <a:spLocks/>
                </p:cNvSpPr>
                <p:nvPr/>
              </p:nvSpPr>
              <p:spPr bwMode="ltGray">
                <a:xfrm>
                  <a:off x="2553" y="182"/>
                  <a:ext cx="187" cy="176"/>
                </a:xfrm>
                <a:custGeom>
                  <a:avLst/>
                  <a:gdLst>
                    <a:gd name="T0" fmla="*/ 151 w 188"/>
                    <a:gd name="T1" fmla="*/ 6 h 214"/>
                    <a:gd name="T2" fmla="*/ 153 w 188"/>
                    <a:gd name="T3" fmla="*/ 2 h 214"/>
                    <a:gd name="T4" fmla="*/ 163 w 188"/>
                    <a:gd name="T5" fmla="*/ 0 h 214"/>
                    <a:gd name="T6" fmla="*/ 175 w 188"/>
                    <a:gd name="T7" fmla="*/ 6 h 214"/>
                    <a:gd name="T8" fmla="*/ 181 w 188"/>
                    <a:gd name="T9" fmla="*/ 11 h 214"/>
                    <a:gd name="T10" fmla="*/ 171 w 188"/>
                    <a:gd name="T11" fmla="*/ 14 h 214"/>
                    <a:gd name="T12" fmla="*/ 163 w 188"/>
                    <a:gd name="T13" fmla="*/ 20 h 214"/>
                    <a:gd name="T14" fmla="*/ 155 w 188"/>
                    <a:gd name="T15" fmla="*/ 32 h 214"/>
                    <a:gd name="T16" fmla="*/ 137 w 188"/>
                    <a:gd name="T17" fmla="*/ 35 h 214"/>
                    <a:gd name="T18" fmla="*/ 113 w 188"/>
                    <a:gd name="T19" fmla="*/ 35 h 214"/>
                    <a:gd name="T20" fmla="*/ 105 w 188"/>
                    <a:gd name="T21" fmla="*/ 32 h 214"/>
                    <a:gd name="T22" fmla="*/ 95 w 188"/>
                    <a:gd name="T23" fmla="*/ 37 h 214"/>
                    <a:gd name="T24" fmla="*/ 90 w 188"/>
                    <a:gd name="T25" fmla="*/ 38 h 214"/>
                    <a:gd name="T26" fmla="*/ 80 w 188"/>
                    <a:gd name="T27" fmla="*/ 34 h 214"/>
                    <a:gd name="T28" fmla="*/ 58 w 188"/>
                    <a:gd name="T29" fmla="*/ 36 h 214"/>
                    <a:gd name="T30" fmla="*/ 76 w 188"/>
                    <a:gd name="T31" fmla="*/ 36 h 214"/>
                    <a:gd name="T32" fmla="*/ 78 w 188"/>
                    <a:gd name="T33" fmla="*/ 41 h 214"/>
                    <a:gd name="T34" fmla="*/ 58 w 188"/>
                    <a:gd name="T35" fmla="*/ 43 h 214"/>
                    <a:gd name="T36" fmla="*/ 34 w 188"/>
                    <a:gd name="T37" fmla="*/ 43 h 214"/>
                    <a:gd name="T38" fmla="*/ 36 w 188"/>
                    <a:gd name="T39" fmla="*/ 39 h 214"/>
                    <a:gd name="T40" fmla="*/ 46 w 188"/>
                    <a:gd name="T41" fmla="*/ 36 h 214"/>
                    <a:gd name="T42" fmla="*/ 34 w 188"/>
                    <a:gd name="T43" fmla="*/ 37 h 214"/>
                    <a:gd name="T44" fmla="*/ 26 w 188"/>
                    <a:gd name="T45" fmla="*/ 43 h 214"/>
                    <a:gd name="T46" fmla="*/ 30 w 188"/>
                    <a:gd name="T47" fmla="*/ 48 h 214"/>
                    <a:gd name="T48" fmla="*/ 14 w 188"/>
                    <a:gd name="T49" fmla="*/ 51 h 214"/>
                    <a:gd name="T50" fmla="*/ 0 w 188"/>
                    <a:gd name="T51" fmla="*/ 55 h 214"/>
                    <a:gd name="T52" fmla="*/ 8 w 188"/>
                    <a:gd name="T53" fmla="*/ 48 h 214"/>
                    <a:gd name="T54" fmla="*/ 0 w 188"/>
                    <a:gd name="T55" fmla="*/ 42 h 214"/>
                    <a:gd name="T56" fmla="*/ 14 w 188"/>
                    <a:gd name="T57" fmla="*/ 39 h 214"/>
                    <a:gd name="T58" fmla="*/ 32 w 188"/>
                    <a:gd name="T59" fmla="*/ 34 h 214"/>
                    <a:gd name="T60" fmla="*/ 44 w 188"/>
                    <a:gd name="T61" fmla="*/ 30 h 214"/>
                    <a:gd name="T62" fmla="*/ 72 w 188"/>
                    <a:gd name="T63" fmla="*/ 30 h 214"/>
                    <a:gd name="T64" fmla="*/ 84 w 188"/>
                    <a:gd name="T65" fmla="*/ 29 h 214"/>
                    <a:gd name="T66" fmla="*/ 107 w 188"/>
                    <a:gd name="T67" fmla="*/ 21 h 214"/>
                    <a:gd name="T68" fmla="*/ 113 w 188"/>
                    <a:gd name="T69" fmla="*/ 24 h 214"/>
                    <a:gd name="T70" fmla="*/ 125 w 188"/>
                    <a:gd name="T71" fmla="*/ 20 h 214"/>
                    <a:gd name="T72" fmla="*/ 143 w 188"/>
                    <a:gd name="T73" fmla="*/ 14 h 214"/>
                    <a:gd name="T74" fmla="*/ 147 w 188"/>
                    <a:gd name="T75" fmla="*/ 11 h 214"/>
                    <a:gd name="T76" fmla="*/ 141 w 188"/>
                    <a:gd name="T77" fmla="*/ 10 h 214"/>
                    <a:gd name="T78" fmla="*/ 145 w 188"/>
                    <a:gd name="T79" fmla="*/ 8 h 214"/>
                    <a:gd name="T80" fmla="*/ 151 w 188"/>
                    <a:gd name="T81" fmla="*/ 6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6" name="Freeform 46"/>
                <p:cNvSpPr>
                  <a:spLocks/>
                </p:cNvSpPr>
                <p:nvPr/>
              </p:nvSpPr>
              <p:spPr bwMode="ltGray">
                <a:xfrm>
                  <a:off x="2677" y="233"/>
                  <a:ext cx="14" cy="10"/>
                </a:xfrm>
                <a:custGeom>
                  <a:avLst/>
                  <a:gdLst>
                    <a:gd name="T0" fmla="*/ 0 w 13"/>
                    <a:gd name="T1" fmla="*/ 2 h 13"/>
                    <a:gd name="T2" fmla="*/ 4 w 13"/>
                    <a:gd name="T3" fmla="*/ 2 h 13"/>
                    <a:gd name="T4" fmla="*/ 0 w 13"/>
                    <a:gd name="T5" fmla="*/ 2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7" name="Freeform 47"/>
                <p:cNvSpPr>
                  <a:spLocks/>
                </p:cNvSpPr>
                <p:nvPr/>
              </p:nvSpPr>
              <p:spPr bwMode="ltGray">
                <a:xfrm>
                  <a:off x="1627" y="353"/>
                  <a:ext cx="813" cy="462"/>
                </a:xfrm>
                <a:custGeom>
                  <a:avLst/>
                  <a:gdLst>
                    <a:gd name="T0" fmla="*/ 819 w 812"/>
                    <a:gd name="T1" fmla="*/ 6 h 564"/>
                    <a:gd name="T2" fmla="*/ 785 w 812"/>
                    <a:gd name="T3" fmla="*/ 20 h 564"/>
                    <a:gd name="T4" fmla="*/ 755 w 812"/>
                    <a:gd name="T5" fmla="*/ 30 h 564"/>
                    <a:gd name="T6" fmla="*/ 729 w 812"/>
                    <a:gd name="T7" fmla="*/ 35 h 564"/>
                    <a:gd name="T8" fmla="*/ 641 w 812"/>
                    <a:gd name="T9" fmla="*/ 44 h 564"/>
                    <a:gd name="T10" fmla="*/ 639 w 812"/>
                    <a:gd name="T11" fmla="*/ 52 h 564"/>
                    <a:gd name="T12" fmla="*/ 611 w 812"/>
                    <a:gd name="T13" fmla="*/ 57 h 564"/>
                    <a:gd name="T14" fmla="*/ 627 w 812"/>
                    <a:gd name="T15" fmla="*/ 44 h 564"/>
                    <a:gd name="T16" fmla="*/ 583 w 812"/>
                    <a:gd name="T17" fmla="*/ 47 h 564"/>
                    <a:gd name="T18" fmla="*/ 563 w 812"/>
                    <a:gd name="T19" fmla="*/ 54 h 564"/>
                    <a:gd name="T20" fmla="*/ 603 w 812"/>
                    <a:gd name="T21" fmla="*/ 69 h 564"/>
                    <a:gd name="T22" fmla="*/ 601 w 812"/>
                    <a:gd name="T23" fmla="*/ 91 h 564"/>
                    <a:gd name="T24" fmla="*/ 549 w 812"/>
                    <a:gd name="T25" fmla="*/ 101 h 564"/>
                    <a:gd name="T26" fmla="*/ 529 w 812"/>
                    <a:gd name="T27" fmla="*/ 96 h 564"/>
                    <a:gd name="T28" fmla="*/ 489 w 812"/>
                    <a:gd name="T29" fmla="*/ 86 h 564"/>
                    <a:gd name="T30" fmla="*/ 469 w 812"/>
                    <a:gd name="T31" fmla="*/ 86 h 564"/>
                    <a:gd name="T32" fmla="*/ 457 w 812"/>
                    <a:gd name="T33" fmla="*/ 98 h 564"/>
                    <a:gd name="T34" fmla="*/ 507 w 812"/>
                    <a:gd name="T35" fmla="*/ 115 h 564"/>
                    <a:gd name="T36" fmla="*/ 517 w 812"/>
                    <a:gd name="T37" fmla="*/ 129 h 564"/>
                    <a:gd name="T38" fmla="*/ 533 w 812"/>
                    <a:gd name="T39" fmla="*/ 138 h 564"/>
                    <a:gd name="T40" fmla="*/ 499 w 812"/>
                    <a:gd name="T41" fmla="*/ 135 h 564"/>
                    <a:gd name="T42" fmla="*/ 477 w 812"/>
                    <a:gd name="T43" fmla="*/ 128 h 564"/>
                    <a:gd name="T44" fmla="*/ 429 w 812"/>
                    <a:gd name="T45" fmla="*/ 105 h 564"/>
                    <a:gd name="T46" fmla="*/ 433 w 812"/>
                    <a:gd name="T47" fmla="*/ 76 h 564"/>
                    <a:gd name="T48" fmla="*/ 429 w 812"/>
                    <a:gd name="T49" fmla="*/ 66 h 564"/>
                    <a:gd name="T50" fmla="*/ 419 w 812"/>
                    <a:gd name="T51" fmla="*/ 69 h 564"/>
                    <a:gd name="T52" fmla="*/ 386 w 812"/>
                    <a:gd name="T53" fmla="*/ 66 h 564"/>
                    <a:gd name="T54" fmla="*/ 360 w 812"/>
                    <a:gd name="T55" fmla="*/ 42 h 564"/>
                    <a:gd name="T56" fmla="*/ 330 w 812"/>
                    <a:gd name="T57" fmla="*/ 41 h 564"/>
                    <a:gd name="T58" fmla="*/ 288 w 812"/>
                    <a:gd name="T59" fmla="*/ 43 h 564"/>
                    <a:gd name="T60" fmla="*/ 242 w 812"/>
                    <a:gd name="T61" fmla="*/ 57 h 564"/>
                    <a:gd name="T62" fmla="*/ 196 w 812"/>
                    <a:gd name="T63" fmla="*/ 66 h 564"/>
                    <a:gd name="T64" fmla="*/ 184 w 812"/>
                    <a:gd name="T65" fmla="*/ 68 h 564"/>
                    <a:gd name="T66" fmla="*/ 160 w 812"/>
                    <a:gd name="T67" fmla="*/ 80 h 564"/>
                    <a:gd name="T68" fmla="*/ 152 w 812"/>
                    <a:gd name="T69" fmla="*/ 88 h 564"/>
                    <a:gd name="T70" fmla="*/ 128 w 812"/>
                    <a:gd name="T71" fmla="*/ 100 h 564"/>
                    <a:gd name="T72" fmla="*/ 94 w 812"/>
                    <a:gd name="T73" fmla="*/ 97 h 564"/>
                    <a:gd name="T74" fmla="*/ 66 w 812"/>
                    <a:gd name="T75" fmla="*/ 64 h 564"/>
                    <a:gd name="T76" fmla="*/ 72 w 812"/>
                    <a:gd name="T77" fmla="*/ 39 h 564"/>
                    <a:gd name="T78" fmla="*/ 44 w 812"/>
                    <a:gd name="T79" fmla="*/ 44 h 564"/>
                    <a:gd name="T80" fmla="*/ 20 w 812"/>
                    <a:gd name="T81" fmla="*/ 38 h 564"/>
                    <a:gd name="T82" fmla="*/ 24 w 812"/>
                    <a:gd name="T83" fmla="*/ 34 h 564"/>
                    <a:gd name="T84" fmla="*/ 0 w 812"/>
                    <a:gd name="T85" fmla="*/ 23 h 564"/>
                    <a:gd name="T86" fmla="*/ 805 w 812"/>
                    <a:gd name="T87" fmla="*/ 2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8" name="Freeform 48"/>
                <p:cNvSpPr>
                  <a:spLocks/>
                </p:cNvSpPr>
                <p:nvPr/>
              </p:nvSpPr>
              <p:spPr bwMode="ltGray">
                <a:xfrm>
                  <a:off x="1770" y="671"/>
                  <a:ext cx="45" cy="71"/>
                </a:xfrm>
                <a:custGeom>
                  <a:avLst/>
                  <a:gdLst>
                    <a:gd name="T0" fmla="*/ 7 w 43"/>
                    <a:gd name="T1" fmla="*/ 3 h 85"/>
                    <a:gd name="T2" fmla="*/ 24 w 43"/>
                    <a:gd name="T3" fmla="*/ 3 h 85"/>
                    <a:gd name="T4" fmla="*/ 51 w 43"/>
                    <a:gd name="T5" fmla="*/ 9 h 85"/>
                    <a:gd name="T6" fmla="*/ 26 w 43"/>
                    <a:gd name="T7" fmla="*/ 23 h 85"/>
                    <a:gd name="T8" fmla="*/ 1 w 43"/>
                    <a:gd name="T9" fmla="*/ 19 h 85"/>
                    <a:gd name="T10" fmla="*/ 7 w 43"/>
                    <a:gd name="T11" fmla="*/ 3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79" name="Freeform 49"/>
                <p:cNvSpPr>
                  <a:spLocks/>
                </p:cNvSpPr>
                <p:nvPr/>
              </p:nvSpPr>
              <p:spPr bwMode="ltGray">
                <a:xfrm>
                  <a:off x="2394" y="431"/>
                  <a:ext cx="42" cy="59"/>
                </a:xfrm>
                <a:custGeom>
                  <a:avLst/>
                  <a:gdLst>
                    <a:gd name="T0" fmla="*/ 11 w 44"/>
                    <a:gd name="T1" fmla="*/ 6 h 74"/>
                    <a:gd name="T2" fmla="*/ 22 w 44"/>
                    <a:gd name="T3" fmla="*/ 2 h 74"/>
                    <a:gd name="T4" fmla="*/ 31 w 44"/>
                    <a:gd name="T5" fmla="*/ 2 h 74"/>
                    <a:gd name="T6" fmla="*/ 29 w 44"/>
                    <a:gd name="T7" fmla="*/ 6 h 74"/>
                    <a:gd name="T8" fmla="*/ 11 w 44"/>
                    <a:gd name="T9" fmla="*/ 15 h 74"/>
                    <a:gd name="T10" fmla="*/ 7 w 44"/>
                    <a:gd name="T11" fmla="*/ 12 h 74"/>
                    <a:gd name="T12" fmla="*/ 3 w 44"/>
                    <a:gd name="T13" fmla="*/ 7 h 74"/>
                    <a:gd name="T14" fmla="*/ 11 w 44"/>
                    <a:gd name="T15" fmla="*/ 6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0" name="Freeform 50"/>
                <p:cNvSpPr>
                  <a:spLocks/>
                </p:cNvSpPr>
                <p:nvPr/>
              </p:nvSpPr>
              <p:spPr bwMode="ltGray">
                <a:xfrm>
                  <a:off x="2513" y="402"/>
                  <a:ext cx="21" cy="24"/>
                </a:xfrm>
                <a:custGeom>
                  <a:avLst/>
                  <a:gdLst>
                    <a:gd name="T0" fmla="*/ 7 w 20"/>
                    <a:gd name="T1" fmla="*/ 3 h 30"/>
                    <a:gd name="T2" fmla="*/ 5 w 20"/>
                    <a:gd name="T3" fmla="*/ 6 h 30"/>
                    <a:gd name="T4" fmla="*/ 7 w 20"/>
                    <a:gd name="T5" fmla="*/ 3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1" name="Freeform 51"/>
                <p:cNvSpPr>
                  <a:spLocks/>
                </p:cNvSpPr>
                <p:nvPr/>
              </p:nvSpPr>
              <p:spPr bwMode="ltGray">
                <a:xfrm>
                  <a:off x="333" y="169"/>
                  <a:ext cx="1015" cy="866"/>
                </a:xfrm>
                <a:custGeom>
                  <a:avLst/>
                  <a:gdLst>
                    <a:gd name="T0" fmla="*/ 7779 w 682"/>
                    <a:gd name="T1" fmla="*/ 10184 h 557"/>
                    <a:gd name="T2" fmla="*/ 7857 w 682"/>
                    <a:gd name="T3" fmla="*/ 9904 h 557"/>
                    <a:gd name="T4" fmla="*/ 8087 w 682"/>
                    <a:gd name="T5" fmla="*/ 9069 h 557"/>
                    <a:gd name="T6" fmla="*/ 5002 w 682"/>
                    <a:gd name="T7" fmla="*/ 6292 h 557"/>
                    <a:gd name="T8" fmla="*/ 4563 w 682"/>
                    <a:gd name="T9" fmla="*/ 7595 h 557"/>
                    <a:gd name="T10" fmla="*/ 4902 w 682"/>
                    <a:gd name="T11" fmla="*/ 12200 h 557"/>
                    <a:gd name="T12" fmla="*/ 4563 w 682"/>
                    <a:gd name="T13" fmla="*/ 10846 h 557"/>
                    <a:gd name="T14" fmla="*/ 3916 w 682"/>
                    <a:gd name="T15" fmla="*/ 9647 h 557"/>
                    <a:gd name="T16" fmla="*/ 3965 w 682"/>
                    <a:gd name="T17" fmla="*/ 9069 h 557"/>
                    <a:gd name="T18" fmla="*/ 4002 w 682"/>
                    <a:gd name="T19" fmla="*/ 8658 h 557"/>
                    <a:gd name="T20" fmla="*/ 3557 w 682"/>
                    <a:gd name="T21" fmla="*/ 8234 h 557"/>
                    <a:gd name="T22" fmla="*/ 3139 w 682"/>
                    <a:gd name="T23" fmla="*/ 7595 h 557"/>
                    <a:gd name="T24" fmla="*/ 2390 w 682"/>
                    <a:gd name="T25" fmla="*/ 7764 h 557"/>
                    <a:gd name="T26" fmla="*/ 2046 w 682"/>
                    <a:gd name="T27" fmla="*/ 8013 h 557"/>
                    <a:gd name="T28" fmla="*/ 1261 w 682"/>
                    <a:gd name="T29" fmla="*/ 8013 h 557"/>
                    <a:gd name="T30" fmla="*/ 359 w 682"/>
                    <a:gd name="T31" fmla="*/ 6849 h 557"/>
                    <a:gd name="T32" fmla="*/ 177 w 682"/>
                    <a:gd name="T33" fmla="*/ 6488 h 557"/>
                    <a:gd name="T34" fmla="*/ 0 w 682"/>
                    <a:gd name="T35" fmla="*/ 5785 h 557"/>
                    <a:gd name="T36" fmla="*/ 391 w 682"/>
                    <a:gd name="T37" fmla="*/ 4680 h 557"/>
                    <a:gd name="T38" fmla="*/ 521 w 682"/>
                    <a:gd name="T39" fmla="*/ 3969 h 557"/>
                    <a:gd name="T40" fmla="*/ 825 w 682"/>
                    <a:gd name="T41" fmla="*/ 3130 h 557"/>
                    <a:gd name="T42" fmla="*/ 1316 w 682"/>
                    <a:gd name="T43" fmla="*/ 2540 h 557"/>
                    <a:gd name="T44" fmla="*/ 2709 w 682"/>
                    <a:gd name="T45" fmla="*/ 1472 h 557"/>
                    <a:gd name="T46" fmla="*/ 3557 w 682"/>
                    <a:gd name="T47" fmla="*/ 662 h 557"/>
                    <a:gd name="T48" fmla="*/ 4170 w 682"/>
                    <a:gd name="T49" fmla="*/ 127 h 557"/>
                    <a:gd name="T50" fmla="*/ 5871 w 682"/>
                    <a:gd name="T51" fmla="*/ 47 h 557"/>
                    <a:gd name="T52" fmla="*/ 6432 w 682"/>
                    <a:gd name="T53" fmla="*/ 0 h 557"/>
                    <a:gd name="T54" fmla="*/ 6206 w 682"/>
                    <a:gd name="T55" fmla="*/ 740 h 557"/>
                    <a:gd name="T56" fmla="*/ 7163 w 682"/>
                    <a:gd name="T57" fmla="*/ 1852 h 557"/>
                    <a:gd name="T58" fmla="*/ 8040 w 682"/>
                    <a:gd name="T59" fmla="*/ 1625 h 557"/>
                    <a:gd name="T60" fmla="*/ 8552 w 682"/>
                    <a:gd name="T61" fmla="*/ 1790 h 557"/>
                    <a:gd name="T62" fmla="*/ 9035 w 682"/>
                    <a:gd name="T63" fmla="*/ 2132 h 557"/>
                    <a:gd name="T64" fmla="*/ 9254 w 682"/>
                    <a:gd name="T65" fmla="*/ 4126 h 557"/>
                    <a:gd name="T66" fmla="*/ 9254 w 682"/>
                    <a:gd name="T67" fmla="*/ 5269 h 557"/>
                    <a:gd name="T68" fmla="*/ 9680 w 682"/>
                    <a:gd name="T69" fmla="*/ 6213 h 557"/>
                    <a:gd name="T70" fmla="*/ 10437 w 682"/>
                    <a:gd name="T71" fmla="*/ 6584 h 557"/>
                    <a:gd name="T72" fmla="*/ 10992 w 682"/>
                    <a:gd name="T73" fmla="*/ 6488 h 557"/>
                    <a:gd name="T74" fmla="*/ 10733 w 682"/>
                    <a:gd name="T75" fmla="*/ 7468 h 557"/>
                    <a:gd name="T76" fmla="*/ 9680 w 682"/>
                    <a:gd name="T77" fmla="*/ 8941 h 557"/>
                    <a:gd name="T78" fmla="*/ 8864 w 682"/>
                    <a:gd name="T79" fmla="*/ 10649 h 557"/>
                    <a:gd name="T80" fmla="*/ 8991 w 682"/>
                    <a:gd name="T81" fmla="*/ 11155 h 557"/>
                    <a:gd name="T82" fmla="*/ 7031 w 682"/>
                    <a:gd name="T83" fmla="*/ 12200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2" name="Freeform 52"/>
                <p:cNvSpPr>
                  <a:spLocks/>
                </p:cNvSpPr>
                <p:nvPr/>
              </p:nvSpPr>
              <p:spPr bwMode="ltGray">
                <a:xfrm>
                  <a:off x="727" y="495"/>
                  <a:ext cx="382" cy="540"/>
                </a:xfrm>
                <a:custGeom>
                  <a:avLst/>
                  <a:gdLst>
                    <a:gd name="T0" fmla="*/ 3894 w 257"/>
                    <a:gd name="T1" fmla="*/ 7664 h 347"/>
                    <a:gd name="T2" fmla="*/ 3731 w 257"/>
                    <a:gd name="T3" fmla="*/ 6645 h 347"/>
                    <a:gd name="T4" fmla="*/ 3483 w 257"/>
                    <a:gd name="T5" fmla="*/ 6362 h 347"/>
                    <a:gd name="T6" fmla="*/ 3456 w 257"/>
                    <a:gd name="T7" fmla="*/ 5956 h 347"/>
                    <a:gd name="T8" fmla="*/ 3353 w 257"/>
                    <a:gd name="T9" fmla="*/ 5612 h 347"/>
                    <a:gd name="T10" fmla="*/ 3353 w 257"/>
                    <a:gd name="T11" fmla="*/ 5055 h 347"/>
                    <a:gd name="T12" fmla="*/ 3324 w 257"/>
                    <a:gd name="T13" fmla="*/ 4725 h 347"/>
                    <a:gd name="T14" fmla="*/ 3654 w 257"/>
                    <a:gd name="T15" fmla="*/ 4463 h 347"/>
                    <a:gd name="T16" fmla="*/ 4120 w 257"/>
                    <a:gd name="T17" fmla="*/ 4364 h 347"/>
                    <a:gd name="T18" fmla="*/ 4120 w 257"/>
                    <a:gd name="T19" fmla="*/ 3014 h 347"/>
                    <a:gd name="T20" fmla="*/ 864 w 257"/>
                    <a:gd name="T21" fmla="*/ 2120 h 347"/>
                    <a:gd name="T22" fmla="*/ 519 w 257"/>
                    <a:gd name="T23" fmla="*/ 2169 h 347"/>
                    <a:gd name="T24" fmla="*/ 263 w 257"/>
                    <a:gd name="T25" fmla="*/ 2255 h 347"/>
                    <a:gd name="T26" fmla="*/ 0 w 257"/>
                    <a:gd name="T27" fmla="*/ 3299 h 347"/>
                    <a:gd name="T28" fmla="*/ 1486 w 257"/>
                    <a:gd name="T29" fmla="*/ 7642 h 347"/>
                    <a:gd name="T30" fmla="*/ 3894 w 257"/>
                    <a:gd name="T31" fmla="*/ 7664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3" name="Freeform 53"/>
                <p:cNvSpPr>
                  <a:spLocks/>
                </p:cNvSpPr>
                <p:nvPr/>
              </p:nvSpPr>
              <p:spPr bwMode="ltGray">
                <a:xfrm>
                  <a:off x="1400" y="896"/>
                  <a:ext cx="16" cy="29"/>
                </a:xfrm>
                <a:custGeom>
                  <a:avLst/>
                  <a:gdLst>
                    <a:gd name="T0" fmla="*/ 3 w 19"/>
                    <a:gd name="T1" fmla="*/ 5 h 37"/>
                    <a:gd name="T2" fmla="*/ 6 w 19"/>
                    <a:gd name="T3" fmla="*/ 4 h 37"/>
                    <a:gd name="T4" fmla="*/ 3 w 19"/>
                    <a:gd name="T5" fmla="*/ 5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4" name="Freeform 54"/>
                <p:cNvSpPr>
                  <a:spLocks/>
                </p:cNvSpPr>
                <p:nvPr/>
              </p:nvSpPr>
              <p:spPr bwMode="ltGray">
                <a:xfrm>
                  <a:off x="1379" y="617"/>
                  <a:ext cx="21" cy="17"/>
                </a:xfrm>
                <a:custGeom>
                  <a:avLst/>
                  <a:gdLst>
                    <a:gd name="T0" fmla="*/ 11 w 22"/>
                    <a:gd name="T1" fmla="*/ 4 h 20"/>
                    <a:gd name="T2" fmla="*/ 11 w 22"/>
                    <a:gd name="T3" fmla="*/ 0 h 20"/>
                    <a:gd name="T4" fmla="*/ 13 w 22"/>
                    <a:gd name="T5" fmla="*/ 4 h 20"/>
                    <a:gd name="T6" fmla="*/ 8 w 22"/>
                    <a:gd name="T7" fmla="*/ 7 h 20"/>
                    <a:gd name="T8" fmla="*/ 11 w 22"/>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5" name="Freeform 55"/>
                <p:cNvSpPr>
                  <a:spLocks/>
                </p:cNvSpPr>
                <p:nvPr/>
              </p:nvSpPr>
              <p:spPr bwMode="ltGray">
                <a:xfrm>
                  <a:off x="453" y="275"/>
                  <a:ext cx="58" cy="24"/>
                </a:xfrm>
                <a:custGeom>
                  <a:avLst/>
                  <a:gdLst>
                    <a:gd name="T0" fmla="*/ 24 w 57"/>
                    <a:gd name="T1" fmla="*/ 4 h 30"/>
                    <a:gd name="T2" fmla="*/ 39 w 57"/>
                    <a:gd name="T3" fmla="*/ 2 h 30"/>
                    <a:gd name="T4" fmla="*/ 43 w 57"/>
                    <a:gd name="T5" fmla="*/ 6 h 30"/>
                    <a:gd name="T6" fmla="*/ 24 w 57"/>
                    <a:gd name="T7" fmla="*/ 4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6" name="Freeform 56"/>
                <p:cNvSpPr>
                  <a:spLocks/>
                </p:cNvSpPr>
                <p:nvPr/>
              </p:nvSpPr>
              <p:spPr bwMode="ltGray">
                <a:xfrm>
                  <a:off x="1161" y="50"/>
                  <a:ext cx="691" cy="569"/>
                </a:xfrm>
                <a:custGeom>
                  <a:avLst/>
                  <a:gdLst>
                    <a:gd name="T0" fmla="*/ 466 w 693"/>
                    <a:gd name="T1" fmla="*/ 113 h 696"/>
                    <a:gd name="T2" fmla="*/ 386 w 693"/>
                    <a:gd name="T3" fmla="*/ 110 h 696"/>
                    <a:gd name="T4" fmla="*/ 318 w 693"/>
                    <a:gd name="T5" fmla="*/ 101 h 696"/>
                    <a:gd name="T6" fmla="*/ 258 w 693"/>
                    <a:gd name="T7" fmla="*/ 97 h 696"/>
                    <a:gd name="T8" fmla="*/ 230 w 693"/>
                    <a:gd name="T9" fmla="*/ 101 h 696"/>
                    <a:gd name="T10" fmla="*/ 254 w 693"/>
                    <a:gd name="T11" fmla="*/ 105 h 696"/>
                    <a:gd name="T12" fmla="*/ 286 w 693"/>
                    <a:gd name="T13" fmla="*/ 114 h 696"/>
                    <a:gd name="T14" fmla="*/ 314 w 693"/>
                    <a:gd name="T15" fmla="*/ 116 h 696"/>
                    <a:gd name="T16" fmla="*/ 326 w 693"/>
                    <a:gd name="T17" fmla="*/ 131 h 696"/>
                    <a:gd name="T18" fmla="*/ 306 w 693"/>
                    <a:gd name="T19" fmla="*/ 135 h 696"/>
                    <a:gd name="T20" fmla="*/ 254 w 693"/>
                    <a:gd name="T21" fmla="*/ 151 h 696"/>
                    <a:gd name="T22" fmla="*/ 218 w 693"/>
                    <a:gd name="T23" fmla="*/ 153 h 696"/>
                    <a:gd name="T24" fmla="*/ 97 w 693"/>
                    <a:gd name="T25" fmla="*/ 170 h 696"/>
                    <a:gd name="T26" fmla="*/ 77 w 693"/>
                    <a:gd name="T27" fmla="*/ 151 h 696"/>
                    <a:gd name="T28" fmla="*/ 45 w 693"/>
                    <a:gd name="T29" fmla="*/ 128 h 696"/>
                    <a:gd name="T30" fmla="*/ 33 w 693"/>
                    <a:gd name="T31" fmla="*/ 109 h 696"/>
                    <a:gd name="T32" fmla="*/ 53 w 693"/>
                    <a:gd name="T33" fmla="*/ 84 h 696"/>
                    <a:gd name="T34" fmla="*/ 17 w 693"/>
                    <a:gd name="T35" fmla="*/ 96 h 696"/>
                    <a:gd name="T36" fmla="*/ 81 w 693"/>
                    <a:gd name="T37" fmla="*/ 68 h 696"/>
                    <a:gd name="T38" fmla="*/ 113 w 693"/>
                    <a:gd name="T39" fmla="*/ 50 h 696"/>
                    <a:gd name="T40" fmla="*/ 37 w 693"/>
                    <a:gd name="T41" fmla="*/ 50 h 696"/>
                    <a:gd name="T42" fmla="*/ 1 w 693"/>
                    <a:gd name="T43" fmla="*/ 47 h 696"/>
                    <a:gd name="T44" fmla="*/ 25 w 693"/>
                    <a:gd name="T45" fmla="*/ 34 h 696"/>
                    <a:gd name="T46" fmla="*/ 97 w 693"/>
                    <a:gd name="T47" fmla="*/ 28 h 696"/>
                    <a:gd name="T48" fmla="*/ 214 w 693"/>
                    <a:gd name="T49" fmla="*/ 31 h 696"/>
                    <a:gd name="T50" fmla="*/ 222 w 693"/>
                    <a:gd name="T51" fmla="*/ 16 h 696"/>
                    <a:gd name="T52" fmla="*/ 254 w 693"/>
                    <a:gd name="T53" fmla="*/ 0 h 696"/>
                    <a:gd name="T54" fmla="*/ 350 w 693"/>
                    <a:gd name="T55" fmla="*/ 11 h 696"/>
                    <a:gd name="T56" fmla="*/ 322 w 693"/>
                    <a:gd name="T57" fmla="*/ 21 h 696"/>
                    <a:gd name="T58" fmla="*/ 294 w 693"/>
                    <a:gd name="T59" fmla="*/ 43 h 696"/>
                    <a:gd name="T60" fmla="*/ 354 w 693"/>
                    <a:gd name="T61" fmla="*/ 47 h 696"/>
                    <a:gd name="T62" fmla="*/ 366 w 693"/>
                    <a:gd name="T63" fmla="*/ 33 h 696"/>
                    <a:gd name="T64" fmla="*/ 410 w 693"/>
                    <a:gd name="T65" fmla="*/ 23 h 696"/>
                    <a:gd name="T66" fmla="*/ 490 w 693"/>
                    <a:gd name="T67" fmla="*/ 21 h 696"/>
                    <a:gd name="T68" fmla="*/ 517 w 693"/>
                    <a:gd name="T69" fmla="*/ 13 h 696"/>
                    <a:gd name="T70" fmla="*/ 527 w 693"/>
                    <a:gd name="T71" fmla="*/ 112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7" name="Freeform 57"/>
                <p:cNvSpPr>
                  <a:spLocks/>
                </p:cNvSpPr>
                <p:nvPr/>
              </p:nvSpPr>
              <p:spPr bwMode="ltGray">
                <a:xfrm>
                  <a:off x="689" y="6"/>
                  <a:ext cx="1386" cy="232"/>
                </a:xfrm>
                <a:custGeom>
                  <a:avLst/>
                  <a:gdLst>
                    <a:gd name="T0" fmla="*/ 13366 w 931"/>
                    <a:gd name="T1" fmla="*/ 0 h 149"/>
                    <a:gd name="T2" fmla="*/ 2321 w 931"/>
                    <a:gd name="T3" fmla="*/ 643 h 149"/>
                    <a:gd name="T4" fmla="*/ 1468 w 931"/>
                    <a:gd name="T5" fmla="*/ 922 h 149"/>
                    <a:gd name="T6" fmla="*/ 1003 w 931"/>
                    <a:gd name="T7" fmla="*/ 922 h 149"/>
                    <a:gd name="T8" fmla="*/ 359 w 931"/>
                    <a:gd name="T9" fmla="*/ 1710 h 149"/>
                    <a:gd name="T10" fmla="*/ 0 w 931"/>
                    <a:gd name="T11" fmla="*/ 2323 h 149"/>
                    <a:gd name="T12" fmla="*/ 957 w 931"/>
                    <a:gd name="T13" fmla="*/ 2554 h 149"/>
                    <a:gd name="T14" fmla="*/ 1568 w 931"/>
                    <a:gd name="T15" fmla="*/ 2121 h 149"/>
                    <a:gd name="T16" fmla="*/ 1754 w 931"/>
                    <a:gd name="T17" fmla="*/ 1868 h 149"/>
                    <a:gd name="T18" fmla="*/ 2712 w 931"/>
                    <a:gd name="T19" fmla="*/ 1152 h 149"/>
                    <a:gd name="T20" fmla="*/ 3484 w 931"/>
                    <a:gd name="T21" fmla="*/ 1023 h 149"/>
                    <a:gd name="T22" fmla="*/ 3847 w 931"/>
                    <a:gd name="T23" fmla="*/ 2076 h 149"/>
                    <a:gd name="T24" fmla="*/ 3049 w 931"/>
                    <a:gd name="T25" fmla="*/ 2427 h 149"/>
                    <a:gd name="T26" fmla="*/ 3741 w 931"/>
                    <a:gd name="T27" fmla="*/ 2510 h 149"/>
                    <a:gd name="T28" fmla="*/ 4051 w 931"/>
                    <a:gd name="T29" fmla="*/ 1993 h 149"/>
                    <a:gd name="T30" fmla="*/ 4313 w 931"/>
                    <a:gd name="T31" fmla="*/ 2038 h 149"/>
                    <a:gd name="T32" fmla="*/ 4100 w 931"/>
                    <a:gd name="T33" fmla="*/ 1200 h 149"/>
                    <a:gd name="T34" fmla="*/ 4313 w 931"/>
                    <a:gd name="T35" fmla="*/ 982 h 149"/>
                    <a:gd name="T36" fmla="*/ 4484 w 931"/>
                    <a:gd name="T37" fmla="*/ 1951 h 149"/>
                    <a:gd name="T38" fmla="*/ 4313 w 931"/>
                    <a:gd name="T39" fmla="*/ 2510 h 149"/>
                    <a:gd name="T40" fmla="*/ 4806 w 931"/>
                    <a:gd name="T41" fmla="*/ 2881 h 149"/>
                    <a:gd name="T42" fmla="*/ 4843 w 931"/>
                    <a:gd name="T43" fmla="*/ 2038 h 149"/>
                    <a:gd name="T44" fmla="*/ 5368 w 931"/>
                    <a:gd name="T45" fmla="*/ 2280 h 149"/>
                    <a:gd name="T46" fmla="*/ 6192 w 931"/>
                    <a:gd name="T47" fmla="*/ 1627 h 149"/>
                    <a:gd name="T48" fmla="*/ 6631 w 931"/>
                    <a:gd name="T49" fmla="*/ 1106 h 149"/>
                    <a:gd name="T50" fmla="*/ 7124 w 931"/>
                    <a:gd name="T51" fmla="*/ 1235 h 149"/>
                    <a:gd name="T52" fmla="*/ 7374 w 931"/>
                    <a:gd name="T53" fmla="*/ 1106 h 149"/>
                    <a:gd name="T54" fmla="*/ 6988 w 931"/>
                    <a:gd name="T55" fmla="*/ 982 h 149"/>
                    <a:gd name="T56" fmla="*/ 7688 w 931"/>
                    <a:gd name="T57" fmla="*/ 771 h 149"/>
                    <a:gd name="T58" fmla="*/ 8816 w 931"/>
                    <a:gd name="T59" fmla="*/ 1200 h 149"/>
                    <a:gd name="T60" fmla="*/ 9418 w 931"/>
                    <a:gd name="T61" fmla="*/ 922 h 149"/>
                    <a:gd name="T62" fmla="*/ 9459 w 931"/>
                    <a:gd name="T63" fmla="*/ 1401 h 149"/>
                    <a:gd name="T64" fmla="*/ 9206 w 931"/>
                    <a:gd name="T65" fmla="*/ 2236 h 149"/>
                    <a:gd name="T66" fmla="*/ 9909 w 931"/>
                    <a:gd name="T67" fmla="*/ 1951 h 149"/>
                    <a:gd name="T68" fmla="*/ 10113 w 931"/>
                    <a:gd name="T69" fmla="*/ 1784 h 149"/>
                    <a:gd name="T70" fmla="*/ 10506 w 931"/>
                    <a:gd name="T71" fmla="*/ 1350 h 149"/>
                    <a:gd name="T72" fmla="*/ 12869 w 931"/>
                    <a:gd name="T73" fmla="*/ 1868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8" name="Freeform 58"/>
                <p:cNvSpPr>
                  <a:spLocks/>
                </p:cNvSpPr>
                <p:nvPr/>
              </p:nvSpPr>
              <p:spPr bwMode="ltGray">
                <a:xfrm>
                  <a:off x="971" y="91"/>
                  <a:ext cx="30" cy="25"/>
                </a:xfrm>
                <a:custGeom>
                  <a:avLst/>
                  <a:gdLst>
                    <a:gd name="T0" fmla="*/ 3 w 31"/>
                    <a:gd name="T1" fmla="*/ 8 h 30"/>
                    <a:gd name="T2" fmla="*/ 24 w 31"/>
                    <a:gd name="T3" fmla="*/ 0 h 30"/>
                    <a:gd name="T4" fmla="*/ 15 w 31"/>
                    <a:gd name="T5" fmla="*/ 7 h 30"/>
                    <a:gd name="T6" fmla="*/ 3 w 31"/>
                    <a:gd name="T7" fmla="*/ 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89" name="Freeform 59"/>
                <p:cNvSpPr>
                  <a:spLocks/>
                </p:cNvSpPr>
                <p:nvPr/>
              </p:nvSpPr>
              <p:spPr bwMode="ltGray">
                <a:xfrm>
                  <a:off x="935" y="125"/>
                  <a:ext cx="45" cy="27"/>
                </a:xfrm>
                <a:custGeom>
                  <a:avLst/>
                  <a:gdLst>
                    <a:gd name="T0" fmla="*/ 6 w 44"/>
                    <a:gd name="T1" fmla="*/ 10 h 32"/>
                    <a:gd name="T2" fmla="*/ 29 w 44"/>
                    <a:gd name="T3" fmla="*/ 0 h 32"/>
                    <a:gd name="T4" fmla="*/ 45 w 44"/>
                    <a:gd name="T5" fmla="*/ 3 h 32"/>
                    <a:gd name="T6" fmla="*/ 6 w 44"/>
                    <a:gd name="T7" fmla="*/ 1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90" name="Freeform 60"/>
                <p:cNvSpPr>
                  <a:spLocks/>
                </p:cNvSpPr>
                <p:nvPr/>
              </p:nvSpPr>
              <p:spPr bwMode="ltGray">
                <a:xfrm>
                  <a:off x="1081" y="226"/>
                  <a:ext cx="75" cy="14"/>
                </a:xfrm>
                <a:custGeom>
                  <a:avLst/>
                  <a:gdLst>
                    <a:gd name="T0" fmla="*/ 37 w 76"/>
                    <a:gd name="T1" fmla="*/ 3 h 18"/>
                    <a:gd name="T2" fmla="*/ 25 w 76"/>
                    <a:gd name="T3" fmla="*/ 2 h 18"/>
                    <a:gd name="T4" fmla="*/ 37 w 76"/>
                    <a:gd name="T5" fmla="*/ 3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91" name="Freeform 61"/>
                <p:cNvSpPr>
                  <a:spLocks/>
                </p:cNvSpPr>
                <p:nvPr/>
              </p:nvSpPr>
              <p:spPr bwMode="ltGray">
                <a:xfrm>
                  <a:off x="1210" y="223"/>
                  <a:ext cx="42" cy="37"/>
                </a:xfrm>
                <a:custGeom>
                  <a:avLst/>
                  <a:gdLst>
                    <a:gd name="T0" fmla="*/ 0 w 42"/>
                    <a:gd name="T1" fmla="*/ 7 h 44"/>
                    <a:gd name="T2" fmla="*/ 12 w 42"/>
                    <a:gd name="T3" fmla="*/ 3 h 44"/>
                    <a:gd name="T4" fmla="*/ 0 w 42"/>
                    <a:gd name="T5" fmla="*/ 7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92" name="Freeform 62"/>
                <p:cNvSpPr>
                  <a:spLocks/>
                </p:cNvSpPr>
                <p:nvPr/>
              </p:nvSpPr>
              <p:spPr bwMode="ltGray">
                <a:xfrm>
                  <a:off x="865" y="123"/>
                  <a:ext cx="33" cy="24"/>
                </a:xfrm>
                <a:custGeom>
                  <a:avLst/>
                  <a:gdLst>
                    <a:gd name="T0" fmla="*/ 7 w 31"/>
                    <a:gd name="T1" fmla="*/ 5 h 30"/>
                    <a:gd name="T2" fmla="*/ 48 w 31"/>
                    <a:gd name="T3" fmla="*/ 2 h 30"/>
                    <a:gd name="T4" fmla="*/ 7 w 31"/>
                    <a:gd name="T5" fmla="*/ 5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grpSp>
          <p:grpSp>
            <p:nvGrpSpPr>
              <p:cNvPr id="9" name="Group 63"/>
              <p:cNvGrpSpPr>
                <a:grpSpLocks/>
              </p:cNvGrpSpPr>
              <p:nvPr userDrawn="1"/>
            </p:nvGrpSpPr>
            <p:grpSpPr bwMode="auto">
              <a:xfrm>
                <a:off x="7" y="-154"/>
                <a:ext cx="5739" cy="418"/>
                <a:chOff x="1056" y="111"/>
                <a:chExt cx="2448" cy="418"/>
              </a:xfrm>
            </p:grpSpPr>
            <p:sp>
              <p:nvSpPr>
                <p:cNvPr id="26" name="Line 64"/>
                <p:cNvSpPr>
                  <a:spLocks noChangeShapeType="1"/>
                </p:cNvSpPr>
                <p:nvPr/>
              </p:nvSpPr>
              <p:spPr bwMode="white">
                <a:xfrm>
                  <a:off x="1056" y="332"/>
                  <a:ext cx="2448"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27" name="Line 65"/>
                <p:cNvSpPr>
                  <a:spLocks noChangeShapeType="1"/>
                </p:cNvSpPr>
                <p:nvPr/>
              </p:nvSpPr>
              <p:spPr bwMode="white">
                <a:xfrm>
                  <a:off x="1254"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28" name="Line 66"/>
                <p:cNvSpPr>
                  <a:spLocks noChangeShapeType="1"/>
                </p:cNvSpPr>
                <p:nvPr/>
              </p:nvSpPr>
              <p:spPr bwMode="white">
                <a:xfrm>
                  <a:off x="1482"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29" name="Line 67"/>
                <p:cNvSpPr>
                  <a:spLocks noChangeShapeType="1"/>
                </p:cNvSpPr>
                <p:nvPr/>
              </p:nvSpPr>
              <p:spPr bwMode="white">
                <a:xfrm>
                  <a:off x="1710"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30" name="Line 68"/>
                <p:cNvSpPr>
                  <a:spLocks noChangeShapeType="1"/>
                </p:cNvSpPr>
                <p:nvPr/>
              </p:nvSpPr>
              <p:spPr bwMode="white">
                <a:xfrm>
                  <a:off x="1938"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31" name="Line 69"/>
                <p:cNvSpPr>
                  <a:spLocks noChangeShapeType="1"/>
                </p:cNvSpPr>
                <p:nvPr/>
              </p:nvSpPr>
              <p:spPr bwMode="white">
                <a:xfrm>
                  <a:off x="2166"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32" name="Line 70"/>
                <p:cNvSpPr>
                  <a:spLocks noChangeShapeType="1"/>
                </p:cNvSpPr>
                <p:nvPr/>
              </p:nvSpPr>
              <p:spPr bwMode="white">
                <a:xfrm>
                  <a:off x="2394"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33" name="Line 71"/>
                <p:cNvSpPr>
                  <a:spLocks noChangeShapeType="1"/>
                </p:cNvSpPr>
                <p:nvPr/>
              </p:nvSpPr>
              <p:spPr bwMode="white">
                <a:xfrm>
                  <a:off x="2622"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34" name="Line 72"/>
                <p:cNvSpPr>
                  <a:spLocks noChangeShapeType="1"/>
                </p:cNvSpPr>
                <p:nvPr/>
              </p:nvSpPr>
              <p:spPr bwMode="white">
                <a:xfrm>
                  <a:off x="2850"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35" name="Line 73"/>
                <p:cNvSpPr>
                  <a:spLocks noChangeShapeType="1"/>
                </p:cNvSpPr>
                <p:nvPr/>
              </p:nvSpPr>
              <p:spPr bwMode="white">
                <a:xfrm>
                  <a:off x="3078"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36" name="Line 74"/>
                <p:cNvSpPr>
                  <a:spLocks noChangeShapeType="1"/>
                </p:cNvSpPr>
                <p:nvPr/>
              </p:nvSpPr>
              <p:spPr bwMode="white">
                <a:xfrm>
                  <a:off x="3306"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grpSp>
          <p:grpSp>
            <p:nvGrpSpPr>
              <p:cNvPr id="10" name="Group 75"/>
              <p:cNvGrpSpPr>
                <a:grpSpLocks/>
              </p:cNvGrpSpPr>
              <p:nvPr userDrawn="1"/>
            </p:nvGrpSpPr>
            <p:grpSpPr bwMode="auto">
              <a:xfrm>
                <a:off x="-1261" y="-1"/>
                <a:ext cx="2098" cy="1030"/>
                <a:chOff x="1208" y="109"/>
                <a:chExt cx="2098" cy="423"/>
              </a:xfrm>
            </p:grpSpPr>
            <p:sp>
              <p:nvSpPr>
                <p:cNvPr id="11" name="Line 76"/>
                <p:cNvSpPr>
                  <a:spLocks noChangeShapeType="1"/>
                </p:cNvSpPr>
                <p:nvPr/>
              </p:nvSpPr>
              <p:spPr bwMode="ltGray">
                <a:xfrm>
                  <a:off x="2850" y="110"/>
                  <a:ext cx="0" cy="14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2" name="Line 77"/>
                <p:cNvSpPr>
                  <a:spLocks noChangeShapeType="1"/>
                </p:cNvSpPr>
                <p:nvPr/>
              </p:nvSpPr>
              <p:spPr bwMode="ltGray">
                <a:xfrm>
                  <a:off x="2972" y="332"/>
                  <a:ext cx="7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3" name="Line 78"/>
                <p:cNvSpPr>
                  <a:spLocks noChangeShapeType="1"/>
                </p:cNvSpPr>
                <p:nvPr/>
              </p:nvSpPr>
              <p:spPr bwMode="ltGray">
                <a:xfrm>
                  <a:off x="3078" y="350"/>
                  <a:ext cx="0" cy="2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4" name="Line 79"/>
                <p:cNvSpPr>
                  <a:spLocks noChangeShapeType="1"/>
                </p:cNvSpPr>
                <p:nvPr/>
              </p:nvSpPr>
              <p:spPr bwMode="ltGray">
                <a:xfrm>
                  <a:off x="3306" y="450"/>
                  <a:ext cx="0" cy="79"/>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5" name="Line 80"/>
                <p:cNvSpPr>
                  <a:spLocks noChangeShapeType="1"/>
                </p:cNvSpPr>
                <p:nvPr/>
              </p:nvSpPr>
              <p:spPr bwMode="ltGray">
                <a:xfrm>
                  <a:off x="2166" y="114"/>
                  <a:ext cx="0" cy="6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6" name="Line 81"/>
                <p:cNvSpPr>
                  <a:spLocks noChangeShapeType="1"/>
                </p:cNvSpPr>
                <p:nvPr/>
              </p:nvSpPr>
              <p:spPr bwMode="ltGray">
                <a:xfrm>
                  <a:off x="1938" y="111"/>
                  <a:ext cx="0" cy="33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7" name="Line 82"/>
                <p:cNvSpPr>
                  <a:spLocks noChangeShapeType="1"/>
                </p:cNvSpPr>
                <p:nvPr/>
              </p:nvSpPr>
              <p:spPr bwMode="ltGray">
                <a:xfrm flipH="1">
                  <a:off x="1912" y="332"/>
                  <a:ext cx="6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8" name="Line 83"/>
                <p:cNvSpPr>
                  <a:spLocks noChangeShapeType="1"/>
                </p:cNvSpPr>
                <p:nvPr/>
              </p:nvSpPr>
              <p:spPr bwMode="ltGray">
                <a:xfrm>
                  <a:off x="1778" y="332"/>
                  <a:ext cx="6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9" name="Line 84"/>
                <p:cNvSpPr>
                  <a:spLocks noChangeShapeType="1"/>
                </p:cNvSpPr>
                <p:nvPr/>
              </p:nvSpPr>
              <p:spPr bwMode="ltGray">
                <a:xfrm flipH="1">
                  <a:off x="1578" y="332"/>
                  <a:ext cx="8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20" name="Line 85"/>
                <p:cNvSpPr>
                  <a:spLocks noChangeShapeType="1"/>
                </p:cNvSpPr>
                <p:nvPr/>
              </p:nvSpPr>
              <p:spPr bwMode="ltGray">
                <a:xfrm>
                  <a:off x="1208" y="332"/>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21" name="Line 86"/>
                <p:cNvSpPr>
                  <a:spLocks noChangeShapeType="1"/>
                </p:cNvSpPr>
                <p:nvPr/>
              </p:nvSpPr>
              <p:spPr bwMode="ltGray">
                <a:xfrm>
                  <a:off x="1480" y="234"/>
                  <a:ext cx="0" cy="29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22" name="Line 87"/>
                <p:cNvSpPr>
                  <a:spLocks noChangeShapeType="1"/>
                </p:cNvSpPr>
                <p:nvPr/>
              </p:nvSpPr>
              <p:spPr bwMode="ltGray">
                <a:xfrm>
                  <a:off x="1254" y="252"/>
                  <a:ext cx="0" cy="15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23" name="Line 88"/>
                <p:cNvSpPr>
                  <a:spLocks noChangeShapeType="1"/>
                </p:cNvSpPr>
                <p:nvPr/>
              </p:nvSpPr>
              <p:spPr bwMode="ltGray">
                <a:xfrm flipH="1" flipV="1">
                  <a:off x="1482" y="109"/>
                  <a:ext cx="0" cy="2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24" name="Line 89"/>
                <p:cNvSpPr>
                  <a:spLocks noChangeShapeType="1"/>
                </p:cNvSpPr>
                <p:nvPr/>
              </p:nvSpPr>
              <p:spPr bwMode="ltGray">
                <a:xfrm>
                  <a:off x="1710" y="180"/>
                  <a:ext cx="0" cy="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25" name="Line 90"/>
                <p:cNvSpPr>
                  <a:spLocks noChangeShapeType="1"/>
                </p:cNvSpPr>
                <p:nvPr/>
              </p:nvSpPr>
              <p:spPr bwMode="ltGray">
                <a:xfrm flipV="1">
                  <a:off x="1710" y="111"/>
                  <a:ext cx="0" cy="2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grpSp>
        </p:grpSp>
      </p:grpSp>
      <p:pic>
        <p:nvPicPr>
          <p:cNvPr id="93" name="Picture 9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175" y="246062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3" name="Rectangle 91"/>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28764" name="Rectangle 92"/>
          <p:cNvSpPr>
            <a:spLocks noGrp="1" noChangeArrowheads="1"/>
          </p:cNvSpPr>
          <p:nvPr>
            <p:ph type="subTitle" idx="1"/>
          </p:nvPr>
        </p:nvSpPr>
        <p:spPr>
          <a:xfrm>
            <a:off x="1828800" y="4572000"/>
            <a:ext cx="6934200" cy="1295400"/>
          </a:xfrm>
        </p:spPr>
        <p:txBody>
          <a:bodyPr/>
          <a:lstStyle>
            <a:lvl1pPr marL="0" indent="0">
              <a:buFont typeface="Wingdings" pitchFamily="2" charset="2"/>
              <a:buNone/>
              <a:defRPr/>
            </a:lvl1pPr>
          </a:lstStyle>
          <a:p>
            <a:r>
              <a:rPr lang="en-US"/>
              <a:t>Click to edit Master subtitle style</a:t>
            </a:r>
          </a:p>
        </p:txBody>
      </p:sp>
      <p:sp>
        <p:nvSpPr>
          <p:cNvPr id="94" name=" 93"/>
          <p:cNvSpPr>
            <a:spLocks noGrp="1" noChangeArrowheads="1"/>
          </p:cNvSpPr>
          <p:nvPr>
            <p:ph type="dt" sz="half" idx="10"/>
          </p:nvPr>
        </p:nvSpPr>
        <p:spPr bwMode="auto">
          <a:xfrm>
            <a:off x="533400" y="63246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Times New Roman" pitchFamily="18" charset="0"/>
              </a:defRPr>
            </a:lvl1pPr>
          </a:lstStyle>
          <a:p>
            <a:pPr>
              <a:defRPr/>
            </a:pPr>
            <a:endParaRPr lang="en-US">
              <a:solidFill>
                <a:srgbClr val="000000"/>
              </a:solidFill>
            </a:endParaRPr>
          </a:p>
        </p:txBody>
      </p:sp>
      <p:sp>
        <p:nvSpPr>
          <p:cNvPr id="95" name="Rectangle 94"/>
          <p:cNvSpPr>
            <a:spLocks noGrp="1" noChangeArrowheads="1"/>
          </p:cNvSpPr>
          <p:nvPr>
            <p:ph type="ftr" sz="quarter" idx="11"/>
          </p:nvPr>
        </p:nvSpPr>
        <p:spPr>
          <a:xfrm>
            <a:off x="3200400" y="6324600"/>
            <a:ext cx="2895600" cy="457200"/>
          </a:xfrm>
        </p:spPr>
        <p:txBody>
          <a:bodyPr/>
          <a:lstStyle>
            <a:lvl1pPr>
              <a:defRPr>
                <a:solidFill>
                  <a:schemeClr val="tx1"/>
                </a:solidFill>
              </a:defRPr>
            </a:lvl1pPr>
          </a:lstStyle>
          <a:p>
            <a:pPr>
              <a:defRPr/>
            </a:pPr>
            <a:r>
              <a:rPr lang="en-US">
                <a:solidFill>
                  <a:srgbClr val="000000"/>
                </a:solidFill>
              </a:rPr>
              <a:t>Kendall/Hunt Publishing Company</a:t>
            </a:r>
          </a:p>
        </p:txBody>
      </p:sp>
      <p:sp>
        <p:nvSpPr>
          <p:cNvPr id="96" name="Rectangle 95"/>
          <p:cNvSpPr>
            <a:spLocks noGrp="1" noChangeArrowheads="1"/>
          </p:cNvSpPr>
          <p:nvPr>
            <p:ph type="sldNum" sz="quarter" idx="12"/>
          </p:nvPr>
        </p:nvSpPr>
        <p:spPr>
          <a:xfrm>
            <a:off x="6858000" y="6324600"/>
            <a:ext cx="1905000" cy="457200"/>
          </a:xfrm>
        </p:spPr>
        <p:txBody>
          <a:bodyPr/>
          <a:lstStyle>
            <a:lvl1pPr>
              <a:defRPr>
                <a:solidFill>
                  <a:schemeClr val="tx1"/>
                </a:solidFill>
              </a:defRPr>
            </a:lvl1pPr>
          </a:lstStyle>
          <a:p>
            <a:pPr>
              <a:defRPr/>
            </a:pPr>
            <a:fld id="{5C8FB6EF-37EA-4BE0-84C4-3C65B60E0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04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5" name="Rectangle 7"/>
          <p:cNvSpPr>
            <a:spLocks noGrp="1" noChangeArrowheads="1"/>
          </p:cNvSpPr>
          <p:nvPr>
            <p:ph type="sldNum" sz="quarter" idx="11"/>
          </p:nvPr>
        </p:nvSpPr>
        <p:spPr>
          <a:ln/>
        </p:spPr>
        <p:txBody>
          <a:bodyPr/>
          <a:lstStyle>
            <a:lvl1pPr>
              <a:defRPr/>
            </a:lvl1pPr>
          </a:lstStyle>
          <a:p>
            <a:pPr>
              <a:defRPr/>
            </a:pPr>
            <a:fld id="{EAFB7029-B5EB-4E8E-81D3-FB8E0E60C4C7}" type="slidenum">
              <a:rPr lang="en-US"/>
              <a:pPr>
                <a:defRPr/>
              </a:pPr>
              <a:t>‹#›</a:t>
            </a:fld>
            <a:endParaRPr lang="en-US"/>
          </a:p>
        </p:txBody>
      </p:sp>
    </p:spTree>
    <p:extLst>
      <p:ext uri="{BB962C8B-B14F-4D97-AF65-F5344CB8AC3E}">
        <p14:creationId xmlns:p14="http://schemas.microsoft.com/office/powerpoint/2010/main" val="241808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5" name="Rectangle 7"/>
          <p:cNvSpPr>
            <a:spLocks noGrp="1" noChangeArrowheads="1"/>
          </p:cNvSpPr>
          <p:nvPr>
            <p:ph type="sldNum" sz="quarter" idx="11"/>
          </p:nvPr>
        </p:nvSpPr>
        <p:spPr>
          <a:ln/>
        </p:spPr>
        <p:txBody>
          <a:bodyPr/>
          <a:lstStyle>
            <a:lvl1pPr>
              <a:defRPr/>
            </a:lvl1pPr>
          </a:lstStyle>
          <a:p>
            <a:pPr>
              <a:defRPr/>
            </a:pPr>
            <a:fld id="{02633ADB-5A29-49C0-BDB8-36ACF24D9050}" type="slidenum">
              <a:rPr lang="en-US"/>
              <a:pPr>
                <a:defRPr/>
              </a:pPr>
              <a:t>‹#›</a:t>
            </a:fld>
            <a:endParaRPr lang="en-US"/>
          </a:p>
        </p:txBody>
      </p:sp>
    </p:spTree>
    <p:extLst>
      <p:ext uri="{BB962C8B-B14F-4D97-AF65-F5344CB8AC3E}">
        <p14:creationId xmlns:p14="http://schemas.microsoft.com/office/powerpoint/2010/main" val="232334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7"/>
          <p:cNvSpPr>
            <a:spLocks noGrp="1" noChangeArrowheads="1"/>
          </p:cNvSpPr>
          <p:nvPr>
            <p:ph type="sldNum" sz="quarter" idx="11"/>
          </p:nvPr>
        </p:nvSpPr>
        <p:spPr>
          <a:ln/>
        </p:spPr>
        <p:txBody>
          <a:bodyPr/>
          <a:lstStyle>
            <a:lvl1pPr>
              <a:defRPr/>
            </a:lvl1pPr>
          </a:lstStyle>
          <a:p>
            <a:pPr>
              <a:defRPr/>
            </a:pPr>
            <a:fld id="{6BFE277A-49EA-4679-B7EC-CBF7BF49841C}" type="slidenum">
              <a:rPr lang="en-US"/>
              <a:pPr>
                <a:defRPr/>
              </a:pPr>
              <a:t>‹#›</a:t>
            </a:fld>
            <a:endParaRPr lang="en-US"/>
          </a:p>
        </p:txBody>
      </p:sp>
    </p:spTree>
    <p:extLst>
      <p:ext uri="{BB962C8B-B14F-4D97-AF65-F5344CB8AC3E}">
        <p14:creationId xmlns:p14="http://schemas.microsoft.com/office/powerpoint/2010/main" val="3389223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8" name="Rectangle 7"/>
          <p:cNvSpPr>
            <a:spLocks noGrp="1" noChangeArrowheads="1"/>
          </p:cNvSpPr>
          <p:nvPr>
            <p:ph type="sldNum" sz="quarter" idx="11"/>
          </p:nvPr>
        </p:nvSpPr>
        <p:spPr>
          <a:ln/>
        </p:spPr>
        <p:txBody>
          <a:bodyPr/>
          <a:lstStyle>
            <a:lvl1pPr>
              <a:defRPr/>
            </a:lvl1pPr>
          </a:lstStyle>
          <a:p>
            <a:pPr>
              <a:defRPr/>
            </a:pPr>
            <a:fld id="{CF45ED92-6C15-437E-BB78-865BD479D0D3}" type="slidenum">
              <a:rPr lang="en-US"/>
              <a:pPr>
                <a:defRPr/>
              </a:pPr>
              <a:t>‹#›</a:t>
            </a:fld>
            <a:endParaRPr lang="en-US"/>
          </a:p>
        </p:txBody>
      </p:sp>
    </p:spTree>
    <p:extLst>
      <p:ext uri="{BB962C8B-B14F-4D97-AF65-F5344CB8AC3E}">
        <p14:creationId xmlns:p14="http://schemas.microsoft.com/office/powerpoint/2010/main" val="2401214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4" name="Rectangle 7"/>
          <p:cNvSpPr>
            <a:spLocks noGrp="1" noChangeArrowheads="1"/>
          </p:cNvSpPr>
          <p:nvPr>
            <p:ph type="sldNum" sz="quarter" idx="11"/>
          </p:nvPr>
        </p:nvSpPr>
        <p:spPr>
          <a:ln/>
        </p:spPr>
        <p:txBody>
          <a:bodyPr/>
          <a:lstStyle>
            <a:lvl1pPr>
              <a:defRPr/>
            </a:lvl1pPr>
          </a:lstStyle>
          <a:p>
            <a:pPr>
              <a:defRPr/>
            </a:pPr>
            <a:fld id="{CFBD3E4E-EA4F-4BF8-B67A-C13B70C72DD3}" type="slidenum">
              <a:rPr lang="en-US"/>
              <a:pPr>
                <a:defRPr/>
              </a:pPr>
              <a:t>‹#›</a:t>
            </a:fld>
            <a:endParaRPr lang="en-US"/>
          </a:p>
        </p:txBody>
      </p:sp>
    </p:spTree>
    <p:extLst>
      <p:ext uri="{BB962C8B-B14F-4D97-AF65-F5344CB8AC3E}">
        <p14:creationId xmlns:p14="http://schemas.microsoft.com/office/powerpoint/2010/main" val="298690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3" name="Rectangle 7"/>
          <p:cNvSpPr>
            <a:spLocks noGrp="1" noChangeArrowheads="1"/>
          </p:cNvSpPr>
          <p:nvPr>
            <p:ph type="sldNum" sz="quarter" idx="11"/>
          </p:nvPr>
        </p:nvSpPr>
        <p:spPr>
          <a:ln/>
        </p:spPr>
        <p:txBody>
          <a:bodyPr/>
          <a:lstStyle>
            <a:lvl1pPr>
              <a:defRPr/>
            </a:lvl1pPr>
          </a:lstStyle>
          <a:p>
            <a:pPr>
              <a:defRPr/>
            </a:pPr>
            <a:fld id="{29CC4EE7-0CC2-4178-B46C-87E4CC48A5B3}" type="slidenum">
              <a:rPr lang="en-US"/>
              <a:pPr>
                <a:defRPr/>
              </a:pPr>
              <a:t>‹#›</a:t>
            </a:fld>
            <a:endParaRPr lang="en-US"/>
          </a:p>
        </p:txBody>
      </p:sp>
    </p:spTree>
    <p:extLst>
      <p:ext uri="{BB962C8B-B14F-4D97-AF65-F5344CB8AC3E}">
        <p14:creationId xmlns:p14="http://schemas.microsoft.com/office/powerpoint/2010/main" val="353762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2BA5FA-9590-4F0E-A329-900621EB7FE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7"/>
          <p:cNvSpPr>
            <a:spLocks noGrp="1" noChangeArrowheads="1"/>
          </p:cNvSpPr>
          <p:nvPr>
            <p:ph type="sldNum" sz="quarter" idx="11"/>
          </p:nvPr>
        </p:nvSpPr>
        <p:spPr>
          <a:ln/>
        </p:spPr>
        <p:txBody>
          <a:bodyPr/>
          <a:lstStyle>
            <a:lvl1pPr>
              <a:defRPr/>
            </a:lvl1pPr>
          </a:lstStyle>
          <a:p>
            <a:pPr>
              <a:defRPr/>
            </a:pPr>
            <a:fld id="{84916D20-122D-4289-8530-58514D666091}" type="slidenum">
              <a:rPr lang="en-US"/>
              <a:pPr>
                <a:defRPr/>
              </a:pPr>
              <a:t>‹#›</a:t>
            </a:fld>
            <a:endParaRPr lang="en-US"/>
          </a:p>
        </p:txBody>
      </p:sp>
    </p:spTree>
    <p:extLst>
      <p:ext uri="{BB962C8B-B14F-4D97-AF65-F5344CB8AC3E}">
        <p14:creationId xmlns:p14="http://schemas.microsoft.com/office/powerpoint/2010/main" val="651660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7"/>
          <p:cNvSpPr>
            <a:spLocks noGrp="1" noChangeArrowheads="1"/>
          </p:cNvSpPr>
          <p:nvPr>
            <p:ph type="sldNum" sz="quarter" idx="11"/>
          </p:nvPr>
        </p:nvSpPr>
        <p:spPr>
          <a:ln/>
        </p:spPr>
        <p:txBody>
          <a:bodyPr/>
          <a:lstStyle>
            <a:lvl1pPr>
              <a:defRPr/>
            </a:lvl1pPr>
          </a:lstStyle>
          <a:p>
            <a:pPr>
              <a:defRPr/>
            </a:pPr>
            <a:fld id="{2D4C1841-FE63-4CB9-91AD-99ADB94F330A}" type="slidenum">
              <a:rPr lang="en-US"/>
              <a:pPr>
                <a:defRPr/>
              </a:pPr>
              <a:t>‹#›</a:t>
            </a:fld>
            <a:endParaRPr lang="en-US"/>
          </a:p>
        </p:txBody>
      </p:sp>
    </p:spTree>
    <p:extLst>
      <p:ext uri="{BB962C8B-B14F-4D97-AF65-F5344CB8AC3E}">
        <p14:creationId xmlns:p14="http://schemas.microsoft.com/office/powerpoint/2010/main" val="1628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5" name="Rectangle 7"/>
          <p:cNvSpPr>
            <a:spLocks noGrp="1" noChangeArrowheads="1"/>
          </p:cNvSpPr>
          <p:nvPr>
            <p:ph type="sldNum" sz="quarter" idx="11"/>
          </p:nvPr>
        </p:nvSpPr>
        <p:spPr>
          <a:ln/>
        </p:spPr>
        <p:txBody>
          <a:bodyPr/>
          <a:lstStyle>
            <a:lvl1pPr>
              <a:defRPr/>
            </a:lvl1pPr>
          </a:lstStyle>
          <a:p>
            <a:pPr>
              <a:defRPr/>
            </a:pPr>
            <a:fld id="{B12E17E3-E889-4158-8822-2C1258BCC647}" type="slidenum">
              <a:rPr lang="en-US"/>
              <a:pPr>
                <a:defRPr/>
              </a:pPr>
              <a:t>‹#›</a:t>
            </a:fld>
            <a:endParaRPr lang="en-US"/>
          </a:p>
        </p:txBody>
      </p:sp>
    </p:spTree>
    <p:extLst>
      <p:ext uri="{BB962C8B-B14F-4D97-AF65-F5344CB8AC3E}">
        <p14:creationId xmlns:p14="http://schemas.microsoft.com/office/powerpoint/2010/main" val="81772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1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5" name="Rectangle 7"/>
          <p:cNvSpPr>
            <a:spLocks noGrp="1" noChangeArrowheads="1"/>
          </p:cNvSpPr>
          <p:nvPr>
            <p:ph type="sldNum" sz="quarter" idx="11"/>
          </p:nvPr>
        </p:nvSpPr>
        <p:spPr>
          <a:ln/>
        </p:spPr>
        <p:txBody>
          <a:bodyPr/>
          <a:lstStyle>
            <a:lvl1pPr>
              <a:defRPr/>
            </a:lvl1pPr>
          </a:lstStyle>
          <a:p>
            <a:pPr>
              <a:defRPr/>
            </a:pPr>
            <a:fld id="{774B8986-21F6-43A8-8C54-BFDE259438A6}" type="slidenum">
              <a:rPr lang="en-US"/>
              <a:pPr>
                <a:defRPr/>
              </a:pPr>
              <a:t>‹#›</a:t>
            </a:fld>
            <a:endParaRPr lang="en-US"/>
          </a:p>
        </p:txBody>
      </p:sp>
    </p:spTree>
    <p:extLst>
      <p:ext uri="{BB962C8B-B14F-4D97-AF65-F5344CB8AC3E}">
        <p14:creationId xmlns:p14="http://schemas.microsoft.com/office/powerpoint/2010/main" val="3565061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7"/>
          <p:cNvSpPr>
            <a:spLocks noGrp="1" noChangeArrowheads="1"/>
          </p:cNvSpPr>
          <p:nvPr>
            <p:ph type="sldNum" sz="quarter" idx="11"/>
          </p:nvPr>
        </p:nvSpPr>
        <p:spPr>
          <a:ln/>
        </p:spPr>
        <p:txBody>
          <a:bodyPr/>
          <a:lstStyle>
            <a:lvl1pPr>
              <a:defRPr/>
            </a:lvl1pPr>
          </a:lstStyle>
          <a:p>
            <a:pPr>
              <a:defRPr/>
            </a:pPr>
            <a:fld id="{88FFC4BF-DA92-4113-BAB6-169EC191743C}" type="slidenum">
              <a:rPr lang="en-US"/>
              <a:pPr>
                <a:defRPr/>
              </a:pPr>
              <a:t>‹#›</a:t>
            </a:fld>
            <a:endParaRPr lang="en-US"/>
          </a:p>
        </p:txBody>
      </p:sp>
    </p:spTree>
    <p:extLst>
      <p:ext uri="{BB962C8B-B14F-4D97-AF65-F5344CB8AC3E}">
        <p14:creationId xmlns:p14="http://schemas.microsoft.com/office/powerpoint/2010/main" val="3921965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2133600"/>
            <a:ext cx="3810000" cy="4114800"/>
          </a:xfrm>
        </p:spPr>
        <p:txBody>
          <a:bodyPr/>
          <a:lstStyle/>
          <a:p>
            <a:pPr lvl="0"/>
            <a:endParaRPr lang="en-US" noProof="0" smtClean="0"/>
          </a:p>
        </p:txBody>
      </p:sp>
      <p:sp>
        <p:nvSpPr>
          <p:cNvPr id="5"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7"/>
          <p:cNvSpPr>
            <a:spLocks noGrp="1" noChangeArrowheads="1"/>
          </p:cNvSpPr>
          <p:nvPr>
            <p:ph type="sldNum" sz="quarter" idx="11"/>
          </p:nvPr>
        </p:nvSpPr>
        <p:spPr>
          <a:ln/>
        </p:spPr>
        <p:txBody>
          <a:bodyPr/>
          <a:lstStyle>
            <a:lvl1pPr>
              <a:defRPr/>
            </a:lvl1pPr>
          </a:lstStyle>
          <a:p>
            <a:pPr>
              <a:defRPr/>
            </a:pPr>
            <a:fld id="{95A22969-774B-4983-8D3B-58827CCC0DAC}" type="slidenum">
              <a:rPr lang="en-US"/>
              <a:pPr>
                <a:defRPr/>
              </a:pPr>
              <a:t>‹#›</a:t>
            </a:fld>
            <a:endParaRPr lang="en-US"/>
          </a:p>
        </p:txBody>
      </p:sp>
    </p:spTree>
    <p:extLst>
      <p:ext uri="{BB962C8B-B14F-4D97-AF65-F5344CB8AC3E}">
        <p14:creationId xmlns:p14="http://schemas.microsoft.com/office/powerpoint/2010/main" val="470677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1336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7"/>
          <p:cNvSpPr>
            <a:spLocks noGrp="1" noChangeArrowheads="1"/>
          </p:cNvSpPr>
          <p:nvPr>
            <p:ph type="sldNum" sz="quarter" idx="11"/>
          </p:nvPr>
        </p:nvSpPr>
        <p:spPr>
          <a:ln/>
        </p:spPr>
        <p:txBody>
          <a:bodyPr/>
          <a:lstStyle>
            <a:lvl1pPr>
              <a:defRPr/>
            </a:lvl1pPr>
          </a:lstStyle>
          <a:p>
            <a:pPr>
              <a:defRPr/>
            </a:pPr>
            <a:fld id="{B26ED387-50E7-404B-A29D-432DC8F16FF6}" type="slidenum">
              <a:rPr lang="en-US"/>
              <a:pPr>
                <a:defRPr/>
              </a:pPr>
              <a:t>‹#›</a:t>
            </a:fld>
            <a:endParaRPr lang="en-US"/>
          </a:p>
        </p:txBody>
      </p:sp>
    </p:spTree>
    <p:extLst>
      <p:ext uri="{BB962C8B-B14F-4D97-AF65-F5344CB8AC3E}">
        <p14:creationId xmlns:p14="http://schemas.microsoft.com/office/powerpoint/2010/main" val="3090139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endParaRPr lang="en-US">
                <a:solidFill>
                  <a:srgbClr val="000000"/>
                </a:solidFill>
              </a:endParaRPr>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endParaRPr lang="en-US">
                  <a:solidFill>
                    <a:srgbClr val="000000"/>
                  </a:solidFill>
                </a:endParaRPr>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091" name="Freeform 11"/>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092" name="Freeform 12"/>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093" name="Freeform 13"/>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094" name="Freeform 14"/>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095" name="Freeform 15"/>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096" name="Freeform 16"/>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097" name="Freeform 17"/>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098" name="Freeform 18"/>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099" name="Freeform 19"/>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0" name="Freeform 20"/>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1" name="Freeform 21"/>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2" name="Freeform 22"/>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3" name="Freeform 23"/>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4" name="Freeform 24"/>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5" name="Freeform 25"/>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6" name="Freeform 26"/>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7" name="Freeform 27"/>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8" name="Freeform 28"/>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09" name="Freeform 29"/>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0" name="Freeform 30"/>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1" name="Freeform 31"/>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2" name="Freeform 32"/>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3" name="Freeform 33"/>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4" name="Freeform 34"/>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5" name="Freeform 35"/>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6" name="Freeform 36"/>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7" name="Freeform 37"/>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8" name="Freeform 38"/>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19" name="Freeform 39"/>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0" name="Freeform 40"/>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1" name="Freeform 41"/>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2" name="Freeform 42"/>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3" name="Freeform 43"/>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4" name="Freeform 44"/>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5" name="Freeform 45"/>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6" name="Freeform 46"/>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7" name="Freeform 47"/>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8" name="Freeform 48"/>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29" name="Freeform 49"/>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0" name="Freeform 50"/>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1" name="Freeform 51"/>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2" name="Freeform 52"/>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3" name="Freeform 53"/>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4" name="Freeform 54"/>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5" name="Freeform 55"/>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6" name="Freeform 56"/>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7" name="Freeform 57"/>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8" name="Freeform 58"/>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39" name="Freeform 59"/>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40" name="Freeform 60"/>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41" name="Freeform 61"/>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42" name="Freeform 62"/>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43" name="Freeform 63"/>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44" name="Freeform 64"/>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46145" name="Freeform 65"/>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grpSp>
        </p:grpSp>
        <p:pic>
          <p:nvPicPr>
            <p:cNvPr id="46238" name="Picture 158"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solidFill>
                <a:srgbClr val="000000"/>
              </a:solidFill>
            </a:endParaRPr>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solidFill>
                <a:srgbClr val="000000"/>
              </a:solidFill>
            </a:endParaRPr>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0E54CC13-86AF-4A4E-9C61-0755EC8491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2324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2BA5FA-9590-4F0E-A329-900621EB7F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0472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76D46A-64AB-4C4D-906D-DA0AB94FB1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866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76D46A-64AB-4C4D-906D-DA0AB94FB181}"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898138-38DF-4858-A1EC-5408AC1315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738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02FD998-3F66-4D09-93FC-BFBAE265B8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9996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D107468-1C54-49ED-9D66-8EFB4B0797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714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7C8CAB5-FF32-4279-85CB-D4C450B624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36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9E94ED-14F1-47D9-9639-BA976E0F4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45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697A67-B82B-45CD-9050-19267CCA6A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1037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FA649C-CBDE-4D01-830C-4A37D42A0E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945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20A018-D787-431C-9122-A37F1AAA3B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6838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9285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9285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92850"/>
            <a:ext cx="1905000" cy="457200"/>
          </a:xfrm>
        </p:spPr>
        <p:txBody>
          <a:bodyPr/>
          <a:lstStyle>
            <a:lvl1pPr>
              <a:defRPr/>
            </a:lvl1pPr>
          </a:lstStyle>
          <a:p>
            <a:fld id="{CB9BCAE4-421D-4CD7-A583-0FDC208845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200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898138-38DF-4858-A1EC-5408AC1315A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2FD998-3F66-4D09-93FC-BFBAE265B8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D107468-1C54-49ED-9D66-8EFB4B07974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7C8CAB5-FF32-4279-85CB-D4C450B6240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9E94ED-14F1-47D9-9639-BA976E0F4C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697A67-B82B-45CD-9050-19267CCA6A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6858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p>
        </p:txBody>
      </p:sp>
      <p:sp>
        <p:nvSpPr>
          <p:cNvPr id="22533" name="Rectangle 5"/>
          <p:cNvSpPr>
            <a:spLocks noGrp="1" noChangeArrowheads="1"/>
          </p:cNvSpPr>
          <p:nvPr>
            <p:ph type="ftr" sz="quarter" idx="3"/>
          </p:nvPr>
        </p:nvSpPr>
        <p:spPr bwMode="auto">
          <a:xfrm>
            <a:off x="3124200" y="6292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p>
        </p:txBody>
      </p:sp>
      <p:sp>
        <p:nvSpPr>
          <p:cNvPr id="22534" name="Rectangle 6"/>
          <p:cNvSpPr>
            <a:spLocks noGrp="1" noChangeArrowheads="1"/>
          </p:cNvSpPr>
          <p:nvPr>
            <p:ph type="sldNum" sz="quarter" idx="4"/>
          </p:nvPr>
        </p:nvSpPr>
        <p:spPr bwMode="auto">
          <a:xfrm>
            <a:off x="65532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F9AD44D8-93F6-4908-A3DD-5061EBF6770B}" type="slidenum">
              <a:rPr lang="en-US"/>
              <a:pPr/>
              <a:t>‹#›</a:t>
            </a:fld>
            <a:endParaRPr lang="en-US"/>
          </a:p>
        </p:txBody>
      </p:sp>
      <p:grpSp>
        <p:nvGrpSpPr>
          <p:cNvPr id="22691" name="Group 163"/>
          <p:cNvGrpSpPr>
            <a:grpSpLocks/>
          </p:cNvGrpSpPr>
          <p:nvPr/>
        </p:nvGrpSpPr>
        <p:grpSpPr bwMode="auto">
          <a:xfrm>
            <a:off x="261938" y="87313"/>
            <a:ext cx="8488362" cy="831850"/>
            <a:chOff x="165" y="55"/>
            <a:chExt cx="5347" cy="524"/>
          </a:xfrm>
        </p:grpSpPr>
        <p:grpSp>
          <p:nvGrpSpPr>
            <p:cNvPr id="22690"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en-US"/>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US"/>
                  </a:p>
                </p:txBody>
              </p:sp>
              <p:sp>
                <p:nvSpPr>
                  <p:cNvPr id="22540" name="Freeform 12"/>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US"/>
                  </a:p>
                </p:txBody>
              </p:sp>
              <p:sp>
                <p:nvSpPr>
                  <p:cNvPr id="22541" name="Freeform 13"/>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22542" name="Freeform 14"/>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22543" name="Freeform 15"/>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22544" name="Freeform 16"/>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22545" name="Freeform 17"/>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22546" name="Freeform 18"/>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22547" name="Freeform 19"/>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22548" name="Freeform 20"/>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22549" name="Freeform 21"/>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22550" name="Freeform 22"/>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22551" name="Freeform 23"/>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22552" name="Freeform 24"/>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22553" name="Freeform 25"/>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22554" name="Freeform 26"/>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22555" name="Freeform 27"/>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US"/>
                  </a:p>
                </p:txBody>
              </p:sp>
              <p:sp>
                <p:nvSpPr>
                  <p:cNvPr id="22556" name="Freeform 28"/>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22557" name="Freeform 29"/>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22558" name="Freeform 30"/>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22559" name="Freeform 31"/>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22560" name="Freeform 32"/>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22561" name="Freeform 33"/>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22562" name="Freeform 34"/>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US"/>
                  </a:p>
                </p:txBody>
              </p:sp>
              <p:sp>
                <p:nvSpPr>
                  <p:cNvPr id="22563" name="Freeform 35"/>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US"/>
                  </a:p>
                </p:txBody>
              </p:sp>
              <p:sp>
                <p:nvSpPr>
                  <p:cNvPr id="22564" name="Freeform 36"/>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US"/>
                  </a:p>
                </p:txBody>
              </p:sp>
              <p:sp>
                <p:nvSpPr>
                  <p:cNvPr id="22565" name="Freeform 37"/>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US"/>
                  </a:p>
                </p:txBody>
              </p:sp>
              <p:sp>
                <p:nvSpPr>
                  <p:cNvPr id="22566" name="Freeform 38"/>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US"/>
                  </a:p>
                </p:txBody>
              </p:sp>
              <p:sp>
                <p:nvSpPr>
                  <p:cNvPr id="22567" name="Freeform 39"/>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US"/>
                  </a:p>
                </p:txBody>
              </p:sp>
              <p:sp>
                <p:nvSpPr>
                  <p:cNvPr id="22568" name="Freeform 40"/>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US"/>
                  </a:p>
                </p:txBody>
              </p:sp>
              <p:sp>
                <p:nvSpPr>
                  <p:cNvPr id="22569" name="Freeform 41"/>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US"/>
                  </a:p>
                </p:txBody>
              </p:sp>
              <p:sp>
                <p:nvSpPr>
                  <p:cNvPr id="22570" name="Freeform 42"/>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US"/>
                  </a:p>
                </p:txBody>
              </p:sp>
              <p:sp>
                <p:nvSpPr>
                  <p:cNvPr id="22571" name="Freeform 43"/>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US"/>
                  </a:p>
                </p:txBody>
              </p:sp>
              <p:sp>
                <p:nvSpPr>
                  <p:cNvPr id="22572" name="Freeform 44"/>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US"/>
                  </a:p>
                </p:txBody>
              </p:sp>
              <p:sp>
                <p:nvSpPr>
                  <p:cNvPr id="22573" name="Freeform 45"/>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22574" name="Freeform 46"/>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22575" name="Freeform 47"/>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22576" name="Freeform 48"/>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22577" name="Freeform 49"/>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22578" name="Freeform 50"/>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22579" name="Freeform 51"/>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22580" name="Freeform 52"/>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22581" name="Freeform 53"/>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22582" name="Freeform 54"/>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22583" name="Freeform 55"/>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22584" name="Freeform 56"/>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22585" name="Freeform 57"/>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22586" name="Freeform 58"/>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22587" name="Freeform 59"/>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22588" name="Freeform 60"/>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22589" name="Freeform 61"/>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22590" name="Freeform 62"/>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22591" name="Freeform 63"/>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22592" name="Freeform 64"/>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22593" name="Freeform 65"/>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22594" name="Freeform 66"/>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22597" name="Freeform 69"/>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22598" name="Freeform 70"/>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22599" name="Freeform 71"/>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22600" name="Freeform 72"/>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22601" name="Freeform 73"/>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22602" name="Freeform 74"/>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22603" name="Freeform 75"/>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22604" name="Freeform 76"/>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22605" name="Freeform 77"/>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22606" name="Freeform 78"/>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22607" name="Freeform 79"/>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22608" name="Freeform 80"/>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22609" name="Freeform 81"/>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22610" name="Freeform 82"/>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22611" name="Freeform 83"/>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22612" name="Freeform 84"/>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22613" name="Freeform 85"/>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22614" name="Freeform 86"/>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22615" name="Freeform 87"/>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22616" name="Freeform 88"/>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22617" name="Freeform 89"/>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22618" name="Freeform 90"/>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22619" name="Freeform 91"/>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22620" name="Freeform 92"/>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22621" name="Freeform 93"/>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22622" name="Freeform 94"/>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22623" name="Freeform 95"/>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22624" name="Freeform 96"/>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22625" name="Freeform 97"/>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22626" name="Freeform 98"/>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22627" name="Freeform 99"/>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22628" name="Freeform 100"/>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22629" name="Freeform 101"/>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22630" name="Freeform 102"/>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22631" name="Freeform 103"/>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22632" name="Freeform 104"/>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22633" name="Freeform 105"/>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22634" name="Freeform 106"/>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22635" name="Freeform 107"/>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22636" name="Freeform 108"/>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22637" name="Freeform 109"/>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en-US"/>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en-US"/>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en-US"/>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en-US"/>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en-US"/>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en-US"/>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en-US"/>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en-US"/>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en-US"/>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en-US"/>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en-US"/>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en-US"/>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en-US"/>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en-US"/>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en-US"/>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en-US"/>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en-US"/>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en-US"/>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en-US"/>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en-US"/>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en-US"/>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en-US"/>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en-US"/>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en-US"/>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en-US"/>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en-US"/>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en-US"/>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en-US"/>
                </a:p>
              </p:txBody>
            </p:sp>
          </p:grpSp>
        </p:grpSp>
        <p:pic>
          <p:nvPicPr>
            <p:cNvPr id="22689" name="Picture 161" descr="earth"/>
            <p:cNvPicPr>
              <a:picLocks noChangeAspect="1" noChangeArrowheads="1"/>
            </p:cNvPicPr>
            <p:nvPr userDrawn="1"/>
          </p:nvPicPr>
          <p:blipFill>
            <a:blip r:embed="rId14"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cs typeface="Tahoma" charset="0"/>
        </a:defRPr>
      </a:lvl2pPr>
      <a:lvl3pPr algn="l" rtl="0" eaLnBrk="0" fontAlgn="base" hangingPunct="0">
        <a:spcBef>
          <a:spcPct val="0"/>
        </a:spcBef>
        <a:spcAft>
          <a:spcPct val="0"/>
        </a:spcAft>
        <a:defRPr sz="4400" i="1">
          <a:solidFill>
            <a:schemeClr val="tx2"/>
          </a:solidFill>
          <a:latin typeface="Times New Roman" pitchFamily="18" charset="0"/>
          <a:cs typeface="Tahoma" charset="0"/>
        </a:defRPr>
      </a:lvl3pPr>
      <a:lvl4pPr algn="l" rtl="0" eaLnBrk="0" fontAlgn="base" hangingPunct="0">
        <a:spcBef>
          <a:spcPct val="0"/>
        </a:spcBef>
        <a:spcAft>
          <a:spcPct val="0"/>
        </a:spcAft>
        <a:defRPr sz="4400" i="1">
          <a:solidFill>
            <a:schemeClr val="tx2"/>
          </a:solidFill>
          <a:latin typeface="Times New Roman" pitchFamily="18" charset="0"/>
          <a:cs typeface="Tahoma" charset="0"/>
        </a:defRPr>
      </a:lvl4pPr>
      <a:lvl5pPr algn="l" rtl="0" eaLnBrk="0" fontAlgn="base" hangingPunct="0">
        <a:spcBef>
          <a:spcPct val="0"/>
        </a:spcBef>
        <a:spcAft>
          <a:spcPct val="0"/>
        </a:spcAft>
        <a:defRPr sz="4400" i="1">
          <a:solidFill>
            <a:schemeClr val="tx2"/>
          </a:solidFill>
          <a:latin typeface="Times New Roman" pitchFamily="18" charset="0"/>
          <a:cs typeface="Tahoma" charset="0"/>
        </a:defRPr>
      </a:lvl5pPr>
      <a:lvl6pPr marL="457200" algn="l" rtl="0" eaLnBrk="0" fontAlgn="base" hangingPunct="0">
        <a:spcBef>
          <a:spcPct val="0"/>
        </a:spcBef>
        <a:spcAft>
          <a:spcPct val="0"/>
        </a:spcAft>
        <a:defRPr sz="4400" i="1">
          <a:solidFill>
            <a:schemeClr val="tx2"/>
          </a:solidFill>
          <a:latin typeface="Times New Roman" pitchFamily="18" charset="0"/>
          <a:cs typeface="Tahoma" charset="0"/>
        </a:defRPr>
      </a:lvl6pPr>
      <a:lvl7pPr marL="914400" algn="l" rtl="0" eaLnBrk="0" fontAlgn="base" hangingPunct="0">
        <a:spcBef>
          <a:spcPct val="0"/>
        </a:spcBef>
        <a:spcAft>
          <a:spcPct val="0"/>
        </a:spcAft>
        <a:defRPr sz="4400" i="1">
          <a:solidFill>
            <a:schemeClr val="tx2"/>
          </a:solidFill>
          <a:latin typeface="Times New Roman" pitchFamily="18" charset="0"/>
          <a:cs typeface="Tahoma" charset="0"/>
        </a:defRPr>
      </a:lvl7pPr>
      <a:lvl8pPr marL="1371600" algn="l" rtl="0" eaLnBrk="0" fontAlgn="base" hangingPunct="0">
        <a:spcBef>
          <a:spcPct val="0"/>
        </a:spcBef>
        <a:spcAft>
          <a:spcPct val="0"/>
        </a:spcAft>
        <a:defRPr sz="4400" i="1">
          <a:solidFill>
            <a:schemeClr val="tx2"/>
          </a:solidFill>
          <a:latin typeface="Times New Roman" pitchFamily="18" charset="0"/>
          <a:cs typeface="Tahoma" charset="0"/>
        </a:defRPr>
      </a:lvl8pPr>
      <a:lvl9pPr marL="1828800" algn="l" rtl="0" eaLnBrk="0" fontAlgn="base" hangingPunct="0">
        <a:spcBef>
          <a:spcPct val="0"/>
        </a:spcBef>
        <a:spcAft>
          <a:spcPct val="0"/>
        </a:spcAft>
        <a:defRPr sz="4400" i="1">
          <a:solidFill>
            <a:schemeClr val="tx2"/>
          </a:solidFill>
          <a:latin typeface="Times New Roman" pitchFamily="18" charset="0"/>
          <a:cs typeface="Tahoma"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6"/>
        </a:buBlip>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33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46063" y="930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4" name="Rectangle 6"/>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FF"/>
                </a:solidFill>
                <a:latin typeface="+mj-lt"/>
              </a:defRPr>
            </a:lvl1pPr>
          </a:lstStyle>
          <a:p>
            <a:pPr>
              <a:defRPr/>
            </a:pPr>
            <a:r>
              <a:rPr lang="en-US"/>
              <a:t>Kendall/Hunt Publishing Company</a:t>
            </a:r>
          </a:p>
        </p:txBody>
      </p:sp>
      <p:sp>
        <p:nvSpPr>
          <p:cNvPr id="27655" name="Rectangle 7"/>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FF"/>
                </a:solidFill>
                <a:latin typeface="Times New Roman" pitchFamily="18" charset="0"/>
              </a:defRPr>
            </a:lvl1pPr>
          </a:lstStyle>
          <a:p>
            <a:pPr>
              <a:defRPr/>
            </a:pPr>
            <a:fld id="{9ECED87F-634E-413B-9960-E0B9497DC5AB}" type="slidenum">
              <a:rPr lang="en-US"/>
              <a:pPr>
                <a:defRPr/>
              </a:pPr>
              <a:t>‹#›</a:t>
            </a:fld>
            <a:endParaRPr lang="en-US"/>
          </a:p>
        </p:txBody>
      </p:sp>
      <p:grpSp>
        <p:nvGrpSpPr>
          <p:cNvPr id="1031" name="Group 8"/>
          <p:cNvGrpSpPr>
            <a:grpSpLocks/>
          </p:cNvGrpSpPr>
          <p:nvPr/>
        </p:nvGrpSpPr>
        <p:grpSpPr bwMode="auto">
          <a:xfrm>
            <a:off x="1054100" y="165100"/>
            <a:ext cx="7696200" cy="685800"/>
            <a:chOff x="664" y="104"/>
            <a:chExt cx="4848" cy="432"/>
          </a:xfrm>
        </p:grpSpPr>
        <p:sp>
          <p:nvSpPr>
            <p:cNvPr id="1033" name="Freeform 9"/>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p:spPr>
          <p:txBody>
            <a:bodyPr wrap="none" anchor="ctr"/>
            <a:lstStyle/>
            <a:p>
              <a:endParaRPr lang="en-US" sz="2400">
                <a:solidFill>
                  <a:srgbClr val="000000"/>
                </a:solidFill>
                <a:latin typeface="Times" pitchFamily="18" charset="0"/>
              </a:endParaRPr>
            </a:p>
          </p:txBody>
        </p:sp>
        <p:grpSp>
          <p:nvGrpSpPr>
            <p:cNvPr id="1034" name="Group 10"/>
            <p:cNvGrpSpPr>
              <a:grpSpLocks/>
            </p:cNvGrpSpPr>
            <p:nvPr/>
          </p:nvGrpSpPr>
          <p:grpSpPr bwMode="auto">
            <a:xfrm>
              <a:off x="1195" y="104"/>
              <a:ext cx="3827" cy="429"/>
              <a:chOff x="1021" y="240"/>
              <a:chExt cx="3827" cy="429"/>
            </a:xfrm>
          </p:grpSpPr>
          <p:grpSp>
            <p:nvGrpSpPr>
              <p:cNvPr id="1083" name="Group 11"/>
              <p:cNvGrpSpPr>
                <a:grpSpLocks/>
              </p:cNvGrpSpPr>
              <p:nvPr/>
            </p:nvGrpSpPr>
            <p:grpSpPr bwMode="auto">
              <a:xfrm>
                <a:off x="1021" y="241"/>
                <a:ext cx="2208" cy="427"/>
                <a:chOff x="1021" y="241"/>
                <a:chExt cx="2208" cy="427"/>
              </a:xfrm>
            </p:grpSpPr>
            <p:sp>
              <p:nvSpPr>
                <p:cNvPr id="1127" name="Freeform 12"/>
                <p:cNvSpPr>
                  <a:spLocks/>
                </p:cNvSpPr>
                <p:nvPr/>
              </p:nvSpPr>
              <p:spPr bwMode="ltGray">
                <a:xfrm>
                  <a:off x="2257" y="633"/>
                  <a:ext cx="7" cy="8"/>
                </a:xfrm>
                <a:custGeom>
                  <a:avLst/>
                  <a:gdLst>
                    <a:gd name="T0" fmla="*/ 0 w 15"/>
                    <a:gd name="T1" fmla="*/ 0 h 23"/>
                    <a:gd name="T2" fmla="*/ 0 w 15"/>
                    <a:gd name="T3" fmla="*/ 0 h 23"/>
                    <a:gd name="T4" fmla="*/ 0 w 15"/>
                    <a:gd name="T5" fmla="*/ 0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28" name="Freeform 13"/>
                <p:cNvSpPr>
                  <a:spLocks/>
                </p:cNvSpPr>
                <p:nvPr/>
              </p:nvSpPr>
              <p:spPr bwMode="ltGray">
                <a:xfrm>
                  <a:off x="2332" y="660"/>
                  <a:ext cx="9" cy="8"/>
                </a:xfrm>
                <a:custGeom>
                  <a:avLst/>
                  <a:gdLst>
                    <a:gd name="T0" fmla="*/ 0 w 20"/>
                    <a:gd name="T1" fmla="*/ 0 h 23"/>
                    <a:gd name="T2" fmla="*/ 0 w 20"/>
                    <a:gd name="T3" fmla="*/ 0 h 23"/>
                    <a:gd name="T4" fmla="*/ 0 w 20"/>
                    <a:gd name="T5" fmla="*/ 0 h 23"/>
                    <a:gd name="T6" fmla="*/ 0 w 20"/>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29" name="Freeform 14"/>
                <p:cNvSpPr>
                  <a:spLocks/>
                </p:cNvSpPr>
                <p:nvPr/>
              </p:nvSpPr>
              <p:spPr bwMode="ltGray">
                <a:xfrm>
                  <a:off x="2120"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0" name="Freeform 15"/>
                <p:cNvSpPr>
                  <a:spLocks/>
                </p:cNvSpPr>
                <p:nvPr/>
              </p:nvSpPr>
              <p:spPr bwMode="ltGray">
                <a:xfrm>
                  <a:off x="1967"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1" name="Freeform 16"/>
                <p:cNvSpPr>
                  <a:spLocks/>
                </p:cNvSpPr>
                <p:nvPr/>
              </p:nvSpPr>
              <p:spPr bwMode="ltGray">
                <a:xfrm>
                  <a:off x="1921"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2" name="Freeform 17"/>
                <p:cNvSpPr>
                  <a:spLocks/>
                </p:cNvSpPr>
                <p:nvPr/>
              </p:nvSpPr>
              <p:spPr bwMode="ltGray">
                <a:xfrm>
                  <a:off x="1892"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3" name="Freeform 18"/>
                <p:cNvSpPr>
                  <a:spLocks/>
                </p:cNvSpPr>
                <p:nvPr/>
              </p:nvSpPr>
              <p:spPr bwMode="ltGray">
                <a:xfrm>
                  <a:off x="1735"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1 w 355"/>
                    <a:gd name="T31" fmla="*/ 0 h 277"/>
                    <a:gd name="T32" fmla="*/ 1 w 355"/>
                    <a:gd name="T33" fmla="*/ 0 h 277"/>
                    <a:gd name="T34" fmla="*/ 1 w 355"/>
                    <a:gd name="T35" fmla="*/ 0 h 277"/>
                    <a:gd name="T36" fmla="*/ 1 w 355"/>
                    <a:gd name="T37" fmla="*/ 0 h 277"/>
                    <a:gd name="T38" fmla="*/ 1 w 355"/>
                    <a:gd name="T39" fmla="*/ 0 h 277"/>
                    <a:gd name="T40" fmla="*/ 1 w 355"/>
                    <a:gd name="T41" fmla="*/ 0 h 277"/>
                    <a:gd name="T42" fmla="*/ 1 w 355"/>
                    <a:gd name="T43" fmla="*/ 0 h 277"/>
                    <a:gd name="T44" fmla="*/ 1 w 355"/>
                    <a:gd name="T45" fmla="*/ 0 h 277"/>
                    <a:gd name="T46" fmla="*/ 1 w 355"/>
                    <a:gd name="T47" fmla="*/ 0 h 277"/>
                    <a:gd name="T48" fmla="*/ 1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4" name="Freeform 19"/>
                <p:cNvSpPr>
                  <a:spLocks/>
                </p:cNvSpPr>
                <p:nvPr/>
              </p:nvSpPr>
              <p:spPr bwMode="ltGray">
                <a:xfrm>
                  <a:off x="1827"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5" name="Freeform 20"/>
                <p:cNvSpPr>
                  <a:spLocks/>
                </p:cNvSpPr>
                <p:nvPr/>
              </p:nvSpPr>
              <p:spPr bwMode="ltGray">
                <a:xfrm>
                  <a:off x="1892"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6" name="Freeform 21"/>
                <p:cNvSpPr>
                  <a:spLocks/>
                </p:cNvSpPr>
                <p:nvPr/>
              </p:nvSpPr>
              <p:spPr bwMode="ltGray">
                <a:xfrm>
                  <a:off x="1890"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7" name="Freeform 22"/>
                <p:cNvSpPr>
                  <a:spLocks/>
                </p:cNvSpPr>
                <p:nvPr/>
              </p:nvSpPr>
              <p:spPr bwMode="ltGray">
                <a:xfrm>
                  <a:off x="1944"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8" name="Freeform 23"/>
                <p:cNvSpPr>
                  <a:spLocks/>
                </p:cNvSpPr>
                <p:nvPr/>
              </p:nvSpPr>
              <p:spPr bwMode="ltGray">
                <a:xfrm>
                  <a:off x="1948"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39" name="Freeform 24"/>
                <p:cNvSpPr>
                  <a:spLocks/>
                </p:cNvSpPr>
                <p:nvPr/>
              </p:nvSpPr>
              <p:spPr bwMode="ltGray">
                <a:xfrm>
                  <a:off x="1969"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0" name="Freeform 25"/>
                <p:cNvSpPr>
                  <a:spLocks/>
                </p:cNvSpPr>
                <p:nvPr/>
              </p:nvSpPr>
              <p:spPr bwMode="ltGray">
                <a:xfrm>
                  <a:off x="1976"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1 w 286"/>
                    <a:gd name="T49" fmla="*/ 0 h 182"/>
                    <a:gd name="T50" fmla="*/ 1 w 286"/>
                    <a:gd name="T51" fmla="*/ 0 h 182"/>
                    <a:gd name="T52" fmla="*/ 1 w 286"/>
                    <a:gd name="T53" fmla="*/ 0 h 182"/>
                    <a:gd name="T54" fmla="*/ 1 w 286"/>
                    <a:gd name="T55" fmla="*/ 0 h 182"/>
                    <a:gd name="T56" fmla="*/ 1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1" name="Freeform 26"/>
                <p:cNvSpPr>
                  <a:spLocks/>
                </p:cNvSpPr>
                <p:nvPr/>
              </p:nvSpPr>
              <p:spPr bwMode="ltGray">
                <a:xfrm>
                  <a:off x="2082"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2" name="Freeform 27"/>
                <p:cNvSpPr>
                  <a:spLocks/>
                </p:cNvSpPr>
                <p:nvPr/>
              </p:nvSpPr>
              <p:spPr bwMode="ltGray">
                <a:xfrm>
                  <a:off x="2152"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3" name="Freeform 28"/>
                <p:cNvSpPr>
                  <a:spLocks/>
                </p:cNvSpPr>
                <p:nvPr/>
              </p:nvSpPr>
              <p:spPr bwMode="ltGray">
                <a:xfrm>
                  <a:off x="2194" y="584"/>
                  <a:ext cx="11" cy="8"/>
                </a:xfrm>
                <a:custGeom>
                  <a:avLst/>
                  <a:gdLst>
                    <a:gd name="T0" fmla="*/ 0 w 26"/>
                    <a:gd name="T1" fmla="*/ 0 h 22"/>
                    <a:gd name="T2" fmla="*/ 0 w 26"/>
                    <a:gd name="T3" fmla="*/ 0 h 22"/>
                    <a:gd name="T4" fmla="*/ 0 w 26"/>
                    <a:gd name="T5" fmla="*/ 0 h 22"/>
                    <a:gd name="T6" fmla="*/ 0 w 2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4" name="Freeform 29"/>
                <p:cNvSpPr>
                  <a:spLocks/>
                </p:cNvSpPr>
                <p:nvPr/>
              </p:nvSpPr>
              <p:spPr bwMode="ltGray">
                <a:xfrm>
                  <a:off x="2059"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5" name="Freeform 30"/>
                <p:cNvSpPr>
                  <a:spLocks/>
                </p:cNvSpPr>
                <p:nvPr/>
              </p:nvSpPr>
              <p:spPr bwMode="ltGray">
                <a:xfrm>
                  <a:off x="1988"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6" name="Freeform 31"/>
                <p:cNvSpPr>
                  <a:spLocks/>
                </p:cNvSpPr>
                <p:nvPr/>
              </p:nvSpPr>
              <p:spPr bwMode="ltGray">
                <a:xfrm>
                  <a:off x="1910"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7" name="Freeform 32"/>
                <p:cNvSpPr>
                  <a:spLocks/>
                </p:cNvSpPr>
                <p:nvPr/>
              </p:nvSpPr>
              <p:spPr bwMode="ltGray">
                <a:xfrm>
                  <a:off x="1899"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8" name="Freeform 33"/>
                <p:cNvSpPr>
                  <a:spLocks/>
                </p:cNvSpPr>
                <p:nvPr/>
              </p:nvSpPr>
              <p:spPr bwMode="ltGray">
                <a:xfrm>
                  <a:off x="1909"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49" name="Freeform 34"/>
                <p:cNvSpPr>
                  <a:spLocks/>
                </p:cNvSpPr>
                <p:nvPr/>
              </p:nvSpPr>
              <p:spPr bwMode="ltGray">
                <a:xfrm>
                  <a:off x="1881"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0" name="Freeform 35"/>
                <p:cNvSpPr>
                  <a:spLocks/>
                </p:cNvSpPr>
                <p:nvPr/>
              </p:nvSpPr>
              <p:spPr bwMode="ltGray">
                <a:xfrm>
                  <a:off x="2930" y="489"/>
                  <a:ext cx="299" cy="179"/>
                </a:xfrm>
                <a:custGeom>
                  <a:avLst/>
                  <a:gdLst>
                    <a:gd name="T0" fmla="*/ 1 w 471"/>
                    <a:gd name="T1" fmla="*/ 11 h 281"/>
                    <a:gd name="T2" fmla="*/ 1 w 471"/>
                    <a:gd name="T3" fmla="*/ 11 h 281"/>
                    <a:gd name="T4" fmla="*/ 1 w 471"/>
                    <a:gd name="T5" fmla="*/ 10 h 281"/>
                    <a:gd name="T6" fmla="*/ 1 w 471"/>
                    <a:gd name="T7" fmla="*/ 10 h 281"/>
                    <a:gd name="T8" fmla="*/ 1 w 471"/>
                    <a:gd name="T9" fmla="*/ 9 h 281"/>
                    <a:gd name="T10" fmla="*/ 0 w 471"/>
                    <a:gd name="T11" fmla="*/ 8 h 281"/>
                    <a:gd name="T12" fmla="*/ 1 w 471"/>
                    <a:gd name="T13" fmla="*/ 8 h 281"/>
                    <a:gd name="T14" fmla="*/ 1 w 471"/>
                    <a:gd name="T15" fmla="*/ 7 h 281"/>
                    <a:gd name="T16" fmla="*/ 1 w 471"/>
                    <a:gd name="T17" fmla="*/ 7 h 281"/>
                    <a:gd name="T18" fmla="*/ 1 w 471"/>
                    <a:gd name="T19" fmla="*/ 5 h 281"/>
                    <a:gd name="T20" fmla="*/ 2 w 471"/>
                    <a:gd name="T21" fmla="*/ 4 h 281"/>
                    <a:gd name="T22" fmla="*/ 2 w 471"/>
                    <a:gd name="T23" fmla="*/ 3 h 281"/>
                    <a:gd name="T24" fmla="*/ 1 w 471"/>
                    <a:gd name="T25" fmla="*/ 2 h 281"/>
                    <a:gd name="T26" fmla="*/ 1 w 471"/>
                    <a:gd name="T27" fmla="*/ 1 h 281"/>
                    <a:gd name="T28" fmla="*/ 1 w 471"/>
                    <a:gd name="T29" fmla="*/ 2 h 281"/>
                    <a:gd name="T30" fmla="*/ 2 w 471"/>
                    <a:gd name="T31" fmla="*/ 2 h 281"/>
                    <a:gd name="T32" fmla="*/ 3 w 471"/>
                    <a:gd name="T33" fmla="*/ 1 h 281"/>
                    <a:gd name="T34" fmla="*/ 3 w 471"/>
                    <a:gd name="T35" fmla="*/ 0 h 281"/>
                    <a:gd name="T36" fmla="*/ 4 w 471"/>
                    <a:gd name="T37" fmla="*/ 1 h 281"/>
                    <a:gd name="T38" fmla="*/ 4 w 471"/>
                    <a:gd name="T39" fmla="*/ 1 h 281"/>
                    <a:gd name="T40" fmla="*/ 4 w 471"/>
                    <a:gd name="T41" fmla="*/ 1 h 281"/>
                    <a:gd name="T42" fmla="*/ 4 w 471"/>
                    <a:gd name="T43" fmla="*/ 1 h 281"/>
                    <a:gd name="T44" fmla="*/ 5 w 471"/>
                    <a:gd name="T45" fmla="*/ 1 h 281"/>
                    <a:gd name="T46" fmla="*/ 6 w 471"/>
                    <a:gd name="T47" fmla="*/ 1 h 281"/>
                    <a:gd name="T48" fmla="*/ 6 w 471"/>
                    <a:gd name="T49" fmla="*/ 1 h 281"/>
                    <a:gd name="T50" fmla="*/ 7 w 471"/>
                    <a:gd name="T51" fmla="*/ 1 h 281"/>
                    <a:gd name="T52" fmla="*/ 7 w 471"/>
                    <a:gd name="T53" fmla="*/ 1 h 281"/>
                    <a:gd name="T54" fmla="*/ 8 w 471"/>
                    <a:gd name="T55" fmla="*/ 1 h 281"/>
                    <a:gd name="T56" fmla="*/ 9 w 471"/>
                    <a:gd name="T57" fmla="*/ 1 h 281"/>
                    <a:gd name="T58" fmla="*/ 10 w 471"/>
                    <a:gd name="T59" fmla="*/ 3 h 281"/>
                    <a:gd name="T60" fmla="*/ 10 w 471"/>
                    <a:gd name="T61" fmla="*/ 3 h 281"/>
                    <a:gd name="T62" fmla="*/ 11 w 471"/>
                    <a:gd name="T63" fmla="*/ 3 h 281"/>
                    <a:gd name="T64" fmla="*/ 11 w 471"/>
                    <a:gd name="T65" fmla="*/ 3 h 281"/>
                    <a:gd name="T66" fmla="*/ 12 w 471"/>
                    <a:gd name="T67" fmla="*/ 3 h 281"/>
                    <a:gd name="T68" fmla="*/ 13 w 471"/>
                    <a:gd name="T69" fmla="*/ 3 h 281"/>
                    <a:gd name="T70" fmla="*/ 13 w 471"/>
                    <a:gd name="T71" fmla="*/ 4 h 281"/>
                    <a:gd name="T72" fmla="*/ 13 w 471"/>
                    <a:gd name="T73" fmla="*/ 4 h 281"/>
                    <a:gd name="T74" fmla="*/ 14 w 471"/>
                    <a:gd name="T75" fmla="*/ 5 h 281"/>
                    <a:gd name="T76" fmla="*/ 14 w 471"/>
                    <a:gd name="T77" fmla="*/ 5 h 281"/>
                    <a:gd name="T78" fmla="*/ 13 w 471"/>
                    <a:gd name="T79" fmla="*/ 6 h 281"/>
                    <a:gd name="T80" fmla="*/ 14 w 471"/>
                    <a:gd name="T81" fmla="*/ 6 h 281"/>
                    <a:gd name="T82" fmla="*/ 15 w 471"/>
                    <a:gd name="T83" fmla="*/ 6 h 281"/>
                    <a:gd name="T84" fmla="*/ 15 w 471"/>
                    <a:gd name="T85" fmla="*/ 7 h 281"/>
                    <a:gd name="T86" fmla="*/ 16 w 471"/>
                    <a:gd name="T87" fmla="*/ 7 h 281"/>
                    <a:gd name="T88" fmla="*/ 16 w 471"/>
                    <a:gd name="T89" fmla="*/ 7 h 281"/>
                    <a:gd name="T90" fmla="*/ 16 w 471"/>
                    <a:gd name="T91" fmla="*/ 7 h 281"/>
                    <a:gd name="T92" fmla="*/ 17 w 471"/>
                    <a:gd name="T93" fmla="*/ 7 h 281"/>
                    <a:gd name="T94" fmla="*/ 17 w 471"/>
                    <a:gd name="T95" fmla="*/ 7 h 281"/>
                    <a:gd name="T96" fmla="*/ 18 w 471"/>
                    <a:gd name="T97" fmla="*/ 8 h 281"/>
                    <a:gd name="T98" fmla="*/ 18 w 471"/>
                    <a:gd name="T99" fmla="*/ 8 h 281"/>
                    <a:gd name="T100" fmla="*/ 19 w 471"/>
                    <a:gd name="T101" fmla="*/ 8 h 281"/>
                    <a:gd name="T102" fmla="*/ 20 w 471"/>
                    <a:gd name="T103" fmla="*/ 9 h 281"/>
                    <a:gd name="T104" fmla="*/ 19 w 471"/>
                    <a:gd name="T105" fmla="*/ 11 h 281"/>
                    <a:gd name="T106" fmla="*/ 18 w 471"/>
                    <a:gd name="T107" fmla="*/ 12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1" name="Freeform 36"/>
                <p:cNvSpPr>
                  <a:spLocks/>
                </p:cNvSpPr>
                <p:nvPr/>
              </p:nvSpPr>
              <p:spPr bwMode="ltGray">
                <a:xfrm>
                  <a:off x="2534" y="242"/>
                  <a:ext cx="420" cy="283"/>
                </a:xfrm>
                <a:custGeom>
                  <a:avLst/>
                  <a:gdLst>
                    <a:gd name="T0" fmla="*/ 1 w 984"/>
                    <a:gd name="T1" fmla="*/ 0 h 844"/>
                    <a:gd name="T2" fmla="*/ 1 w 984"/>
                    <a:gd name="T3" fmla="*/ 0 h 844"/>
                    <a:gd name="T4" fmla="*/ 1 w 984"/>
                    <a:gd name="T5" fmla="*/ 0 h 844"/>
                    <a:gd name="T6" fmla="*/ 1 w 984"/>
                    <a:gd name="T7" fmla="*/ 0 h 844"/>
                    <a:gd name="T8" fmla="*/ 2 w 984"/>
                    <a:gd name="T9" fmla="*/ 0 h 844"/>
                    <a:gd name="T10" fmla="*/ 2 w 984"/>
                    <a:gd name="T11" fmla="*/ 0 h 844"/>
                    <a:gd name="T12" fmla="*/ 2 w 984"/>
                    <a:gd name="T13" fmla="*/ 0 h 844"/>
                    <a:gd name="T14" fmla="*/ 2 w 984"/>
                    <a:gd name="T15" fmla="*/ 0 h 844"/>
                    <a:gd name="T16" fmla="*/ 2 w 984"/>
                    <a:gd name="T17" fmla="*/ 0 h 844"/>
                    <a:gd name="T18" fmla="*/ 2 w 984"/>
                    <a:gd name="T19" fmla="*/ 0 h 844"/>
                    <a:gd name="T20" fmla="*/ 2 w 984"/>
                    <a:gd name="T21" fmla="*/ 0 h 844"/>
                    <a:gd name="T22" fmla="*/ 2 w 984"/>
                    <a:gd name="T23" fmla="*/ 0 h 844"/>
                    <a:gd name="T24" fmla="*/ 2 w 984"/>
                    <a:gd name="T25" fmla="*/ 0 h 844"/>
                    <a:gd name="T26" fmla="*/ 2 w 984"/>
                    <a:gd name="T27" fmla="*/ 0 h 844"/>
                    <a:gd name="T28" fmla="*/ 2 w 984"/>
                    <a:gd name="T29" fmla="*/ 0 h 844"/>
                    <a:gd name="T30" fmla="*/ 2 w 984"/>
                    <a:gd name="T31" fmla="*/ 0 h 844"/>
                    <a:gd name="T32" fmla="*/ 2 w 984"/>
                    <a:gd name="T33" fmla="*/ 0 h 844"/>
                    <a:gd name="T34" fmla="*/ 2 w 984"/>
                    <a:gd name="T35" fmla="*/ 0 h 844"/>
                    <a:gd name="T36" fmla="*/ 2 w 984"/>
                    <a:gd name="T37" fmla="*/ 0 h 844"/>
                    <a:gd name="T38" fmla="*/ 2 w 984"/>
                    <a:gd name="T39" fmla="*/ 0 h 844"/>
                    <a:gd name="T40" fmla="*/ 2 w 984"/>
                    <a:gd name="T41" fmla="*/ 0 h 844"/>
                    <a:gd name="T42" fmla="*/ 2 w 984"/>
                    <a:gd name="T43" fmla="*/ 0 h 844"/>
                    <a:gd name="T44" fmla="*/ 2 w 984"/>
                    <a:gd name="T45" fmla="*/ 0 h 844"/>
                    <a:gd name="T46" fmla="*/ 2 w 984"/>
                    <a:gd name="T47" fmla="*/ 0 h 844"/>
                    <a:gd name="T48" fmla="*/ 2 w 984"/>
                    <a:gd name="T49" fmla="*/ 0 h 844"/>
                    <a:gd name="T50" fmla="*/ 2 w 984"/>
                    <a:gd name="T51" fmla="*/ 0 h 844"/>
                    <a:gd name="T52" fmla="*/ 2 w 984"/>
                    <a:gd name="T53" fmla="*/ 0 h 844"/>
                    <a:gd name="T54" fmla="*/ 2 w 984"/>
                    <a:gd name="T55" fmla="*/ 0 h 844"/>
                    <a:gd name="T56" fmla="*/ 2 w 984"/>
                    <a:gd name="T57" fmla="*/ 0 h 844"/>
                    <a:gd name="T58" fmla="*/ 2 w 984"/>
                    <a:gd name="T59" fmla="*/ 0 h 844"/>
                    <a:gd name="T60" fmla="*/ 3 w 984"/>
                    <a:gd name="T61" fmla="*/ 0 h 844"/>
                    <a:gd name="T62" fmla="*/ 3 w 984"/>
                    <a:gd name="T63" fmla="*/ 0 h 844"/>
                    <a:gd name="T64" fmla="*/ 2 w 984"/>
                    <a:gd name="T65" fmla="*/ 0 h 844"/>
                    <a:gd name="T66" fmla="*/ 2 w 984"/>
                    <a:gd name="T67" fmla="*/ 0 h 844"/>
                    <a:gd name="T68" fmla="*/ 2 w 984"/>
                    <a:gd name="T69" fmla="*/ 0 h 844"/>
                    <a:gd name="T70" fmla="*/ 2 w 984"/>
                    <a:gd name="T71" fmla="*/ 0 h 844"/>
                    <a:gd name="T72" fmla="*/ 2 w 984"/>
                    <a:gd name="T73" fmla="*/ 0 h 844"/>
                    <a:gd name="T74" fmla="*/ 1 w 984"/>
                    <a:gd name="T75" fmla="*/ 0 h 844"/>
                    <a:gd name="T76" fmla="*/ 1 w 984"/>
                    <a:gd name="T77" fmla="*/ 0 h 844"/>
                    <a:gd name="T78" fmla="*/ 1 w 984"/>
                    <a:gd name="T79" fmla="*/ 0 h 844"/>
                    <a:gd name="T80" fmla="*/ 1 w 984"/>
                    <a:gd name="T81" fmla="*/ 0 h 844"/>
                    <a:gd name="T82" fmla="*/ 1 w 984"/>
                    <a:gd name="T83" fmla="*/ 0 h 844"/>
                    <a:gd name="T84" fmla="*/ 1 w 984"/>
                    <a:gd name="T85" fmla="*/ 0 h 844"/>
                    <a:gd name="T86" fmla="*/ 1 w 984"/>
                    <a:gd name="T87" fmla="*/ 0 h 844"/>
                    <a:gd name="T88" fmla="*/ 1 w 984"/>
                    <a:gd name="T89" fmla="*/ 0 h 844"/>
                    <a:gd name="T90" fmla="*/ 1 w 984"/>
                    <a:gd name="T91" fmla="*/ 0 h 844"/>
                    <a:gd name="T92" fmla="*/ 1 w 984"/>
                    <a:gd name="T93" fmla="*/ 0 h 844"/>
                    <a:gd name="T94" fmla="*/ 1 w 984"/>
                    <a:gd name="T95" fmla="*/ 0 h 844"/>
                    <a:gd name="T96" fmla="*/ 1 w 984"/>
                    <a:gd name="T97" fmla="*/ 0 h 844"/>
                    <a:gd name="T98" fmla="*/ 0 w 984"/>
                    <a:gd name="T99" fmla="*/ 0 h 844"/>
                    <a:gd name="T100" fmla="*/ 0 w 984"/>
                    <a:gd name="T101" fmla="*/ 0 h 844"/>
                    <a:gd name="T102" fmla="*/ 0 w 984"/>
                    <a:gd name="T103" fmla="*/ 0 h 844"/>
                    <a:gd name="T104" fmla="*/ 0 w 984"/>
                    <a:gd name="T105" fmla="*/ 0 h 844"/>
                    <a:gd name="T106" fmla="*/ 0 w 984"/>
                    <a:gd name="T107" fmla="*/ 0 h 844"/>
                    <a:gd name="T108" fmla="*/ 0 w 984"/>
                    <a:gd name="T109" fmla="*/ 0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2" name="Freeform 37"/>
                <p:cNvSpPr>
                  <a:spLocks/>
                </p:cNvSpPr>
                <p:nvPr/>
              </p:nvSpPr>
              <p:spPr bwMode="ltGray">
                <a:xfrm>
                  <a:off x="2405" y="445"/>
                  <a:ext cx="15" cy="16"/>
                </a:xfrm>
                <a:custGeom>
                  <a:avLst/>
                  <a:gdLst>
                    <a:gd name="T0" fmla="*/ 0 w 36"/>
                    <a:gd name="T1" fmla="*/ 0 h 48"/>
                    <a:gd name="T2" fmla="*/ 0 w 36"/>
                    <a:gd name="T3" fmla="*/ 0 h 48"/>
                    <a:gd name="T4" fmla="*/ 0 w 36"/>
                    <a:gd name="T5" fmla="*/ 0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3" name="Freeform 38"/>
                <p:cNvSpPr>
                  <a:spLocks/>
                </p:cNvSpPr>
                <p:nvPr/>
              </p:nvSpPr>
              <p:spPr bwMode="ltGray">
                <a:xfrm>
                  <a:off x="2393" y="439"/>
                  <a:ext cx="16" cy="12"/>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4" name="Freeform 39"/>
                <p:cNvSpPr>
                  <a:spLocks/>
                </p:cNvSpPr>
                <p:nvPr/>
              </p:nvSpPr>
              <p:spPr bwMode="ltGray">
                <a:xfrm>
                  <a:off x="2878" y="406"/>
                  <a:ext cx="73" cy="33"/>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5" name="Freeform 40"/>
                <p:cNvSpPr>
                  <a:spLocks/>
                </p:cNvSpPr>
                <p:nvPr/>
              </p:nvSpPr>
              <p:spPr bwMode="ltGray">
                <a:xfrm>
                  <a:off x="2955" y="433"/>
                  <a:ext cx="59" cy="15"/>
                </a:xfrm>
                <a:custGeom>
                  <a:avLst/>
                  <a:gdLst>
                    <a:gd name="T0" fmla="*/ 0 w 138"/>
                    <a:gd name="T1" fmla="*/ 0 h 44"/>
                    <a:gd name="T2" fmla="*/ 0 w 138"/>
                    <a:gd name="T3" fmla="*/ 0 h 44"/>
                    <a:gd name="T4" fmla="*/ 0 w 138"/>
                    <a:gd name="T5" fmla="*/ 0 h 44"/>
                    <a:gd name="T6" fmla="*/ 0 w 138"/>
                    <a:gd name="T7" fmla="*/ 0 h 44"/>
                    <a:gd name="T8" fmla="*/ 0 w 138"/>
                    <a:gd name="T9" fmla="*/ 0 h 44"/>
                    <a:gd name="T10" fmla="*/ 0 w 138"/>
                    <a:gd name="T11" fmla="*/ 0 h 44"/>
                    <a:gd name="T12" fmla="*/ 0 w 138"/>
                    <a:gd name="T13" fmla="*/ 0 h 44"/>
                    <a:gd name="T14" fmla="*/ 0 w 138"/>
                    <a:gd name="T15" fmla="*/ 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6" name="Freeform 41"/>
                <p:cNvSpPr>
                  <a:spLocks/>
                </p:cNvSpPr>
                <p:nvPr/>
              </p:nvSpPr>
              <p:spPr bwMode="ltGray">
                <a:xfrm>
                  <a:off x="2924" y="441"/>
                  <a:ext cx="24" cy="14"/>
                </a:xfrm>
                <a:custGeom>
                  <a:avLst/>
                  <a:gdLst>
                    <a:gd name="T0" fmla="*/ 0 w 57"/>
                    <a:gd name="T1" fmla="*/ 0 h 42"/>
                    <a:gd name="T2" fmla="*/ 0 w 57"/>
                    <a:gd name="T3" fmla="*/ 0 h 42"/>
                    <a:gd name="T4" fmla="*/ 0 w 57"/>
                    <a:gd name="T5" fmla="*/ 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7" name="Freeform 42"/>
                <p:cNvSpPr>
                  <a:spLocks/>
                </p:cNvSpPr>
                <p:nvPr/>
              </p:nvSpPr>
              <p:spPr bwMode="ltGray">
                <a:xfrm>
                  <a:off x="2908" y="398"/>
                  <a:ext cx="16" cy="18"/>
                </a:xfrm>
                <a:custGeom>
                  <a:avLst/>
                  <a:gdLst>
                    <a:gd name="T0" fmla="*/ 0 w 39"/>
                    <a:gd name="T1" fmla="*/ 0 h 52"/>
                    <a:gd name="T2" fmla="*/ 0 w 39"/>
                    <a:gd name="T3" fmla="*/ 0 h 52"/>
                    <a:gd name="T4" fmla="*/ 0 w 39"/>
                    <a:gd name="T5" fmla="*/ 0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8" name="Freeform 43"/>
                <p:cNvSpPr>
                  <a:spLocks/>
                </p:cNvSpPr>
                <p:nvPr/>
              </p:nvSpPr>
              <p:spPr bwMode="ltGray">
                <a:xfrm>
                  <a:off x="3035" y="452"/>
                  <a:ext cx="19" cy="27"/>
                </a:xfrm>
                <a:custGeom>
                  <a:avLst/>
                  <a:gdLst>
                    <a:gd name="T0" fmla="*/ 0 w 44"/>
                    <a:gd name="T1" fmla="*/ 0 h 80"/>
                    <a:gd name="T2" fmla="*/ 0 w 44"/>
                    <a:gd name="T3" fmla="*/ 0 h 80"/>
                    <a:gd name="T4" fmla="*/ 0 w 44"/>
                    <a:gd name="T5" fmla="*/ 0 h 80"/>
                    <a:gd name="T6" fmla="*/ 0 w 44"/>
                    <a:gd name="T7" fmla="*/ 0 h 80"/>
                    <a:gd name="T8" fmla="*/ 0 w 44"/>
                    <a:gd name="T9" fmla="*/ 0 h 80"/>
                    <a:gd name="T10" fmla="*/ 0 w 44"/>
                    <a:gd name="T11" fmla="*/ 0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59" name="Freeform 44"/>
                <p:cNvSpPr>
                  <a:spLocks/>
                </p:cNvSpPr>
                <p:nvPr/>
              </p:nvSpPr>
              <p:spPr bwMode="ltGray">
                <a:xfrm>
                  <a:off x="2696" y="247"/>
                  <a:ext cx="205" cy="41"/>
                </a:xfrm>
                <a:custGeom>
                  <a:avLst/>
                  <a:gdLst>
                    <a:gd name="T0" fmla="*/ 10 w 323"/>
                    <a:gd name="T1" fmla="*/ 1 h 64"/>
                    <a:gd name="T2" fmla="*/ 10 w 323"/>
                    <a:gd name="T3" fmla="*/ 1 h 64"/>
                    <a:gd name="T4" fmla="*/ 10 w 323"/>
                    <a:gd name="T5" fmla="*/ 0 h 64"/>
                    <a:gd name="T6" fmla="*/ 11 w 323"/>
                    <a:gd name="T7" fmla="*/ 0 h 64"/>
                    <a:gd name="T8" fmla="*/ 12 w 323"/>
                    <a:gd name="T9" fmla="*/ 1 h 64"/>
                    <a:gd name="T10" fmla="*/ 13 w 323"/>
                    <a:gd name="T11" fmla="*/ 1 h 64"/>
                    <a:gd name="T12" fmla="*/ 13 w 323"/>
                    <a:gd name="T13" fmla="*/ 1 h 64"/>
                    <a:gd name="T14" fmla="*/ 12 w 323"/>
                    <a:gd name="T15" fmla="*/ 2 h 64"/>
                    <a:gd name="T16" fmla="*/ 12 w 323"/>
                    <a:gd name="T17" fmla="*/ 1 h 64"/>
                    <a:gd name="T18" fmla="*/ 12 w 323"/>
                    <a:gd name="T19" fmla="*/ 1 h 64"/>
                    <a:gd name="T20" fmla="*/ 11 w 323"/>
                    <a:gd name="T21" fmla="*/ 1 h 64"/>
                    <a:gd name="T22" fmla="*/ 11 w 323"/>
                    <a:gd name="T23" fmla="*/ 1 h 64"/>
                    <a:gd name="T24" fmla="*/ 10 w 323"/>
                    <a:gd name="T25" fmla="*/ 2 h 64"/>
                    <a:gd name="T26" fmla="*/ 8 w 323"/>
                    <a:gd name="T27" fmla="*/ 2 h 64"/>
                    <a:gd name="T28" fmla="*/ 9 w 323"/>
                    <a:gd name="T29" fmla="*/ 3 h 64"/>
                    <a:gd name="T30" fmla="*/ 8 w 323"/>
                    <a:gd name="T31" fmla="*/ 3 h 64"/>
                    <a:gd name="T32" fmla="*/ 7 w 323"/>
                    <a:gd name="T33" fmla="*/ 3 h 64"/>
                    <a:gd name="T34" fmla="*/ 7 w 323"/>
                    <a:gd name="T35" fmla="*/ 3 h 64"/>
                    <a:gd name="T36" fmla="*/ 7 w 323"/>
                    <a:gd name="T37" fmla="*/ 2 h 64"/>
                    <a:gd name="T38" fmla="*/ 7 w 323"/>
                    <a:gd name="T39" fmla="*/ 1 h 64"/>
                    <a:gd name="T40" fmla="*/ 6 w 323"/>
                    <a:gd name="T41" fmla="*/ 1 h 64"/>
                    <a:gd name="T42" fmla="*/ 6 w 323"/>
                    <a:gd name="T43" fmla="*/ 1 h 64"/>
                    <a:gd name="T44" fmla="*/ 6 w 323"/>
                    <a:gd name="T45" fmla="*/ 1 h 64"/>
                    <a:gd name="T46" fmla="*/ 5 w 323"/>
                    <a:gd name="T47" fmla="*/ 1 h 64"/>
                    <a:gd name="T48" fmla="*/ 4 w 323"/>
                    <a:gd name="T49" fmla="*/ 1 h 64"/>
                    <a:gd name="T50" fmla="*/ 3 w 323"/>
                    <a:gd name="T51" fmla="*/ 1 h 64"/>
                    <a:gd name="T52" fmla="*/ 1 w 323"/>
                    <a:gd name="T53" fmla="*/ 0 h 64"/>
                    <a:gd name="T54" fmla="*/ 10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0" name="Freeform 45"/>
                <p:cNvSpPr>
                  <a:spLocks/>
                </p:cNvSpPr>
                <p:nvPr/>
              </p:nvSpPr>
              <p:spPr bwMode="ltGray">
                <a:xfrm>
                  <a:off x="2515" y="246"/>
                  <a:ext cx="190" cy="20"/>
                </a:xfrm>
                <a:custGeom>
                  <a:avLst/>
                  <a:gdLst>
                    <a:gd name="T0" fmla="*/ 4 w 300"/>
                    <a:gd name="T1" fmla="*/ 1 h 31"/>
                    <a:gd name="T2" fmla="*/ 1 w 300"/>
                    <a:gd name="T3" fmla="*/ 1 h 31"/>
                    <a:gd name="T4" fmla="*/ 11 w 300"/>
                    <a:gd name="T5" fmla="*/ 0 h 31"/>
                    <a:gd name="T6" fmla="*/ 12 w 300"/>
                    <a:gd name="T7" fmla="*/ 1 h 31"/>
                    <a:gd name="T8" fmla="*/ 11 w 300"/>
                    <a:gd name="T9" fmla="*/ 1 h 31"/>
                    <a:gd name="T10" fmla="*/ 4 w 300"/>
                    <a:gd name="T11" fmla="*/ 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1" name="Freeform 46"/>
                <p:cNvSpPr>
                  <a:spLocks/>
                </p:cNvSpPr>
                <p:nvPr/>
              </p:nvSpPr>
              <p:spPr bwMode="ltGray">
                <a:xfrm>
                  <a:off x="2096"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2" name="Freeform 47"/>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3" name="Freeform 48"/>
                <p:cNvSpPr>
                  <a:spLocks/>
                </p:cNvSpPr>
                <p:nvPr/>
              </p:nvSpPr>
              <p:spPr bwMode="ltGray">
                <a:xfrm>
                  <a:off x="2043" y="241"/>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4" name="Freeform 49"/>
                <p:cNvSpPr>
                  <a:spLocks/>
                </p:cNvSpPr>
                <p:nvPr/>
              </p:nvSpPr>
              <p:spPr bwMode="ltGray">
                <a:xfrm>
                  <a:off x="2031"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5" name="Freeform 50"/>
                <p:cNvSpPr>
                  <a:spLocks/>
                </p:cNvSpPr>
                <p:nvPr/>
              </p:nvSpPr>
              <p:spPr bwMode="ltGray">
                <a:xfrm>
                  <a:off x="1968"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6" name="Freeform 51"/>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7" name="Freeform 52"/>
                <p:cNvSpPr>
                  <a:spLocks/>
                </p:cNvSpPr>
                <p:nvPr/>
              </p:nvSpPr>
              <p:spPr bwMode="ltGray">
                <a:xfrm>
                  <a:off x="1573" y="389"/>
                  <a:ext cx="347" cy="189"/>
                </a:xfrm>
                <a:custGeom>
                  <a:avLst/>
                  <a:gdLst>
                    <a:gd name="T0" fmla="*/ 2 w 812"/>
                    <a:gd name="T1" fmla="*/ 0 h 564"/>
                    <a:gd name="T2" fmla="*/ 2 w 812"/>
                    <a:gd name="T3" fmla="*/ 0 h 564"/>
                    <a:gd name="T4" fmla="*/ 2 w 812"/>
                    <a:gd name="T5" fmla="*/ 0 h 564"/>
                    <a:gd name="T6" fmla="*/ 2 w 812"/>
                    <a:gd name="T7" fmla="*/ 0 h 564"/>
                    <a:gd name="T8" fmla="*/ 2 w 812"/>
                    <a:gd name="T9" fmla="*/ 0 h 564"/>
                    <a:gd name="T10" fmla="*/ 2 w 812"/>
                    <a:gd name="T11" fmla="*/ 0 h 564"/>
                    <a:gd name="T12" fmla="*/ 2 w 812"/>
                    <a:gd name="T13" fmla="*/ 0 h 564"/>
                    <a:gd name="T14" fmla="*/ 2 w 812"/>
                    <a:gd name="T15" fmla="*/ 0 h 564"/>
                    <a:gd name="T16" fmla="*/ 1 w 812"/>
                    <a:gd name="T17" fmla="*/ 0 h 564"/>
                    <a:gd name="T18" fmla="*/ 1 w 812"/>
                    <a:gd name="T19" fmla="*/ 0 h 564"/>
                    <a:gd name="T20" fmla="*/ 2 w 812"/>
                    <a:gd name="T21" fmla="*/ 0 h 564"/>
                    <a:gd name="T22" fmla="*/ 2 w 812"/>
                    <a:gd name="T23" fmla="*/ 0 h 564"/>
                    <a:gd name="T24" fmla="*/ 1 w 812"/>
                    <a:gd name="T25" fmla="*/ 0 h 564"/>
                    <a:gd name="T26" fmla="*/ 1 w 812"/>
                    <a:gd name="T27" fmla="*/ 0 h 564"/>
                    <a:gd name="T28" fmla="*/ 1 w 812"/>
                    <a:gd name="T29" fmla="*/ 0 h 564"/>
                    <a:gd name="T30" fmla="*/ 1 w 812"/>
                    <a:gd name="T31" fmla="*/ 0 h 564"/>
                    <a:gd name="T32" fmla="*/ 1 w 812"/>
                    <a:gd name="T33" fmla="*/ 0 h 564"/>
                    <a:gd name="T34" fmla="*/ 1 w 812"/>
                    <a:gd name="T35" fmla="*/ 0 h 564"/>
                    <a:gd name="T36" fmla="*/ 1 w 812"/>
                    <a:gd name="T37" fmla="*/ 0 h 564"/>
                    <a:gd name="T38" fmla="*/ 1 w 812"/>
                    <a:gd name="T39" fmla="*/ 0 h 564"/>
                    <a:gd name="T40" fmla="*/ 1 w 812"/>
                    <a:gd name="T41" fmla="*/ 0 h 564"/>
                    <a:gd name="T42" fmla="*/ 1 w 812"/>
                    <a:gd name="T43" fmla="*/ 0 h 564"/>
                    <a:gd name="T44" fmla="*/ 1 w 812"/>
                    <a:gd name="T45" fmla="*/ 0 h 564"/>
                    <a:gd name="T46" fmla="*/ 1 w 812"/>
                    <a:gd name="T47" fmla="*/ 0 h 564"/>
                    <a:gd name="T48" fmla="*/ 1 w 812"/>
                    <a:gd name="T49" fmla="*/ 0 h 564"/>
                    <a:gd name="T50" fmla="*/ 1 w 812"/>
                    <a:gd name="T51" fmla="*/ 0 h 564"/>
                    <a:gd name="T52" fmla="*/ 1 w 812"/>
                    <a:gd name="T53" fmla="*/ 0 h 564"/>
                    <a:gd name="T54" fmla="*/ 1 w 812"/>
                    <a:gd name="T55" fmla="*/ 0 h 564"/>
                    <a:gd name="T56" fmla="*/ 1 w 812"/>
                    <a:gd name="T57" fmla="*/ 0 h 564"/>
                    <a:gd name="T58" fmla="*/ 1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2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8" name="Freeform 53"/>
                <p:cNvSpPr>
                  <a:spLocks/>
                </p:cNvSpPr>
                <p:nvPr/>
              </p:nvSpPr>
              <p:spPr bwMode="ltGray">
                <a:xfrm>
                  <a:off x="1634"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69" name="Freeform 54"/>
                <p:cNvSpPr>
                  <a:spLocks/>
                </p:cNvSpPr>
                <p:nvPr/>
              </p:nvSpPr>
              <p:spPr bwMode="ltGray">
                <a:xfrm>
                  <a:off x="1900"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0" name="Freeform 55"/>
                <p:cNvSpPr>
                  <a:spLocks/>
                </p:cNvSpPr>
                <p:nvPr/>
              </p:nvSpPr>
              <p:spPr bwMode="ltGray">
                <a:xfrm>
                  <a:off x="1951"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1" name="Freeform 56"/>
                <p:cNvSpPr>
                  <a:spLocks/>
                </p:cNvSpPr>
                <p:nvPr/>
              </p:nvSpPr>
              <p:spPr bwMode="ltGray">
                <a:xfrm>
                  <a:off x="1021" y="314"/>
                  <a:ext cx="433" cy="354"/>
                </a:xfrm>
                <a:custGeom>
                  <a:avLst/>
                  <a:gdLst>
                    <a:gd name="T0" fmla="*/ 20 w 682"/>
                    <a:gd name="T1" fmla="*/ 20 h 557"/>
                    <a:gd name="T2" fmla="*/ 20 w 682"/>
                    <a:gd name="T3" fmla="*/ 19 h 557"/>
                    <a:gd name="T4" fmla="*/ 20 w 682"/>
                    <a:gd name="T5" fmla="*/ 17 h 557"/>
                    <a:gd name="T6" fmla="*/ 13 w 682"/>
                    <a:gd name="T7" fmla="*/ 12 h 557"/>
                    <a:gd name="T8" fmla="*/ 11 w 682"/>
                    <a:gd name="T9" fmla="*/ 15 h 557"/>
                    <a:gd name="T10" fmla="*/ 13 w 682"/>
                    <a:gd name="T11" fmla="*/ 23 h 557"/>
                    <a:gd name="T12" fmla="*/ 11 w 682"/>
                    <a:gd name="T13" fmla="*/ 20 h 557"/>
                    <a:gd name="T14" fmla="*/ 10 w 682"/>
                    <a:gd name="T15" fmla="*/ 18 h 557"/>
                    <a:gd name="T16" fmla="*/ 10 w 682"/>
                    <a:gd name="T17" fmla="*/ 17 h 557"/>
                    <a:gd name="T18" fmla="*/ 10 w 682"/>
                    <a:gd name="T19" fmla="*/ 17 h 557"/>
                    <a:gd name="T20" fmla="*/ 10 w 682"/>
                    <a:gd name="T21" fmla="*/ 16 h 557"/>
                    <a:gd name="T22" fmla="*/ 8 w 682"/>
                    <a:gd name="T23" fmla="*/ 15 h 557"/>
                    <a:gd name="T24" fmla="*/ 6 w 682"/>
                    <a:gd name="T25" fmla="*/ 15 h 557"/>
                    <a:gd name="T26" fmla="*/ 5 w 682"/>
                    <a:gd name="T27" fmla="*/ 15 h 557"/>
                    <a:gd name="T28" fmla="*/ 3 w 682"/>
                    <a:gd name="T29" fmla="*/ 15 h 557"/>
                    <a:gd name="T30" fmla="*/ 1 w 682"/>
                    <a:gd name="T31" fmla="*/ 13 h 557"/>
                    <a:gd name="T32" fmla="*/ 1 w 682"/>
                    <a:gd name="T33" fmla="*/ 13 h 557"/>
                    <a:gd name="T34" fmla="*/ 0 w 682"/>
                    <a:gd name="T35" fmla="*/ 11 h 557"/>
                    <a:gd name="T36" fmla="*/ 1 w 682"/>
                    <a:gd name="T37" fmla="*/ 9 h 557"/>
                    <a:gd name="T38" fmla="*/ 1 w 682"/>
                    <a:gd name="T39" fmla="*/ 7 h 557"/>
                    <a:gd name="T40" fmla="*/ 2 w 682"/>
                    <a:gd name="T41" fmla="*/ 6 h 557"/>
                    <a:gd name="T42" fmla="*/ 3 w 682"/>
                    <a:gd name="T43" fmla="*/ 5 h 557"/>
                    <a:gd name="T44" fmla="*/ 7 w 682"/>
                    <a:gd name="T45" fmla="*/ 3 h 557"/>
                    <a:gd name="T46" fmla="*/ 10 w 682"/>
                    <a:gd name="T47" fmla="*/ 1 h 557"/>
                    <a:gd name="T48" fmla="*/ 11 w 682"/>
                    <a:gd name="T49" fmla="*/ 1 h 557"/>
                    <a:gd name="T50" fmla="*/ 15 w 682"/>
                    <a:gd name="T51" fmla="*/ 1 h 557"/>
                    <a:gd name="T52" fmla="*/ 17 w 682"/>
                    <a:gd name="T53" fmla="*/ 0 h 557"/>
                    <a:gd name="T54" fmla="*/ 16 w 682"/>
                    <a:gd name="T55" fmla="*/ 2 h 557"/>
                    <a:gd name="T56" fmla="*/ 18 w 682"/>
                    <a:gd name="T57" fmla="*/ 4 h 557"/>
                    <a:gd name="T58" fmla="*/ 20 w 682"/>
                    <a:gd name="T59" fmla="*/ 3 h 557"/>
                    <a:gd name="T60" fmla="*/ 22 w 682"/>
                    <a:gd name="T61" fmla="*/ 3 h 557"/>
                    <a:gd name="T62" fmla="*/ 23 w 682"/>
                    <a:gd name="T63" fmla="*/ 4 h 557"/>
                    <a:gd name="T64" fmla="*/ 23 w 682"/>
                    <a:gd name="T65" fmla="*/ 8 h 557"/>
                    <a:gd name="T66" fmla="*/ 23 w 682"/>
                    <a:gd name="T67" fmla="*/ 10 h 557"/>
                    <a:gd name="T68" fmla="*/ 25 w 682"/>
                    <a:gd name="T69" fmla="*/ 11 h 557"/>
                    <a:gd name="T70" fmla="*/ 27 w 682"/>
                    <a:gd name="T71" fmla="*/ 13 h 557"/>
                    <a:gd name="T72" fmla="*/ 28 w 682"/>
                    <a:gd name="T73" fmla="*/ 13 h 557"/>
                    <a:gd name="T74" fmla="*/ 28 w 682"/>
                    <a:gd name="T75" fmla="*/ 14 h 557"/>
                    <a:gd name="T76" fmla="*/ 25 w 682"/>
                    <a:gd name="T77" fmla="*/ 17 h 557"/>
                    <a:gd name="T78" fmla="*/ 23 w 682"/>
                    <a:gd name="T79" fmla="*/ 20 h 557"/>
                    <a:gd name="T80" fmla="*/ 23 w 682"/>
                    <a:gd name="T81" fmla="*/ 22 h 557"/>
                    <a:gd name="T82" fmla="*/ 18 w 682"/>
                    <a:gd name="T83" fmla="*/ 23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2" name="Freeform 57"/>
                <p:cNvSpPr>
                  <a:spLocks/>
                </p:cNvSpPr>
                <p:nvPr/>
              </p:nvSpPr>
              <p:spPr bwMode="ltGray">
                <a:xfrm>
                  <a:off x="1189" y="447"/>
                  <a:ext cx="163" cy="221"/>
                </a:xfrm>
                <a:custGeom>
                  <a:avLst/>
                  <a:gdLst>
                    <a:gd name="T0" fmla="*/ 10 w 257"/>
                    <a:gd name="T1" fmla="*/ 15 h 347"/>
                    <a:gd name="T2" fmla="*/ 10 w 257"/>
                    <a:gd name="T3" fmla="*/ 13 h 347"/>
                    <a:gd name="T4" fmla="*/ 10 w 257"/>
                    <a:gd name="T5" fmla="*/ 13 h 347"/>
                    <a:gd name="T6" fmla="*/ 9 w 257"/>
                    <a:gd name="T7" fmla="*/ 11 h 347"/>
                    <a:gd name="T8" fmla="*/ 9 w 257"/>
                    <a:gd name="T9" fmla="*/ 11 h 347"/>
                    <a:gd name="T10" fmla="*/ 9 w 257"/>
                    <a:gd name="T11" fmla="*/ 10 h 347"/>
                    <a:gd name="T12" fmla="*/ 9 w 257"/>
                    <a:gd name="T13" fmla="*/ 9 h 347"/>
                    <a:gd name="T14" fmla="*/ 10 w 257"/>
                    <a:gd name="T15" fmla="*/ 8 h 347"/>
                    <a:gd name="T16" fmla="*/ 10 w 257"/>
                    <a:gd name="T17" fmla="*/ 8 h 347"/>
                    <a:gd name="T18" fmla="*/ 10 w 257"/>
                    <a:gd name="T19" fmla="*/ 6 h 347"/>
                    <a:gd name="T20" fmla="*/ 3 w 257"/>
                    <a:gd name="T21" fmla="*/ 4 h 347"/>
                    <a:gd name="T22" fmla="*/ 1 w 257"/>
                    <a:gd name="T23" fmla="*/ 4 h 347"/>
                    <a:gd name="T24" fmla="*/ 1 w 257"/>
                    <a:gd name="T25" fmla="*/ 4 h 347"/>
                    <a:gd name="T26" fmla="*/ 0 w 257"/>
                    <a:gd name="T27" fmla="*/ 6 h 347"/>
                    <a:gd name="T28" fmla="*/ 4 w 257"/>
                    <a:gd name="T29" fmla="*/ 15 h 347"/>
                    <a:gd name="T30" fmla="*/ 10 w 257"/>
                    <a:gd name="T31" fmla="*/ 15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3" name="Freeform 58"/>
                <p:cNvSpPr>
                  <a:spLocks/>
                </p:cNvSpPr>
                <p:nvPr/>
              </p:nvSpPr>
              <p:spPr bwMode="ltGray">
                <a:xfrm>
                  <a:off x="1476"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4" name="Freeform 59"/>
                <p:cNvSpPr>
                  <a:spLocks/>
                </p:cNvSpPr>
                <p:nvPr/>
              </p:nvSpPr>
              <p:spPr bwMode="ltGray">
                <a:xfrm>
                  <a:off x="1467"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5" name="Freeform 60"/>
                <p:cNvSpPr>
                  <a:spLocks/>
                </p:cNvSpPr>
                <p:nvPr/>
              </p:nvSpPr>
              <p:spPr bwMode="ltGray">
                <a:xfrm>
                  <a:off x="1072"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6" name="Freeform 61"/>
                <p:cNvSpPr>
                  <a:spLocks/>
                </p:cNvSpPr>
                <p:nvPr/>
              </p:nvSpPr>
              <p:spPr bwMode="ltGray">
                <a:xfrm>
                  <a:off x="1374" y="265"/>
                  <a:ext cx="295" cy="233"/>
                </a:xfrm>
                <a:custGeom>
                  <a:avLst/>
                  <a:gdLst>
                    <a:gd name="T0" fmla="*/ 1 w 693"/>
                    <a:gd name="T1" fmla="*/ 0 h 696"/>
                    <a:gd name="T2" fmla="*/ 1 w 693"/>
                    <a:gd name="T3" fmla="*/ 0 h 696"/>
                    <a:gd name="T4" fmla="*/ 1 w 693"/>
                    <a:gd name="T5" fmla="*/ 0 h 696"/>
                    <a:gd name="T6" fmla="*/ 1 w 693"/>
                    <a:gd name="T7" fmla="*/ 0 h 696"/>
                    <a:gd name="T8" fmla="*/ 0 w 693"/>
                    <a:gd name="T9" fmla="*/ 0 h 696"/>
                    <a:gd name="T10" fmla="*/ 1 w 693"/>
                    <a:gd name="T11" fmla="*/ 0 h 696"/>
                    <a:gd name="T12" fmla="*/ 1 w 693"/>
                    <a:gd name="T13" fmla="*/ 0 h 696"/>
                    <a:gd name="T14" fmla="*/ 1 w 693"/>
                    <a:gd name="T15" fmla="*/ 0 h 696"/>
                    <a:gd name="T16" fmla="*/ 1 w 693"/>
                    <a:gd name="T17" fmla="*/ 0 h 696"/>
                    <a:gd name="T18" fmla="*/ 1 w 693"/>
                    <a:gd name="T19" fmla="*/ 0 h 696"/>
                    <a:gd name="T20" fmla="*/ 1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1 w 693"/>
                    <a:gd name="T53" fmla="*/ 0 h 696"/>
                    <a:gd name="T54" fmla="*/ 1 w 693"/>
                    <a:gd name="T55" fmla="*/ 0 h 696"/>
                    <a:gd name="T56" fmla="*/ 1 w 693"/>
                    <a:gd name="T57" fmla="*/ 0 h 696"/>
                    <a:gd name="T58" fmla="*/ 1 w 693"/>
                    <a:gd name="T59" fmla="*/ 0 h 696"/>
                    <a:gd name="T60" fmla="*/ 1 w 693"/>
                    <a:gd name="T61" fmla="*/ 0 h 696"/>
                    <a:gd name="T62" fmla="*/ 1 w 693"/>
                    <a:gd name="T63" fmla="*/ 0 h 696"/>
                    <a:gd name="T64" fmla="*/ 1 w 693"/>
                    <a:gd name="T65" fmla="*/ 0 h 696"/>
                    <a:gd name="T66" fmla="*/ 1 w 693"/>
                    <a:gd name="T67" fmla="*/ 0 h 696"/>
                    <a:gd name="T68" fmla="*/ 1 w 693"/>
                    <a:gd name="T69" fmla="*/ 0 h 696"/>
                    <a:gd name="T70" fmla="*/ 1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7" name="Freeform 62"/>
                <p:cNvSpPr>
                  <a:spLocks/>
                </p:cNvSpPr>
                <p:nvPr/>
              </p:nvSpPr>
              <p:spPr bwMode="ltGray">
                <a:xfrm>
                  <a:off x="1173" y="247"/>
                  <a:ext cx="591" cy="95"/>
                </a:xfrm>
                <a:custGeom>
                  <a:avLst/>
                  <a:gdLst>
                    <a:gd name="T0" fmla="*/ 34 w 931"/>
                    <a:gd name="T1" fmla="*/ 0 h 149"/>
                    <a:gd name="T2" fmla="*/ 6 w 931"/>
                    <a:gd name="T3" fmla="*/ 1 h 149"/>
                    <a:gd name="T4" fmla="*/ 4 w 931"/>
                    <a:gd name="T5" fmla="*/ 2 h 149"/>
                    <a:gd name="T6" fmla="*/ 3 w 931"/>
                    <a:gd name="T7" fmla="*/ 2 h 149"/>
                    <a:gd name="T8" fmla="*/ 1 w 931"/>
                    <a:gd name="T9" fmla="*/ 3 h 149"/>
                    <a:gd name="T10" fmla="*/ 0 w 931"/>
                    <a:gd name="T11" fmla="*/ 4 h 149"/>
                    <a:gd name="T12" fmla="*/ 3 w 931"/>
                    <a:gd name="T13" fmla="*/ 5 h 149"/>
                    <a:gd name="T14" fmla="*/ 4 w 931"/>
                    <a:gd name="T15" fmla="*/ 4 h 149"/>
                    <a:gd name="T16" fmla="*/ 4 w 931"/>
                    <a:gd name="T17" fmla="*/ 4 h 149"/>
                    <a:gd name="T18" fmla="*/ 7 w 931"/>
                    <a:gd name="T19" fmla="*/ 2 h 149"/>
                    <a:gd name="T20" fmla="*/ 9 w 931"/>
                    <a:gd name="T21" fmla="*/ 2 h 149"/>
                    <a:gd name="T22" fmla="*/ 10 w 931"/>
                    <a:gd name="T23" fmla="*/ 4 h 149"/>
                    <a:gd name="T24" fmla="*/ 8 w 931"/>
                    <a:gd name="T25" fmla="*/ 4 h 149"/>
                    <a:gd name="T26" fmla="*/ 10 w 931"/>
                    <a:gd name="T27" fmla="*/ 4 h 149"/>
                    <a:gd name="T28" fmla="*/ 11 w 931"/>
                    <a:gd name="T29" fmla="*/ 4 h 149"/>
                    <a:gd name="T30" fmla="*/ 11 w 931"/>
                    <a:gd name="T31" fmla="*/ 4 h 149"/>
                    <a:gd name="T32" fmla="*/ 11 w 931"/>
                    <a:gd name="T33" fmla="*/ 3 h 149"/>
                    <a:gd name="T34" fmla="*/ 11 w 931"/>
                    <a:gd name="T35" fmla="*/ 2 h 149"/>
                    <a:gd name="T36" fmla="*/ 11 w 931"/>
                    <a:gd name="T37" fmla="*/ 4 h 149"/>
                    <a:gd name="T38" fmla="*/ 11 w 931"/>
                    <a:gd name="T39" fmla="*/ 4 h 149"/>
                    <a:gd name="T40" fmla="*/ 12 w 931"/>
                    <a:gd name="T41" fmla="*/ 6 h 149"/>
                    <a:gd name="T42" fmla="*/ 13 w 931"/>
                    <a:gd name="T43" fmla="*/ 4 h 149"/>
                    <a:gd name="T44" fmla="*/ 14 w 931"/>
                    <a:gd name="T45" fmla="*/ 4 h 149"/>
                    <a:gd name="T46" fmla="*/ 16 w 931"/>
                    <a:gd name="T47" fmla="*/ 3 h 149"/>
                    <a:gd name="T48" fmla="*/ 17 w 931"/>
                    <a:gd name="T49" fmla="*/ 2 h 149"/>
                    <a:gd name="T50" fmla="*/ 18 w 931"/>
                    <a:gd name="T51" fmla="*/ 3 h 149"/>
                    <a:gd name="T52" fmla="*/ 19 w 931"/>
                    <a:gd name="T53" fmla="*/ 2 h 149"/>
                    <a:gd name="T54" fmla="*/ 18 w 931"/>
                    <a:gd name="T55" fmla="*/ 2 h 149"/>
                    <a:gd name="T56" fmla="*/ 20 w 931"/>
                    <a:gd name="T57" fmla="*/ 2 h 149"/>
                    <a:gd name="T58" fmla="*/ 23 w 931"/>
                    <a:gd name="T59" fmla="*/ 3 h 149"/>
                    <a:gd name="T60" fmla="*/ 24 w 931"/>
                    <a:gd name="T61" fmla="*/ 2 h 149"/>
                    <a:gd name="T62" fmla="*/ 24 w 931"/>
                    <a:gd name="T63" fmla="*/ 3 h 149"/>
                    <a:gd name="T64" fmla="*/ 23 w 931"/>
                    <a:gd name="T65" fmla="*/ 4 h 149"/>
                    <a:gd name="T66" fmla="*/ 25 w 931"/>
                    <a:gd name="T67" fmla="*/ 4 h 149"/>
                    <a:gd name="T68" fmla="*/ 26 w 931"/>
                    <a:gd name="T69" fmla="*/ 3 h 149"/>
                    <a:gd name="T70" fmla="*/ 27 w 931"/>
                    <a:gd name="T71" fmla="*/ 3 h 149"/>
                    <a:gd name="T72" fmla="*/ 33 w 931"/>
                    <a:gd name="T73" fmla="*/ 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8" name="Freeform 63"/>
                <p:cNvSpPr>
                  <a:spLocks/>
                </p:cNvSpPr>
                <p:nvPr/>
              </p:nvSpPr>
              <p:spPr bwMode="ltGray">
                <a:xfrm>
                  <a:off x="1293"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79" name="Freeform 64"/>
                <p:cNvSpPr>
                  <a:spLocks/>
                </p:cNvSpPr>
                <p:nvPr/>
              </p:nvSpPr>
              <p:spPr bwMode="ltGray">
                <a:xfrm>
                  <a:off x="1278"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80" name="Freeform 65"/>
                <p:cNvSpPr>
                  <a:spLocks/>
                </p:cNvSpPr>
                <p:nvPr/>
              </p:nvSpPr>
              <p:spPr bwMode="ltGray">
                <a:xfrm>
                  <a:off x="1340"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81" name="Freeform 66"/>
                <p:cNvSpPr>
                  <a:spLocks/>
                </p:cNvSpPr>
                <p:nvPr/>
              </p:nvSpPr>
              <p:spPr bwMode="ltGray">
                <a:xfrm>
                  <a:off x="1395"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82" name="Freeform 67"/>
                <p:cNvSpPr>
                  <a:spLocks/>
                </p:cNvSpPr>
                <p:nvPr/>
              </p:nvSpPr>
              <p:spPr bwMode="ltGray">
                <a:xfrm>
                  <a:off x="1248"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grpSp>
          <p:grpSp>
            <p:nvGrpSpPr>
              <p:cNvPr id="1084" name="Group 68"/>
              <p:cNvGrpSpPr>
                <a:grpSpLocks/>
              </p:cNvGrpSpPr>
              <p:nvPr/>
            </p:nvGrpSpPr>
            <p:grpSpPr bwMode="auto">
              <a:xfrm>
                <a:off x="3709" y="240"/>
                <a:ext cx="1139" cy="429"/>
                <a:chOff x="3709" y="240"/>
                <a:chExt cx="1139" cy="429"/>
              </a:xfrm>
            </p:grpSpPr>
            <p:sp>
              <p:nvSpPr>
                <p:cNvPr id="1085" name="Freeform 69"/>
                <p:cNvSpPr>
                  <a:spLocks/>
                </p:cNvSpPr>
                <p:nvPr/>
              </p:nvSpPr>
              <p:spPr bwMode="ltGray">
                <a:xfrm>
                  <a:off x="4808"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86" name="Freeform 70"/>
                <p:cNvSpPr>
                  <a:spLocks/>
                </p:cNvSpPr>
                <p:nvPr/>
              </p:nvSpPr>
              <p:spPr bwMode="ltGray">
                <a:xfrm>
                  <a:off x="4655"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87" name="Freeform 71"/>
                <p:cNvSpPr>
                  <a:spLocks/>
                </p:cNvSpPr>
                <p:nvPr/>
              </p:nvSpPr>
              <p:spPr bwMode="ltGray">
                <a:xfrm>
                  <a:off x="4609"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88" name="Freeform 72"/>
                <p:cNvSpPr>
                  <a:spLocks/>
                </p:cNvSpPr>
                <p:nvPr/>
              </p:nvSpPr>
              <p:spPr bwMode="ltGray">
                <a:xfrm>
                  <a:off x="4580"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89" name="Freeform 73"/>
                <p:cNvSpPr>
                  <a:spLocks/>
                </p:cNvSpPr>
                <p:nvPr/>
              </p:nvSpPr>
              <p:spPr bwMode="ltGray">
                <a:xfrm>
                  <a:off x="4423"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1 w 355"/>
                    <a:gd name="T31" fmla="*/ 0 h 277"/>
                    <a:gd name="T32" fmla="*/ 1 w 355"/>
                    <a:gd name="T33" fmla="*/ 0 h 277"/>
                    <a:gd name="T34" fmla="*/ 1 w 355"/>
                    <a:gd name="T35" fmla="*/ 0 h 277"/>
                    <a:gd name="T36" fmla="*/ 1 w 355"/>
                    <a:gd name="T37" fmla="*/ 0 h 277"/>
                    <a:gd name="T38" fmla="*/ 1 w 355"/>
                    <a:gd name="T39" fmla="*/ 0 h 277"/>
                    <a:gd name="T40" fmla="*/ 1 w 355"/>
                    <a:gd name="T41" fmla="*/ 0 h 277"/>
                    <a:gd name="T42" fmla="*/ 1 w 355"/>
                    <a:gd name="T43" fmla="*/ 0 h 277"/>
                    <a:gd name="T44" fmla="*/ 1 w 355"/>
                    <a:gd name="T45" fmla="*/ 0 h 277"/>
                    <a:gd name="T46" fmla="*/ 1 w 355"/>
                    <a:gd name="T47" fmla="*/ 0 h 277"/>
                    <a:gd name="T48" fmla="*/ 1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0" name="Freeform 74"/>
                <p:cNvSpPr>
                  <a:spLocks/>
                </p:cNvSpPr>
                <p:nvPr/>
              </p:nvSpPr>
              <p:spPr bwMode="ltGray">
                <a:xfrm>
                  <a:off x="4515"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1" name="Freeform 75"/>
                <p:cNvSpPr>
                  <a:spLocks/>
                </p:cNvSpPr>
                <p:nvPr/>
              </p:nvSpPr>
              <p:spPr bwMode="ltGray">
                <a:xfrm>
                  <a:off x="4580"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2" name="Freeform 76"/>
                <p:cNvSpPr>
                  <a:spLocks/>
                </p:cNvSpPr>
                <p:nvPr/>
              </p:nvSpPr>
              <p:spPr bwMode="ltGray">
                <a:xfrm>
                  <a:off x="4578"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3" name="Freeform 77"/>
                <p:cNvSpPr>
                  <a:spLocks/>
                </p:cNvSpPr>
                <p:nvPr/>
              </p:nvSpPr>
              <p:spPr bwMode="ltGray">
                <a:xfrm>
                  <a:off x="4632"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4" name="Freeform 78"/>
                <p:cNvSpPr>
                  <a:spLocks/>
                </p:cNvSpPr>
                <p:nvPr/>
              </p:nvSpPr>
              <p:spPr bwMode="ltGray">
                <a:xfrm>
                  <a:off x="4636"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5" name="Freeform 79"/>
                <p:cNvSpPr>
                  <a:spLocks/>
                </p:cNvSpPr>
                <p:nvPr/>
              </p:nvSpPr>
              <p:spPr bwMode="ltGray">
                <a:xfrm>
                  <a:off x="4657"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6" name="Freeform 80"/>
                <p:cNvSpPr>
                  <a:spLocks/>
                </p:cNvSpPr>
                <p:nvPr/>
              </p:nvSpPr>
              <p:spPr bwMode="ltGray">
                <a:xfrm>
                  <a:off x="4664"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1 w 286"/>
                    <a:gd name="T49" fmla="*/ 0 h 182"/>
                    <a:gd name="T50" fmla="*/ 1 w 286"/>
                    <a:gd name="T51" fmla="*/ 0 h 182"/>
                    <a:gd name="T52" fmla="*/ 1 w 286"/>
                    <a:gd name="T53" fmla="*/ 0 h 182"/>
                    <a:gd name="T54" fmla="*/ 1 w 286"/>
                    <a:gd name="T55" fmla="*/ 0 h 182"/>
                    <a:gd name="T56" fmla="*/ 1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7" name="Freeform 81"/>
                <p:cNvSpPr>
                  <a:spLocks/>
                </p:cNvSpPr>
                <p:nvPr/>
              </p:nvSpPr>
              <p:spPr bwMode="ltGray">
                <a:xfrm>
                  <a:off x="4770"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8" name="Freeform 82"/>
                <p:cNvSpPr>
                  <a:spLocks/>
                </p:cNvSpPr>
                <p:nvPr/>
              </p:nvSpPr>
              <p:spPr bwMode="ltGray">
                <a:xfrm>
                  <a:off x="4840"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099" name="Freeform 83"/>
                <p:cNvSpPr>
                  <a:spLocks/>
                </p:cNvSpPr>
                <p:nvPr/>
              </p:nvSpPr>
              <p:spPr bwMode="ltGray">
                <a:xfrm>
                  <a:off x="4747"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0" name="Freeform 84"/>
                <p:cNvSpPr>
                  <a:spLocks/>
                </p:cNvSpPr>
                <p:nvPr/>
              </p:nvSpPr>
              <p:spPr bwMode="ltGray">
                <a:xfrm>
                  <a:off x="4676"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1" name="Freeform 85"/>
                <p:cNvSpPr>
                  <a:spLocks/>
                </p:cNvSpPr>
                <p:nvPr/>
              </p:nvSpPr>
              <p:spPr bwMode="ltGray">
                <a:xfrm>
                  <a:off x="4598"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2" name="Freeform 86"/>
                <p:cNvSpPr>
                  <a:spLocks/>
                </p:cNvSpPr>
                <p:nvPr/>
              </p:nvSpPr>
              <p:spPr bwMode="ltGray">
                <a:xfrm>
                  <a:off x="4587"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3" name="Freeform 87"/>
                <p:cNvSpPr>
                  <a:spLocks/>
                </p:cNvSpPr>
                <p:nvPr/>
              </p:nvSpPr>
              <p:spPr bwMode="ltGray">
                <a:xfrm>
                  <a:off x="4597"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4" name="Freeform 88"/>
                <p:cNvSpPr>
                  <a:spLocks/>
                </p:cNvSpPr>
                <p:nvPr/>
              </p:nvSpPr>
              <p:spPr bwMode="ltGray">
                <a:xfrm>
                  <a:off x="4569"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5" name="Freeform 89"/>
                <p:cNvSpPr>
                  <a:spLocks/>
                </p:cNvSpPr>
                <p:nvPr/>
              </p:nvSpPr>
              <p:spPr bwMode="ltGray">
                <a:xfrm>
                  <a:off x="4784"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6" name="Freeform 90"/>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7" name="Freeform 91"/>
                <p:cNvSpPr>
                  <a:spLocks/>
                </p:cNvSpPr>
                <p:nvPr/>
              </p:nvSpPr>
              <p:spPr bwMode="ltGray">
                <a:xfrm>
                  <a:off x="4731" y="240"/>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8" name="Freeform 92"/>
                <p:cNvSpPr>
                  <a:spLocks/>
                </p:cNvSpPr>
                <p:nvPr/>
              </p:nvSpPr>
              <p:spPr bwMode="ltGray">
                <a:xfrm>
                  <a:off x="4719"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09" name="Freeform 93"/>
                <p:cNvSpPr>
                  <a:spLocks/>
                </p:cNvSpPr>
                <p:nvPr/>
              </p:nvSpPr>
              <p:spPr bwMode="ltGray">
                <a:xfrm>
                  <a:off x="4656"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0" name="Freeform 94"/>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1" name="Freeform 95"/>
                <p:cNvSpPr>
                  <a:spLocks/>
                </p:cNvSpPr>
                <p:nvPr/>
              </p:nvSpPr>
              <p:spPr bwMode="ltGray">
                <a:xfrm>
                  <a:off x="4261" y="389"/>
                  <a:ext cx="347" cy="189"/>
                </a:xfrm>
                <a:custGeom>
                  <a:avLst/>
                  <a:gdLst>
                    <a:gd name="T0" fmla="*/ 2 w 812"/>
                    <a:gd name="T1" fmla="*/ 0 h 564"/>
                    <a:gd name="T2" fmla="*/ 2 w 812"/>
                    <a:gd name="T3" fmla="*/ 0 h 564"/>
                    <a:gd name="T4" fmla="*/ 2 w 812"/>
                    <a:gd name="T5" fmla="*/ 0 h 564"/>
                    <a:gd name="T6" fmla="*/ 2 w 812"/>
                    <a:gd name="T7" fmla="*/ 0 h 564"/>
                    <a:gd name="T8" fmla="*/ 2 w 812"/>
                    <a:gd name="T9" fmla="*/ 0 h 564"/>
                    <a:gd name="T10" fmla="*/ 2 w 812"/>
                    <a:gd name="T11" fmla="*/ 0 h 564"/>
                    <a:gd name="T12" fmla="*/ 2 w 812"/>
                    <a:gd name="T13" fmla="*/ 0 h 564"/>
                    <a:gd name="T14" fmla="*/ 2 w 812"/>
                    <a:gd name="T15" fmla="*/ 0 h 564"/>
                    <a:gd name="T16" fmla="*/ 1 w 812"/>
                    <a:gd name="T17" fmla="*/ 0 h 564"/>
                    <a:gd name="T18" fmla="*/ 1 w 812"/>
                    <a:gd name="T19" fmla="*/ 0 h 564"/>
                    <a:gd name="T20" fmla="*/ 2 w 812"/>
                    <a:gd name="T21" fmla="*/ 0 h 564"/>
                    <a:gd name="T22" fmla="*/ 2 w 812"/>
                    <a:gd name="T23" fmla="*/ 0 h 564"/>
                    <a:gd name="T24" fmla="*/ 1 w 812"/>
                    <a:gd name="T25" fmla="*/ 0 h 564"/>
                    <a:gd name="T26" fmla="*/ 1 w 812"/>
                    <a:gd name="T27" fmla="*/ 0 h 564"/>
                    <a:gd name="T28" fmla="*/ 1 w 812"/>
                    <a:gd name="T29" fmla="*/ 0 h 564"/>
                    <a:gd name="T30" fmla="*/ 1 w 812"/>
                    <a:gd name="T31" fmla="*/ 0 h 564"/>
                    <a:gd name="T32" fmla="*/ 1 w 812"/>
                    <a:gd name="T33" fmla="*/ 0 h 564"/>
                    <a:gd name="T34" fmla="*/ 1 w 812"/>
                    <a:gd name="T35" fmla="*/ 0 h 564"/>
                    <a:gd name="T36" fmla="*/ 1 w 812"/>
                    <a:gd name="T37" fmla="*/ 0 h 564"/>
                    <a:gd name="T38" fmla="*/ 1 w 812"/>
                    <a:gd name="T39" fmla="*/ 0 h 564"/>
                    <a:gd name="T40" fmla="*/ 1 w 812"/>
                    <a:gd name="T41" fmla="*/ 0 h 564"/>
                    <a:gd name="T42" fmla="*/ 1 w 812"/>
                    <a:gd name="T43" fmla="*/ 0 h 564"/>
                    <a:gd name="T44" fmla="*/ 1 w 812"/>
                    <a:gd name="T45" fmla="*/ 0 h 564"/>
                    <a:gd name="T46" fmla="*/ 1 w 812"/>
                    <a:gd name="T47" fmla="*/ 0 h 564"/>
                    <a:gd name="T48" fmla="*/ 1 w 812"/>
                    <a:gd name="T49" fmla="*/ 0 h 564"/>
                    <a:gd name="T50" fmla="*/ 1 w 812"/>
                    <a:gd name="T51" fmla="*/ 0 h 564"/>
                    <a:gd name="T52" fmla="*/ 1 w 812"/>
                    <a:gd name="T53" fmla="*/ 0 h 564"/>
                    <a:gd name="T54" fmla="*/ 1 w 812"/>
                    <a:gd name="T55" fmla="*/ 0 h 564"/>
                    <a:gd name="T56" fmla="*/ 1 w 812"/>
                    <a:gd name="T57" fmla="*/ 0 h 564"/>
                    <a:gd name="T58" fmla="*/ 1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2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2" name="Freeform 96"/>
                <p:cNvSpPr>
                  <a:spLocks/>
                </p:cNvSpPr>
                <p:nvPr/>
              </p:nvSpPr>
              <p:spPr bwMode="ltGray">
                <a:xfrm>
                  <a:off x="4322"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3" name="Freeform 97"/>
                <p:cNvSpPr>
                  <a:spLocks/>
                </p:cNvSpPr>
                <p:nvPr/>
              </p:nvSpPr>
              <p:spPr bwMode="ltGray">
                <a:xfrm>
                  <a:off x="4588"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4" name="Freeform 98"/>
                <p:cNvSpPr>
                  <a:spLocks/>
                </p:cNvSpPr>
                <p:nvPr/>
              </p:nvSpPr>
              <p:spPr bwMode="ltGray">
                <a:xfrm>
                  <a:off x="4639"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5" name="Freeform 99"/>
                <p:cNvSpPr>
                  <a:spLocks/>
                </p:cNvSpPr>
                <p:nvPr/>
              </p:nvSpPr>
              <p:spPr bwMode="ltGray">
                <a:xfrm>
                  <a:off x="3709" y="315"/>
                  <a:ext cx="433" cy="354"/>
                </a:xfrm>
                <a:custGeom>
                  <a:avLst/>
                  <a:gdLst>
                    <a:gd name="T0" fmla="*/ 20 w 682"/>
                    <a:gd name="T1" fmla="*/ 20 h 557"/>
                    <a:gd name="T2" fmla="*/ 20 w 682"/>
                    <a:gd name="T3" fmla="*/ 19 h 557"/>
                    <a:gd name="T4" fmla="*/ 20 w 682"/>
                    <a:gd name="T5" fmla="*/ 17 h 557"/>
                    <a:gd name="T6" fmla="*/ 13 w 682"/>
                    <a:gd name="T7" fmla="*/ 12 h 557"/>
                    <a:gd name="T8" fmla="*/ 11 w 682"/>
                    <a:gd name="T9" fmla="*/ 15 h 557"/>
                    <a:gd name="T10" fmla="*/ 13 w 682"/>
                    <a:gd name="T11" fmla="*/ 23 h 557"/>
                    <a:gd name="T12" fmla="*/ 11 w 682"/>
                    <a:gd name="T13" fmla="*/ 20 h 557"/>
                    <a:gd name="T14" fmla="*/ 10 w 682"/>
                    <a:gd name="T15" fmla="*/ 18 h 557"/>
                    <a:gd name="T16" fmla="*/ 10 w 682"/>
                    <a:gd name="T17" fmla="*/ 17 h 557"/>
                    <a:gd name="T18" fmla="*/ 10 w 682"/>
                    <a:gd name="T19" fmla="*/ 17 h 557"/>
                    <a:gd name="T20" fmla="*/ 10 w 682"/>
                    <a:gd name="T21" fmla="*/ 16 h 557"/>
                    <a:gd name="T22" fmla="*/ 8 w 682"/>
                    <a:gd name="T23" fmla="*/ 15 h 557"/>
                    <a:gd name="T24" fmla="*/ 6 w 682"/>
                    <a:gd name="T25" fmla="*/ 15 h 557"/>
                    <a:gd name="T26" fmla="*/ 5 w 682"/>
                    <a:gd name="T27" fmla="*/ 15 h 557"/>
                    <a:gd name="T28" fmla="*/ 3 w 682"/>
                    <a:gd name="T29" fmla="*/ 15 h 557"/>
                    <a:gd name="T30" fmla="*/ 1 w 682"/>
                    <a:gd name="T31" fmla="*/ 13 h 557"/>
                    <a:gd name="T32" fmla="*/ 1 w 682"/>
                    <a:gd name="T33" fmla="*/ 13 h 557"/>
                    <a:gd name="T34" fmla="*/ 0 w 682"/>
                    <a:gd name="T35" fmla="*/ 11 h 557"/>
                    <a:gd name="T36" fmla="*/ 1 w 682"/>
                    <a:gd name="T37" fmla="*/ 9 h 557"/>
                    <a:gd name="T38" fmla="*/ 1 w 682"/>
                    <a:gd name="T39" fmla="*/ 7 h 557"/>
                    <a:gd name="T40" fmla="*/ 2 w 682"/>
                    <a:gd name="T41" fmla="*/ 6 h 557"/>
                    <a:gd name="T42" fmla="*/ 3 w 682"/>
                    <a:gd name="T43" fmla="*/ 5 h 557"/>
                    <a:gd name="T44" fmla="*/ 7 w 682"/>
                    <a:gd name="T45" fmla="*/ 3 h 557"/>
                    <a:gd name="T46" fmla="*/ 10 w 682"/>
                    <a:gd name="T47" fmla="*/ 1 h 557"/>
                    <a:gd name="T48" fmla="*/ 11 w 682"/>
                    <a:gd name="T49" fmla="*/ 1 h 557"/>
                    <a:gd name="T50" fmla="*/ 15 w 682"/>
                    <a:gd name="T51" fmla="*/ 1 h 557"/>
                    <a:gd name="T52" fmla="*/ 17 w 682"/>
                    <a:gd name="T53" fmla="*/ 0 h 557"/>
                    <a:gd name="T54" fmla="*/ 16 w 682"/>
                    <a:gd name="T55" fmla="*/ 2 h 557"/>
                    <a:gd name="T56" fmla="*/ 18 w 682"/>
                    <a:gd name="T57" fmla="*/ 4 h 557"/>
                    <a:gd name="T58" fmla="*/ 20 w 682"/>
                    <a:gd name="T59" fmla="*/ 3 h 557"/>
                    <a:gd name="T60" fmla="*/ 22 w 682"/>
                    <a:gd name="T61" fmla="*/ 3 h 557"/>
                    <a:gd name="T62" fmla="*/ 23 w 682"/>
                    <a:gd name="T63" fmla="*/ 4 h 557"/>
                    <a:gd name="T64" fmla="*/ 23 w 682"/>
                    <a:gd name="T65" fmla="*/ 8 h 557"/>
                    <a:gd name="T66" fmla="*/ 23 w 682"/>
                    <a:gd name="T67" fmla="*/ 10 h 557"/>
                    <a:gd name="T68" fmla="*/ 25 w 682"/>
                    <a:gd name="T69" fmla="*/ 11 h 557"/>
                    <a:gd name="T70" fmla="*/ 27 w 682"/>
                    <a:gd name="T71" fmla="*/ 13 h 557"/>
                    <a:gd name="T72" fmla="*/ 28 w 682"/>
                    <a:gd name="T73" fmla="*/ 13 h 557"/>
                    <a:gd name="T74" fmla="*/ 28 w 682"/>
                    <a:gd name="T75" fmla="*/ 14 h 557"/>
                    <a:gd name="T76" fmla="*/ 25 w 682"/>
                    <a:gd name="T77" fmla="*/ 17 h 557"/>
                    <a:gd name="T78" fmla="*/ 23 w 682"/>
                    <a:gd name="T79" fmla="*/ 20 h 557"/>
                    <a:gd name="T80" fmla="*/ 23 w 682"/>
                    <a:gd name="T81" fmla="*/ 22 h 557"/>
                    <a:gd name="T82" fmla="*/ 18 w 682"/>
                    <a:gd name="T83" fmla="*/ 23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6" name="Freeform 100"/>
                <p:cNvSpPr>
                  <a:spLocks/>
                </p:cNvSpPr>
                <p:nvPr/>
              </p:nvSpPr>
              <p:spPr bwMode="ltGray">
                <a:xfrm>
                  <a:off x="3877" y="448"/>
                  <a:ext cx="163" cy="221"/>
                </a:xfrm>
                <a:custGeom>
                  <a:avLst/>
                  <a:gdLst>
                    <a:gd name="T0" fmla="*/ 10 w 257"/>
                    <a:gd name="T1" fmla="*/ 15 h 347"/>
                    <a:gd name="T2" fmla="*/ 10 w 257"/>
                    <a:gd name="T3" fmla="*/ 13 h 347"/>
                    <a:gd name="T4" fmla="*/ 10 w 257"/>
                    <a:gd name="T5" fmla="*/ 13 h 347"/>
                    <a:gd name="T6" fmla="*/ 9 w 257"/>
                    <a:gd name="T7" fmla="*/ 11 h 347"/>
                    <a:gd name="T8" fmla="*/ 9 w 257"/>
                    <a:gd name="T9" fmla="*/ 11 h 347"/>
                    <a:gd name="T10" fmla="*/ 9 w 257"/>
                    <a:gd name="T11" fmla="*/ 10 h 347"/>
                    <a:gd name="T12" fmla="*/ 9 w 257"/>
                    <a:gd name="T13" fmla="*/ 9 h 347"/>
                    <a:gd name="T14" fmla="*/ 10 w 257"/>
                    <a:gd name="T15" fmla="*/ 8 h 347"/>
                    <a:gd name="T16" fmla="*/ 10 w 257"/>
                    <a:gd name="T17" fmla="*/ 8 h 347"/>
                    <a:gd name="T18" fmla="*/ 10 w 257"/>
                    <a:gd name="T19" fmla="*/ 6 h 347"/>
                    <a:gd name="T20" fmla="*/ 3 w 257"/>
                    <a:gd name="T21" fmla="*/ 4 h 347"/>
                    <a:gd name="T22" fmla="*/ 1 w 257"/>
                    <a:gd name="T23" fmla="*/ 4 h 347"/>
                    <a:gd name="T24" fmla="*/ 1 w 257"/>
                    <a:gd name="T25" fmla="*/ 4 h 347"/>
                    <a:gd name="T26" fmla="*/ 0 w 257"/>
                    <a:gd name="T27" fmla="*/ 6 h 347"/>
                    <a:gd name="T28" fmla="*/ 4 w 257"/>
                    <a:gd name="T29" fmla="*/ 15 h 347"/>
                    <a:gd name="T30" fmla="*/ 10 w 257"/>
                    <a:gd name="T31" fmla="*/ 15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7" name="Freeform 101"/>
                <p:cNvSpPr>
                  <a:spLocks/>
                </p:cNvSpPr>
                <p:nvPr/>
              </p:nvSpPr>
              <p:spPr bwMode="ltGray">
                <a:xfrm>
                  <a:off x="4164"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8" name="Freeform 102"/>
                <p:cNvSpPr>
                  <a:spLocks/>
                </p:cNvSpPr>
                <p:nvPr/>
              </p:nvSpPr>
              <p:spPr bwMode="ltGray">
                <a:xfrm>
                  <a:off x="4155"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19" name="Freeform 103"/>
                <p:cNvSpPr>
                  <a:spLocks/>
                </p:cNvSpPr>
                <p:nvPr/>
              </p:nvSpPr>
              <p:spPr bwMode="ltGray">
                <a:xfrm>
                  <a:off x="3760"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20" name="Freeform 104"/>
                <p:cNvSpPr>
                  <a:spLocks/>
                </p:cNvSpPr>
                <p:nvPr/>
              </p:nvSpPr>
              <p:spPr bwMode="ltGray">
                <a:xfrm>
                  <a:off x="4062" y="265"/>
                  <a:ext cx="295" cy="233"/>
                </a:xfrm>
                <a:custGeom>
                  <a:avLst/>
                  <a:gdLst>
                    <a:gd name="T0" fmla="*/ 1 w 693"/>
                    <a:gd name="T1" fmla="*/ 0 h 696"/>
                    <a:gd name="T2" fmla="*/ 1 w 693"/>
                    <a:gd name="T3" fmla="*/ 0 h 696"/>
                    <a:gd name="T4" fmla="*/ 1 w 693"/>
                    <a:gd name="T5" fmla="*/ 0 h 696"/>
                    <a:gd name="T6" fmla="*/ 1 w 693"/>
                    <a:gd name="T7" fmla="*/ 0 h 696"/>
                    <a:gd name="T8" fmla="*/ 0 w 693"/>
                    <a:gd name="T9" fmla="*/ 0 h 696"/>
                    <a:gd name="T10" fmla="*/ 1 w 693"/>
                    <a:gd name="T11" fmla="*/ 0 h 696"/>
                    <a:gd name="T12" fmla="*/ 1 w 693"/>
                    <a:gd name="T13" fmla="*/ 0 h 696"/>
                    <a:gd name="T14" fmla="*/ 1 w 693"/>
                    <a:gd name="T15" fmla="*/ 0 h 696"/>
                    <a:gd name="T16" fmla="*/ 1 w 693"/>
                    <a:gd name="T17" fmla="*/ 0 h 696"/>
                    <a:gd name="T18" fmla="*/ 1 w 693"/>
                    <a:gd name="T19" fmla="*/ 0 h 696"/>
                    <a:gd name="T20" fmla="*/ 1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1 w 693"/>
                    <a:gd name="T53" fmla="*/ 0 h 696"/>
                    <a:gd name="T54" fmla="*/ 1 w 693"/>
                    <a:gd name="T55" fmla="*/ 0 h 696"/>
                    <a:gd name="T56" fmla="*/ 1 w 693"/>
                    <a:gd name="T57" fmla="*/ 0 h 696"/>
                    <a:gd name="T58" fmla="*/ 1 w 693"/>
                    <a:gd name="T59" fmla="*/ 0 h 696"/>
                    <a:gd name="T60" fmla="*/ 1 w 693"/>
                    <a:gd name="T61" fmla="*/ 0 h 696"/>
                    <a:gd name="T62" fmla="*/ 1 w 693"/>
                    <a:gd name="T63" fmla="*/ 0 h 696"/>
                    <a:gd name="T64" fmla="*/ 1 w 693"/>
                    <a:gd name="T65" fmla="*/ 0 h 696"/>
                    <a:gd name="T66" fmla="*/ 1 w 693"/>
                    <a:gd name="T67" fmla="*/ 0 h 696"/>
                    <a:gd name="T68" fmla="*/ 1 w 693"/>
                    <a:gd name="T69" fmla="*/ 0 h 696"/>
                    <a:gd name="T70" fmla="*/ 1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21" name="Freeform 105"/>
                <p:cNvSpPr>
                  <a:spLocks/>
                </p:cNvSpPr>
                <p:nvPr/>
              </p:nvSpPr>
              <p:spPr bwMode="ltGray">
                <a:xfrm>
                  <a:off x="3861" y="247"/>
                  <a:ext cx="591" cy="95"/>
                </a:xfrm>
                <a:custGeom>
                  <a:avLst/>
                  <a:gdLst>
                    <a:gd name="T0" fmla="*/ 34 w 931"/>
                    <a:gd name="T1" fmla="*/ 0 h 149"/>
                    <a:gd name="T2" fmla="*/ 6 w 931"/>
                    <a:gd name="T3" fmla="*/ 1 h 149"/>
                    <a:gd name="T4" fmla="*/ 4 w 931"/>
                    <a:gd name="T5" fmla="*/ 2 h 149"/>
                    <a:gd name="T6" fmla="*/ 3 w 931"/>
                    <a:gd name="T7" fmla="*/ 2 h 149"/>
                    <a:gd name="T8" fmla="*/ 1 w 931"/>
                    <a:gd name="T9" fmla="*/ 3 h 149"/>
                    <a:gd name="T10" fmla="*/ 0 w 931"/>
                    <a:gd name="T11" fmla="*/ 4 h 149"/>
                    <a:gd name="T12" fmla="*/ 3 w 931"/>
                    <a:gd name="T13" fmla="*/ 5 h 149"/>
                    <a:gd name="T14" fmla="*/ 4 w 931"/>
                    <a:gd name="T15" fmla="*/ 4 h 149"/>
                    <a:gd name="T16" fmla="*/ 4 w 931"/>
                    <a:gd name="T17" fmla="*/ 4 h 149"/>
                    <a:gd name="T18" fmla="*/ 7 w 931"/>
                    <a:gd name="T19" fmla="*/ 2 h 149"/>
                    <a:gd name="T20" fmla="*/ 9 w 931"/>
                    <a:gd name="T21" fmla="*/ 2 h 149"/>
                    <a:gd name="T22" fmla="*/ 10 w 931"/>
                    <a:gd name="T23" fmla="*/ 4 h 149"/>
                    <a:gd name="T24" fmla="*/ 8 w 931"/>
                    <a:gd name="T25" fmla="*/ 4 h 149"/>
                    <a:gd name="T26" fmla="*/ 10 w 931"/>
                    <a:gd name="T27" fmla="*/ 4 h 149"/>
                    <a:gd name="T28" fmla="*/ 11 w 931"/>
                    <a:gd name="T29" fmla="*/ 4 h 149"/>
                    <a:gd name="T30" fmla="*/ 11 w 931"/>
                    <a:gd name="T31" fmla="*/ 4 h 149"/>
                    <a:gd name="T32" fmla="*/ 11 w 931"/>
                    <a:gd name="T33" fmla="*/ 3 h 149"/>
                    <a:gd name="T34" fmla="*/ 11 w 931"/>
                    <a:gd name="T35" fmla="*/ 2 h 149"/>
                    <a:gd name="T36" fmla="*/ 11 w 931"/>
                    <a:gd name="T37" fmla="*/ 4 h 149"/>
                    <a:gd name="T38" fmla="*/ 11 w 931"/>
                    <a:gd name="T39" fmla="*/ 4 h 149"/>
                    <a:gd name="T40" fmla="*/ 12 w 931"/>
                    <a:gd name="T41" fmla="*/ 6 h 149"/>
                    <a:gd name="T42" fmla="*/ 13 w 931"/>
                    <a:gd name="T43" fmla="*/ 4 h 149"/>
                    <a:gd name="T44" fmla="*/ 14 w 931"/>
                    <a:gd name="T45" fmla="*/ 4 h 149"/>
                    <a:gd name="T46" fmla="*/ 16 w 931"/>
                    <a:gd name="T47" fmla="*/ 3 h 149"/>
                    <a:gd name="T48" fmla="*/ 17 w 931"/>
                    <a:gd name="T49" fmla="*/ 2 h 149"/>
                    <a:gd name="T50" fmla="*/ 18 w 931"/>
                    <a:gd name="T51" fmla="*/ 3 h 149"/>
                    <a:gd name="T52" fmla="*/ 19 w 931"/>
                    <a:gd name="T53" fmla="*/ 2 h 149"/>
                    <a:gd name="T54" fmla="*/ 18 w 931"/>
                    <a:gd name="T55" fmla="*/ 2 h 149"/>
                    <a:gd name="T56" fmla="*/ 20 w 931"/>
                    <a:gd name="T57" fmla="*/ 2 h 149"/>
                    <a:gd name="T58" fmla="*/ 23 w 931"/>
                    <a:gd name="T59" fmla="*/ 3 h 149"/>
                    <a:gd name="T60" fmla="*/ 24 w 931"/>
                    <a:gd name="T61" fmla="*/ 2 h 149"/>
                    <a:gd name="T62" fmla="*/ 24 w 931"/>
                    <a:gd name="T63" fmla="*/ 3 h 149"/>
                    <a:gd name="T64" fmla="*/ 23 w 931"/>
                    <a:gd name="T65" fmla="*/ 4 h 149"/>
                    <a:gd name="T66" fmla="*/ 25 w 931"/>
                    <a:gd name="T67" fmla="*/ 4 h 149"/>
                    <a:gd name="T68" fmla="*/ 26 w 931"/>
                    <a:gd name="T69" fmla="*/ 3 h 149"/>
                    <a:gd name="T70" fmla="*/ 27 w 931"/>
                    <a:gd name="T71" fmla="*/ 3 h 149"/>
                    <a:gd name="T72" fmla="*/ 33 w 931"/>
                    <a:gd name="T73" fmla="*/ 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22" name="Freeform 106"/>
                <p:cNvSpPr>
                  <a:spLocks/>
                </p:cNvSpPr>
                <p:nvPr/>
              </p:nvSpPr>
              <p:spPr bwMode="ltGray">
                <a:xfrm>
                  <a:off x="3981"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23" name="Freeform 107"/>
                <p:cNvSpPr>
                  <a:spLocks/>
                </p:cNvSpPr>
                <p:nvPr/>
              </p:nvSpPr>
              <p:spPr bwMode="ltGray">
                <a:xfrm>
                  <a:off x="3966"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24" name="Freeform 108"/>
                <p:cNvSpPr>
                  <a:spLocks/>
                </p:cNvSpPr>
                <p:nvPr/>
              </p:nvSpPr>
              <p:spPr bwMode="ltGray">
                <a:xfrm>
                  <a:off x="4028"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25" name="Freeform 109"/>
                <p:cNvSpPr>
                  <a:spLocks/>
                </p:cNvSpPr>
                <p:nvPr/>
              </p:nvSpPr>
              <p:spPr bwMode="ltGray">
                <a:xfrm>
                  <a:off x="4083"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sp>
              <p:nvSpPr>
                <p:cNvPr id="1126" name="Freeform 110"/>
                <p:cNvSpPr>
                  <a:spLocks/>
                </p:cNvSpPr>
                <p:nvPr/>
              </p:nvSpPr>
              <p:spPr bwMode="ltGray">
                <a:xfrm>
                  <a:off x="3936"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solidFill>
                      <a:srgbClr val="000000"/>
                    </a:solidFill>
                    <a:latin typeface="Times" pitchFamily="18" charset="0"/>
                  </a:endParaRPr>
                </a:p>
              </p:txBody>
            </p:sp>
          </p:grpSp>
        </p:grpSp>
        <p:grpSp>
          <p:nvGrpSpPr>
            <p:cNvPr id="1035" name="Group 111"/>
            <p:cNvGrpSpPr>
              <a:grpSpLocks/>
            </p:cNvGrpSpPr>
            <p:nvPr/>
          </p:nvGrpSpPr>
          <p:grpSpPr bwMode="auto">
            <a:xfrm>
              <a:off x="798" y="111"/>
              <a:ext cx="4702" cy="418"/>
              <a:chOff x="798" y="255"/>
              <a:chExt cx="4702" cy="418"/>
            </a:xfrm>
          </p:grpSpPr>
          <p:sp>
            <p:nvSpPr>
              <p:cNvPr id="1062" name="Line 112"/>
              <p:cNvSpPr>
                <a:spLocks noChangeShapeType="1"/>
              </p:cNvSpPr>
              <p:nvPr/>
            </p:nvSpPr>
            <p:spPr bwMode="white">
              <a:xfrm>
                <a:off x="798" y="476"/>
                <a:ext cx="470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63" name="Line 113"/>
              <p:cNvSpPr>
                <a:spLocks noChangeShapeType="1"/>
              </p:cNvSpPr>
              <p:nvPr/>
            </p:nvSpPr>
            <p:spPr bwMode="white">
              <a:xfrm>
                <a:off x="102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64" name="Line 114"/>
              <p:cNvSpPr>
                <a:spLocks noChangeShapeType="1"/>
              </p:cNvSpPr>
              <p:nvPr/>
            </p:nvSpPr>
            <p:spPr bwMode="white">
              <a:xfrm>
                <a:off x="125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65" name="Line 115"/>
              <p:cNvSpPr>
                <a:spLocks noChangeShapeType="1"/>
              </p:cNvSpPr>
              <p:nvPr/>
            </p:nvSpPr>
            <p:spPr bwMode="white">
              <a:xfrm>
                <a:off x="148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66" name="Line 116"/>
              <p:cNvSpPr>
                <a:spLocks noChangeShapeType="1"/>
              </p:cNvSpPr>
              <p:nvPr/>
            </p:nvSpPr>
            <p:spPr bwMode="white">
              <a:xfrm>
                <a:off x="171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67" name="Line 117"/>
              <p:cNvSpPr>
                <a:spLocks noChangeShapeType="1"/>
              </p:cNvSpPr>
              <p:nvPr/>
            </p:nvSpPr>
            <p:spPr bwMode="white">
              <a:xfrm>
                <a:off x="193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68" name="Line 118"/>
              <p:cNvSpPr>
                <a:spLocks noChangeShapeType="1"/>
              </p:cNvSpPr>
              <p:nvPr/>
            </p:nvSpPr>
            <p:spPr bwMode="white">
              <a:xfrm>
                <a:off x="216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69" name="Line 119"/>
              <p:cNvSpPr>
                <a:spLocks noChangeShapeType="1"/>
              </p:cNvSpPr>
              <p:nvPr/>
            </p:nvSpPr>
            <p:spPr bwMode="white">
              <a:xfrm>
                <a:off x="239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0" name="Line 120"/>
              <p:cNvSpPr>
                <a:spLocks noChangeShapeType="1"/>
              </p:cNvSpPr>
              <p:nvPr/>
            </p:nvSpPr>
            <p:spPr bwMode="white">
              <a:xfrm>
                <a:off x="262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1" name="Line 121"/>
              <p:cNvSpPr>
                <a:spLocks noChangeShapeType="1"/>
              </p:cNvSpPr>
              <p:nvPr/>
            </p:nvSpPr>
            <p:spPr bwMode="white">
              <a:xfrm>
                <a:off x="285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2" name="Line 122"/>
              <p:cNvSpPr>
                <a:spLocks noChangeShapeType="1"/>
              </p:cNvSpPr>
              <p:nvPr/>
            </p:nvSpPr>
            <p:spPr bwMode="white">
              <a:xfrm>
                <a:off x="307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3" name="Line 123"/>
              <p:cNvSpPr>
                <a:spLocks noChangeShapeType="1"/>
              </p:cNvSpPr>
              <p:nvPr/>
            </p:nvSpPr>
            <p:spPr bwMode="white">
              <a:xfrm>
                <a:off x="330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4" name="Line 124"/>
              <p:cNvSpPr>
                <a:spLocks noChangeShapeType="1"/>
              </p:cNvSpPr>
              <p:nvPr/>
            </p:nvSpPr>
            <p:spPr bwMode="white">
              <a:xfrm>
                <a:off x="353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5" name="Line 125"/>
              <p:cNvSpPr>
                <a:spLocks noChangeShapeType="1"/>
              </p:cNvSpPr>
              <p:nvPr/>
            </p:nvSpPr>
            <p:spPr bwMode="white">
              <a:xfrm>
                <a:off x="376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6" name="Line 126"/>
              <p:cNvSpPr>
                <a:spLocks noChangeShapeType="1"/>
              </p:cNvSpPr>
              <p:nvPr/>
            </p:nvSpPr>
            <p:spPr bwMode="white">
              <a:xfrm>
                <a:off x="399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7" name="Line 127"/>
              <p:cNvSpPr>
                <a:spLocks noChangeShapeType="1"/>
              </p:cNvSpPr>
              <p:nvPr/>
            </p:nvSpPr>
            <p:spPr bwMode="white">
              <a:xfrm>
                <a:off x="421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8" name="Line 128"/>
              <p:cNvSpPr>
                <a:spLocks noChangeShapeType="1"/>
              </p:cNvSpPr>
              <p:nvPr/>
            </p:nvSpPr>
            <p:spPr bwMode="white">
              <a:xfrm>
                <a:off x="444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79" name="Line 129"/>
              <p:cNvSpPr>
                <a:spLocks noChangeShapeType="1"/>
              </p:cNvSpPr>
              <p:nvPr/>
            </p:nvSpPr>
            <p:spPr bwMode="white">
              <a:xfrm>
                <a:off x="467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80" name="Line 130"/>
              <p:cNvSpPr>
                <a:spLocks noChangeShapeType="1"/>
              </p:cNvSpPr>
              <p:nvPr/>
            </p:nvSpPr>
            <p:spPr bwMode="white">
              <a:xfrm>
                <a:off x="490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81" name="Line 131"/>
              <p:cNvSpPr>
                <a:spLocks noChangeShapeType="1"/>
              </p:cNvSpPr>
              <p:nvPr/>
            </p:nvSpPr>
            <p:spPr bwMode="white">
              <a:xfrm>
                <a:off x="513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82" name="Line 132"/>
              <p:cNvSpPr>
                <a:spLocks noChangeShapeType="1"/>
              </p:cNvSpPr>
              <p:nvPr/>
            </p:nvSpPr>
            <p:spPr bwMode="white">
              <a:xfrm>
                <a:off x="535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grpSp>
        <p:grpSp>
          <p:nvGrpSpPr>
            <p:cNvPr id="1036" name="Group 133"/>
            <p:cNvGrpSpPr>
              <a:grpSpLocks/>
            </p:cNvGrpSpPr>
            <p:nvPr/>
          </p:nvGrpSpPr>
          <p:grpSpPr bwMode="auto">
            <a:xfrm>
              <a:off x="1208" y="109"/>
              <a:ext cx="3694" cy="423"/>
              <a:chOff x="1034" y="245"/>
              <a:chExt cx="3694" cy="423"/>
            </a:xfrm>
          </p:grpSpPr>
          <p:sp>
            <p:nvSpPr>
              <p:cNvPr id="1037" name="Line 134"/>
              <p:cNvSpPr>
                <a:spLocks noChangeShapeType="1"/>
              </p:cNvSpPr>
              <p:nvPr/>
            </p:nvSpPr>
            <p:spPr bwMode="ltGray">
              <a:xfrm>
                <a:off x="2676" y="246"/>
                <a:ext cx="0" cy="14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38" name="Line 135"/>
              <p:cNvSpPr>
                <a:spLocks noChangeShapeType="1"/>
              </p:cNvSpPr>
              <p:nvPr/>
            </p:nvSpPr>
            <p:spPr bwMode="ltGray">
              <a:xfrm>
                <a:off x="2798" y="468"/>
                <a:ext cx="7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39" name="Line 136"/>
              <p:cNvSpPr>
                <a:spLocks noChangeShapeType="1"/>
              </p:cNvSpPr>
              <p:nvPr/>
            </p:nvSpPr>
            <p:spPr bwMode="ltGray">
              <a:xfrm>
                <a:off x="2904" y="486"/>
                <a:ext cx="0" cy="2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0" name="Line 137"/>
              <p:cNvSpPr>
                <a:spLocks noChangeShapeType="1"/>
              </p:cNvSpPr>
              <p:nvPr/>
            </p:nvSpPr>
            <p:spPr bwMode="ltGray">
              <a:xfrm>
                <a:off x="3132" y="586"/>
                <a:ext cx="0" cy="79"/>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1" name="Line 138"/>
              <p:cNvSpPr>
                <a:spLocks noChangeShapeType="1"/>
              </p:cNvSpPr>
              <p:nvPr/>
            </p:nvSpPr>
            <p:spPr bwMode="ltGray">
              <a:xfrm>
                <a:off x="3816" y="358"/>
                <a:ext cx="0" cy="18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2" name="Line 139"/>
              <p:cNvSpPr>
                <a:spLocks noChangeShapeType="1"/>
              </p:cNvSpPr>
              <p:nvPr/>
            </p:nvSpPr>
            <p:spPr bwMode="ltGray">
              <a:xfrm>
                <a:off x="3722" y="468"/>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3" name="Line 140"/>
              <p:cNvSpPr>
                <a:spLocks noChangeShapeType="1"/>
              </p:cNvSpPr>
              <p:nvPr/>
            </p:nvSpPr>
            <p:spPr bwMode="ltGray">
              <a:xfrm>
                <a:off x="4044" y="372"/>
                <a:ext cx="0" cy="29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4" name="Line 141"/>
              <p:cNvSpPr>
                <a:spLocks noChangeShapeType="1"/>
              </p:cNvSpPr>
              <p:nvPr/>
            </p:nvSpPr>
            <p:spPr bwMode="ltGray">
              <a:xfrm flipV="1">
                <a:off x="4046" y="248"/>
                <a:ext cx="0" cy="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5" name="Line 142"/>
              <p:cNvSpPr>
                <a:spLocks noChangeShapeType="1"/>
              </p:cNvSpPr>
              <p:nvPr/>
            </p:nvSpPr>
            <p:spPr bwMode="ltGray">
              <a:xfrm flipV="1">
                <a:off x="4272" y="246"/>
                <a:ext cx="0" cy="18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6" name="Line 143"/>
              <p:cNvSpPr>
                <a:spLocks noChangeShapeType="1"/>
              </p:cNvSpPr>
              <p:nvPr/>
            </p:nvSpPr>
            <p:spPr bwMode="ltGray">
              <a:xfrm flipH="1">
                <a:off x="4422" y="468"/>
                <a:ext cx="7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7" name="Line 144"/>
              <p:cNvSpPr>
                <a:spLocks noChangeShapeType="1"/>
              </p:cNvSpPr>
              <p:nvPr/>
            </p:nvSpPr>
            <p:spPr bwMode="ltGray">
              <a:xfrm flipH="1">
                <a:off x="4290" y="468"/>
                <a:ext cx="6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8" name="Line 145"/>
              <p:cNvSpPr>
                <a:spLocks noChangeShapeType="1"/>
              </p:cNvSpPr>
              <p:nvPr/>
            </p:nvSpPr>
            <p:spPr bwMode="ltGray">
              <a:xfrm flipV="1">
                <a:off x="4500" y="246"/>
                <a:ext cx="0" cy="27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49" name="Line 146"/>
              <p:cNvSpPr>
                <a:spLocks noChangeShapeType="1"/>
              </p:cNvSpPr>
              <p:nvPr/>
            </p:nvSpPr>
            <p:spPr bwMode="ltGray">
              <a:xfrm>
                <a:off x="4728" y="606"/>
                <a:ext cx="0" cy="3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0" name="Line 147"/>
              <p:cNvSpPr>
                <a:spLocks noChangeShapeType="1"/>
              </p:cNvSpPr>
              <p:nvPr/>
            </p:nvSpPr>
            <p:spPr bwMode="ltGray">
              <a:xfrm>
                <a:off x="1992" y="250"/>
                <a:ext cx="0" cy="6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1" name="Line 148"/>
              <p:cNvSpPr>
                <a:spLocks noChangeShapeType="1"/>
              </p:cNvSpPr>
              <p:nvPr/>
            </p:nvSpPr>
            <p:spPr bwMode="ltGray">
              <a:xfrm>
                <a:off x="1764" y="247"/>
                <a:ext cx="0" cy="33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2" name="Line 149"/>
              <p:cNvSpPr>
                <a:spLocks noChangeShapeType="1"/>
              </p:cNvSpPr>
              <p:nvPr/>
            </p:nvSpPr>
            <p:spPr bwMode="ltGray">
              <a:xfrm flipH="1">
                <a:off x="1738" y="468"/>
                <a:ext cx="6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3" name="Line 150"/>
              <p:cNvSpPr>
                <a:spLocks noChangeShapeType="1"/>
              </p:cNvSpPr>
              <p:nvPr/>
            </p:nvSpPr>
            <p:spPr bwMode="ltGray">
              <a:xfrm>
                <a:off x="1604" y="468"/>
                <a:ext cx="6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4" name="Line 151"/>
              <p:cNvSpPr>
                <a:spLocks noChangeShapeType="1"/>
              </p:cNvSpPr>
              <p:nvPr/>
            </p:nvSpPr>
            <p:spPr bwMode="ltGray">
              <a:xfrm flipH="1">
                <a:off x="1404" y="468"/>
                <a:ext cx="8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5" name="Line 152"/>
              <p:cNvSpPr>
                <a:spLocks noChangeShapeType="1"/>
              </p:cNvSpPr>
              <p:nvPr/>
            </p:nvSpPr>
            <p:spPr bwMode="ltGray">
              <a:xfrm>
                <a:off x="1034" y="468"/>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6" name="Line 153"/>
              <p:cNvSpPr>
                <a:spLocks noChangeShapeType="1"/>
              </p:cNvSpPr>
              <p:nvPr/>
            </p:nvSpPr>
            <p:spPr bwMode="ltGray">
              <a:xfrm>
                <a:off x="1306" y="370"/>
                <a:ext cx="0" cy="29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7" name="Line 154"/>
              <p:cNvSpPr>
                <a:spLocks noChangeShapeType="1"/>
              </p:cNvSpPr>
              <p:nvPr/>
            </p:nvSpPr>
            <p:spPr bwMode="ltGray">
              <a:xfrm>
                <a:off x="1080" y="388"/>
                <a:ext cx="0" cy="15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8" name="Line 155"/>
              <p:cNvSpPr>
                <a:spLocks noChangeShapeType="1"/>
              </p:cNvSpPr>
              <p:nvPr/>
            </p:nvSpPr>
            <p:spPr bwMode="ltGray">
              <a:xfrm flipH="1" flipV="1">
                <a:off x="1308" y="245"/>
                <a:ext cx="0" cy="2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59" name="Line 156"/>
              <p:cNvSpPr>
                <a:spLocks noChangeShapeType="1"/>
              </p:cNvSpPr>
              <p:nvPr/>
            </p:nvSpPr>
            <p:spPr bwMode="ltGray">
              <a:xfrm>
                <a:off x="1536" y="316"/>
                <a:ext cx="0" cy="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60" name="Line 157"/>
              <p:cNvSpPr>
                <a:spLocks noChangeShapeType="1"/>
              </p:cNvSpPr>
              <p:nvPr/>
            </p:nvSpPr>
            <p:spPr bwMode="ltGray">
              <a:xfrm flipV="1">
                <a:off x="1536" y="247"/>
                <a:ext cx="0" cy="2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sp>
            <p:nvSpPr>
              <p:cNvPr id="1061" name="Line 158"/>
              <p:cNvSpPr>
                <a:spLocks noChangeShapeType="1"/>
              </p:cNvSpPr>
              <p:nvPr/>
            </p:nvSpPr>
            <p:spPr bwMode="ltGray">
              <a:xfrm>
                <a:off x="4095" y="467"/>
                <a:ext cx="8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solidFill>
                    <a:srgbClr val="000000"/>
                  </a:solidFill>
                  <a:latin typeface="Times" pitchFamily="18" charset="0"/>
                </a:endParaRPr>
              </a:p>
            </p:txBody>
          </p:sp>
        </p:grpSp>
      </p:grpSp>
      <p:sp>
        <p:nvSpPr>
          <p:cNvPr id="1032" name="Text Box 159"/>
          <p:cNvSpPr txBox="1">
            <a:spLocks noChangeArrowheads="1"/>
          </p:cNvSpPr>
          <p:nvPr userDrawn="1"/>
        </p:nvSpPr>
        <p:spPr bwMode="auto">
          <a:xfrm>
            <a:off x="566738" y="6499225"/>
            <a:ext cx="881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r>
              <a:rPr lang="en-US" sz="1400" smtClean="0">
                <a:solidFill>
                  <a:srgbClr val="0000FF"/>
                </a:solidFill>
              </a:rPr>
              <a:t>Chapter 1</a:t>
            </a:r>
            <a:endParaRPr lang="en-US" smtClean="0">
              <a:solidFill>
                <a:srgbClr val="000000"/>
              </a:solidFill>
            </a:endParaRPr>
          </a:p>
        </p:txBody>
      </p:sp>
    </p:spTree>
    <p:extLst>
      <p:ext uri="{BB962C8B-B14F-4D97-AF65-F5344CB8AC3E}">
        <p14:creationId xmlns:p14="http://schemas.microsoft.com/office/powerpoint/2010/main" val="16460834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Ø"/>
        <a:defRPr sz="2000">
          <a:solidFill>
            <a:schemeClr val="tx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Ø"/>
        <a:defRPr sz="2000">
          <a:solidFill>
            <a:schemeClr val="tx1"/>
          </a:solidFill>
          <a:latin typeface="+mn-lt"/>
        </a:defRPr>
      </a:lvl5pPr>
      <a:lvl6pPr marL="2514600" indent="-228600" algn="l" rtl="0" fontAlgn="base">
        <a:spcBef>
          <a:spcPct val="20000"/>
        </a:spcBef>
        <a:spcAft>
          <a:spcPct val="0"/>
        </a:spcAft>
        <a:buClr>
          <a:schemeClr val="folHlink"/>
        </a:buClr>
        <a:buFont typeface="Wingdings" pitchFamily="2" charset="2"/>
        <a:buChar char="Ø"/>
        <a:defRPr sz="2000">
          <a:solidFill>
            <a:schemeClr val="tx1"/>
          </a:solidFill>
          <a:latin typeface="+mn-lt"/>
        </a:defRPr>
      </a:lvl6pPr>
      <a:lvl7pPr marL="2971800" indent="-228600" algn="l" rtl="0" fontAlgn="base">
        <a:spcBef>
          <a:spcPct val="20000"/>
        </a:spcBef>
        <a:spcAft>
          <a:spcPct val="0"/>
        </a:spcAft>
        <a:buClr>
          <a:schemeClr val="folHlink"/>
        </a:buClr>
        <a:buFont typeface="Wingdings" pitchFamily="2" charset="2"/>
        <a:buChar char="Ø"/>
        <a:defRPr sz="2000">
          <a:solidFill>
            <a:schemeClr val="tx1"/>
          </a:solidFill>
          <a:latin typeface="+mn-lt"/>
        </a:defRPr>
      </a:lvl7pPr>
      <a:lvl8pPr marL="3429000" indent="-228600" algn="l" rtl="0" fontAlgn="base">
        <a:spcBef>
          <a:spcPct val="20000"/>
        </a:spcBef>
        <a:spcAft>
          <a:spcPct val="0"/>
        </a:spcAft>
        <a:buClr>
          <a:schemeClr val="folHlink"/>
        </a:buClr>
        <a:buFont typeface="Wingdings" pitchFamily="2" charset="2"/>
        <a:buChar char="Ø"/>
        <a:defRPr sz="2000">
          <a:solidFill>
            <a:schemeClr val="tx1"/>
          </a:solidFill>
          <a:latin typeface="+mn-lt"/>
        </a:defRPr>
      </a:lvl8pPr>
      <a:lvl9pPr marL="3886200" indent="-228600" algn="l" rtl="0" fontAlgn="base">
        <a:spcBef>
          <a:spcPct val="20000"/>
        </a:spcBef>
        <a:spcAft>
          <a:spcPct val="0"/>
        </a:spcAft>
        <a:buClr>
          <a:schemeClr val="folHlink"/>
        </a:buClr>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6858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solidFill>
                <a:srgbClr val="000000"/>
              </a:solidFill>
            </a:endParaRPr>
          </a:p>
        </p:txBody>
      </p:sp>
      <p:sp>
        <p:nvSpPr>
          <p:cNvPr id="22533" name="Rectangle 5"/>
          <p:cNvSpPr>
            <a:spLocks noGrp="1" noChangeArrowheads="1"/>
          </p:cNvSpPr>
          <p:nvPr>
            <p:ph type="ftr" sz="quarter" idx="3"/>
          </p:nvPr>
        </p:nvSpPr>
        <p:spPr bwMode="auto">
          <a:xfrm>
            <a:off x="3124200" y="6292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solidFill>
                <a:srgbClr val="000000"/>
              </a:solidFill>
            </a:endParaRPr>
          </a:p>
        </p:txBody>
      </p:sp>
      <p:sp>
        <p:nvSpPr>
          <p:cNvPr id="22534" name="Rectangle 6"/>
          <p:cNvSpPr>
            <a:spLocks noGrp="1" noChangeArrowheads="1"/>
          </p:cNvSpPr>
          <p:nvPr>
            <p:ph type="sldNum" sz="quarter" idx="4"/>
          </p:nvPr>
        </p:nvSpPr>
        <p:spPr bwMode="auto">
          <a:xfrm>
            <a:off x="65532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F9AD44D8-93F6-4908-A3DD-5061EBF6770B}" type="slidenum">
              <a:rPr lang="en-US">
                <a:solidFill>
                  <a:srgbClr val="000000"/>
                </a:solidFill>
              </a:rPr>
              <a:pPr/>
              <a:t>‹#›</a:t>
            </a:fld>
            <a:endParaRPr lang="en-US">
              <a:solidFill>
                <a:srgbClr val="000000"/>
              </a:solidFill>
            </a:endParaRPr>
          </a:p>
        </p:txBody>
      </p:sp>
      <p:grpSp>
        <p:nvGrpSpPr>
          <p:cNvPr id="22691" name="Group 163"/>
          <p:cNvGrpSpPr>
            <a:grpSpLocks/>
          </p:cNvGrpSpPr>
          <p:nvPr/>
        </p:nvGrpSpPr>
        <p:grpSpPr bwMode="auto">
          <a:xfrm>
            <a:off x="261938" y="87313"/>
            <a:ext cx="8488362" cy="831850"/>
            <a:chOff x="165" y="55"/>
            <a:chExt cx="5347" cy="524"/>
          </a:xfrm>
        </p:grpSpPr>
        <p:grpSp>
          <p:nvGrpSpPr>
            <p:cNvPr id="22690"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en-US">
                  <a:solidFill>
                    <a:srgbClr val="000000"/>
                  </a:solidFill>
                </a:endParaRPr>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0" name="Freeform 12"/>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1" name="Freeform 13"/>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2" name="Freeform 14"/>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3" name="Freeform 15"/>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4" name="Freeform 16"/>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5" name="Freeform 17"/>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6" name="Freeform 18"/>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7" name="Freeform 19"/>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8" name="Freeform 20"/>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49" name="Freeform 21"/>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0" name="Freeform 22"/>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1" name="Freeform 23"/>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2" name="Freeform 24"/>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3" name="Freeform 25"/>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4" name="Freeform 26"/>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5" name="Freeform 27"/>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6" name="Freeform 28"/>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7" name="Freeform 29"/>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8" name="Freeform 30"/>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59" name="Freeform 31"/>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0" name="Freeform 32"/>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1" name="Freeform 33"/>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2" name="Freeform 34"/>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3" name="Freeform 35"/>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4" name="Freeform 36"/>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5" name="Freeform 37"/>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6" name="Freeform 38"/>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7" name="Freeform 39"/>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8" name="Freeform 40"/>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69" name="Freeform 41"/>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0" name="Freeform 42"/>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1" name="Freeform 43"/>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2" name="Freeform 44"/>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3" name="Freeform 45"/>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4" name="Freeform 46"/>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5" name="Freeform 47"/>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6" name="Freeform 48"/>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7" name="Freeform 49"/>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8" name="Freeform 50"/>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79" name="Freeform 51"/>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0" name="Freeform 52"/>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1" name="Freeform 53"/>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2" name="Freeform 54"/>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3" name="Freeform 55"/>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4" name="Freeform 56"/>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5" name="Freeform 57"/>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6" name="Freeform 58"/>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7" name="Freeform 59"/>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8" name="Freeform 60"/>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89" name="Freeform 61"/>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90" name="Freeform 62"/>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91" name="Freeform 63"/>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92" name="Freeform 64"/>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93" name="Freeform 65"/>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94" name="Freeform 66"/>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97" name="Freeform 69"/>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98" name="Freeform 70"/>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599" name="Freeform 71"/>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0" name="Freeform 72"/>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1" name="Freeform 73"/>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2" name="Freeform 74"/>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3" name="Freeform 75"/>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4" name="Freeform 76"/>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5" name="Freeform 77"/>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6" name="Freeform 78"/>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7" name="Freeform 79"/>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8" name="Freeform 80"/>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09" name="Freeform 81"/>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0" name="Freeform 82"/>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1" name="Freeform 83"/>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2" name="Freeform 84"/>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3" name="Freeform 85"/>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4" name="Freeform 86"/>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5" name="Freeform 87"/>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6" name="Freeform 88"/>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7" name="Freeform 89"/>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8" name="Freeform 90"/>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19" name="Freeform 91"/>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0" name="Freeform 92"/>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1" name="Freeform 93"/>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2" name="Freeform 94"/>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3" name="Freeform 95"/>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4" name="Freeform 96"/>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5" name="Freeform 97"/>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6" name="Freeform 98"/>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7" name="Freeform 99"/>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8" name="Freeform 100"/>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29" name="Freeform 101"/>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30" name="Freeform 102"/>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31" name="Freeform 103"/>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32" name="Freeform 104"/>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33" name="Freeform 105"/>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34" name="Freeform 106"/>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35" name="Freeform 107"/>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36" name="Freeform 108"/>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sp>
                <p:nvSpPr>
                  <p:cNvPr id="22637" name="Freeform 109"/>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solidFill>
                        <a:srgbClr val="000000"/>
                      </a:solidFill>
                    </a:endParaRPr>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en-US">
                    <a:solidFill>
                      <a:srgbClr val="000000"/>
                    </a:solidFill>
                  </a:endParaRPr>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en-US">
                    <a:solidFill>
                      <a:srgbClr val="000000"/>
                    </a:solidFill>
                  </a:endParaRPr>
                </a:p>
              </p:txBody>
            </p:sp>
          </p:grpSp>
        </p:grpSp>
        <p:pic>
          <p:nvPicPr>
            <p:cNvPr id="22689" name="Picture 161" descr="earth"/>
            <p:cNvPicPr>
              <a:picLocks noChangeAspect="1" noChangeArrowheads="1"/>
            </p:cNvPicPr>
            <p:nvPr userDrawn="1"/>
          </p:nvPicPr>
          <p:blipFill>
            <a:blip r:embed="rId14"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extLst>
      <p:ext uri="{BB962C8B-B14F-4D97-AF65-F5344CB8AC3E}">
        <p14:creationId xmlns:p14="http://schemas.microsoft.com/office/powerpoint/2010/main" val="11701061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cs typeface="Tahoma" charset="0"/>
        </a:defRPr>
      </a:lvl2pPr>
      <a:lvl3pPr algn="l" rtl="0" eaLnBrk="0" fontAlgn="base" hangingPunct="0">
        <a:spcBef>
          <a:spcPct val="0"/>
        </a:spcBef>
        <a:spcAft>
          <a:spcPct val="0"/>
        </a:spcAft>
        <a:defRPr sz="4400" i="1">
          <a:solidFill>
            <a:schemeClr val="tx2"/>
          </a:solidFill>
          <a:latin typeface="Times New Roman" pitchFamily="18" charset="0"/>
          <a:cs typeface="Tahoma" charset="0"/>
        </a:defRPr>
      </a:lvl3pPr>
      <a:lvl4pPr algn="l" rtl="0" eaLnBrk="0" fontAlgn="base" hangingPunct="0">
        <a:spcBef>
          <a:spcPct val="0"/>
        </a:spcBef>
        <a:spcAft>
          <a:spcPct val="0"/>
        </a:spcAft>
        <a:defRPr sz="4400" i="1">
          <a:solidFill>
            <a:schemeClr val="tx2"/>
          </a:solidFill>
          <a:latin typeface="Times New Roman" pitchFamily="18" charset="0"/>
          <a:cs typeface="Tahoma" charset="0"/>
        </a:defRPr>
      </a:lvl4pPr>
      <a:lvl5pPr algn="l" rtl="0" eaLnBrk="0" fontAlgn="base" hangingPunct="0">
        <a:spcBef>
          <a:spcPct val="0"/>
        </a:spcBef>
        <a:spcAft>
          <a:spcPct val="0"/>
        </a:spcAft>
        <a:defRPr sz="4400" i="1">
          <a:solidFill>
            <a:schemeClr val="tx2"/>
          </a:solidFill>
          <a:latin typeface="Times New Roman" pitchFamily="18" charset="0"/>
          <a:cs typeface="Tahoma" charset="0"/>
        </a:defRPr>
      </a:lvl5pPr>
      <a:lvl6pPr marL="457200" algn="l" rtl="0" eaLnBrk="0" fontAlgn="base" hangingPunct="0">
        <a:spcBef>
          <a:spcPct val="0"/>
        </a:spcBef>
        <a:spcAft>
          <a:spcPct val="0"/>
        </a:spcAft>
        <a:defRPr sz="4400" i="1">
          <a:solidFill>
            <a:schemeClr val="tx2"/>
          </a:solidFill>
          <a:latin typeface="Times New Roman" pitchFamily="18" charset="0"/>
          <a:cs typeface="Tahoma" charset="0"/>
        </a:defRPr>
      </a:lvl6pPr>
      <a:lvl7pPr marL="914400" algn="l" rtl="0" eaLnBrk="0" fontAlgn="base" hangingPunct="0">
        <a:spcBef>
          <a:spcPct val="0"/>
        </a:spcBef>
        <a:spcAft>
          <a:spcPct val="0"/>
        </a:spcAft>
        <a:defRPr sz="4400" i="1">
          <a:solidFill>
            <a:schemeClr val="tx2"/>
          </a:solidFill>
          <a:latin typeface="Times New Roman" pitchFamily="18" charset="0"/>
          <a:cs typeface="Tahoma" charset="0"/>
        </a:defRPr>
      </a:lvl7pPr>
      <a:lvl8pPr marL="1371600" algn="l" rtl="0" eaLnBrk="0" fontAlgn="base" hangingPunct="0">
        <a:spcBef>
          <a:spcPct val="0"/>
        </a:spcBef>
        <a:spcAft>
          <a:spcPct val="0"/>
        </a:spcAft>
        <a:defRPr sz="4400" i="1">
          <a:solidFill>
            <a:schemeClr val="tx2"/>
          </a:solidFill>
          <a:latin typeface="Times New Roman" pitchFamily="18" charset="0"/>
          <a:cs typeface="Tahoma" charset="0"/>
        </a:defRPr>
      </a:lvl8pPr>
      <a:lvl9pPr marL="1828800" algn="l" rtl="0" eaLnBrk="0" fontAlgn="base" hangingPunct="0">
        <a:spcBef>
          <a:spcPct val="0"/>
        </a:spcBef>
        <a:spcAft>
          <a:spcPct val="0"/>
        </a:spcAft>
        <a:defRPr sz="4400" i="1">
          <a:solidFill>
            <a:schemeClr val="tx2"/>
          </a:solidFill>
          <a:latin typeface="Times New Roman" pitchFamily="18" charset="0"/>
          <a:cs typeface="Tahoma"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6"/>
        </a:buBlip>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TbuTirBdZj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mithsonianchannel.com/sc/web/series/1003122/catching-killers/3375550/trace-evidence#the-original-sherlock-holm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ct.gov/dps/cwp/view.asp?Q=296214&amp;a=2155&amp;dpsNa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NleXS2d53I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Ernesto_Miranda__Miranda_Rights.wmv"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_58XsN6XJWQ"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fGc4PaLB-e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pPr algn="ctr"/>
            <a:r>
              <a:rPr lang="en-US"/>
              <a:t>  ntroduction to 						Forensic Science</a:t>
            </a:r>
            <a:br>
              <a:rPr lang="en-US"/>
            </a:br>
            <a:r>
              <a:rPr lang="en-US"/>
              <a:t>             “Forensics”</a:t>
            </a:r>
          </a:p>
        </p:txBody>
      </p:sp>
      <p:sp>
        <p:nvSpPr>
          <p:cNvPr id="48131" name="Rectangle 3"/>
          <p:cNvSpPr>
            <a:spLocks noGrp="1" noChangeArrowheads="1"/>
          </p:cNvSpPr>
          <p:nvPr>
            <p:ph type="subTitle" idx="1"/>
          </p:nvPr>
        </p:nvSpPr>
        <p:spPr/>
        <p:txBody>
          <a:bodyPr/>
          <a:lstStyle/>
          <a:p>
            <a:pPr algn="ctr"/>
            <a:r>
              <a:rPr lang="en-US"/>
              <a:t>What is it all about?</a:t>
            </a:r>
          </a:p>
          <a:p>
            <a:pPr algn="ctr"/>
            <a:endParaRPr lang="en-US"/>
          </a:p>
        </p:txBody>
      </p:sp>
      <p:pic>
        <p:nvPicPr>
          <p:cNvPr id="48132" name="Picture 3" descr="i.gif"/>
          <p:cNvPicPr>
            <a:picLocks noChangeAspect="1"/>
          </p:cNvPicPr>
          <p:nvPr/>
        </p:nvPicPr>
        <p:blipFill>
          <a:blip r:embed="rId2" cstate="print"/>
          <a:srcRect/>
          <a:stretch>
            <a:fillRect/>
          </a:stretch>
        </p:blipFill>
        <p:spPr bwMode="auto">
          <a:xfrm>
            <a:off x="1981200" y="1981200"/>
            <a:ext cx="228600" cy="1190625"/>
          </a:xfrm>
          <a:prstGeom prst="rect">
            <a:avLst/>
          </a:prstGeom>
          <a:noFill/>
          <a:ln w="9525">
            <a:noFill/>
            <a:miter lim="800000"/>
            <a:headEnd/>
            <a:tailEnd/>
          </a:ln>
        </p:spPr>
      </p:pic>
      <p:pic>
        <p:nvPicPr>
          <p:cNvPr id="48133" name="Picture 5" descr="MCj03392600000[1]"/>
          <p:cNvPicPr>
            <a:picLocks noChangeAspect="1" noChangeArrowheads="1"/>
          </p:cNvPicPr>
          <p:nvPr/>
        </p:nvPicPr>
        <p:blipFill>
          <a:blip r:embed="rId3" cstate="print"/>
          <a:srcRect/>
          <a:stretch>
            <a:fillRect/>
          </a:stretch>
        </p:blipFill>
        <p:spPr bwMode="auto">
          <a:xfrm>
            <a:off x="6096000" y="304800"/>
            <a:ext cx="19812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dissolve">
                                      <p:cBhvr>
                                        <p:cTn id="12"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US"/>
              <a:t>The Job of Forensic Scientists...</a:t>
            </a:r>
          </a:p>
        </p:txBody>
      </p:sp>
      <p:sp>
        <p:nvSpPr>
          <p:cNvPr id="64515" name="Rectangle 3"/>
          <p:cNvSpPr>
            <a:spLocks noGrp="1" noChangeArrowheads="1"/>
          </p:cNvSpPr>
          <p:nvPr>
            <p:ph type="body" idx="1"/>
          </p:nvPr>
        </p:nvSpPr>
        <p:spPr/>
        <p:txBody>
          <a:bodyPr/>
          <a:lstStyle/>
          <a:p>
            <a:pPr>
              <a:lnSpc>
                <a:spcPct val="90000"/>
              </a:lnSpc>
            </a:pPr>
            <a:r>
              <a:rPr lang="en-US" sz="2800" dirty="0"/>
              <a:t>Study the different types of evidence found at a crime scene.</a:t>
            </a:r>
          </a:p>
          <a:p>
            <a:pPr>
              <a:lnSpc>
                <a:spcPct val="90000"/>
              </a:lnSpc>
              <a:buFontTx/>
              <a:buNone/>
            </a:pPr>
            <a:endParaRPr lang="en-US" sz="2000" dirty="0"/>
          </a:p>
          <a:p>
            <a:pPr>
              <a:lnSpc>
                <a:spcPct val="90000"/>
              </a:lnSpc>
            </a:pPr>
            <a:r>
              <a:rPr lang="en-US" sz="2800" dirty="0"/>
              <a:t>Must be ready to testify as an expert witness at a </a:t>
            </a:r>
            <a:r>
              <a:rPr lang="en-US" sz="2800" u="sng" dirty="0"/>
              <a:t>trial or hearing</a:t>
            </a:r>
            <a:r>
              <a:rPr lang="en-US" sz="2800" dirty="0"/>
              <a:t>. </a:t>
            </a:r>
          </a:p>
          <a:p>
            <a:pPr lvl="2">
              <a:lnSpc>
                <a:spcPct val="90000"/>
              </a:lnSpc>
            </a:pPr>
            <a:r>
              <a:rPr lang="en-US" dirty="0"/>
              <a:t>Presenting data, weighs evidence, and gives an impartial opinion to the court</a:t>
            </a:r>
          </a:p>
          <a:p>
            <a:pPr>
              <a:lnSpc>
                <a:spcPct val="90000"/>
              </a:lnSpc>
              <a:buFontTx/>
              <a:buNone/>
            </a:pPr>
            <a:endParaRPr lang="en-US" sz="2000" dirty="0"/>
          </a:p>
          <a:p>
            <a:pPr>
              <a:lnSpc>
                <a:spcPct val="90000"/>
              </a:lnSpc>
            </a:pPr>
            <a:r>
              <a:rPr lang="en-US" sz="2800" dirty="0"/>
              <a:t>Perform scientific research and train others in the field of forensics.</a:t>
            </a:r>
            <a:endParaRPr lang="en-US" sz="2000" dirty="0"/>
          </a:p>
          <a:p>
            <a:pPr>
              <a:lnSpc>
                <a:spcPct val="90000"/>
              </a:lnSpc>
              <a:buFontTx/>
              <a:buNone/>
            </a:pPr>
            <a:endParaRPr lang="en-US" sz="2800" dirty="0"/>
          </a:p>
          <a:p>
            <a:pPr>
              <a:lnSpc>
                <a:spcPct val="90000"/>
              </a:lnSpc>
            </a:pPr>
            <a:endParaRPr lang="en-US" sz="2800" dirty="0"/>
          </a:p>
          <a:p>
            <a:pPr>
              <a:lnSpc>
                <a:spcPct val="90000"/>
              </a:lnSpc>
            </a:pPr>
            <a:endParaRPr lang="en-US" sz="2800" dirty="0"/>
          </a:p>
        </p:txBody>
      </p:sp>
      <p:pic>
        <p:nvPicPr>
          <p:cNvPr id="6146" name="Picture 2" descr="http://www.leelofland.com/wordpress/wp-content/uploads/2011/08/New-Picture-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62" y="3118338"/>
            <a:ext cx="42672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northjersey.com/polopoly_fs/1.421069!/fileImage/httpImage/012213shanley-dngn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205" y="0"/>
            <a:ext cx="4034072" cy="3118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1000"/>
                                        <p:tgtEl>
                                          <p:spTgt spid="64515">
                                            <p:txEl>
                                              <p:pRg st="0" end="0"/>
                                            </p:txEl>
                                          </p:spTgt>
                                        </p:tgtEl>
                                      </p:cBhvr>
                                    </p:animEffect>
                                    <p:anim calcmode="lin" valueType="num">
                                      <p:cBhvr>
                                        <p:cTn id="8"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5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iterate type="lt">
                                    <p:tmPct val="10000"/>
                                  </p:iterate>
                                  <p:childTnLst>
                                    <p:set>
                                      <p:cBhvr>
                                        <p:cTn id="21" dur="1" fill="hold">
                                          <p:stCondLst>
                                            <p:cond delay="0"/>
                                          </p:stCondLst>
                                        </p:cTn>
                                        <p:tgtEl>
                                          <p:spTgt spid="64515">
                                            <p:txEl>
                                              <p:pRg st="2" end="2"/>
                                            </p:txEl>
                                          </p:spTgt>
                                        </p:tgtEl>
                                        <p:attrNameLst>
                                          <p:attrName>style.visibility</p:attrName>
                                        </p:attrNameLst>
                                      </p:cBhvr>
                                      <p:to>
                                        <p:strVal val="visible"/>
                                      </p:to>
                                    </p:set>
                                    <p:animEffect transition="in" filter="fade">
                                      <p:cBhvr>
                                        <p:cTn id="22" dur="1000"/>
                                        <p:tgtEl>
                                          <p:spTgt spid="64515">
                                            <p:txEl>
                                              <p:pRg st="2" end="2"/>
                                            </p:txEl>
                                          </p:spTgt>
                                        </p:tgtEl>
                                      </p:cBhvr>
                                    </p:animEffect>
                                    <p:anim calcmode="lin" valueType="num">
                                      <p:cBhvr>
                                        <p:cTn id="23" dur="10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4515">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64515">
                                            <p:txEl>
                                              <p:pRg st="3" end="3"/>
                                            </p:txEl>
                                          </p:spTgt>
                                        </p:tgtEl>
                                        <p:attrNameLst>
                                          <p:attrName>style.visibility</p:attrName>
                                        </p:attrNameLst>
                                      </p:cBhvr>
                                      <p:to>
                                        <p:strVal val="visible"/>
                                      </p:to>
                                    </p:set>
                                    <p:animEffect transition="in" filter="fade">
                                      <p:cBhvr>
                                        <p:cTn id="27" dur="1000"/>
                                        <p:tgtEl>
                                          <p:spTgt spid="64515">
                                            <p:txEl>
                                              <p:pRg st="3" end="3"/>
                                            </p:txEl>
                                          </p:spTgt>
                                        </p:tgtEl>
                                      </p:cBhvr>
                                    </p:animEffect>
                                    <p:anim calcmode="lin" valueType="num">
                                      <p:cBhvr>
                                        <p:cTn id="28" dur="10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45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iterate type="lt">
                                    <p:tmPct val="10000"/>
                                  </p:iterate>
                                  <p:childTnLst>
                                    <p:set>
                                      <p:cBhvr>
                                        <p:cTn id="33" dur="1" fill="hold">
                                          <p:stCondLst>
                                            <p:cond delay="0"/>
                                          </p:stCondLst>
                                        </p:cTn>
                                        <p:tgtEl>
                                          <p:spTgt spid="64515">
                                            <p:txEl>
                                              <p:pRg st="5" end="5"/>
                                            </p:txEl>
                                          </p:spTgt>
                                        </p:tgtEl>
                                        <p:attrNameLst>
                                          <p:attrName>style.visibility</p:attrName>
                                        </p:attrNameLst>
                                      </p:cBhvr>
                                      <p:to>
                                        <p:strVal val="visible"/>
                                      </p:to>
                                    </p:set>
                                    <p:animEffect transition="in" filter="fade">
                                      <p:cBhvr>
                                        <p:cTn id="34" dur="1000"/>
                                        <p:tgtEl>
                                          <p:spTgt spid="64515">
                                            <p:txEl>
                                              <p:pRg st="5" end="5"/>
                                            </p:txEl>
                                          </p:spTgt>
                                        </p:tgtEl>
                                      </p:cBhvr>
                                    </p:animEffect>
                                    <p:anim calcmode="lin" valueType="num">
                                      <p:cBhvr>
                                        <p:cTn id="35" dur="10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45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www.youtube.com/watch?v=TbuTirBdZjQ</a:t>
            </a:r>
            <a:endParaRPr lang="en-US" dirty="0" smtClean="0"/>
          </a:p>
          <a:p>
            <a:endParaRPr lang="en-US" dirty="0"/>
          </a:p>
        </p:txBody>
      </p:sp>
    </p:spTree>
    <p:extLst>
      <p:ext uri="{BB962C8B-B14F-4D97-AF65-F5344CB8AC3E}">
        <p14:creationId xmlns:p14="http://schemas.microsoft.com/office/powerpoint/2010/main" val="21242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43000" y="0"/>
            <a:ext cx="8669338" cy="1143000"/>
          </a:xfrm>
        </p:spPr>
        <p:txBody>
          <a:bodyPr/>
          <a:lstStyle/>
          <a:p>
            <a:r>
              <a:rPr lang="en-US" sz="4000" b="1" i="0" dirty="0">
                <a:latin typeface="Arial" charset="0"/>
              </a:rPr>
              <a:t>People of Historical Significance</a:t>
            </a:r>
          </a:p>
        </p:txBody>
      </p:sp>
      <p:sp>
        <p:nvSpPr>
          <p:cNvPr id="80899" name="Rectangle 3"/>
          <p:cNvSpPr>
            <a:spLocks noGrp="1" noChangeArrowheads="1"/>
          </p:cNvSpPr>
          <p:nvPr>
            <p:ph type="body" idx="1"/>
          </p:nvPr>
        </p:nvSpPr>
        <p:spPr>
          <a:xfrm>
            <a:off x="140677" y="914400"/>
            <a:ext cx="5650524" cy="3810000"/>
          </a:xfrm>
        </p:spPr>
        <p:txBody>
          <a:bodyPr/>
          <a:lstStyle/>
          <a:p>
            <a:pPr>
              <a:buClr>
                <a:schemeClr val="tx2"/>
              </a:buClr>
              <a:buFontTx/>
              <a:buNone/>
            </a:pPr>
            <a:r>
              <a:rPr lang="en-US" b="1" u="sng" dirty="0">
                <a:latin typeface="Arial" charset="0"/>
              </a:rPr>
              <a:t>Edmond </a:t>
            </a:r>
            <a:r>
              <a:rPr lang="en-US" b="1" u="sng" dirty="0" err="1">
                <a:latin typeface="Arial" charset="0"/>
              </a:rPr>
              <a:t>Locard</a:t>
            </a:r>
            <a:r>
              <a:rPr lang="en-US" b="1" u="sng" dirty="0">
                <a:latin typeface="Arial" charset="0"/>
              </a:rPr>
              <a:t> </a:t>
            </a:r>
            <a:r>
              <a:rPr lang="en-US" sz="2400" dirty="0">
                <a:latin typeface="Arial" charset="0"/>
              </a:rPr>
              <a:t>(1877-1966)</a:t>
            </a:r>
            <a:endParaRPr lang="en-US" dirty="0">
              <a:latin typeface="Arial" charset="0"/>
            </a:endParaRPr>
          </a:p>
          <a:p>
            <a:pPr>
              <a:buClr>
                <a:schemeClr val="tx2"/>
              </a:buClr>
              <a:buFont typeface="Wingdings" pitchFamily="2" charset="2"/>
              <a:buChar char="§"/>
            </a:pPr>
            <a:r>
              <a:rPr lang="en-US" dirty="0">
                <a:latin typeface="Arial" charset="0"/>
              </a:rPr>
              <a:t>French professor</a:t>
            </a:r>
          </a:p>
          <a:p>
            <a:pPr>
              <a:buClr>
                <a:schemeClr val="tx2"/>
              </a:buClr>
              <a:buFont typeface="Wingdings" pitchFamily="2" charset="2"/>
              <a:buChar char="§"/>
            </a:pPr>
            <a:r>
              <a:rPr lang="en-US" dirty="0">
                <a:latin typeface="Arial" charset="0"/>
              </a:rPr>
              <a:t>Considered the </a:t>
            </a:r>
            <a:r>
              <a:rPr lang="en-US" b="1" dirty="0">
                <a:latin typeface="Tahoma"/>
              </a:rPr>
              <a:t>“</a:t>
            </a:r>
            <a:r>
              <a:rPr lang="en-US" b="1" dirty="0">
                <a:latin typeface="Arial" charset="0"/>
              </a:rPr>
              <a:t>Father of </a:t>
            </a:r>
            <a:r>
              <a:rPr lang="en-US" b="1" dirty="0" err="1">
                <a:latin typeface="Arial" charset="0"/>
              </a:rPr>
              <a:t>Criminalistics</a:t>
            </a:r>
            <a:r>
              <a:rPr lang="en-US" b="1" dirty="0">
                <a:latin typeface="Tahoma"/>
              </a:rPr>
              <a:t>”</a:t>
            </a:r>
            <a:endParaRPr lang="en-US" b="1" dirty="0">
              <a:latin typeface="Arial" charset="0"/>
            </a:endParaRPr>
          </a:p>
          <a:p>
            <a:pPr>
              <a:buClr>
                <a:schemeClr val="tx2"/>
              </a:buClr>
              <a:buFont typeface="Wingdings" pitchFamily="2" charset="2"/>
              <a:buChar char="§"/>
            </a:pPr>
            <a:r>
              <a:rPr lang="en-US" dirty="0">
                <a:latin typeface="Arial" charset="0"/>
              </a:rPr>
              <a:t>Built the world</a:t>
            </a:r>
            <a:r>
              <a:rPr lang="en-US" dirty="0">
                <a:latin typeface="Tahoma"/>
              </a:rPr>
              <a:t>’</a:t>
            </a:r>
            <a:r>
              <a:rPr lang="en-US" dirty="0">
                <a:latin typeface="Arial" charset="0"/>
              </a:rPr>
              <a:t>s </a:t>
            </a:r>
            <a:r>
              <a:rPr lang="en-US" b="1" u="sng" dirty="0">
                <a:latin typeface="Arial" charset="0"/>
              </a:rPr>
              <a:t>First Forensic Laboratory</a:t>
            </a:r>
            <a:r>
              <a:rPr lang="en-US" dirty="0">
                <a:latin typeface="Arial" charset="0"/>
              </a:rPr>
              <a:t> in France in 1910</a:t>
            </a:r>
          </a:p>
          <a:p>
            <a:pPr>
              <a:buFontTx/>
              <a:buNone/>
            </a:pPr>
            <a:endParaRPr lang="en-US" dirty="0"/>
          </a:p>
        </p:txBody>
      </p:sp>
      <p:pic>
        <p:nvPicPr>
          <p:cNvPr id="1026" name="Picture 2" descr="http://whatareyoureadingfor.files.wordpress.com/2013/11/edmond-lo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169" y="2590800"/>
            <a:ext cx="3786554" cy="28399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52400" y="5210907"/>
            <a:ext cx="8534400" cy="14302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5"/>
              </a:buBlip>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cs typeface="+mn-cs"/>
              </a:defRPr>
            </a:lvl9pPr>
          </a:lstStyle>
          <a:p>
            <a:pPr marL="0" indent="0">
              <a:buClr>
                <a:schemeClr val="tx2"/>
              </a:buClr>
              <a:buNone/>
            </a:pPr>
            <a:r>
              <a:rPr lang="en-US" b="1" u="sng" kern="0" dirty="0" err="1" smtClean="0">
                <a:latin typeface="Arial" charset="0"/>
              </a:rPr>
              <a:t>Locard</a:t>
            </a:r>
            <a:r>
              <a:rPr lang="en-US" b="1" u="sng" kern="0" dirty="0" smtClean="0">
                <a:latin typeface="Arial" charset="0"/>
              </a:rPr>
              <a:t> Exchange Principle</a:t>
            </a:r>
          </a:p>
          <a:p>
            <a:pPr lvl="1">
              <a:buClr>
                <a:schemeClr val="tx2"/>
              </a:buClr>
              <a:buSzTx/>
              <a:buFont typeface="Wingdings" pitchFamily="2" charset="2"/>
              <a:buChar char="§"/>
            </a:pPr>
            <a:r>
              <a:rPr lang="en-US" kern="0" dirty="0" smtClean="0">
                <a:latin typeface="Arial" charset="0"/>
              </a:rPr>
              <a:t>Whenever two objects come into contact with each other, traces of each are exchanged.</a:t>
            </a:r>
          </a:p>
          <a:p>
            <a:pPr>
              <a:buFontTx/>
              <a:buNone/>
            </a:pPr>
            <a:endParaRPr lang="en-US"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457200" y="228600"/>
            <a:ext cx="8229600" cy="6324600"/>
          </a:xfrm>
        </p:spPr>
        <p:txBody>
          <a:bodyPr/>
          <a:lstStyle/>
          <a:p>
            <a:pPr algn="ctr">
              <a:buFont typeface="Wingdings" pitchFamily="2" charset="2"/>
              <a:buNone/>
            </a:pPr>
            <a:endParaRPr lang="en-US" sz="1200" b="1" u="sng"/>
          </a:p>
          <a:p>
            <a:pPr algn="ctr">
              <a:buFont typeface="Wingdings" pitchFamily="2" charset="2"/>
              <a:buNone/>
            </a:pPr>
            <a:r>
              <a:rPr lang="en-US" b="1" u="sng"/>
              <a:t>LOCARD’S PRINCIPLE MODEL</a:t>
            </a:r>
          </a:p>
        </p:txBody>
      </p:sp>
      <p:sp>
        <p:nvSpPr>
          <p:cNvPr id="86020" name="Oval 4"/>
          <p:cNvSpPr>
            <a:spLocks noChangeArrowheads="1"/>
          </p:cNvSpPr>
          <p:nvPr/>
        </p:nvSpPr>
        <p:spPr bwMode="auto">
          <a:xfrm>
            <a:off x="1295400" y="1295400"/>
            <a:ext cx="2362200" cy="1905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6023" name="Oval 7"/>
          <p:cNvSpPr>
            <a:spLocks noChangeArrowheads="1"/>
          </p:cNvSpPr>
          <p:nvPr/>
        </p:nvSpPr>
        <p:spPr bwMode="auto">
          <a:xfrm>
            <a:off x="5257800" y="1295400"/>
            <a:ext cx="2362200" cy="1905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6025" name="Oval 9"/>
          <p:cNvSpPr>
            <a:spLocks noChangeArrowheads="1"/>
          </p:cNvSpPr>
          <p:nvPr/>
        </p:nvSpPr>
        <p:spPr bwMode="auto">
          <a:xfrm>
            <a:off x="1295400" y="4343400"/>
            <a:ext cx="2362200" cy="1905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6026" name="Oval 10"/>
          <p:cNvSpPr>
            <a:spLocks noChangeArrowheads="1"/>
          </p:cNvSpPr>
          <p:nvPr/>
        </p:nvSpPr>
        <p:spPr bwMode="auto">
          <a:xfrm>
            <a:off x="5334000" y="4267200"/>
            <a:ext cx="2362200" cy="1905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6027" name="Line 11"/>
          <p:cNvSpPr>
            <a:spLocks noChangeShapeType="1"/>
          </p:cNvSpPr>
          <p:nvPr/>
        </p:nvSpPr>
        <p:spPr bwMode="auto">
          <a:xfrm>
            <a:off x="3810000" y="2209800"/>
            <a:ext cx="1371600" cy="0"/>
          </a:xfrm>
          <a:prstGeom prst="line">
            <a:avLst/>
          </a:prstGeom>
          <a:noFill/>
          <a:ln w="9525">
            <a:solidFill>
              <a:schemeClr val="tx1"/>
            </a:solidFill>
            <a:round/>
            <a:headEnd/>
            <a:tailEnd type="triangle" w="med" len="med"/>
          </a:ln>
          <a:effectLst/>
        </p:spPr>
        <p:txBody>
          <a:bodyPr/>
          <a:lstStyle/>
          <a:p>
            <a:endParaRPr lang="en-US"/>
          </a:p>
        </p:txBody>
      </p:sp>
      <p:sp>
        <p:nvSpPr>
          <p:cNvPr id="86028" name="Line 12"/>
          <p:cNvSpPr>
            <a:spLocks noChangeShapeType="1"/>
          </p:cNvSpPr>
          <p:nvPr/>
        </p:nvSpPr>
        <p:spPr bwMode="auto">
          <a:xfrm>
            <a:off x="2438400" y="3276600"/>
            <a:ext cx="0" cy="914400"/>
          </a:xfrm>
          <a:prstGeom prst="line">
            <a:avLst/>
          </a:prstGeom>
          <a:noFill/>
          <a:ln w="9525">
            <a:solidFill>
              <a:schemeClr val="tx1"/>
            </a:solidFill>
            <a:round/>
            <a:headEnd/>
            <a:tailEnd type="triangle" w="med" len="med"/>
          </a:ln>
          <a:effectLst/>
        </p:spPr>
        <p:txBody>
          <a:bodyPr/>
          <a:lstStyle/>
          <a:p>
            <a:endParaRPr lang="en-US"/>
          </a:p>
        </p:txBody>
      </p:sp>
      <p:sp>
        <p:nvSpPr>
          <p:cNvPr id="86030" name="Line 14"/>
          <p:cNvSpPr>
            <a:spLocks noChangeShapeType="1"/>
          </p:cNvSpPr>
          <p:nvPr/>
        </p:nvSpPr>
        <p:spPr bwMode="auto">
          <a:xfrm>
            <a:off x="3733800" y="5257800"/>
            <a:ext cx="1524000" cy="0"/>
          </a:xfrm>
          <a:prstGeom prst="line">
            <a:avLst/>
          </a:prstGeom>
          <a:noFill/>
          <a:ln w="9525">
            <a:solidFill>
              <a:schemeClr val="tx1"/>
            </a:solidFill>
            <a:round/>
            <a:headEnd/>
            <a:tailEnd type="triangle" w="med" len="med"/>
          </a:ln>
          <a:effectLst/>
        </p:spPr>
        <p:txBody>
          <a:bodyPr/>
          <a:lstStyle/>
          <a:p>
            <a:endParaRPr lang="en-US"/>
          </a:p>
        </p:txBody>
      </p:sp>
      <p:sp>
        <p:nvSpPr>
          <p:cNvPr id="86031" name="Line 15"/>
          <p:cNvSpPr>
            <a:spLocks noChangeShapeType="1"/>
          </p:cNvSpPr>
          <p:nvPr/>
        </p:nvSpPr>
        <p:spPr bwMode="auto">
          <a:xfrm flipV="1">
            <a:off x="3276600" y="2895600"/>
            <a:ext cx="2133600" cy="1600200"/>
          </a:xfrm>
          <a:prstGeom prst="line">
            <a:avLst/>
          </a:prstGeom>
          <a:noFill/>
          <a:ln w="9525">
            <a:solidFill>
              <a:schemeClr val="tx1"/>
            </a:solidFill>
            <a:round/>
            <a:headEnd/>
            <a:tailEnd type="triangle" w="med" len="med"/>
          </a:ln>
          <a:effectLst/>
        </p:spPr>
        <p:txBody>
          <a:bodyPr/>
          <a:lstStyle/>
          <a:p>
            <a:endParaRPr lang="en-US"/>
          </a:p>
        </p:txBody>
      </p:sp>
      <p:sp>
        <p:nvSpPr>
          <p:cNvPr id="86032" name="Line 16"/>
          <p:cNvSpPr>
            <a:spLocks noChangeShapeType="1"/>
          </p:cNvSpPr>
          <p:nvPr/>
        </p:nvSpPr>
        <p:spPr bwMode="auto">
          <a:xfrm>
            <a:off x="3429000" y="2895600"/>
            <a:ext cx="2133600" cy="1676400"/>
          </a:xfrm>
          <a:prstGeom prst="line">
            <a:avLst/>
          </a:prstGeom>
          <a:noFill/>
          <a:ln w="9525">
            <a:solidFill>
              <a:schemeClr val="tx1"/>
            </a:solidFill>
            <a:round/>
            <a:headEnd/>
            <a:tailEnd type="triangle" w="med" len="med"/>
          </a:ln>
          <a:effectLst/>
        </p:spPr>
        <p:txBody>
          <a:bodyPr/>
          <a:lstStyle/>
          <a:p>
            <a:endParaRPr lang="en-US"/>
          </a:p>
        </p:txBody>
      </p:sp>
      <p:sp>
        <p:nvSpPr>
          <p:cNvPr id="86034" name="Line 18"/>
          <p:cNvSpPr>
            <a:spLocks noChangeShapeType="1"/>
          </p:cNvSpPr>
          <p:nvPr/>
        </p:nvSpPr>
        <p:spPr bwMode="auto">
          <a:xfrm>
            <a:off x="3429000" y="2895600"/>
            <a:ext cx="0" cy="0"/>
          </a:xfrm>
          <a:prstGeom prst="line">
            <a:avLst/>
          </a:prstGeom>
          <a:noFill/>
          <a:ln w="9525">
            <a:solidFill>
              <a:schemeClr val="tx1"/>
            </a:solidFill>
            <a:round/>
            <a:headEnd/>
            <a:tailEnd type="triangle" w="med" len="med"/>
          </a:ln>
          <a:effectLst/>
        </p:spPr>
        <p:txBody>
          <a:bodyPr/>
          <a:lstStyle/>
          <a:p>
            <a:endParaRPr lang="en-US"/>
          </a:p>
        </p:txBody>
      </p:sp>
      <p:sp>
        <p:nvSpPr>
          <p:cNvPr id="86036" name="Line 20"/>
          <p:cNvSpPr>
            <a:spLocks noChangeShapeType="1"/>
          </p:cNvSpPr>
          <p:nvPr/>
        </p:nvSpPr>
        <p:spPr bwMode="auto">
          <a:xfrm flipV="1">
            <a:off x="2438400" y="3276600"/>
            <a:ext cx="0" cy="76200"/>
          </a:xfrm>
          <a:prstGeom prst="line">
            <a:avLst/>
          </a:prstGeom>
          <a:noFill/>
          <a:ln w="9525">
            <a:solidFill>
              <a:schemeClr val="tx1"/>
            </a:solidFill>
            <a:round/>
            <a:headEnd/>
            <a:tailEnd type="triangle" w="med" len="med"/>
          </a:ln>
          <a:effectLst/>
        </p:spPr>
        <p:txBody>
          <a:bodyPr/>
          <a:lstStyle/>
          <a:p>
            <a:endParaRPr lang="en-US"/>
          </a:p>
        </p:txBody>
      </p:sp>
      <p:sp>
        <p:nvSpPr>
          <p:cNvPr id="86038" name="Line 22"/>
          <p:cNvSpPr>
            <a:spLocks noChangeShapeType="1"/>
          </p:cNvSpPr>
          <p:nvPr/>
        </p:nvSpPr>
        <p:spPr bwMode="auto">
          <a:xfrm flipH="1">
            <a:off x="3733800" y="5257800"/>
            <a:ext cx="76200" cy="0"/>
          </a:xfrm>
          <a:prstGeom prst="line">
            <a:avLst/>
          </a:prstGeom>
          <a:noFill/>
          <a:ln w="9525">
            <a:solidFill>
              <a:schemeClr val="tx1"/>
            </a:solidFill>
            <a:round/>
            <a:headEnd/>
            <a:tailEnd type="triangle" w="med" len="med"/>
          </a:ln>
          <a:effectLst/>
        </p:spPr>
        <p:txBody>
          <a:bodyPr/>
          <a:lstStyle/>
          <a:p>
            <a:endParaRPr lang="en-US"/>
          </a:p>
        </p:txBody>
      </p:sp>
      <p:sp>
        <p:nvSpPr>
          <p:cNvPr id="86039" name="Line 23"/>
          <p:cNvSpPr>
            <a:spLocks noChangeShapeType="1"/>
          </p:cNvSpPr>
          <p:nvPr/>
        </p:nvSpPr>
        <p:spPr bwMode="auto">
          <a:xfrm>
            <a:off x="3276600" y="4495800"/>
            <a:ext cx="0" cy="0"/>
          </a:xfrm>
          <a:prstGeom prst="line">
            <a:avLst/>
          </a:prstGeom>
          <a:noFill/>
          <a:ln w="9525">
            <a:solidFill>
              <a:schemeClr val="tx1"/>
            </a:solidFill>
            <a:round/>
            <a:headEnd/>
            <a:tailEnd type="triangle" w="med" len="med"/>
          </a:ln>
          <a:effectLst/>
        </p:spPr>
        <p:txBody>
          <a:bodyPr/>
          <a:lstStyle/>
          <a:p>
            <a:endParaRPr lang="en-US"/>
          </a:p>
        </p:txBody>
      </p:sp>
      <p:sp>
        <p:nvSpPr>
          <p:cNvPr id="86040" name="Line 24"/>
          <p:cNvSpPr>
            <a:spLocks noChangeShapeType="1"/>
          </p:cNvSpPr>
          <p:nvPr/>
        </p:nvSpPr>
        <p:spPr bwMode="auto">
          <a:xfrm flipH="1">
            <a:off x="3276600" y="4419600"/>
            <a:ext cx="76200" cy="76200"/>
          </a:xfrm>
          <a:prstGeom prst="line">
            <a:avLst/>
          </a:prstGeom>
          <a:noFill/>
          <a:ln w="9525">
            <a:solidFill>
              <a:schemeClr val="tx1"/>
            </a:solidFill>
            <a:round/>
            <a:headEnd/>
            <a:tailEnd type="triangle" w="med" len="med"/>
          </a:ln>
          <a:effectLst/>
        </p:spPr>
        <p:txBody>
          <a:bodyPr/>
          <a:lstStyle/>
          <a:p>
            <a:endParaRPr lang="en-US"/>
          </a:p>
        </p:txBody>
      </p:sp>
      <p:sp>
        <p:nvSpPr>
          <p:cNvPr id="86041" name="Line 25"/>
          <p:cNvSpPr>
            <a:spLocks noChangeShapeType="1"/>
          </p:cNvSpPr>
          <p:nvPr/>
        </p:nvSpPr>
        <p:spPr bwMode="auto">
          <a:xfrm flipH="1">
            <a:off x="3810000" y="2209800"/>
            <a:ext cx="76200" cy="0"/>
          </a:xfrm>
          <a:prstGeom prst="line">
            <a:avLst/>
          </a:prstGeom>
          <a:noFill/>
          <a:ln w="9525">
            <a:solidFill>
              <a:schemeClr val="tx1"/>
            </a:solidFill>
            <a:round/>
            <a:headEnd/>
            <a:tailEnd type="triangle" w="med" len="med"/>
          </a:ln>
          <a:effectLst/>
        </p:spPr>
        <p:txBody>
          <a:bodyPr/>
          <a:lstStyle/>
          <a:p>
            <a:endParaRPr lang="en-US"/>
          </a:p>
        </p:txBody>
      </p:sp>
      <p:sp>
        <p:nvSpPr>
          <p:cNvPr id="86042" name="Line 26"/>
          <p:cNvSpPr>
            <a:spLocks noChangeShapeType="1"/>
          </p:cNvSpPr>
          <p:nvPr/>
        </p:nvSpPr>
        <p:spPr bwMode="auto">
          <a:xfrm flipV="1">
            <a:off x="6477000" y="3276600"/>
            <a:ext cx="0" cy="76200"/>
          </a:xfrm>
          <a:prstGeom prst="line">
            <a:avLst/>
          </a:prstGeom>
          <a:noFill/>
          <a:ln w="9525">
            <a:solidFill>
              <a:schemeClr val="tx1"/>
            </a:solidFill>
            <a:round/>
            <a:headEnd/>
            <a:tailEnd type="triangle" w="med" len="med"/>
          </a:ln>
          <a:effectLst/>
        </p:spPr>
        <p:txBody>
          <a:bodyPr/>
          <a:lstStyle/>
          <a:p>
            <a:endParaRPr lang="en-US"/>
          </a:p>
        </p:txBody>
      </p:sp>
      <p:sp>
        <p:nvSpPr>
          <p:cNvPr id="86043" name="Line 27"/>
          <p:cNvSpPr>
            <a:spLocks noChangeShapeType="1"/>
          </p:cNvSpPr>
          <p:nvPr/>
        </p:nvSpPr>
        <p:spPr bwMode="auto">
          <a:xfrm>
            <a:off x="6477000" y="3352800"/>
            <a:ext cx="0" cy="838200"/>
          </a:xfrm>
          <a:prstGeom prst="line">
            <a:avLst/>
          </a:prstGeom>
          <a:noFill/>
          <a:ln w="9525">
            <a:solidFill>
              <a:schemeClr val="tx1"/>
            </a:solidFill>
            <a:round/>
            <a:headEnd/>
            <a:tailEnd type="triangle" w="med" len="med"/>
          </a:ln>
          <a:effectLst/>
        </p:spPr>
        <p:txBody>
          <a:bodyPr/>
          <a:lstStyle/>
          <a:p>
            <a:endParaRPr lang="en-US"/>
          </a:p>
        </p:txBody>
      </p:sp>
      <p:sp>
        <p:nvSpPr>
          <p:cNvPr id="86044" name="Line 28"/>
          <p:cNvSpPr>
            <a:spLocks noChangeShapeType="1"/>
          </p:cNvSpPr>
          <p:nvPr/>
        </p:nvSpPr>
        <p:spPr bwMode="auto">
          <a:xfrm flipH="1" flipV="1">
            <a:off x="3429000" y="2895600"/>
            <a:ext cx="76200" cy="76200"/>
          </a:xfrm>
          <a:prstGeom prst="line">
            <a:avLst/>
          </a:prstGeom>
          <a:noFill/>
          <a:ln w="9525">
            <a:solidFill>
              <a:schemeClr val="tx1"/>
            </a:solidFill>
            <a:round/>
            <a:headEnd/>
            <a:tailEnd type="triangle" w="med" len="med"/>
          </a:ln>
          <a:effectLst/>
        </p:spPr>
        <p:txBody>
          <a:bodyPr/>
          <a:lstStyle/>
          <a:p>
            <a:endParaRPr lang="en-US"/>
          </a:p>
        </p:txBody>
      </p:sp>
      <p:sp>
        <p:nvSpPr>
          <p:cNvPr id="86045" name="Text Box 29"/>
          <p:cNvSpPr txBox="1">
            <a:spLocks noChangeArrowheads="1"/>
          </p:cNvSpPr>
          <p:nvPr/>
        </p:nvSpPr>
        <p:spPr bwMode="auto">
          <a:xfrm>
            <a:off x="1752600" y="1905000"/>
            <a:ext cx="1447800" cy="641350"/>
          </a:xfrm>
          <a:prstGeom prst="rect">
            <a:avLst/>
          </a:prstGeom>
          <a:noFill/>
          <a:ln w="9525">
            <a:noFill/>
            <a:miter lim="800000"/>
            <a:headEnd/>
            <a:tailEnd/>
          </a:ln>
          <a:effectLst/>
        </p:spPr>
        <p:txBody>
          <a:bodyPr>
            <a:spAutoFit/>
          </a:bodyPr>
          <a:lstStyle/>
          <a:p>
            <a:pPr algn="ctr">
              <a:spcBef>
                <a:spcPct val="50000"/>
              </a:spcBef>
            </a:pPr>
            <a:r>
              <a:rPr lang="en-US" b="1"/>
              <a:t>PHYSICAL EVIDENCE</a:t>
            </a:r>
          </a:p>
        </p:txBody>
      </p:sp>
      <p:sp>
        <p:nvSpPr>
          <p:cNvPr id="86046" name="Text Box 30"/>
          <p:cNvSpPr txBox="1">
            <a:spLocks noChangeArrowheads="1"/>
          </p:cNvSpPr>
          <p:nvPr/>
        </p:nvSpPr>
        <p:spPr bwMode="auto">
          <a:xfrm>
            <a:off x="5791200" y="2057400"/>
            <a:ext cx="1295400" cy="366713"/>
          </a:xfrm>
          <a:prstGeom prst="rect">
            <a:avLst/>
          </a:prstGeom>
          <a:noFill/>
          <a:ln w="9525">
            <a:noFill/>
            <a:miter lim="800000"/>
            <a:headEnd/>
            <a:tailEnd/>
          </a:ln>
          <a:effectLst/>
        </p:spPr>
        <p:txBody>
          <a:bodyPr>
            <a:spAutoFit/>
          </a:bodyPr>
          <a:lstStyle/>
          <a:p>
            <a:pPr algn="ctr">
              <a:spcBef>
                <a:spcPct val="50000"/>
              </a:spcBef>
            </a:pPr>
            <a:r>
              <a:rPr lang="en-US" b="1"/>
              <a:t>VICTIM</a:t>
            </a:r>
          </a:p>
        </p:txBody>
      </p:sp>
      <p:sp>
        <p:nvSpPr>
          <p:cNvPr id="86047" name="Text Box 31"/>
          <p:cNvSpPr txBox="1">
            <a:spLocks noChangeArrowheads="1"/>
          </p:cNvSpPr>
          <p:nvPr/>
        </p:nvSpPr>
        <p:spPr bwMode="auto">
          <a:xfrm>
            <a:off x="5867400" y="4876800"/>
            <a:ext cx="1371600" cy="641350"/>
          </a:xfrm>
          <a:prstGeom prst="rect">
            <a:avLst/>
          </a:prstGeom>
          <a:noFill/>
          <a:ln w="9525">
            <a:noFill/>
            <a:miter lim="800000"/>
            <a:headEnd/>
            <a:tailEnd/>
          </a:ln>
          <a:effectLst/>
        </p:spPr>
        <p:txBody>
          <a:bodyPr>
            <a:spAutoFit/>
          </a:bodyPr>
          <a:lstStyle/>
          <a:p>
            <a:pPr algn="ctr">
              <a:spcBef>
                <a:spcPct val="50000"/>
              </a:spcBef>
            </a:pPr>
            <a:r>
              <a:rPr lang="en-US" b="1"/>
              <a:t>CRIME SCENE</a:t>
            </a:r>
          </a:p>
        </p:txBody>
      </p:sp>
      <p:sp>
        <p:nvSpPr>
          <p:cNvPr id="86048" name="Text Box 32"/>
          <p:cNvSpPr txBox="1">
            <a:spLocks noChangeArrowheads="1"/>
          </p:cNvSpPr>
          <p:nvPr/>
        </p:nvSpPr>
        <p:spPr bwMode="auto">
          <a:xfrm>
            <a:off x="1828800" y="5105400"/>
            <a:ext cx="1295400" cy="366713"/>
          </a:xfrm>
          <a:prstGeom prst="rect">
            <a:avLst/>
          </a:prstGeom>
          <a:noFill/>
          <a:ln w="9525">
            <a:noFill/>
            <a:miter lim="800000"/>
            <a:headEnd/>
            <a:tailEnd/>
          </a:ln>
          <a:effectLst/>
        </p:spPr>
        <p:txBody>
          <a:bodyPr>
            <a:spAutoFit/>
          </a:bodyPr>
          <a:lstStyle/>
          <a:p>
            <a:pPr algn="ctr">
              <a:spcBef>
                <a:spcPct val="50000"/>
              </a:spcBef>
            </a:pPr>
            <a:r>
              <a:rPr lang="en-US" b="1"/>
              <a:t>SUSPECT</a:t>
            </a:r>
          </a:p>
        </p:txBody>
      </p:sp>
    </p:spTree>
    <p:extLst>
      <p:ext uri="{BB962C8B-B14F-4D97-AF65-F5344CB8AC3E}">
        <p14:creationId xmlns:p14="http://schemas.microsoft.com/office/powerpoint/2010/main" val="522548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95400" y="4648200"/>
            <a:ext cx="6553200" cy="1200329"/>
          </a:xfrm>
          <a:prstGeom prst="rect">
            <a:avLst/>
          </a:prstGeom>
        </p:spPr>
        <p:txBody>
          <a:bodyPr wrap="square">
            <a:spAutoFit/>
          </a:bodyPr>
          <a:lstStyle/>
          <a:p>
            <a:r>
              <a:rPr lang="en-US" dirty="0">
                <a:hlinkClick r:id="rId2"/>
              </a:rPr>
              <a:t>http://</a:t>
            </a:r>
            <a:r>
              <a:rPr lang="en-US" dirty="0" smtClean="0">
                <a:hlinkClick r:id="rId2"/>
              </a:rPr>
              <a:t>www.smithsonianchannel.com/sc/web/series/1003122/catching-killers/3375550/trace-evidence#the-original-sherlock-holmes</a:t>
            </a:r>
            <a:endParaRPr lang="en-US" dirty="0" smtClean="0"/>
          </a:p>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09" t="15543" r="26711" b="44884"/>
          <a:stretch/>
        </p:blipFill>
        <p:spPr bwMode="auto">
          <a:xfrm>
            <a:off x="457200" y="380999"/>
            <a:ext cx="7800474" cy="385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589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304800" y="2362200"/>
            <a:ext cx="8382000" cy="4267200"/>
          </a:xfrm>
        </p:spPr>
        <p:txBody>
          <a:bodyPr/>
          <a:lstStyle/>
          <a:p>
            <a:pPr>
              <a:buNone/>
            </a:pPr>
            <a:r>
              <a:rPr lang="en-US" dirty="0"/>
              <a:t>T</a:t>
            </a:r>
            <a:r>
              <a:rPr lang="en-US" dirty="0" smtClean="0"/>
              <a:t>he </a:t>
            </a:r>
            <a:r>
              <a:rPr lang="en-US" b="1" u="sng" dirty="0"/>
              <a:t>perpetrator</a:t>
            </a:r>
            <a:r>
              <a:rPr lang="en-US" dirty="0"/>
              <a:t> will </a:t>
            </a:r>
            <a:r>
              <a:rPr lang="en-US" b="1" u="sng" dirty="0"/>
              <a:t>take away</a:t>
            </a:r>
            <a:r>
              <a:rPr lang="en-US" dirty="0"/>
              <a:t> traces of the </a:t>
            </a:r>
            <a:r>
              <a:rPr lang="en-US" b="1" u="sng" dirty="0"/>
              <a:t>victim</a:t>
            </a:r>
            <a:r>
              <a:rPr lang="en-US" dirty="0"/>
              <a:t> and the </a:t>
            </a:r>
            <a:r>
              <a:rPr lang="en-US" b="1" u="sng" dirty="0"/>
              <a:t>crime scene</a:t>
            </a:r>
            <a:r>
              <a:rPr lang="en-US" dirty="0"/>
              <a:t>, </a:t>
            </a:r>
          </a:p>
          <a:p>
            <a:r>
              <a:rPr lang="en-US" dirty="0"/>
              <a:t>The </a:t>
            </a:r>
            <a:r>
              <a:rPr lang="en-US" b="1" u="sng" dirty="0"/>
              <a:t>victim</a:t>
            </a:r>
            <a:r>
              <a:rPr lang="en-US" dirty="0"/>
              <a:t> will have traces of the </a:t>
            </a:r>
            <a:r>
              <a:rPr lang="en-US" b="1" u="sng" dirty="0"/>
              <a:t>perpetrator</a:t>
            </a:r>
            <a:r>
              <a:rPr lang="en-US" dirty="0"/>
              <a:t> </a:t>
            </a:r>
          </a:p>
          <a:p>
            <a:r>
              <a:rPr lang="en-US" b="1" u="sng" dirty="0"/>
              <a:t>Victim</a:t>
            </a:r>
            <a:r>
              <a:rPr lang="en-US" dirty="0"/>
              <a:t> leave traces of himself on the </a:t>
            </a:r>
            <a:r>
              <a:rPr lang="en-US" b="1" u="sng" dirty="0"/>
              <a:t>perpetrator</a:t>
            </a:r>
          </a:p>
          <a:p>
            <a:r>
              <a:rPr lang="en-US" dirty="0"/>
              <a:t>The </a:t>
            </a:r>
            <a:r>
              <a:rPr lang="en-US" b="1" u="sng" dirty="0"/>
              <a:t>perpetrator</a:t>
            </a:r>
            <a:r>
              <a:rPr lang="en-US" dirty="0"/>
              <a:t> will </a:t>
            </a:r>
            <a:r>
              <a:rPr lang="en-US" b="1" u="sng" dirty="0"/>
              <a:t>leave behind</a:t>
            </a:r>
            <a:r>
              <a:rPr lang="en-US" dirty="0"/>
              <a:t> traces of himself at the </a:t>
            </a:r>
            <a:r>
              <a:rPr lang="en-US" b="1" u="sng" dirty="0"/>
              <a:t>crime scene</a:t>
            </a:r>
            <a:r>
              <a:rPr lang="en-US" dirty="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53340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0" end="0"/>
                                            </p:txEl>
                                          </p:spTgt>
                                        </p:tgtEl>
                                        <p:attrNameLst>
                                          <p:attrName>style.visibility</p:attrName>
                                        </p:attrNameLst>
                                      </p:cBhvr>
                                      <p:to>
                                        <p:strVal val="visible"/>
                                      </p:to>
                                    </p:set>
                                    <p:anim calcmode="lin" valueType="num">
                                      <p:cBhvr additive="base">
                                        <p:cTn id="13"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1" end="1"/>
                                            </p:txEl>
                                          </p:spTgt>
                                        </p:tgtEl>
                                        <p:attrNameLst>
                                          <p:attrName>style.visibility</p:attrName>
                                        </p:attrNameLst>
                                      </p:cBhvr>
                                      <p:to>
                                        <p:strVal val="visible"/>
                                      </p:to>
                                    </p:set>
                                    <p:anim calcmode="lin" valueType="num">
                                      <p:cBhvr additive="base">
                                        <p:cTn id="19"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2" end="2"/>
                                            </p:txEl>
                                          </p:spTgt>
                                        </p:tgtEl>
                                        <p:attrNameLst>
                                          <p:attrName>style.visibility</p:attrName>
                                        </p:attrNameLst>
                                      </p:cBhvr>
                                      <p:to>
                                        <p:strVal val="visible"/>
                                      </p:to>
                                    </p:set>
                                    <p:anim calcmode="lin" valueType="num">
                                      <p:cBhvr additive="base">
                                        <p:cTn id="25"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091">
                                            <p:txEl>
                                              <p:pRg st="3" end="3"/>
                                            </p:txEl>
                                          </p:spTgt>
                                        </p:tgtEl>
                                        <p:attrNameLst>
                                          <p:attrName>style.visibility</p:attrName>
                                        </p:attrNameLst>
                                      </p:cBhvr>
                                      <p:to>
                                        <p:strVal val="visible"/>
                                      </p:to>
                                    </p:set>
                                    <p:anim calcmode="lin" valueType="num">
                                      <p:cBhvr additive="base">
                                        <p:cTn id="31"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1219200"/>
            <a:ext cx="8686800" cy="1066800"/>
          </a:xfrm>
        </p:spPr>
        <p:txBody>
          <a:bodyPr/>
          <a:lstStyle/>
          <a:p>
            <a:pPr algn="ctr"/>
            <a:r>
              <a:rPr lang="en-US" sz="3600" b="1" dirty="0"/>
              <a:t/>
            </a:r>
            <a:br>
              <a:rPr lang="en-US" sz="3600" b="1" dirty="0"/>
            </a:br>
            <a:endParaRPr lang="en-US" sz="3600" b="1" dirty="0"/>
          </a:p>
        </p:txBody>
      </p:sp>
      <p:sp>
        <p:nvSpPr>
          <p:cNvPr id="88067" name="Rectangle 3"/>
          <p:cNvSpPr>
            <a:spLocks noGrp="1" noChangeArrowheads="1"/>
          </p:cNvSpPr>
          <p:nvPr>
            <p:ph type="body" idx="1"/>
          </p:nvPr>
        </p:nvSpPr>
        <p:spPr>
          <a:xfrm>
            <a:off x="0" y="914400"/>
            <a:ext cx="9144000" cy="5791200"/>
          </a:xfrm>
        </p:spPr>
        <p:txBody>
          <a:bodyPr/>
          <a:lstStyle/>
          <a:p>
            <a:pPr lvl="1"/>
            <a:r>
              <a:rPr lang="en-US" dirty="0"/>
              <a:t>Materials may be small or large</a:t>
            </a:r>
          </a:p>
          <a:p>
            <a:pPr lvl="1"/>
            <a:r>
              <a:rPr lang="en-US" dirty="0" smtClean="0"/>
              <a:t>May </a:t>
            </a:r>
            <a:r>
              <a:rPr lang="en-US" dirty="0"/>
              <a:t>be difficult to detect </a:t>
            </a:r>
            <a:endParaRPr lang="en-US" dirty="0" smtClean="0"/>
          </a:p>
          <a:p>
            <a:pPr marL="457200" lvl="1" indent="0">
              <a:buNone/>
            </a:pPr>
            <a:endParaRPr lang="en-US" dirty="0" smtClean="0"/>
          </a:p>
          <a:p>
            <a:pPr marL="457200" lvl="1" indent="0" algn="ctr">
              <a:buNone/>
            </a:pPr>
            <a:r>
              <a:rPr lang="en-US" b="1" u="sng" dirty="0" smtClean="0"/>
              <a:t>What are some specific pieces of evidence that you could leave behind at a crime scene? </a:t>
            </a:r>
          </a:p>
          <a:p>
            <a:pPr marL="457200" lvl="1" indent="0">
              <a:buNone/>
            </a:pPr>
            <a:endParaRPr lang="en-US" smtClean="0"/>
          </a:p>
          <a:p>
            <a:pPr marL="457200" lvl="1" indent="0">
              <a:buNone/>
            </a:pPr>
            <a:endParaRPr lang="en-US" dirty="0"/>
          </a:p>
          <a:p>
            <a:r>
              <a:rPr lang="en-US" dirty="0"/>
              <a:t>It is the responsibility of the Forensic Team to gather all material however small they may be and prove that an exchange of material occurred.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ppt_x"/>
                                          </p:val>
                                        </p:tav>
                                        <p:tav tm="100000">
                                          <p:val>
                                            <p:strVal val="#ppt_x"/>
                                          </p:val>
                                        </p:tav>
                                      </p:tavLst>
                                    </p:anim>
                                    <p:anim calcmode="lin" valueType="num">
                                      <p:cBhvr additive="base">
                                        <p:cTn id="8" dur="500" fill="hold"/>
                                        <p:tgtEl>
                                          <p:spTgt spid="88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additive="base">
                                        <p:cTn id="13"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67">
                                            <p:txEl>
                                              <p:pRg st="1" end="1"/>
                                            </p:txEl>
                                          </p:spTgt>
                                        </p:tgtEl>
                                        <p:attrNameLst>
                                          <p:attrName>style.visibility</p:attrName>
                                        </p:attrNameLst>
                                      </p:cBhvr>
                                      <p:to>
                                        <p:strVal val="visible"/>
                                      </p:to>
                                    </p:set>
                                    <p:anim calcmode="lin" valueType="num">
                                      <p:cBhvr additive="base">
                                        <p:cTn id="19"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8067">
                                            <p:txEl>
                                              <p:pRg st="6" end="6"/>
                                            </p:txEl>
                                          </p:spTgt>
                                        </p:tgtEl>
                                        <p:attrNameLst>
                                          <p:attrName>style.visibility</p:attrName>
                                        </p:attrNameLst>
                                      </p:cBhvr>
                                      <p:to>
                                        <p:strVal val="visible"/>
                                      </p:to>
                                    </p:set>
                                    <p:anim calcmode="lin" valueType="num">
                                      <p:cBhvr additive="base">
                                        <p:cTn id="31" dur="5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57200" y="685800"/>
            <a:ext cx="7772400" cy="4100512"/>
          </a:xfrm>
        </p:spPr>
        <p:txBody>
          <a:bodyPr/>
          <a:lstStyle/>
          <a:p>
            <a:pPr>
              <a:buFontTx/>
              <a:buNone/>
            </a:pPr>
            <a:endParaRPr lang="en-US" dirty="0"/>
          </a:p>
          <a:p>
            <a:r>
              <a:rPr lang="en-US" dirty="0"/>
              <a:t>Forensic Scientists use </a:t>
            </a:r>
            <a:r>
              <a:rPr lang="en-US" b="1" u="sng" dirty="0"/>
              <a:t>Crime Labs</a:t>
            </a:r>
            <a:r>
              <a:rPr lang="en-US" dirty="0"/>
              <a:t> to help them examine </a:t>
            </a:r>
            <a:r>
              <a:rPr lang="en-US" b="1" u="sng" dirty="0"/>
              <a:t>Evidence.</a:t>
            </a:r>
          </a:p>
          <a:p>
            <a:pPr>
              <a:buFontTx/>
              <a:buNone/>
            </a:pPr>
            <a:endParaRPr lang="en-US" dirty="0"/>
          </a:p>
          <a:p>
            <a:r>
              <a:rPr lang="en-US" dirty="0"/>
              <a:t>Forensic Scientists specialize in a specific area and are experts in specific fields </a:t>
            </a:r>
            <a:r>
              <a:rPr lang="en-US" b="1" u="sng" dirty="0"/>
              <a:t>not all of </a:t>
            </a:r>
            <a:r>
              <a:rPr lang="en-US" b="1" u="sng" dirty="0" smtClean="0"/>
              <a:t>them</a:t>
            </a:r>
          </a:p>
          <a:p>
            <a:pPr>
              <a:buNone/>
            </a:pPr>
            <a:endParaRPr lang="en-US" b="1" u="sng" dirty="0" smtClean="0"/>
          </a:p>
          <a:p>
            <a:r>
              <a:rPr lang="en-US" dirty="0" smtClean="0"/>
              <a:t>They use the </a:t>
            </a:r>
            <a:r>
              <a:rPr lang="en-US" b="1" u="sng" dirty="0" smtClean="0"/>
              <a:t>scientific method</a:t>
            </a:r>
            <a:r>
              <a:rPr lang="en-US" dirty="0" smtClean="0"/>
              <a:t> to solve the crime.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fade">
                                      <p:cBhvr>
                                        <p:cTn id="7" dur="1000">
                                          <p:stCondLst>
                                            <p:cond delay="0"/>
                                          </p:stCondLst>
                                        </p:cTn>
                                        <p:tgtEl>
                                          <p:spTgt spid="655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3" end="3"/>
                                            </p:txEl>
                                          </p:spTgt>
                                        </p:tgtEl>
                                        <p:attrNameLst>
                                          <p:attrName>style.visibility</p:attrName>
                                        </p:attrNameLst>
                                      </p:cBhvr>
                                      <p:to>
                                        <p:strVal val="visible"/>
                                      </p:to>
                                    </p:set>
                                    <p:animEffect transition="in" filter="fade">
                                      <p:cBhvr>
                                        <p:cTn id="12" dur="1000">
                                          <p:stCondLst>
                                            <p:cond delay="0"/>
                                          </p:stCondLst>
                                        </p:cTn>
                                        <p:tgtEl>
                                          <p:spTgt spid="655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539">
                                            <p:txEl>
                                              <p:pRg st="5" end="5"/>
                                            </p:txEl>
                                          </p:spTgt>
                                        </p:tgtEl>
                                        <p:attrNameLst>
                                          <p:attrName>style.visibility</p:attrName>
                                        </p:attrNameLst>
                                      </p:cBhvr>
                                      <p:to>
                                        <p:strVal val="visible"/>
                                      </p:to>
                                    </p:set>
                                    <p:animEffect transition="in" filter="fade">
                                      <p:cBhvr>
                                        <p:cTn id="17" dur="1000">
                                          <p:stCondLst>
                                            <p:cond delay="0"/>
                                          </p:stCondLst>
                                        </p:cTn>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37" t="19293" r="2573" b="61250"/>
          <a:stretch/>
        </p:blipFill>
        <p:spPr bwMode="auto">
          <a:xfrm>
            <a:off x="0" y="1964356"/>
            <a:ext cx="9296400" cy="180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068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Crafts</a:t>
            </a:r>
            <a:endParaRPr lang="en-US" dirty="0"/>
          </a:p>
        </p:txBody>
      </p:sp>
      <p:sp>
        <p:nvSpPr>
          <p:cNvPr id="3" name="Content Placeholder 2"/>
          <p:cNvSpPr>
            <a:spLocks noGrp="1"/>
          </p:cNvSpPr>
          <p:nvPr>
            <p:ph idx="1"/>
          </p:nvPr>
        </p:nvSpPr>
        <p:spPr/>
        <p:txBody>
          <a:bodyPr/>
          <a:lstStyle/>
          <a:p>
            <a:r>
              <a:rPr lang="en-US" smtClean="0"/>
              <a:t>Disk 1 #6</a:t>
            </a:r>
            <a:endParaRPr lang="en-US" dirty="0"/>
          </a:p>
        </p:txBody>
      </p:sp>
      <p:pic>
        <p:nvPicPr>
          <p:cNvPr id="7170" name="Picture 2" descr="http://a66c7b.medialib.glogster.com/stighe11/media/fe/fe8166edbd9d5446a47e7a57ce4903ea0464a439/richard-craf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743" y="1371600"/>
            <a:ext cx="371920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drabssageridanmark.beboer2650.dk/assets/images/Helle_Nielsen_Craft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357562"/>
            <a:ext cx="2209800" cy="26487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6222612"/>
            <a:ext cx="6858000" cy="369332"/>
          </a:xfrm>
          <a:prstGeom prst="rect">
            <a:avLst/>
          </a:prstGeom>
        </p:spPr>
        <p:txBody>
          <a:bodyPr wrap="square">
            <a:spAutoFit/>
          </a:bodyPr>
          <a:lstStyle/>
          <a:p>
            <a:r>
              <a:rPr lang="en-US" dirty="0"/>
              <a:t>https://www.youtube.com/watch?v=RwkYk9IyN-s</a:t>
            </a:r>
          </a:p>
        </p:txBody>
      </p:sp>
    </p:spTree>
    <p:extLst>
      <p:ext uri="{BB962C8B-B14F-4D97-AF65-F5344CB8AC3E}">
        <p14:creationId xmlns:p14="http://schemas.microsoft.com/office/powerpoint/2010/main" val="4024754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What is Forensic Science?</a:t>
            </a:r>
          </a:p>
        </p:txBody>
      </p:sp>
      <p:sp>
        <p:nvSpPr>
          <p:cNvPr id="51203" name="Rectangle 3"/>
          <p:cNvSpPr>
            <a:spLocks noGrp="1" noChangeArrowheads="1"/>
          </p:cNvSpPr>
          <p:nvPr>
            <p:ph type="body" idx="1"/>
          </p:nvPr>
        </p:nvSpPr>
        <p:spPr>
          <a:xfrm>
            <a:off x="457200" y="2209800"/>
            <a:ext cx="7772400" cy="3886200"/>
          </a:xfrm>
        </p:spPr>
        <p:txBody>
          <a:bodyPr/>
          <a:lstStyle/>
          <a:p>
            <a:pPr eaLnBrk="1" hangingPunct="1">
              <a:buClr>
                <a:schemeClr val="hlink"/>
              </a:buClr>
              <a:buSzPct val="70000"/>
              <a:buFont typeface="Wingdings" pitchFamily="2" charset="2"/>
              <a:buChar char="q"/>
            </a:pPr>
            <a:r>
              <a:rPr lang="en-US" dirty="0">
                <a:effectLst>
                  <a:outerShdw blurRad="38100" dist="38100" dir="2700000" algn="tl">
                    <a:srgbClr val="C0C0C0"/>
                  </a:outerShdw>
                </a:effectLst>
              </a:rPr>
              <a:t>relates to the application of           </a:t>
            </a:r>
            <a:r>
              <a:rPr lang="en-US" u="sng" dirty="0">
                <a:effectLst>
                  <a:outerShdw blurRad="38100" dist="38100" dir="2700000" algn="tl">
                    <a:srgbClr val="C0C0C0"/>
                  </a:outerShdw>
                </a:effectLst>
              </a:rPr>
              <a:t>science</a:t>
            </a:r>
            <a:r>
              <a:rPr lang="en-US" dirty="0">
                <a:effectLst>
                  <a:outerShdw blurRad="38100" dist="38100" dir="2700000" algn="tl">
                    <a:srgbClr val="C0C0C0"/>
                  </a:outerShdw>
                </a:effectLst>
              </a:rPr>
              <a:t> to the </a:t>
            </a:r>
            <a:r>
              <a:rPr lang="en-US" u="sng" dirty="0">
                <a:effectLst>
                  <a:outerShdw blurRad="38100" dist="38100" dir="2700000" algn="tl">
                    <a:srgbClr val="C0C0C0"/>
                  </a:outerShdw>
                </a:effectLst>
              </a:rPr>
              <a:t>law</a:t>
            </a:r>
            <a:r>
              <a:rPr lang="en-US" dirty="0">
                <a:effectLst>
                  <a:outerShdw blurRad="38100" dist="38100" dir="2700000" algn="tl">
                    <a:srgbClr val="C0C0C0"/>
                  </a:outerShdw>
                </a:effectLst>
              </a:rPr>
              <a:t> using </a:t>
            </a:r>
            <a:r>
              <a:rPr lang="en-US" u="sng" dirty="0"/>
              <a:t>forensic evidence</a:t>
            </a:r>
            <a:r>
              <a:rPr lang="en-US" dirty="0"/>
              <a:t> to solve a crime.</a:t>
            </a:r>
          </a:p>
          <a:p>
            <a:pPr eaLnBrk="1" hangingPunct="1">
              <a:buClr>
                <a:schemeClr val="hlink"/>
              </a:buClr>
              <a:buSzPct val="70000"/>
              <a:buFont typeface="Wingdings" pitchFamily="2" charset="2"/>
              <a:buChar char="q"/>
            </a:pPr>
            <a:endParaRPr lang="en-US" dirty="0"/>
          </a:p>
          <a:p>
            <a:pPr eaLnBrk="1" hangingPunct="1">
              <a:buClr>
                <a:schemeClr val="hlink"/>
              </a:buClr>
              <a:buSzPct val="70000"/>
              <a:buFont typeface="Wingdings" pitchFamily="2" charset="2"/>
              <a:buChar char="n"/>
            </a:pPr>
            <a:r>
              <a:rPr lang="en-US" dirty="0">
                <a:effectLst>
                  <a:outerShdw blurRad="38100" dist="38100" dir="2700000" algn="tl">
                    <a:srgbClr val="C0C0C0"/>
                  </a:outerShdw>
                </a:effectLst>
              </a:rPr>
              <a:t>The term can be used      interchangeably with the term </a:t>
            </a:r>
            <a:r>
              <a:rPr lang="en-US" b="1" u="sng" dirty="0">
                <a:effectLst>
                  <a:outerShdw blurRad="38100" dist="38100" dir="2700000" algn="tl">
                    <a:srgbClr val="C0C0C0"/>
                  </a:outerShdw>
                </a:effectLst>
              </a:rPr>
              <a:t>Criminalistics   </a:t>
            </a:r>
          </a:p>
          <a:p>
            <a:pPr eaLnBrk="1" hangingPunct="1">
              <a:buClr>
                <a:schemeClr val="hlink"/>
              </a:buClr>
              <a:buSzPct val="70000"/>
              <a:buFont typeface="Wingdings" pitchFamily="2" charset="2"/>
              <a:buNone/>
            </a:pPr>
            <a:endParaRPr lang="en-US" dirty="0"/>
          </a:p>
          <a:p>
            <a:pPr lvl="4" eaLnBrk="1" hangingPunct="1">
              <a:buClr>
                <a:schemeClr val="hlink"/>
              </a:buClr>
              <a:buSzPct val="70000"/>
              <a:buFont typeface="Wingdings" pitchFamily="2" charset="2"/>
              <a:buChar char="q"/>
            </a:pPr>
            <a:endParaRPr lang="en-US" sz="3200" i="1" dirty="0"/>
          </a:p>
        </p:txBody>
      </p:sp>
      <p:pic>
        <p:nvPicPr>
          <p:cNvPr id="51206" name="Picture 6" descr="law-scales_of_justice2-cmstk_legalities00011855"/>
          <p:cNvPicPr>
            <a:picLocks noChangeAspect="1" noChangeArrowheads="1"/>
          </p:cNvPicPr>
          <p:nvPr/>
        </p:nvPicPr>
        <p:blipFill>
          <a:blip r:embed="rId3" cstate="print"/>
          <a:srcRect/>
          <a:stretch>
            <a:fillRect/>
          </a:stretch>
        </p:blipFill>
        <p:spPr bwMode="auto">
          <a:xfrm>
            <a:off x="7035800" y="3733800"/>
            <a:ext cx="1955800" cy="2933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dissolve">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dissolve">
                                      <p:cBhvr>
                                        <p:cTn id="17"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219200"/>
            <a:ext cx="7772400" cy="1143000"/>
          </a:xfrm>
        </p:spPr>
        <p:txBody>
          <a:bodyPr/>
          <a:lstStyle/>
          <a:p>
            <a:pPr algn="ctr"/>
            <a:r>
              <a:rPr lang="en-US" sz="3600" b="1" dirty="0"/>
              <a:t>Forensic Scientist use the </a:t>
            </a:r>
            <a:r>
              <a:rPr lang="en-US" sz="3600" b="1" dirty="0" smtClean="0"/>
              <a:t>                   </a:t>
            </a:r>
            <a:r>
              <a:rPr lang="en-US" sz="3600" b="1" u="sng" dirty="0" smtClean="0"/>
              <a:t>Scientific </a:t>
            </a:r>
            <a:r>
              <a:rPr lang="en-US" sz="3600" b="1" u="sng" dirty="0"/>
              <a:t>Method</a:t>
            </a:r>
            <a:r>
              <a:rPr lang="en-US" sz="3600" b="1" dirty="0"/>
              <a:t> to solve a problem.</a:t>
            </a:r>
            <a:br>
              <a:rPr lang="en-US" sz="3600" b="1" dirty="0"/>
            </a:br>
            <a:endParaRPr lang="en-US" sz="3600" b="1" dirty="0"/>
          </a:p>
        </p:txBody>
      </p:sp>
      <p:sp>
        <p:nvSpPr>
          <p:cNvPr id="66563" name="Rectangle 3"/>
          <p:cNvSpPr>
            <a:spLocks noGrp="1" noChangeArrowheads="1"/>
          </p:cNvSpPr>
          <p:nvPr>
            <p:ph type="body" idx="1"/>
          </p:nvPr>
        </p:nvSpPr>
        <p:spPr>
          <a:xfrm>
            <a:off x="685800" y="2147888"/>
            <a:ext cx="8229600" cy="4114800"/>
          </a:xfrm>
        </p:spPr>
        <p:txBody>
          <a:bodyPr/>
          <a:lstStyle/>
          <a:p>
            <a:r>
              <a:rPr lang="en-US" dirty="0"/>
              <a:t>PROBLEM</a:t>
            </a:r>
          </a:p>
          <a:p>
            <a:r>
              <a:rPr lang="en-US" dirty="0"/>
              <a:t>HYPOTHESIS (Inductive Reasoning</a:t>
            </a:r>
            <a:r>
              <a:rPr lang="en-US" dirty="0" smtClean="0"/>
              <a:t>)</a:t>
            </a:r>
          </a:p>
          <a:p>
            <a:pPr lvl="1"/>
            <a:r>
              <a:rPr lang="en-US" dirty="0" smtClean="0"/>
              <a:t>Idea based on previous knowledge</a:t>
            </a:r>
            <a:endParaRPr lang="en-US" dirty="0"/>
          </a:p>
          <a:p>
            <a:r>
              <a:rPr lang="en-US" dirty="0"/>
              <a:t>COLLECT EVIDENCE/DATA </a:t>
            </a:r>
          </a:p>
          <a:p>
            <a:r>
              <a:rPr lang="en-US" dirty="0"/>
              <a:t>ANALYZE EVIDENCE/DATA (Deductive R</a:t>
            </a:r>
            <a:r>
              <a:rPr lang="en-US" dirty="0" smtClean="0"/>
              <a:t>.)</a:t>
            </a:r>
          </a:p>
          <a:p>
            <a:pPr lvl="1"/>
            <a:r>
              <a:rPr lang="en-US" dirty="0" smtClean="0"/>
              <a:t>Idea based on data and evidence.</a:t>
            </a:r>
            <a:endParaRPr lang="en-US" dirty="0"/>
          </a:p>
          <a:p>
            <a:r>
              <a:rPr lang="en-US" dirty="0"/>
              <a:t>MAKE CONCLUSIONS</a:t>
            </a:r>
          </a:p>
          <a:p>
            <a:pPr lvl="1"/>
            <a:r>
              <a:rPr lang="en-US" dirty="0"/>
              <a:t>Theory – Legal Opinions</a:t>
            </a:r>
          </a:p>
          <a:p>
            <a:pPr>
              <a:buFontTx/>
              <a:buNone/>
            </a:pPr>
            <a:endParaRPr lang="en-US" dirty="0"/>
          </a:p>
          <a:p>
            <a:pPr>
              <a:buFontTx/>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6563">
                                            <p:txEl>
                                              <p:pRg st="6" end="6"/>
                                            </p:txEl>
                                          </p:spTgt>
                                        </p:tgtEl>
                                        <p:attrNameLst>
                                          <p:attrName>style.visibility</p:attrName>
                                        </p:attrNameLst>
                                      </p:cBhvr>
                                      <p:to>
                                        <p:strVal val="visible"/>
                                      </p:to>
                                    </p:set>
                                    <p:anim calcmode="lin" valueType="num">
                                      <p:cBhvr additive="base">
                                        <p:cTn id="43" dur="5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6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6563">
                                            <p:txEl>
                                              <p:pRg st="7" end="7"/>
                                            </p:txEl>
                                          </p:spTgt>
                                        </p:tgtEl>
                                        <p:attrNameLst>
                                          <p:attrName>style.visibility</p:attrName>
                                        </p:attrNameLst>
                                      </p:cBhvr>
                                      <p:to>
                                        <p:strVal val="visible"/>
                                      </p:to>
                                    </p:set>
                                    <p:anim calcmode="lin" valueType="num">
                                      <p:cBhvr additive="base">
                                        <p:cTn id="47" dur="500" fill="hold"/>
                                        <p:tgtEl>
                                          <p:spTgt spid="6656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65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71600" y="0"/>
            <a:ext cx="7772400" cy="1143000"/>
          </a:xfrm>
        </p:spPr>
        <p:txBody>
          <a:bodyPr/>
          <a:lstStyle/>
          <a:p>
            <a:r>
              <a:rPr lang="en-US" b="1"/>
              <a:t>Major Crime Laboratories</a:t>
            </a:r>
          </a:p>
        </p:txBody>
      </p:sp>
      <p:sp>
        <p:nvSpPr>
          <p:cNvPr id="59395" name="Rectangle 3"/>
          <p:cNvSpPr>
            <a:spLocks noGrp="1" noChangeArrowheads="1"/>
          </p:cNvSpPr>
          <p:nvPr>
            <p:ph type="body" idx="1"/>
          </p:nvPr>
        </p:nvSpPr>
        <p:spPr>
          <a:xfrm>
            <a:off x="0" y="1524000"/>
            <a:ext cx="8686800" cy="5334000"/>
          </a:xfrm>
        </p:spPr>
        <p:txBody>
          <a:bodyPr/>
          <a:lstStyle/>
          <a:p>
            <a:pPr>
              <a:lnSpc>
                <a:spcPct val="80000"/>
              </a:lnSpc>
              <a:buFontTx/>
              <a:buNone/>
            </a:pPr>
            <a:endParaRPr lang="en-US" sz="1800" dirty="0"/>
          </a:p>
          <a:p>
            <a:pPr>
              <a:lnSpc>
                <a:spcPct val="80000"/>
              </a:lnSpc>
            </a:pPr>
            <a:r>
              <a:rPr lang="en-US" sz="2400" dirty="0"/>
              <a:t>Federal, State, and </a:t>
            </a:r>
          </a:p>
          <a:p>
            <a:pPr>
              <a:lnSpc>
                <a:spcPct val="80000"/>
              </a:lnSpc>
              <a:buFontTx/>
              <a:buNone/>
            </a:pPr>
            <a:r>
              <a:rPr lang="en-US" sz="2400" dirty="0"/>
              <a:t>			Local Agencies </a:t>
            </a:r>
          </a:p>
          <a:p>
            <a:pPr>
              <a:lnSpc>
                <a:spcPct val="80000"/>
              </a:lnSpc>
              <a:buFontTx/>
              <a:buNone/>
            </a:pPr>
            <a:endParaRPr lang="en-US" sz="2400" dirty="0"/>
          </a:p>
          <a:p>
            <a:pPr>
              <a:lnSpc>
                <a:spcPct val="80000"/>
              </a:lnSpc>
            </a:pPr>
            <a:r>
              <a:rPr lang="en-US" sz="2400" dirty="0"/>
              <a:t>FBI – </a:t>
            </a:r>
            <a:r>
              <a:rPr lang="en-US" sz="2400" dirty="0" smtClean="0"/>
              <a:t>Federal Bureau of Investigation – national security</a:t>
            </a:r>
            <a:endParaRPr lang="en-US" sz="2400" dirty="0"/>
          </a:p>
          <a:p>
            <a:pPr>
              <a:lnSpc>
                <a:spcPct val="80000"/>
              </a:lnSpc>
            </a:pPr>
            <a:r>
              <a:rPr lang="en-US" sz="2400" dirty="0"/>
              <a:t>DEA – Drug Enforcement Administration Laboratories</a:t>
            </a:r>
          </a:p>
          <a:p>
            <a:pPr>
              <a:lnSpc>
                <a:spcPct val="80000"/>
              </a:lnSpc>
            </a:pPr>
            <a:r>
              <a:rPr lang="en-US" sz="2400" dirty="0"/>
              <a:t>U.S. Postal Service</a:t>
            </a:r>
          </a:p>
          <a:p>
            <a:pPr>
              <a:lnSpc>
                <a:spcPct val="80000"/>
              </a:lnSpc>
            </a:pPr>
            <a:r>
              <a:rPr lang="en-US" sz="2400" dirty="0"/>
              <a:t>ATF – Alcohol, Tobacco, Firearms, and Explosives</a:t>
            </a:r>
          </a:p>
          <a:p>
            <a:pPr>
              <a:lnSpc>
                <a:spcPct val="80000"/>
              </a:lnSpc>
            </a:pPr>
            <a:r>
              <a:rPr lang="en-US" sz="2400" dirty="0"/>
              <a:t>U.S. Fish and Wildlife </a:t>
            </a:r>
            <a:r>
              <a:rPr lang="en-US" sz="2400" dirty="0" smtClean="0"/>
              <a:t>Services</a:t>
            </a:r>
          </a:p>
          <a:p>
            <a:pPr>
              <a:lnSpc>
                <a:spcPct val="80000"/>
              </a:lnSpc>
            </a:pPr>
            <a:r>
              <a:rPr lang="en-US" sz="2400" dirty="0" smtClean="0"/>
              <a:t>Secret Service – money counterfeiting</a:t>
            </a:r>
            <a:endParaRPr lang="en-US" sz="2400" dirty="0"/>
          </a:p>
          <a:p>
            <a:pPr>
              <a:lnSpc>
                <a:spcPct val="80000"/>
              </a:lnSpc>
              <a:buFontTx/>
              <a:buNone/>
            </a:pPr>
            <a:endParaRPr lang="en-US" sz="2400" dirty="0"/>
          </a:p>
          <a:p>
            <a:pPr>
              <a:lnSpc>
                <a:spcPct val="80000"/>
              </a:lnSpc>
            </a:pPr>
            <a:r>
              <a:rPr lang="en-US" sz="2400" dirty="0"/>
              <a:t>What does our State Crime Lab have?</a:t>
            </a:r>
          </a:p>
          <a:p>
            <a:pPr>
              <a:lnSpc>
                <a:spcPct val="80000"/>
              </a:lnSpc>
            </a:pPr>
            <a:r>
              <a:rPr lang="en-US" sz="2400" dirty="0"/>
              <a:t>Forensics Laboratory in Connecticut: </a:t>
            </a:r>
            <a:r>
              <a:rPr lang="en-US" sz="2400" dirty="0">
                <a:hlinkClick r:id="rId2"/>
              </a:rPr>
              <a:t>http://www.ct.gov/dps/cwp/view.asp?Q=296214&amp;a=2155&amp;dpsNav=%7C</a:t>
            </a:r>
            <a:endParaRPr lang="en-US" sz="2400" dirty="0"/>
          </a:p>
          <a:p>
            <a:pPr>
              <a:lnSpc>
                <a:spcPct val="80000"/>
              </a:lnSpc>
            </a:pPr>
            <a:endParaRPr lang="en-US" sz="2400" dirty="0"/>
          </a:p>
        </p:txBody>
      </p:sp>
      <p:pic>
        <p:nvPicPr>
          <p:cNvPr id="59397" name="Picture 5" descr="lab"/>
          <p:cNvPicPr>
            <a:picLocks noChangeAspect="1" noChangeArrowheads="1"/>
          </p:cNvPicPr>
          <p:nvPr/>
        </p:nvPicPr>
        <p:blipFill>
          <a:blip r:embed="rId3" cstate="print"/>
          <a:srcRect/>
          <a:stretch>
            <a:fillRect/>
          </a:stretch>
        </p:blipFill>
        <p:spPr bwMode="auto">
          <a:xfrm>
            <a:off x="4876800" y="838200"/>
            <a:ext cx="4076700" cy="20288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5638800"/>
            <a:ext cx="7924800" cy="623888"/>
          </a:xfrm>
        </p:spPr>
        <p:txBody>
          <a:bodyPr/>
          <a:lstStyle/>
          <a:p>
            <a:pPr marL="0" indent="0">
              <a:buNone/>
            </a:pPr>
            <a:r>
              <a:rPr lang="en-US" dirty="0">
                <a:hlinkClick r:id="rId2"/>
              </a:rPr>
              <a:t>https://</a:t>
            </a:r>
            <a:r>
              <a:rPr lang="en-US" dirty="0" smtClean="0">
                <a:hlinkClick r:id="rId2"/>
              </a:rPr>
              <a:t>www.youtube.com/watch?v=NleXS2d53Is</a:t>
            </a:r>
            <a:endParaRPr lang="en-US" dirty="0" smtClean="0"/>
          </a:p>
          <a:p>
            <a:pPr marL="0" indent="0">
              <a:buNone/>
            </a:pPr>
            <a:endParaRPr lang="en-US" dirty="0"/>
          </a:p>
          <a:p>
            <a:endParaRPr lang="en-US" dirty="0"/>
          </a:p>
        </p:txBody>
      </p:sp>
      <p:pic>
        <p:nvPicPr>
          <p:cNvPr id="1026" name="Picture 2" descr="http://www.spawnfirst.com/wp-content/uploads/2013/10/targe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5229225"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89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440738" cy="1143000"/>
          </a:xfrm>
        </p:spPr>
        <p:txBody>
          <a:bodyPr/>
          <a:lstStyle/>
          <a:p>
            <a:pPr algn="ctr" eaLnBrk="1" hangingPunct="1"/>
            <a:r>
              <a:rPr lang="en-US" altLang="en-US" sz="3200" b="1" i="0" smtClean="0">
                <a:latin typeface="Arial" charset="0"/>
              </a:rPr>
              <a:t>        </a:t>
            </a:r>
            <a:r>
              <a:rPr lang="en-US" altLang="en-US" sz="3200" b="1" i="0" smtClean="0">
                <a:solidFill>
                  <a:schemeClr val="tx1"/>
                </a:solidFill>
                <a:latin typeface="Arial" charset="0"/>
              </a:rPr>
              <a:t>Deductive vs. Inductive Reasoning</a:t>
            </a:r>
          </a:p>
        </p:txBody>
      </p:sp>
      <p:sp>
        <p:nvSpPr>
          <p:cNvPr id="90115" name="Rectangle 3"/>
          <p:cNvSpPr>
            <a:spLocks noGrp="1" noChangeArrowheads="1"/>
          </p:cNvSpPr>
          <p:nvPr>
            <p:ph type="body" idx="1"/>
          </p:nvPr>
        </p:nvSpPr>
        <p:spPr>
          <a:xfrm>
            <a:off x="228600" y="990600"/>
            <a:ext cx="8763000" cy="5257800"/>
          </a:xfrm>
        </p:spPr>
        <p:txBody>
          <a:bodyPr/>
          <a:lstStyle/>
          <a:p>
            <a:pPr eaLnBrk="1" hangingPunct="1">
              <a:lnSpc>
                <a:spcPct val="90000"/>
              </a:lnSpc>
              <a:buFont typeface="Wingdings" pitchFamily="2" charset="2"/>
              <a:buNone/>
            </a:pPr>
            <a:r>
              <a:rPr lang="en-US" altLang="en-US" sz="2800" b="1" i="1" dirty="0" smtClean="0">
                <a:latin typeface="Arial" charset="0"/>
              </a:rPr>
              <a:t>Inductive reasoning – </a:t>
            </a:r>
            <a:r>
              <a:rPr lang="en-US" altLang="en-US" sz="2800" dirty="0" smtClean="0">
                <a:latin typeface="Arial" charset="0"/>
              </a:rPr>
              <a:t>ability </a:t>
            </a:r>
            <a:r>
              <a:rPr lang="en-US" altLang="en-US" sz="2800" u="sng" dirty="0" smtClean="0">
                <a:solidFill>
                  <a:srgbClr val="0062AC"/>
                </a:solidFill>
                <a:latin typeface="Arial" charset="0"/>
              </a:rPr>
              <a:t>to generalize based upon a specific observation. Specific to general</a:t>
            </a:r>
          </a:p>
          <a:p>
            <a:pPr algn="ctr" eaLnBrk="1" hangingPunct="1">
              <a:lnSpc>
                <a:spcPct val="90000"/>
              </a:lnSpc>
              <a:buFont typeface="Wingdings" pitchFamily="2" charset="2"/>
              <a:buNone/>
            </a:pPr>
            <a:r>
              <a:rPr lang="en-US" altLang="en-US" sz="2800" dirty="0" smtClean="0">
                <a:solidFill>
                  <a:srgbClr val="FF0000"/>
                </a:solidFill>
                <a:latin typeface="Arial" charset="0"/>
              </a:rPr>
              <a:t>HYPOTHESIS BASED</a:t>
            </a:r>
          </a:p>
          <a:p>
            <a:pPr eaLnBrk="1" hangingPunct="1">
              <a:lnSpc>
                <a:spcPct val="90000"/>
              </a:lnSpc>
              <a:buFont typeface="Wingdings" pitchFamily="2" charset="2"/>
              <a:buNone/>
            </a:pPr>
            <a:r>
              <a:rPr lang="en-US" altLang="en-US" sz="2800" dirty="0" smtClean="0">
                <a:latin typeface="Arial" charset="0"/>
              </a:rPr>
              <a:t>Ex: Find a stethoscope at a scene, therefore crime committed by a medical person.</a:t>
            </a:r>
            <a:endParaRPr lang="en-US" altLang="en-US" sz="2800" b="1" i="1" dirty="0" smtClean="0">
              <a:latin typeface="Arial" charset="0"/>
            </a:endParaRPr>
          </a:p>
          <a:p>
            <a:pPr eaLnBrk="1" hangingPunct="1">
              <a:lnSpc>
                <a:spcPct val="90000"/>
              </a:lnSpc>
              <a:buFont typeface="Wingdings" pitchFamily="2" charset="2"/>
              <a:buNone/>
            </a:pPr>
            <a:endParaRPr lang="en-US" altLang="en-US" sz="28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124200"/>
            <a:ext cx="3819525" cy="353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093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linds(horizontal)">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blinds(horizontal)">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blinds(horizontal)">
                                      <p:cBhvr>
                                        <p:cTn id="17" dur="5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440738" cy="1143000"/>
          </a:xfrm>
        </p:spPr>
        <p:txBody>
          <a:bodyPr/>
          <a:lstStyle/>
          <a:p>
            <a:pPr algn="ctr" eaLnBrk="1" hangingPunct="1"/>
            <a:r>
              <a:rPr lang="en-US" altLang="en-US" sz="3200" b="1" i="0" smtClean="0">
                <a:latin typeface="Arial" charset="0"/>
              </a:rPr>
              <a:t>        </a:t>
            </a:r>
            <a:r>
              <a:rPr lang="en-US" altLang="en-US" sz="3200" b="1" i="0" smtClean="0">
                <a:solidFill>
                  <a:schemeClr val="tx1"/>
                </a:solidFill>
                <a:latin typeface="Arial" charset="0"/>
              </a:rPr>
              <a:t>Deductive vs. Inductive Reasoning</a:t>
            </a:r>
          </a:p>
        </p:txBody>
      </p:sp>
      <p:sp>
        <p:nvSpPr>
          <p:cNvPr id="90115" name="Rectangle 3"/>
          <p:cNvSpPr>
            <a:spLocks noGrp="1" noChangeArrowheads="1"/>
          </p:cNvSpPr>
          <p:nvPr>
            <p:ph type="body" idx="1"/>
          </p:nvPr>
        </p:nvSpPr>
        <p:spPr>
          <a:xfrm>
            <a:off x="228600" y="990600"/>
            <a:ext cx="8763000" cy="5257800"/>
          </a:xfrm>
        </p:spPr>
        <p:txBody>
          <a:bodyPr/>
          <a:lstStyle/>
          <a:p>
            <a:pPr eaLnBrk="1" hangingPunct="1">
              <a:lnSpc>
                <a:spcPct val="90000"/>
              </a:lnSpc>
              <a:buFont typeface="Wingdings" pitchFamily="2" charset="2"/>
              <a:buNone/>
            </a:pPr>
            <a:r>
              <a:rPr lang="en-US" altLang="en-US" sz="2800" b="1" i="1" dirty="0" smtClean="0">
                <a:latin typeface="Arial" charset="0"/>
              </a:rPr>
              <a:t>Deductive reasoning</a:t>
            </a:r>
            <a:r>
              <a:rPr lang="en-US" altLang="en-US" sz="2800" dirty="0" smtClean="0">
                <a:latin typeface="Arial" charset="0"/>
              </a:rPr>
              <a:t> – ability to make a </a:t>
            </a:r>
            <a:r>
              <a:rPr lang="en-US" altLang="en-US" sz="2800" u="sng" dirty="0" smtClean="0">
                <a:solidFill>
                  <a:srgbClr val="0062AC"/>
                </a:solidFill>
                <a:latin typeface="Arial" charset="0"/>
              </a:rPr>
              <a:t>specific conclusion based upon known general premise.  General to specific.</a:t>
            </a:r>
          </a:p>
          <a:p>
            <a:pPr algn="ctr" eaLnBrk="1" hangingPunct="1">
              <a:lnSpc>
                <a:spcPct val="90000"/>
              </a:lnSpc>
              <a:buFont typeface="Wingdings" pitchFamily="2" charset="2"/>
              <a:buNone/>
            </a:pPr>
            <a:r>
              <a:rPr lang="en-US" altLang="en-US" sz="2800" u="sng" dirty="0" smtClean="0">
                <a:solidFill>
                  <a:srgbClr val="FF0000"/>
                </a:solidFill>
                <a:latin typeface="Arial" charset="0"/>
              </a:rPr>
              <a:t>EVIDENCE BASED</a:t>
            </a:r>
          </a:p>
          <a:p>
            <a:pPr eaLnBrk="1" hangingPunct="1">
              <a:lnSpc>
                <a:spcPct val="90000"/>
              </a:lnSpc>
              <a:buFont typeface="Wingdings" pitchFamily="2" charset="2"/>
              <a:buNone/>
            </a:pPr>
            <a:r>
              <a:rPr lang="en-US" altLang="en-US" sz="2800" dirty="0" smtClean="0">
                <a:latin typeface="Arial" charset="0"/>
              </a:rPr>
              <a:t>Ex: Footprints cross over one another so prints on bottom came 1</a:t>
            </a:r>
            <a:r>
              <a:rPr lang="en-US" altLang="en-US" sz="2800" baseline="30000" dirty="0" smtClean="0">
                <a:latin typeface="Arial" charset="0"/>
              </a:rPr>
              <a:t>st</a:t>
            </a:r>
            <a:r>
              <a:rPr lang="en-US" altLang="en-US" sz="2800" dirty="0" smtClean="0">
                <a:latin typeface="Arial" charset="0"/>
              </a:rPr>
              <a:t>.</a:t>
            </a:r>
          </a:p>
          <a:p>
            <a:pPr eaLnBrk="1" hangingPunct="1">
              <a:lnSpc>
                <a:spcPct val="90000"/>
              </a:lnSpc>
              <a:buFont typeface="Wingdings" pitchFamily="2" charset="2"/>
              <a:buNone/>
            </a:pPr>
            <a:endParaRPr lang="en-US" altLang="en-US" sz="2800" dirty="0" smtClean="0">
              <a:latin typeface="Arial"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276600"/>
            <a:ext cx="3710438" cy="343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832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linds(horizontal)">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blinds(horizontal)">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blinds(horizontal)">
                                      <p:cBhvr>
                                        <p:cTn id="17" dur="5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a:p>
        </p:txBody>
      </p:sp>
      <p:sp>
        <p:nvSpPr>
          <p:cNvPr id="82947" name="Rectangle 3"/>
          <p:cNvSpPr>
            <a:spLocks noGrp="1" noChangeArrowheads="1"/>
          </p:cNvSpPr>
          <p:nvPr>
            <p:ph type="body" idx="1"/>
          </p:nvPr>
        </p:nvSpPr>
        <p:spPr/>
        <p:txBody>
          <a:bodyPr/>
          <a:lstStyle/>
          <a:p>
            <a:r>
              <a:rPr lang="en-US"/>
              <a:t>Inductive Reasoning –</a:t>
            </a:r>
          </a:p>
          <a:p>
            <a:endParaRPr lang="en-US"/>
          </a:p>
          <a:p>
            <a:endParaRPr lang="en-US"/>
          </a:p>
          <a:p>
            <a:r>
              <a:rPr lang="en-US"/>
              <a:t>Deductive Reasoning</a:t>
            </a:r>
          </a:p>
        </p:txBody>
      </p:sp>
    </p:spTree>
    <p:extLst>
      <p:ext uri="{BB962C8B-B14F-4D97-AF65-F5344CB8AC3E}">
        <p14:creationId xmlns:p14="http://schemas.microsoft.com/office/powerpoint/2010/main" val="1960980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304800"/>
            <a:ext cx="8305800" cy="533400"/>
          </a:xfrm>
        </p:spPr>
        <p:txBody>
          <a:bodyPr/>
          <a:lstStyle/>
          <a:p>
            <a:pPr algn="ctr" eaLnBrk="1" hangingPunct="1"/>
            <a:r>
              <a:rPr lang="en-US" altLang="en-US" sz="2800" b="1" i="0" u="sng" dirty="0">
                <a:solidFill>
                  <a:schemeClr val="tx1"/>
                </a:solidFill>
                <a:latin typeface="Arial" charset="0"/>
              </a:rPr>
              <a:t>U.S. Laws</a:t>
            </a:r>
            <a:r>
              <a:rPr lang="en-US" altLang="en-US" sz="2800" b="1" i="0" u="sng" dirty="0" smtClean="0">
                <a:solidFill>
                  <a:schemeClr val="tx1"/>
                </a:solidFill>
                <a:latin typeface="Arial" charset="0"/>
              </a:rPr>
              <a:t/>
            </a:r>
            <a:br>
              <a:rPr lang="en-US" altLang="en-US" sz="2800" b="1" i="0" u="sng" dirty="0" smtClean="0">
                <a:solidFill>
                  <a:schemeClr val="tx1"/>
                </a:solidFill>
                <a:latin typeface="Arial" charset="0"/>
              </a:rPr>
            </a:br>
            <a:endParaRPr lang="en-US" altLang="en-US" sz="2800" b="1" i="0" u="sng" dirty="0" smtClean="0">
              <a:solidFill>
                <a:schemeClr val="tx1"/>
              </a:solidFill>
              <a:latin typeface="Arial" charset="0"/>
            </a:endParaRPr>
          </a:p>
        </p:txBody>
      </p:sp>
      <p:sp>
        <p:nvSpPr>
          <p:cNvPr id="86019" name="Rectangle 3"/>
          <p:cNvSpPr>
            <a:spLocks noGrp="1" noChangeArrowheads="1"/>
          </p:cNvSpPr>
          <p:nvPr>
            <p:ph type="body" sz="half" idx="1"/>
          </p:nvPr>
        </p:nvSpPr>
        <p:spPr>
          <a:xfrm>
            <a:off x="152400" y="838200"/>
            <a:ext cx="7315200" cy="5029200"/>
          </a:xfrm>
        </p:spPr>
        <p:txBody>
          <a:bodyPr/>
          <a:lstStyle/>
          <a:p>
            <a:pPr marL="0" indent="0" eaLnBrk="1" hangingPunct="1">
              <a:buClr>
                <a:schemeClr val="tx1"/>
              </a:buClr>
              <a:buNone/>
            </a:pPr>
            <a:r>
              <a:rPr lang="en-US" altLang="en-US" sz="2800" b="1" dirty="0" smtClean="0">
                <a:latin typeface="Arial" charset="0"/>
              </a:rPr>
              <a:t>The U.S. Constitution</a:t>
            </a:r>
            <a:r>
              <a:rPr lang="en-US" altLang="en-US" sz="2800" dirty="0" smtClean="0">
                <a:latin typeface="Arial" charset="0"/>
              </a:rPr>
              <a:t> – </a:t>
            </a:r>
          </a:p>
          <a:p>
            <a:pPr eaLnBrk="1" hangingPunct="1">
              <a:buClr>
                <a:schemeClr val="tx1"/>
              </a:buClr>
              <a:buFont typeface="Wingdings" pitchFamily="2" charset="2"/>
              <a:buChar char="§"/>
            </a:pPr>
            <a:r>
              <a:rPr lang="en-US" altLang="en-US" sz="2400" dirty="0" smtClean="0">
                <a:latin typeface="Arial" charset="0"/>
              </a:rPr>
              <a:t>overarching laws for the whole country.  Overrules the Constitutions of the individual states</a:t>
            </a:r>
            <a:r>
              <a:rPr lang="en-US" altLang="en-US" sz="2000" dirty="0" smtClean="0">
                <a:latin typeface="Arial" charset="0"/>
              </a:rPr>
              <a:t>.</a:t>
            </a:r>
          </a:p>
          <a:p>
            <a:pPr eaLnBrk="1" hangingPunct="1">
              <a:buClr>
                <a:schemeClr val="tx1"/>
              </a:buClr>
              <a:buFont typeface="Wingdings" pitchFamily="2" charset="2"/>
              <a:buChar char="§"/>
            </a:pPr>
            <a:endParaRPr lang="en-US" altLang="en-US" sz="2800" dirty="0" smtClean="0">
              <a:latin typeface="Arial" charset="0"/>
            </a:endParaRPr>
          </a:p>
          <a:p>
            <a:pPr marL="0" indent="0" eaLnBrk="1" hangingPunct="1">
              <a:buClr>
                <a:schemeClr val="tx1"/>
              </a:buClr>
              <a:buNone/>
            </a:pPr>
            <a:r>
              <a:rPr lang="en-US" altLang="en-US" sz="2800" b="1" dirty="0" smtClean="0">
                <a:latin typeface="Arial" charset="0"/>
              </a:rPr>
              <a:t>Statutory Law</a:t>
            </a:r>
            <a:r>
              <a:rPr lang="en-US" altLang="en-US" sz="2800" dirty="0" smtClean="0">
                <a:latin typeface="Arial" charset="0"/>
              </a:rPr>
              <a:t> – </a:t>
            </a:r>
          </a:p>
          <a:p>
            <a:pPr eaLnBrk="1" hangingPunct="1">
              <a:buClr>
                <a:schemeClr val="tx1"/>
              </a:buClr>
              <a:buFont typeface="Wingdings" pitchFamily="2" charset="2"/>
              <a:buChar char="§"/>
            </a:pPr>
            <a:r>
              <a:rPr lang="en-US" altLang="en-US" sz="2400" dirty="0" smtClean="0">
                <a:latin typeface="Arial" charset="0"/>
              </a:rPr>
              <a:t>written laws or codes declaring, commanding or prohibiting something and is created by the government.  Based on the Constitution</a:t>
            </a:r>
            <a:r>
              <a:rPr lang="en-US" altLang="en-US" sz="2000" dirty="0" smtClean="0">
                <a:latin typeface="Arial" charset="0"/>
              </a:rPr>
              <a:t>.</a:t>
            </a:r>
          </a:p>
          <a:p>
            <a:pPr eaLnBrk="1" hangingPunct="1">
              <a:buClr>
                <a:schemeClr val="tx1"/>
              </a:buClr>
              <a:buFont typeface="Wingdings" pitchFamily="2" charset="2"/>
              <a:buChar char="§"/>
            </a:pPr>
            <a:endParaRPr lang="en-US" altLang="en-US" sz="2800" dirty="0" smtClean="0">
              <a:latin typeface="Arial" charset="0"/>
            </a:endParaRPr>
          </a:p>
          <a:p>
            <a:pPr marL="0" indent="0" eaLnBrk="1" hangingPunct="1">
              <a:buClr>
                <a:schemeClr val="tx1"/>
              </a:buClr>
              <a:buNone/>
            </a:pPr>
            <a:r>
              <a:rPr lang="en-US" altLang="en-US" sz="2800" b="1" dirty="0" smtClean="0">
                <a:latin typeface="Arial" charset="0"/>
              </a:rPr>
              <a:t>Common Law or Case Law</a:t>
            </a:r>
            <a:r>
              <a:rPr lang="en-US" altLang="en-US" sz="2800" dirty="0" smtClean="0">
                <a:latin typeface="Arial" charset="0"/>
              </a:rPr>
              <a:t> – </a:t>
            </a:r>
          </a:p>
          <a:p>
            <a:pPr eaLnBrk="1" hangingPunct="1">
              <a:buClr>
                <a:schemeClr val="tx1"/>
              </a:buClr>
              <a:buFont typeface="Wingdings" pitchFamily="2" charset="2"/>
              <a:buChar char="§"/>
            </a:pPr>
            <a:r>
              <a:rPr lang="en-US" altLang="en-US" sz="2400" dirty="0" smtClean="0">
                <a:latin typeface="Arial" charset="0"/>
              </a:rPr>
              <a:t>made by judges. Precedents are set in appellate court.  </a:t>
            </a:r>
            <a:r>
              <a:rPr lang="en-US" altLang="en-US" sz="2400" i="1" dirty="0" smtClean="0">
                <a:latin typeface="Arial" charset="0"/>
              </a:rPr>
              <a:t>Stare decisis</a:t>
            </a:r>
            <a:r>
              <a:rPr lang="en-US" altLang="en-US" sz="2400" dirty="0" smtClean="0">
                <a:latin typeface="Arial" charset="0"/>
              </a:rPr>
              <a:t> –”to  stand by a decision”.  Makes for consistency in how law is applied.</a:t>
            </a:r>
          </a:p>
        </p:txBody>
      </p:sp>
      <p:graphicFrame>
        <p:nvGraphicFramePr>
          <p:cNvPr id="19460" name="Object 4"/>
          <p:cNvGraphicFramePr>
            <a:graphicFrameLocks noGrp="1" noChangeAspect="1"/>
          </p:cNvGraphicFramePr>
          <p:nvPr>
            <p:ph sz="half" idx="2"/>
            <p:extLst>
              <p:ext uri="{D42A27DB-BD31-4B8C-83A1-F6EECF244321}">
                <p14:modId xmlns:p14="http://schemas.microsoft.com/office/powerpoint/2010/main" val="3385368246"/>
              </p:ext>
            </p:extLst>
          </p:nvPr>
        </p:nvGraphicFramePr>
        <p:xfrm>
          <a:off x="7162800" y="1905000"/>
          <a:ext cx="1828800" cy="3657600"/>
        </p:xfrm>
        <a:graphic>
          <a:graphicData uri="http://schemas.openxmlformats.org/presentationml/2006/ole">
            <mc:AlternateContent xmlns:mc="http://schemas.openxmlformats.org/markup-compatibility/2006">
              <mc:Choice xmlns:v="urn:schemas-microsoft-com:vml" Requires="v">
                <p:oleObj spid="_x0000_s2059" name="Bitmap Image" r:id="rId3" imgW="971686" imgH="1733333" progId="Paint.Picture">
                  <p:embed/>
                </p:oleObj>
              </mc:Choice>
              <mc:Fallback>
                <p:oleObj name="Bitmap Image" r:id="rId3" imgW="971686" imgH="17333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905000"/>
                        <a:ext cx="1828800" cy="36576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51848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linds(horizontal)">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animEffect transition="in" filter="diamond(in)">
                                      <p:cBhvr>
                                        <p:cTn id="17" dur="2000"/>
                                        <p:tgtEl>
                                          <p:spTgt spid="860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86019">
                                            <p:txEl>
                                              <p:pRg st="4" end="4"/>
                                            </p:txEl>
                                          </p:spTgt>
                                        </p:tgtEl>
                                        <p:attrNameLst>
                                          <p:attrName>style.visibility</p:attrName>
                                        </p:attrNameLst>
                                      </p:cBhvr>
                                      <p:to>
                                        <p:strVal val="visible"/>
                                      </p:to>
                                    </p:set>
                                    <p:animEffect transition="in" filter="diamond(in)">
                                      <p:cBhvr>
                                        <p:cTn id="22" dur="2000"/>
                                        <p:tgtEl>
                                          <p:spTgt spid="860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anim calcmode="lin" valueType="num">
                                      <p:cBhvr additive="base">
                                        <p:cTn id="27"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60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6019">
                                            <p:txEl>
                                              <p:pRg st="7" end="7"/>
                                            </p:txEl>
                                          </p:spTgt>
                                        </p:tgtEl>
                                        <p:attrNameLst>
                                          <p:attrName>style.visibility</p:attrName>
                                        </p:attrNameLst>
                                      </p:cBhvr>
                                      <p:to>
                                        <p:strVal val="visible"/>
                                      </p:to>
                                    </p:set>
                                    <p:anim calcmode="lin" valueType="num">
                                      <p:cBhvr additive="base">
                                        <p:cTn id="33" dur="500" fill="hold"/>
                                        <p:tgtEl>
                                          <p:spTgt spid="8601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60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87043" name="Rectangle 3"/>
          <p:cNvSpPr>
            <a:spLocks noGrp="1" noChangeArrowheads="1"/>
          </p:cNvSpPr>
          <p:nvPr>
            <p:ph type="body" sz="half" idx="1"/>
          </p:nvPr>
        </p:nvSpPr>
        <p:spPr>
          <a:xfrm>
            <a:off x="152400" y="304800"/>
            <a:ext cx="7315200" cy="5791200"/>
          </a:xfrm>
          <a:solidFill>
            <a:schemeClr val="bg1"/>
          </a:solidFill>
        </p:spPr>
        <p:txBody>
          <a:bodyPr/>
          <a:lstStyle/>
          <a:p>
            <a:pPr marL="0" indent="0" eaLnBrk="1" hangingPunct="1">
              <a:lnSpc>
                <a:spcPct val="90000"/>
              </a:lnSpc>
              <a:buClr>
                <a:schemeClr val="tx1"/>
              </a:buClr>
              <a:buNone/>
            </a:pPr>
            <a:r>
              <a:rPr lang="en-US" altLang="en-US" sz="2800" b="1" dirty="0" smtClean="0">
                <a:latin typeface="Arial" charset="0"/>
              </a:rPr>
              <a:t>Civil Law – </a:t>
            </a:r>
          </a:p>
          <a:p>
            <a:pPr eaLnBrk="1" hangingPunct="1">
              <a:lnSpc>
                <a:spcPct val="90000"/>
              </a:lnSpc>
              <a:buClr>
                <a:schemeClr val="tx1"/>
              </a:buClr>
              <a:buFont typeface="Wingdings" pitchFamily="2" charset="2"/>
              <a:buChar char="§"/>
            </a:pPr>
            <a:r>
              <a:rPr lang="en-US" altLang="en-US" sz="2400" dirty="0" smtClean="0">
                <a:latin typeface="Arial" charset="0"/>
              </a:rPr>
              <a:t>laws established to deal with relationships between individuals. Ex: property, marriage, contracts and businesses.</a:t>
            </a:r>
          </a:p>
          <a:p>
            <a:pPr eaLnBrk="1" hangingPunct="1">
              <a:lnSpc>
                <a:spcPct val="90000"/>
              </a:lnSpc>
              <a:buClr>
                <a:schemeClr val="tx1"/>
              </a:buClr>
              <a:buFont typeface="Wingdings" pitchFamily="2" charset="2"/>
              <a:buChar char="§"/>
            </a:pPr>
            <a:endParaRPr lang="en-US" altLang="en-US" sz="2400" dirty="0" smtClean="0">
              <a:latin typeface="Arial" charset="0"/>
            </a:endParaRPr>
          </a:p>
          <a:p>
            <a:pPr marL="0" indent="0" eaLnBrk="1" hangingPunct="1">
              <a:lnSpc>
                <a:spcPct val="90000"/>
              </a:lnSpc>
              <a:buClr>
                <a:schemeClr val="tx1"/>
              </a:buClr>
              <a:buNone/>
            </a:pPr>
            <a:r>
              <a:rPr lang="en-US" altLang="en-US" sz="2800" b="1" dirty="0" smtClean="0">
                <a:latin typeface="Arial" charset="0"/>
              </a:rPr>
              <a:t>Criminal Law – </a:t>
            </a:r>
          </a:p>
          <a:p>
            <a:pPr eaLnBrk="1" hangingPunct="1">
              <a:lnSpc>
                <a:spcPct val="90000"/>
              </a:lnSpc>
              <a:buClr>
                <a:schemeClr val="tx1"/>
              </a:buClr>
              <a:buFont typeface="Wingdings" pitchFamily="2" charset="2"/>
              <a:buChar char="§"/>
            </a:pPr>
            <a:r>
              <a:rPr lang="en-US" altLang="en-US" sz="2400" u="sng" dirty="0" smtClean="0">
                <a:solidFill>
                  <a:srgbClr val="0062AC"/>
                </a:solidFill>
                <a:latin typeface="Arial" charset="0"/>
              </a:rPr>
              <a:t>laws meant to protect the rights of individuals.</a:t>
            </a:r>
          </a:p>
          <a:p>
            <a:pPr eaLnBrk="1" hangingPunct="1">
              <a:lnSpc>
                <a:spcPct val="90000"/>
              </a:lnSpc>
              <a:buClr>
                <a:schemeClr val="tx1"/>
              </a:buClr>
              <a:buFont typeface="Wingdings" pitchFamily="2" charset="2"/>
              <a:buChar char="§"/>
            </a:pPr>
            <a:endParaRPr lang="en-US" altLang="en-US" sz="2800" dirty="0" smtClean="0">
              <a:latin typeface="Arial" charset="0"/>
            </a:endParaRPr>
          </a:p>
          <a:p>
            <a:pPr marL="0" indent="0" eaLnBrk="1" hangingPunct="1">
              <a:lnSpc>
                <a:spcPct val="90000"/>
              </a:lnSpc>
              <a:buClr>
                <a:schemeClr val="tx1"/>
              </a:buClr>
              <a:buNone/>
            </a:pPr>
            <a:r>
              <a:rPr lang="en-US" altLang="en-US" sz="2800" b="1" dirty="0" smtClean="0">
                <a:latin typeface="Arial" charset="0"/>
              </a:rPr>
              <a:t>Equity Law – </a:t>
            </a:r>
          </a:p>
          <a:p>
            <a:pPr eaLnBrk="1" hangingPunct="1">
              <a:lnSpc>
                <a:spcPct val="90000"/>
              </a:lnSpc>
              <a:buClr>
                <a:schemeClr val="tx1"/>
              </a:buClr>
              <a:buFont typeface="Wingdings" pitchFamily="2" charset="2"/>
              <a:buChar char="§"/>
            </a:pPr>
            <a:r>
              <a:rPr lang="en-US" altLang="en-US" sz="2400" dirty="0" smtClean="0">
                <a:latin typeface="Arial" charset="0"/>
              </a:rPr>
              <a:t>laws for cases not covered by common law. Ex: injunctions, restraining orders.</a:t>
            </a:r>
          </a:p>
          <a:p>
            <a:pPr eaLnBrk="1" hangingPunct="1">
              <a:lnSpc>
                <a:spcPct val="90000"/>
              </a:lnSpc>
              <a:buClr>
                <a:schemeClr val="tx1"/>
              </a:buClr>
              <a:buFont typeface="Wingdings" pitchFamily="2" charset="2"/>
              <a:buChar char="§"/>
            </a:pPr>
            <a:endParaRPr lang="en-US" altLang="en-US" sz="2800" b="1" dirty="0" smtClean="0">
              <a:latin typeface="Arial" charset="0"/>
            </a:endParaRPr>
          </a:p>
          <a:p>
            <a:pPr marL="0" indent="0" eaLnBrk="1" hangingPunct="1">
              <a:lnSpc>
                <a:spcPct val="90000"/>
              </a:lnSpc>
              <a:buClr>
                <a:schemeClr val="tx1"/>
              </a:buClr>
              <a:buNone/>
            </a:pPr>
            <a:r>
              <a:rPr lang="en-US" altLang="en-US" sz="2800" b="1" dirty="0" smtClean="0">
                <a:latin typeface="Arial" charset="0"/>
              </a:rPr>
              <a:t>Administrative Law – </a:t>
            </a:r>
          </a:p>
          <a:p>
            <a:pPr eaLnBrk="1" hangingPunct="1">
              <a:lnSpc>
                <a:spcPct val="90000"/>
              </a:lnSpc>
              <a:buClr>
                <a:schemeClr val="tx1"/>
              </a:buClr>
              <a:buFont typeface="Wingdings" pitchFamily="2" charset="2"/>
              <a:buChar char="§"/>
            </a:pPr>
            <a:r>
              <a:rPr lang="en-US" altLang="en-US" sz="2400" dirty="0" smtClean="0">
                <a:latin typeface="Arial" charset="0"/>
              </a:rPr>
              <a:t>rules or laws established by agencies such as the IRS, Social Security Administration, or branches of the military</a:t>
            </a:r>
            <a:endParaRPr lang="en-US" altLang="en-US" sz="2800" b="1" dirty="0" smtClean="0">
              <a:latin typeface="Arial" charset="0"/>
            </a:endParaRPr>
          </a:p>
        </p:txBody>
      </p:sp>
      <p:graphicFrame>
        <p:nvGraphicFramePr>
          <p:cNvPr id="20486" name="Object 4"/>
          <p:cNvGraphicFramePr>
            <a:graphicFrameLocks noGrp="1" noChangeAspect="1"/>
          </p:cNvGraphicFramePr>
          <p:nvPr>
            <p:ph sz="half" idx="2"/>
          </p:nvPr>
        </p:nvGraphicFramePr>
        <p:xfrm>
          <a:off x="7543800" y="914400"/>
          <a:ext cx="1295400" cy="2590800"/>
        </p:xfrm>
        <a:graphic>
          <a:graphicData uri="http://schemas.openxmlformats.org/presentationml/2006/ole">
            <mc:AlternateContent xmlns:mc="http://schemas.openxmlformats.org/markup-compatibility/2006">
              <mc:Choice xmlns:v="urn:schemas-microsoft-com:vml" Requires="v">
                <p:oleObj spid="_x0000_s3083" name="Bitmap Image" r:id="rId3" imgW="971686" imgH="1733333" progId="Paint.Picture">
                  <p:embed/>
                </p:oleObj>
              </mc:Choice>
              <mc:Fallback>
                <p:oleObj name="Bitmap Image" r:id="rId3" imgW="971686" imgH="17333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914400"/>
                        <a:ext cx="1295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839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horizontal)">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horizontal)">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7043">
                                            <p:txEl>
                                              <p:pRg st="3" end="3"/>
                                            </p:txEl>
                                          </p:spTgt>
                                        </p:tgtEl>
                                        <p:attrNameLst>
                                          <p:attrName>style.visibility</p:attrName>
                                        </p:attrNameLst>
                                      </p:cBhvr>
                                      <p:to>
                                        <p:strVal val="visible"/>
                                      </p:to>
                                    </p:set>
                                    <p:animEffect transition="in" filter="blinds(horizontal)">
                                      <p:cBhvr>
                                        <p:cTn id="17" dur="500"/>
                                        <p:tgtEl>
                                          <p:spTgt spid="870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7043">
                                            <p:txEl>
                                              <p:pRg st="4" end="4"/>
                                            </p:txEl>
                                          </p:spTgt>
                                        </p:tgtEl>
                                        <p:attrNameLst>
                                          <p:attrName>style.visibility</p:attrName>
                                        </p:attrNameLst>
                                      </p:cBhvr>
                                      <p:to>
                                        <p:strVal val="visible"/>
                                      </p:to>
                                    </p:set>
                                    <p:animEffect transition="in" filter="blinds(horizontal)">
                                      <p:cBhvr>
                                        <p:cTn id="22" dur="500"/>
                                        <p:tgtEl>
                                          <p:spTgt spid="870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7043">
                                            <p:txEl>
                                              <p:pRg st="6" end="6"/>
                                            </p:txEl>
                                          </p:spTgt>
                                        </p:tgtEl>
                                        <p:attrNameLst>
                                          <p:attrName>style.visibility</p:attrName>
                                        </p:attrNameLst>
                                      </p:cBhvr>
                                      <p:to>
                                        <p:strVal val="visible"/>
                                      </p:to>
                                    </p:set>
                                    <p:animEffect transition="in" filter="blinds(horizontal)">
                                      <p:cBhvr>
                                        <p:cTn id="27" dur="500"/>
                                        <p:tgtEl>
                                          <p:spTgt spid="8704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7043">
                                            <p:txEl>
                                              <p:pRg st="7" end="7"/>
                                            </p:txEl>
                                          </p:spTgt>
                                        </p:tgtEl>
                                        <p:attrNameLst>
                                          <p:attrName>style.visibility</p:attrName>
                                        </p:attrNameLst>
                                      </p:cBhvr>
                                      <p:to>
                                        <p:strVal val="visible"/>
                                      </p:to>
                                    </p:set>
                                    <p:animEffect transition="in" filter="blinds(horizontal)">
                                      <p:cBhvr>
                                        <p:cTn id="32" dur="500"/>
                                        <p:tgtEl>
                                          <p:spTgt spid="8704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7043">
                                            <p:txEl>
                                              <p:pRg st="9" end="9"/>
                                            </p:txEl>
                                          </p:spTgt>
                                        </p:tgtEl>
                                        <p:attrNameLst>
                                          <p:attrName>style.visibility</p:attrName>
                                        </p:attrNameLst>
                                      </p:cBhvr>
                                      <p:to>
                                        <p:strVal val="visible"/>
                                      </p:to>
                                    </p:set>
                                    <p:animEffect transition="in" filter="blinds(horizontal)">
                                      <p:cBhvr>
                                        <p:cTn id="37" dur="500"/>
                                        <p:tgtEl>
                                          <p:spTgt spid="8704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7043">
                                            <p:txEl>
                                              <p:pRg st="10" end="10"/>
                                            </p:txEl>
                                          </p:spTgt>
                                        </p:tgtEl>
                                        <p:attrNameLst>
                                          <p:attrName>style.visibility</p:attrName>
                                        </p:attrNameLst>
                                      </p:cBhvr>
                                      <p:to>
                                        <p:strVal val="visible"/>
                                      </p:to>
                                    </p:set>
                                    <p:animEffect transition="in" filter="blinds(horizontal)">
                                      <p:cBhvr>
                                        <p:cTn id="42" dur="500"/>
                                        <p:tgtEl>
                                          <p:spTgt spid="870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Ø"/>
              <a:defRPr sz="3200">
                <a:solidFill>
                  <a:schemeClr val="tx1"/>
                </a:solidFill>
                <a:latin typeface="Helvetica" charset="0"/>
              </a:defRPr>
            </a:lvl1pPr>
            <a:lvl2pPr marL="742950" indent="-285750">
              <a:spcBef>
                <a:spcPct val="20000"/>
              </a:spcBef>
              <a:buClr>
                <a:schemeClr val="folHlink"/>
              </a:buClr>
              <a:buSzPct val="75000"/>
              <a:buFont typeface="Wingdings" pitchFamily="2" charset="2"/>
              <a:buChar char="Ø"/>
              <a:defRPr sz="2800">
                <a:solidFill>
                  <a:schemeClr val="tx1"/>
                </a:solidFill>
                <a:latin typeface="Helvetica" charset="0"/>
              </a:defRPr>
            </a:lvl2pPr>
            <a:lvl3pPr marL="1143000" indent="-228600">
              <a:spcBef>
                <a:spcPct val="20000"/>
              </a:spcBef>
              <a:buClr>
                <a:schemeClr val="folHlink"/>
              </a:buClr>
              <a:buFont typeface="Wingdings" pitchFamily="2" charset="2"/>
              <a:buChar char="Ø"/>
              <a:defRPr sz="2400">
                <a:solidFill>
                  <a:schemeClr val="tx1"/>
                </a:solidFill>
                <a:latin typeface="Helvetica" charset="0"/>
              </a:defRPr>
            </a:lvl3pPr>
            <a:lvl4pPr marL="1600200" indent="-228600">
              <a:spcBef>
                <a:spcPct val="20000"/>
              </a:spcBef>
              <a:buClr>
                <a:schemeClr val="folHlink"/>
              </a:buClr>
              <a:buFont typeface="Wingdings" pitchFamily="2" charset="2"/>
              <a:buChar char="Ø"/>
              <a:defRPr sz="2000">
                <a:solidFill>
                  <a:schemeClr val="tx1"/>
                </a:solidFill>
                <a:latin typeface="Helvetica" charset="0"/>
              </a:defRPr>
            </a:lvl4pPr>
            <a:lvl5pPr marL="2057400" indent="-228600">
              <a:spcBef>
                <a:spcPct val="20000"/>
              </a:spcBef>
              <a:buClr>
                <a:schemeClr val="folHlink"/>
              </a:buClr>
              <a:buFont typeface="Wingdings" pitchFamily="2" charset="2"/>
              <a:buChar char="Ø"/>
              <a:defRPr sz="2000">
                <a:solidFill>
                  <a:schemeClr val="tx1"/>
                </a:solidFill>
                <a:latin typeface="Helvetica" charset="0"/>
              </a:defRPr>
            </a:lvl5pPr>
            <a:lvl6pPr marL="25146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6pPr>
            <a:lvl7pPr marL="29718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7pPr>
            <a:lvl8pPr marL="34290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8pPr>
            <a:lvl9pPr marL="38862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9pPr>
          </a:lstStyle>
          <a:p>
            <a:pPr>
              <a:spcBef>
                <a:spcPct val="0"/>
              </a:spcBef>
              <a:buClrTx/>
              <a:buFontTx/>
              <a:buNone/>
            </a:pPr>
            <a:fld id="{B8ECF279-A445-4FB6-A802-81D3B81A1C1B}" type="slidenum">
              <a:rPr lang="en-US" altLang="en-US" sz="1400" smtClean="0">
                <a:solidFill>
                  <a:srgbClr val="0000FF"/>
                </a:solidFill>
                <a:latin typeface="Times New Roman" pitchFamily="18" charset="0"/>
              </a:rPr>
              <a:pPr>
                <a:spcBef>
                  <a:spcPct val="0"/>
                </a:spcBef>
                <a:buClrTx/>
                <a:buFontTx/>
                <a:buNone/>
              </a:pPr>
              <a:t>28</a:t>
            </a:fld>
            <a:endParaRPr lang="en-US" altLang="en-US" sz="1400" smtClean="0">
              <a:solidFill>
                <a:srgbClr val="0000FF"/>
              </a:solidFill>
              <a:latin typeface="Times New Roman" pitchFamily="18" charset="0"/>
            </a:endParaRPr>
          </a:p>
        </p:txBody>
      </p:sp>
      <p:sp>
        <p:nvSpPr>
          <p:cNvPr id="24579" name="Rectangle 2"/>
          <p:cNvSpPr>
            <a:spLocks noGrp="1" noChangeArrowheads="1"/>
          </p:cNvSpPr>
          <p:nvPr>
            <p:ph type="title"/>
          </p:nvPr>
        </p:nvSpPr>
        <p:spPr>
          <a:xfrm>
            <a:off x="228600" y="152400"/>
            <a:ext cx="5181600" cy="1143000"/>
          </a:xfrm>
        </p:spPr>
        <p:txBody>
          <a:bodyPr/>
          <a:lstStyle/>
          <a:p>
            <a:pPr algn="ctr" eaLnBrk="1" hangingPunct="1"/>
            <a:r>
              <a:rPr lang="en-US" altLang="en-US" b="1" i="0" dirty="0" smtClean="0">
                <a:latin typeface="Arial" charset="0"/>
                <a:hlinkClick r:id="rId3" action="ppaction://hlinkfile"/>
              </a:rPr>
              <a:t>Miranda v Arizona</a:t>
            </a:r>
            <a:endParaRPr lang="en-US" altLang="en-US" b="1" i="0" dirty="0" smtClean="0">
              <a:latin typeface="Arial" charset="0"/>
            </a:endParaRPr>
          </a:p>
        </p:txBody>
      </p:sp>
      <p:sp>
        <p:nvSpPr>
          <p:cNvPr id="24580" name="Rectangle 3"/>
          <p:cNvSpPr>
            <a:spLocks noGrp="1" noChangeArrowheads="1"/>
          </p:cNvSpPr>
          <p:nvPr>
            <p:ph type="body" idx="1"/>
          </p:nvPr>
        </p:nvSpPr>
        <p:spPr>
          <a:xfrm>
            <a:off x="457200" y="1447800"/>
            <a:ext cx="6013206" cy="5105400"/>
          </a:xfrm>
        </p:spPr>
        <p:txBody>
          <a:bodyPr/>
          <a:lstStyle/>
          <a:p>
            <a:pPr marL="0" indent="0" eaLnBrk="1" hangingPunct="1">
              <a:lnSpc>
                <a:spcPct val="90000"/>
              </a:lnSpc>
              <a:buClr>
                <a:schemeClr val="tx1"/>
              </a:buClr>
              <a:buNone/>
            </a:pPr>
            <a:r>
              <a:rPr lang="en-US" altLang="en-US" sz="2400" dirty="0" smtClean="0">
                <a:latin typeface="Arial" charset="0"/>
              </a:rPr>
              <a:t>1963</a:t>
            </a:r>
          </a:p>
          <a:p>
            <a:pPr eaLnBrk="1" hangingPunct="1">
              <a:lnSpc>
                <a:spcPct val="90000"/>
              </a:lnSpc>
              <a:buClr>
                <a:schemeClr val="tx1"/>
              </a:buClr>
              <a:buFont typeface="Wingdings" panose="05000000000000000000" pitchFamily="2" charset="2"/>
              <a:buChar char="§"/>
            </a:pPr>
            <a:r>
              <a:rPr lang="en-US" altLang="en-US" sz="2400" dirty="0" smtClean="0">
                <a:latin typeface="Arial" charset="0"/>
              </a:rPr>
              <a:t>accused of kidnapping and raping an 18-year-old woman in Phoenix, Arizona. </a:t>
            </a:r>
          </a:p>
          <a:p>
            <a:pPr eaLnBrk="1" hangingPunct="1">
              <a:lnSpc>
                <a:spcPct val="90000"/>
              </a:lnSpc>
              <a:buClr>
                <a:schemeClr val="tx1"/>
              </a:buClr>
              <a:buFont typeface="Wingdings" panose="05000000000000000000" pitchFamily="2" charset="2"/>
              <a:buChar char="§"/>
            </a:pPr>
            <a:r>
              <a:rPr lang="en-US" altLang="en-US" sz="2400" dirty="0" smtClean="0">
                <a:latin typeface="Arial" charset="0"/>
              </a:rPr>
              <a:t>confessed to the crime. </a:t>
            </a:r>
          </a:p>
          <a:p>
            <a:pPr eaLnBrk="1" hangingPunct="1">
              <a:lnSpc>
                <a:spcPct val="90000"/>
              </a:lnSpc>
              <a:buClr>
                <a:schemeClr val="tx1"/>
              </a:buClr>
              <a:buFont typeface="Wingdings" panose="05000000000000000000" pitchFamily="2" charset="2"/>
              <a:buChar char="§"/>
            </a:pPr>
            <a:r>
              <a:rPr lang="en-US" altLang="en-US" sz="2400" dirty="0" smtClean="0">
                <a:latin typeface="Arial" charset="0"/>
              </a:rPr>
              <a:t>not told that he did not have to speak or that he could have a lawyer present. </a:t>
            </a:r>
          </a:p>
          <a:p>
            <a:pPr eaLnBrk="1" hangingPunct="1">
              <a:lnSpc>
                <a:spcPct val="90000"/>
              </a:lnSpc>
              <a:buClr>
                <a:schemeClr val="tx1"/>
              </a:buClr>
              <a:buFont typeface="Wingdings" panose="05000000000000000000" pitchFamily="2" charset="2"/>
              <a:buChar char="§"/>
            </a:pPr>
            <a:r>
              <a:rPr lang="en-US" altLang="en-US" sz="2400" dirty="0" smtClean="0">
                <a:latin typeface="Arial" charset="0"/>
              </a:rPr>
              <a:t>At trial, Miranda's lawyer tried to get the confession thrown out, but the motion was denied. </a:t>
            </a:r>
          </a:p>
          <a:p>
            <a:pPr eaLnBrk="1" hangingPunct="1">
              <a:lnSpc>
                <a:spcPct val="90000"/>
              </a:lnSpc>
              <a:buClr>
                <a:schemeClr val="tx1"/>
              </a:buClr>
              <a:buFont typeface="Wingdings" panose="05000000000000000000" pitchFamily="2" charset="2"/>
              <a:buChar char="§"/>
            </a:pPr>
            <a:r>
              <a:rPr lang="en-US" altLang="en-US" sz="2400" dirty="0" smtClean="0">
                <a:latin typeface="Arial" charset="0"/>
              </a:rPr>
              <a:t>Supreme Court in 1966. The Court ruled that the statements made to the police could not be used as evidence, since Mr. Miranda had not been advised of his rights.</a:t>
            </a:r>
          </a:p>
        </p:txBody>
      </p:sp>
      <p:pic>
        <p:nvPicPr>
          <p:cNvPr id="4098" name="Picture 2" descr="http://ddq74coujkv1i.cloudfront.net/ernestomiranda-285x2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23446"/>
            <a:ext cx="2714625"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23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28318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139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http://www.youtube.com/watch?v=_</a:t>
            </a:r>
            <a:r>
              <a:rPr lang="en-US" dirty="0" smtClean="0">
                <a:hlinkClick r:id="rId2"/>
              </a:rPr>
              <a:t>58XsN6XJWQ</a:t>
            </a:r>
            <a:endParaRPr lang="en-US" dirty="0" smtClean="0"/>
          </a:p>
          <a:p>
            <a:endParaRPr lang="en-US" dirty="0"/>
          </a:p>
        </p:txBody>
      </p:sp>
    </p:spTree>
    <p:extLst>
      <p:ext uri="{BB962C8B-B14F-4D97-AF65-F5344CB8AC3E}">
        <p14:creationId xmlns:p14="http://schemas.microsoft.com/office/powerpoint/2010/main" val="1778111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5"/>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1981641"/>
            <a:ext cx="7772400" cy="457200"/>
          </a:xfrm>
        </p:spPr>
        <p:txBody>
          <a:bodyPr/>
          <a:lstStyle/>
          <a:p>
            <a:pPr eaLnBrk="1" hangingPunct="1"/>
            <a:r>
              <a:rPr lang="en-US" altLang="en-US" sz="3600" b="1" i="0" dirty="0" smtClean="0">
                <a:latin typeface="Arial" charset="0"/>
              </a:rPr>
              <a:t>3 Types of Crimes:</a:t>
            </a:r>
          </a:p>
        </p:txBody>
      </p:sp>
      <p:sp>
        <p:nvSpPr>
          <p:cNvPr id="71683" name="Rectangle 3"/>
          <p:cNvSpPr>
            <a:spLocks noGrp="1" noChangeArrowheads="1"/>
          </p:cNvSpPr>
          <p:nvPr>
            <p:ph type="body" idx="1"/>
          </p:nvPr>
        </p:nvSpPr>
        <p:spPr>
          <a:xfrm>
            <a:off x="2584938" y="3128963"/>
            <a:ext cx="6553200" cy="2209800"/>
          </a:xfrm>
          <a:solidFill>
            <a:schemeClr val="accent1"/>
          </a:solidFill>
          <a:ln>
            <a:solidFill>
              <a:schemeClr val="tx1"/>
            </a:solidFill>
            <a:miter lim="800000"/>
            <a:headEnd/>
            <a:tailEnd/>
          </a:ln>
        </p:spPr>
        <p:txBody>
          <a:bodyPr/>
          <a:lstStyle/>
          <a:p>
            <a:pPr marL="609600" indent="-609600" eaLnBrk="1" hangingPunct="1">
              <a:lnSpc>
                <a:spcPct val="90000"/>
              </a:lnSpc>
              <a:buFont typeface="Wingdings" pitchFamily="2" charset="2"/>
              <a:buAutoNum type="arabicPeriod"/>
            </a:pPr>
            <a:r>
              <a:rPr lang="en-US" altLang="en-US" sz="2400" u="sng" dirty="0" smtClean="0"/>
              <a:t>Infraction</a:t>
            </a:r>
            <a:r>
              <a:rPr lang="en-US" altLang="en-US" sz="2400" dirty="0" smtClean="0"/>
              <a:t> – </a:t>
            </a:r>
          </a:p>
          <a:p>
            <a:pPr marL="0" indent="0" eaLnBrk="1" hangingPunct="1">
              <a:lnSpc>
                <a:spcPct val="90000"/>
              </a:lnSpc>
              <a:buNone/>
            </a:pPr>
            <a:r>
              <a:rPr lang="en-US" altLang="en-US" sz="2400" dirty="0" smtClean="0">
                <a:solidFill>
                  <a:srgbClr val="0062AC"/>
                </a:solidFill>
              </a:rPr>
              <a:t>minor offense. </a:t>
            </a:r>
          </a:p>
          <a:p>
            <a:pPr marL="0" indent="0" eaLnBrk="1" hangingPunct="1">
              <a:lnSpc>
                <a:spcPct val="90000"/>
              </a:lnSpc>
              <a:buNone/>
            </a:pPr>
            <a:r>
              <a:rPr lang="en-US" altLang="en-US" sz="2400" dirty="0">
                <a:solidFill>
                  <a:srgbClr val="0062AC"/>
                </a:solidFill>
              </a:rPr>
              <a:t>Penalty is generally a fine.</a:t>
            </a:r>
          </a:p>
          <a:p>
            <a:pPr marL="0" indent="0" eaLnBrk="1" hangingPunct="1">
              <a:lnSpc>
                <a:spcPct val="90000"/>
              </a:lnSpc>
              <a:buNone/>
            </a:pPr>
            <a:endParaRPr lang="en-US" altLang="en-US" sz="2400" dirty="0" smtClean="0">
              <a:solidFill>
                <a:srgbClr val="0062AC"/>
              </a:solidFill>
            </a:endParaRPr>
          </a:p>
          <a:p>
            <a:pPr marL="0" indent="0" eaLnBrk="1" hangingPunct="1">
              <a:lnSpc>
                <a:spcPct val="90000"/>
              </a:lnSpc>
              <a:buNone/>
            </a:pPr>
            <a:r>
              <a:rPr lang="en-US" altLang="en-US" sz="2400" dirty="0" smtClean="0">
                <a:solidFill>
                  <a:srgbClr val="0062AC"/>
                </a:solidFill>
              </a:rPr>
              <a:t>Ex: jaywalking, traffic violations and littering.  </a:t>
            </a:r>
          </a:p>
        </p:txBody>
      </p:sp>
      <p:sp>
        <p:nvSpPr>
          <p:cNvPr id="26630" name="Rectangle 4"/>
          <p:cNvSpPr>
            <a:spLocks noChangeArrowheads="1"/>
          </p:cNvSpPr>
          <p:nvPr/>
        </p:nvSpPr>
        <p:spPr bwMode="auto">
          <a:xfrm>
            <a:off x="6332538" y="3776663"/>
            <a:ext cx="1592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itchFamily="2" charset="2"/>
              <a:buChar char="Ø"/>
              <a:defRPr sz="3200">
                <a:solidFill>
                  <a:schemeClr val="tx1"/>
                </a:solidFill>
                <a:latin typeface="Helvetica" charset="0"/>
              </a:defRPr>
            </a:lvl1pPr>
            <a:lvl2pPr marL="742950" indent="-285750">
              <a:spcBef>
                <a:spcPct val="20000"/>
              </a:spcBef>
              <a:buClr>
                <a:schemeClr val="folHlink"/>
              </a:buClr>
              <a:buSzPct val="75000"/>
              <a:buFont typeface="Wingdings" pitchFamily="2" charset="2"/>
              <a:buChar char="Ø"/>
              <a:defRPr sz="2800">
                <a:solidFill>
                  <a:schemeClr val="tx1"/>
                </a:solidFill>
                <a:latin typeface="Helvetica" charset="0"/>
              </a:defRPr>
            </a:lvl2pPr>
            <a:lvl3pPr marL="1143000" indent="-228600">
              <a:spcBef>
                <a:spcPct val="20000"/>
              </a:spcBef>
              <a:buClr>
                <a:schemeClr val="folHlink"/>
              </a:buClr>
              <a:buFont typeface="Wingdings" pitchFamily="2" charset="2"/>
              <a:buChar char="Ø"/>
              <a:defRPr sz="2400">
                <a:solidFill>
                  <a:schemeClr val="tx1"/>
                </a:solidFill>
                <a:latin typeface="Helvetica" charset="0"/>
              </a:defRPr>
            </a:lvl3pPr>
            <a:lvl4pPr marL="1600200" indent="-228600">
              <a:spcBef>
                <a:spcPct val="20000"/>
              </a:spcBef>
              <a:buClr>
                <a:schemeClr val="folHlink"/>
              </a:buClr>
              <a:buFont typeface="Wingdings" pitchFamily="2" charset="2"/>
              <a:buChar char="Ø"/>
              <a:defRPr sz="2000">
                <a:solidFill>
                  <a:schemeClr val="tx1"/>
                </a:solidFill>
                <a:latin typeface="Helvetica" charset="0"/>
              </a:defRPr>
            </a:lvl4pPr>
            <a:lvl5pPr marL="2057400" indent="-228600">
              <a:spcBef>
                <a:spcPct val="20000"/>
              </a:spcBef>
              <a:buClr>
                <a:schemeClr val="folHlink"/>
              </a:buClr>
              <a:buFont typeface="Wingdings" pitchFamily="2" charset="2"/>
              <a:buChar char="Ø"/>
              <a:defRPr sz="2000">
                <a:solidFill>
                  <a:schemeClr val="tx1"/>
                </a:solidFill>
                <a:latin typeface="Helvetica" charset="0"/>
              </a:defRPr>
            </a:lvl5pPr>
            <a:lvl6pPr marL="25146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6pPr>
            <a:lvl7pPr marL="29718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7pPr>
            <a:lvl8pPr marL="34290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8pPr>
            <a:lvl9pPr marL="38862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9pPr>
          </a:lstStyle>
          <a:p>
            <a:pPr>
              <a:spcBef>
                <a:spcPct val="0"/>
              </a:spcBef>
              <a:buClrTx/>
              <a:buFontTx/>
              <a:buNone/>
            </a:pPr>
            <a:endParaRPr lang="en-US" altLang="en-US" sz="2400">
              <a:solidFill>
                <a:srgbClr val="000000"/>
              </a:solidFill>
              <a:latin typeface="Times" pitchFamily="18" charset="0"/>
            </a:endParaRPr>
          </a:p>
        </p:txBody>
      </p:sp>
      <p:sp>
        <p:nvSpPr>
          <p:cNvPr id="26632" name="Text Box 6"/>
          <p:cNvSpPr txBox="1">
            <a:spLocks noChangeArrowheads="1"/>
          </p:cNvSpPr>
          <p:nvPr/>
        </p:nvSpPr>
        <p:spPr bwMode="auto">
          <a:xfrm>
            <a:off x="87924" y="849124"/>
            <a:ext cx="5023338" cy="89255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itchFamily="2" charset="2"/>
              <a:buChar char="Ø"/>
              <a:defRPr sz="3200">
                <a:solidFill>
                  <a:schemeClr val="tx1"/>
                </a:solidFill>
                <a:latin typeface="Helvetica" charset="0"/>
              </a:defRPr>
            </a:lvl1pPr>
            <a:lvl2pPr marL="742950" indent="-285750">
              <a:spcBef>
                <a:spcPct val="20000"/>
              </a:spcBef>
              <a:buClr>
                <a:schemeClr val="folHlink"/>
              </a:buClr>
              <a:buSzPct val="75000"/>
              <a:buFont typeface="Wingdings" pitchFamily="2" charset="2"/>
              <a:buChar char="Ø"/>
              <a:defRPr sz="2800">
                <a:solidFill>
                  <a:schemeClr val="tx1"/>
                </a:solidFill>
                <a:latin typeface="Helvetica" charset="0"/>
              </a:defRPr>
            </a:lvl2pPr>
            <a:lvl3pPr marL="1143000" indent="-228600">
              <a:spcBef>
                <a:spcPct val="20000"/>
              </a:spcBef>
              <a:buClr>
                <a:schemeClr val="folHlink"/>
              </a:buClr>
              <a:buFont typeface="Wingdings" pitchFamily="2" charset="2"/>
              <a:buChar char="Ø"/>
              <a:defRPr sz="2400">
                <a:solidFill>
                  <a:schemeClr val="tx1"/>
                </a:solidFill>
                <a:latin typeface="Helvetica" charset="0"/>
              </a:defRPr>
            </a:lvl3pPr>
            <a:lvl4pPr marL="1600200" indent="-228600">
              <a:spcBef>
                <a:spcPct val="20000"/>
              </a:spcBef>
              <a:buClr>
                <a:schemeClr val="folHlink"/>
              </a:buClr>
              <a:buFont typeface="Wingdings" pitchFamily="2" charset="2"/>
              <a:buChar char="Ø"/>
              <a:defRPr sz="2000">
                <a:solidFill>
                  <a:schemeClr val="tx1"/>
                </a:solidFill>
                <a:latin typeface="Helvetica" charset="0"/>
              </a:defRPr>
            </a:lvl4pPr>
            <a:lvl5pPr marL="2057400" indent="-228600">
              <a:spcBef>
                <a:spcPct val="20000"/>
              </a:spcBef>
              <a:buClr>
                <a:schemeClr val="folHlink"/>
              </a:buClr>
              <a:buFont typeface="Wingdings" pitchFamily="2" charset="2"/>
              <a:buChar char="Ø"/>
              <a:defRPr sz="2000">
                <a:solidFill>
                  <a:schemeClr val="tx1"/>
                </a:solidFill>
                <a:latin typeface="Helvetica" charset="0"/>
              </a:defRPr>
            </a:lvl5pPr>
            <a:lvl6pPr marL="25146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6pPr>
            <a:lvl7pPr marL="29718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7pPr>
            <a:lvl8pPr marL="34290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8pPr>
            <a:lvl9pPr marL="38862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9pPr>
          </a:lstStyle>
          <a:p>
            <a:pPr>
              <a:spcBef>
                <a:spcPct val="50000"/>
              </a:spcBef>
              <a:buClrTx/>
              <a:buFontTx/>
              <a:buNone/>
            </a:pPr>
            <a:r>
              <a:rPr lang="en-US" altLang="en-US" sz="2600" b="1" dirty="0">
                <a:solidFill>
                  <a:srgbClr val="000000"/>
                </a:solidFill>
                <a:latin typeface="Arial Unicode MS" pitchFamily="34" charset="-128"/>
              </a:rPr>
              <a:t>Violation =  a broken law and can be a minor or major crime</a:t>
            </a:r>
          </a:p>
        </p:txBody>
      </p:sp>
      <p:pic>
        <p:nvPicPr>
          <p:cNvPr id="6146" name="Picture 2" descr="http://www.spk.usace.army.mil/portals/12/documents/regulatory/images/vio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8003"/>
            <a:ext cx="3124200" cy="36486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776663"/>
            <a:ext cx="1952625" cy="233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5655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checkerboard(across)">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12" dur="500"/>
                                        <p:tgtEl>
                                          <p:spTgt spid="71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17" dur="500"/>
                                        <p:tgtEl>
                                          <p:spTgt spid="716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1683">
                                            <p:txEl>
                                              <p:pRg st="2" end="2"/>
                                            </p:txEl>
                                          </p:spTgt>
                                        </p:tgtEl>
                                        <p:attrNameLst>
                                          <p:attrName>style.visibility</p:attrName>
                                        </p:attrNameLst>
                                      </p:cBhvr>
                                      <p:to>
                                        <p:strVal val="visible"/>
                                      </p:to>
                                    </p:set>
                                    <p:animEffect transition="in" filter="blinds(horizontal)">
                                      <p:cBhvr>
                                        <p:cTn id="26" dur="500"/>
                                        <p:tgtEl>
                                          <p:spTgt spid="7168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Effect transition="in" filter="blinds(horizontal)">
                                      <p:cBhvr>
                                        <p:cTn id="31"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5"/>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35170" y="609600"/>
            <a:ext cx="4841630" cy="4038600"/>
          </a:xfrm>
          <a:solidFill>
            <a:schemeClr val="accent1"/>
          </a:solidFill>
          <a:ln>
            <a:solidFill>
              <a:schemeClr val="tx1"/>
            </a:solidFill>
            <a:miter lim="800000"/>
            <a:headEnd/>
            <a:tailEnd/>
          </a:ln>
        </p:spPr>
        <p:txBody>
          <a:bodyPr/>
          <a:lstStyle/>
          <a:p>
            <a:pPr marL="0" indent="0" eaLnBrk="1" hangingPunct="1">
              <a:lnSpc>
                <a:spcPct val="90000"/>
              </a:lnSpc>
              <a:buNone/>
            </a:pPr>
            <a:r>
              <a:rPr lang="en-US" altLang="en-US" sz="2400" u="sng" dirty="0" smtClean="0"/>
              <a:t>2. Misdemeanors</a:t>
            </a:r>
            <a:r>
              <a:rPr lang="en-US" altLang="en-US" sz="2400" dirty="0" smtClean="0"/>
              <a:t> – </a:t>
            </a:r>
          </a:p>
          <a:p>
            <a:pPr marL="0" indent="0" eaLnBrk="1" hangingPunct="1">
              <a:lnSpc>
                <a:spcPct val="90000"/>
              </a:lnSpc>
              <a:buNone/>
            </a:pPr>
            <a:endParaRPr lang="en-US" altLang="en-US" sz="2400" dirty="0" smtClean="0">
              <a:solidFill>
                <a:srgbClr val="0062AC"/>
              </a:solidFill>
            </a:endParaRPr>
          </a:p>
          <a:p>
            <a:pPr marL="0" indent="0" eaLnBrk="1" hangingPunct="1">
              <a:lnSpc>
                <a:spcPct val="90000"/>
              </a:lnSpc>
              <a:buNone/>
            </a:pPr>
            <a:r>
              <a:rPr lang="en-US" altLang="en-US" sz="2400" dirty="0" smtClean="0">
                <a:solidFill>
                  <a:srgbClr val="0062AC"/>
                </a:solidFill>
              </a:rPr>
              <a:t>punishable by no more than 1 year in jail. Fines range from $250 to $2,500 and sometimes include community service</a:t>
            </a:r>
            <a:r>
              <a:rPr lang="en-US" altLang="en-US" sz="2400" dirty="0" smtClean="0"/>
              <a:t>. </a:t>
            </a:r>
          </a:p>
          <a:p>
            <a:pPr marL="0" indent="0" eaLnBrk="1" hangingPunct="1">
              <a:lnSpc>
                <a:spcPct val="90000"/>
              </a:lnSpc>
              <a:buNone/>
            </a:pPr>
            <a:endParaRPr lang="en-US" altLang="en-US" sz="2400" dirty="0" smtClean="0"/>
          </a:p>
          <a:p>
            <a:pPr marL="0" indent="0" eaLnBrk="1" hangingPunct="1">
              <a:lnSpc>
                <a:spcPct val="90000"/>
              </a:lnSpc>
              <a:buNone/>
            </a:pPr>
            <a:r>
              <a:rPr lang="en-US" altLang="en-US" sz="2400" dirty="0" smtClean="0"/>
              <a:t>Ex:  first offense of drunk driving, vandalism, assault, and prostitution. Cases heard by district court.</a:t>
            </a:r>
          </a:p>
        </p:txBody>
      </p:sp>
      <p:sp>
        <p:nvSpPr>
          <p:cNvPr id="26630" name="Rectangle 4"/>
          <p:cNvSpPr>
            <a:spLocks noChangeArrowheads="1"/>
          </p:cNvSpPr>
          <p:nvPr/>
        </p:nvSpPr>
        <p:spPr bwMode="auto">
          <a:xfrm>
            <a:off x="6332538" y="3776663"/>
            <a:ext cx="1592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itchFamily="2" charset="2"/>
              <a:buChar char="Ø"/>
              <a:defRPr sz="3200">
                <a:solidFill>
                  <a:schemeClr val="tx1"/>
                </a:solidFill>
                <a:latin typeface="Helvetica" charset="0"/>
              </a:defRPr>
            </a:lvl1pPr>
            <a:lvl2pPr marL="742950" indent="-285750">
              <a:spcBef>
                <a:spcPct val="20000"/>
              </a:spcBef>
              <a:buClr>
                <a:schemeClr val="folHlink"/>
              </a:buClr>
              <a:buSzPct val="75000"/>
              <a:buFont typeface="Wingdings" pitchFamily="2" charset="2"/>
              <a:buChar char="Ø"/>
              <a:defRPr sz="2800">
                <a:solidFill>
                  <a:schemeClr val="tx1"/>
                </a:solidFill>
                <a:latin typeface="Helvetica" charset="0"/>
              </a:defRPr>
            </a:lvl2pPr>
            <a:lvl3pPr marL="1143000" indent="-228600">
              <a:spcBef>
                <a:spcPct val="20000"/>
              </a:spcBef>
              <a:buClr>
                <a:schemeClr val="folHlink"/>
              </a:buClr>
              <a:buFont typeface="Wingdings" pitchFamily="2" charset="2"/>
              <a:buChar char="Ø"/>
              <a:defRPr sz="2400">
                <a:solidFill>
                  <a:schemeClr val="tx1"/>
                </a:solidFill>
                <a:latin typeface="Helvetica" charset="0"/>
              </a:defRPr>
            </a:lvl3pPr>
            <a:lvl4pPr marL="1600200" indent="-228600">
              <a:spcBef>
                <a:spcPct val="20000"/>
              </a:spcBef>
              <a:buClr>
                <a:schemeClr val="folHlink"/>
              </a:buClr>
              <a:buFont typeface="Wingdings" pitchFamily="2" charset="2"/>
              <a:buChar char="Ø"/>
              <a:defRPr sz="2000">
                <a:solidFill>
                  <a:schemeClr val="tx1"/>
                </a:solidFill>
                <a:latin typeface="Helvetica" charset="0"/>
              </a:defRPr>
            </a:lvl4pPr>
            <a:lvl5pPr marL="2057400" indent="-228600">
              <a:spcBef>
                <a:spcPct val="20000"/>
              </a:spcBef>
              <a:buClr>
                <a:schemeClr val="folHlink"/>
              </a:buClr>
              <a:buFont typeface="Wingdings" pitchFamily="2" charset="2"/>
              <a:buChar char="Ø"/>
              <a:defRPr sz="2000">
                <a:solidFill>
                  <a:schemeClr val="tx1"/>
                </a:solidFill>
                <a:latin typeface="Helvetica" charset="0"/>
              </a:defRPr>
            </a:lvl5pPr>
            <a:lvl6pPr marL="25146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6pPr>
            <a:lvl7pPr marL="29718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7pPr>
            <a:lvl8pPr marL="34290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8pPr>
            <a:lvl9pPr marL="38862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9pPr>
          </a:lstStyle>
          <a:p>
            <a:pPr>
              <a:spcBef>
                <a:spcPct val="0"/>
              </a:spcBef>
              <a:buClrTx/>
              <a:buFontTx/>
              <a:buNone/>
            </a:pPr>
            <a:endParaRPr lang="en-US" altLang="en-US" sz="2400">
              <a:solidFill>
                <a:srgbClr val="000000"/>
              </a:solidFill>
              <a:latin typeface="Times" pitchFamily="18" charset="0"/>
            </a:endParaRPr>
          </a:p>
        </p:txBody>
      </p:sp>
      <p:pic>
        <p:nvPicPr>
          <p:cNvPr id="7170" name="Picture 2" descr="http://www.mrwallpaper.com/wallpapers/graffiti-spray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52400"/>
            <a:ext cx="4080669" cy="25504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3.bp.blogspot.com/-XpcKCs1Z6EQ/UCBsSXQeh8I/AAAAAAAAAPI/ii3p4gZ7t4Q/s1600/Jets+v.+Sharks+Batt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782525"/>
            <a:ext cx="4419600" cy="291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13206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ox(in)">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71683">
                                            <p:txEl>
                                              <p:pRg st="2" end="2"/>
                                            </p:txEl>
                                          </p:spTgt>
                                        </p:tgtEl>
                                        <p:attrNameLst>
                                          <p:attrName>style.visibility</p:attrName>
                                        </p:attrNameLst>
                                      </p:cBhvr>
                                      <p:to>
                                        <p:strVal val="visible"/>
                                      </p:to>
                                    </p:set>
                                    <p:animEffect transition="in" filter="box(in)">
                                      <p:cBhvr>
                                        <p:cTn id="16" dur="500"/>
                                        <p:tgtEl>
                                          <p:spTgt spid="716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71683">
                                            <p:txEl>
                                              <p:pRg st="4" end="4"/>
                                            </p:txEl>
                                          </p:spTgt>
                                        </p:tgtEl>
                                        <p:attrNameLst>
                                          <p:attrName>style.visibility</p:attrName>
                                        </p:attrNameLst>
                                      </p:cBhvr>
                                      <p:to>
                                        <p:strVal val="visible"/>
                                      </p:to>
                                    </p:set>
                                    <p:animEffect transition="in" filter="box(in)">
                                      <p:cBhvr>
                                        <p:cTn id="25"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5"/>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29308" y="685800"/>
            <a:ext cx="6477000" cy="3810000"/>
          </a:xfrm>
          <a:solidFill>
            <a:schemeClr val="accent1"/>
          </a:solidFill>
          <a:ln>
            <a:solidFill>
              <a:schemeClr val="tx1"/>
            </a:solidFill>
            <a:miter lim="800000"/>
            <a:headEnd/>
            <a:tailEnd/>
          </a:ln>
        </p:spPr>
        <p:txBody>
          <a:bodyPr/>
          <a:lstStyle/>
          <a:p>
            <a:pPr marL="0" indent="0" eaLnBrk="1" hangingPunct="1">
              <a:lnSpc>
                <a:spcPct val="90000"/>
              </a:lnSpc>
              <a:buNone/>
            </a:pPr>
            <a:r>
              <a:rPr lang="en-US" altLang="en-US" sz="2400" u="sng" dirty="0" smtClean="0"/>
              <a:t>3. Felonies</a:t>
            </a:r>
            <a:r>
              <a:rPr lang="en-US" altLang="en-US" sz="2400" dirty="0" smtClean="0"/>
              <a:t> – </a:t>
            </a:r>
          </a:p>
          <a:p>
            <a:pPr marL="0" indent="0" eaLnBrk="1" hangingPunct="1">
              <a:lnSpc>
                <a:spcPct val="90000"/>
              </a:lnSpc>
              <a:buNone/>
            </a:pPr>
            <a:r>
              <a:rPr lang="en-US" altLang="en-US" sz="2400" u="sng" dirty="0" smtClean="0">
                <a:solidFill>
                  <a:srgbClr val="0062AC"/>
                </a:solidFill>
              </a:rPr>
              <a:t>more serious crimes. Generally transferred to circuit court</a:t>
            </a:r>
            <a:r>
              <a:rPr lang="en-US" altLang="en-US" sz="2400" dirty="0" smtClean="0"/>
              <a:t>. </a:t>
            </a:r>
          </a:p>
          <a:p>
            <a:pPr marL="0" indent="0" eaLnBrk="1" hangingPunct="1">
              <a:lnSpc>
                <a:spcPct val="90000"/>
              </a:lnSpc>
              <a:buNone/>
            </a:pPr>
            <a:r>
              <a:rPr lang="en-US" altLang="en-US" sz="2400" dirty="0"/>
              <a:t/>
            </a:r>
            <a:br>
              <a:rPr lang="en-US" altLang="en-US" sz="2400" dirty="0"/>
            </a:br>
            <a:r>
              <a:rPr lang="en-US" altLang="en-US" sz="2400" dirty="0" smtClean="0"/>
              <a:t>Punishments </a:t>
            </a:r>
            <a:r>
              <a:rPr lang="en-US" altLang="en-US" sz="2400" dirty="0"/>
              <a:t>range from five years up to life and may include the death penalty.  Fines up to $100,000</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smtClean="0"/>
              <a:t>Ex: rape, homicide, arson, aggravated assault, burglary, robbery. </a:t>
            </a:r>
          </a:p>
        </p:txBody>
      </p:sp>
      <p:sp>
        <p:nvSpPr>
          <p:cNvPr id="26630" name="Rectangle 4"/>
          <p:cNvSpPr>
            <a:spLocks noChangeArrowheads="1"/>
          </p:cNvSpPr>
          <p:nvPr/>
        </p:nvSpPr>
        <p:spPr bwMode="auto">
          <a:xfrm>
            <a:off x="6332538" y="3776663"/>
            <a:ext cx="1592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itchFamily="2" charset="2"/>
              <a:buChar char="Ø"/>
              <a:defRPr sz="3200">
                <a:solidFill>
                  <a:schemeClr val="tx1"/>
                </a:solidFill>
                <a:latin typeface="Helvetica" charset="0"/>
              </a:defRPr>
            </a:lvl1pPr>
            <a:lvl2pPr marL="742950" indent="-285750">
              <a:spcBef>
                <a:spcPct val="20000"/>
              </a:spcBef>
              <a:buClr>
                <a:schemeClr val="folHlink"/>
              </a:buClr>
              <a:buSzPct val="75000"/>
              <a:buFont typeface="Wingdings" pitchFamily="2" charset="2"/>
              <a:buChar char="Ø"/>
              <a:defRPr sz="2800">
                <a:solidFill>
                  <a:schemeClr val="tx1"/>
                </a:solidFill>
                <a:latin typeface="Helvetica" charset="0"/>
              </a:defRPr>
            </a:lvl2pPr>
            <a:lvl3pPr marL="1143000" indent="-228600">
              <a:spcBef>
                <a:spcPct val="20000"/>
              </a:spcBef>
              <a:buClr>
                <a:schemeClr val="folHlink"/>
              </a:buClr>
              <a:buFont typeface="Wingdings" pitchFamily="2" charset="2"/>
              <a:buChar char="Ø"/>
              <a:defRPr sz="2400">
                <a:solidFill>
                  <a:schemeClr val="tx1"/>
                </a:solidFill>
                <a:latin typeface="Helvetica" charset="0"/>
              </a:defRPr>
            </a:lvl3pPr>
            <a:lvl4pPr marL="1600200" indent="-228600">
              <a:spcBef>
                <a:spcPct val="20000"/>
              </a:spcBef>
              <a:buClr>
                <a:schemeClr val="folHlink"/>
              </a:buClr>
              <a:buFont typeface="Wingdings" pitchFamily="2" charset="2"/>
              <a:buChar char="Ø"/>
              <a:defRPr sz="2000">
                <a:solidFill>
                  <a:schemeClr val="tx1"/>
                </a:solidFill>
                <a:latin typeface="Helvetica" charset="0"/>
              </a:defRPr>
            </a:lvl4pPr>
            <a:lvl5pPr marL="2057400" indent="-228600">
              <a:spcBef>
                <a:spcPct val="20000"/>
              </a:spcBef>
              <a:buClr>
                <a:schemeClr val="folHlink"/>
              </a:buClr>
              <a:buFont typeface="Wingdings" pitchFamily="2" charset="2"/>
              <a:buChar char="Ø"/>
              <a:defRPr sz="2000">
                <a:solidFill>
                  <a:schemeClr val="tx1"/>
                </a:solidFill>
                <a:latin typeface="Helvetica" charset="0"/>
              </a:defRPr>
            </a:lvl5pPr>
            <a:lvl6pPr marL="25146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6pPr>
            <a:lvl7pPr marL="29718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7pPr>
            <a:lvl8pPr marL="34290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8pPr>
            <a:lvl9pPr marL="3886200" indent="-228600" eaLnBrk="0" fontAlgn="base" hangingPunct="0">
              <a:spcBef>
                <a:spcPct val="20000"/>
              </a:spcBef>
              <a:spcAft>
                <a:spcPct val="0"/>
              </a:spcAft>
              <a:buClr>
                <a:schemeClr val="folHlink"/>
              </a:buClr>
              <a:buFont typeface="Wingdings" pitchFamily="2" charset="2"/>
              <a:buChar char="Ø"/>
              <a:defRPr sz="2000">
                <a:solidFill>
                  <a:schemeClr val="tx1"/>
                </a:solidFill>
                <a:latin typeface="Helvetica" charset="0"/>
              </a:defRPr>
            </a:lvl9pPr>
          </a:lstStyle>
          <a:p>
            <a:pPr>
              <a:spcBef>
                <a:spcPct val="0"/>
              </a:spcBef>
              <a:buClrTx/>
              <a:buFontTx/>
              <a:buNone/>
            </a:pPr>
            <a:endParaRPr lang="en-US" altLang="en-US" sz="2400">
              <a:solidFill>
                <a:srgbClr val="000000"/>
              </a:solidFill>
              <a:latin typeface="Times" pitchFamily="18" charset="0"/>
            </a:endParaRPr>
          </a:p>
        </p:txBody>
      </p:sp>
      <p:pic>
        <p:nvPicPr>
          <p:cNvPr id="266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969" y="0"/>
            <a:ext cx="2743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www.vvng.com/wp-content/uploads/2014/08/ars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34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135" y="4081463"/>
            <a:ext cx="3096434" cy="231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7818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 calcmode="lin" valueType="num">
                                      <p:cBhvr additive="base">
                                        <p:cTn id="17"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683">
                                            <p:txEl>
                                              <p:pRg st="2" end="2"/>
                                            </p:txEl>
                                          </p:spTgt>
                                        </p:tgtEl>
                                        <p:attrNameLst>
                                          <p:attrName>style.visibility</p:attrName>
                                        </p:attrNameLst>
                                      </p:cBhvr>
                                      <p:to>
                                        <p:strVal val="visible"/>
                                      </p:to>
                                    </p:set>
                                    <p:anim calcmode="lin" valueType="num">
                                      <p:cBhvr additive="base">
                                        <p:cTn id="23"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1683">
                                            <p:txEl>
                                              <p:pRg st="4" end="4"/>
                                            </p:txEl>
                                          </p:spTgt>
                                        </p:tgtEl>
                                        <p:attrNameLst>
                                          <p:attrName>style.visibility</p:attrName>
                                        </p:attrNameLst>
                                      </p:cBhvr>
                                      <p:to>
                                        <p:strVal val="visible"/>
                                      </p:to>
                                    </p:set>
                                    <p:anim calcmode="lin" valueType="num">
                                      <p:cBhvr additive="base">
                                        <p:cTn id="33"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ph type="title"/>
          </p:nvPr>
        </p:nvSpPr>
        <p:spPr bwMode="auto">
          <a:xfrm>
            <a:off x="838200" y="762000"/>
            <a:ext cx="7772400" cy="1143000"/>
          </a:xfrm>
          <a:prstGeom prst="rect">
            <a:avLst/>
          </a:prstGeom>
          <a:noFill/>
          <a:ln w="9525">
            <a:noFill/>
            <a:miter lim="800000"/>
            <a:headEnd/>
            <a:tailEnd/>
          </a:ln>
          <a:effectLst/>
        </p:spPr>
        <p:txBody>
          <a:bodyPr>
            <a:spAutoFit/>
          </a:bodyPr>
          <a:lstStyle/>
          <a:p>
            <a:pPr algn="ctr">
              <a:spcBef>
                <a:spcPct val="50000"/>
              </a:spcBef>
            </a:pPr>
            <a:r>
              <a:rPr lang="en-US" sz="2400" dirty="0"/>
              <a:t>Find the 6 differences between the two pictures.</a:t>
            </a:r>
          </a:p>
        </p:txBody>
      </p:sp>
      <p:pic>
        <p:nvPicPr>
          <p:cNvPr id="8" name="Picture 4"/>
          <p:cNvPicPr>
            <a:picLocks noGrp="1" noChangeAspect="1" noChangeArrowheads="1"/>
          </p:cNvPicPr>
          <p:nvPr>
            <p:ph idx="1"/>
          </p:nvPr>
        </p:nvPicPr>
        <p:blipFill>
          <a:blip r:embed="rId2" cstate="print"/>
          <a:srcRect l="4092" t="6172" r="48628" b="69913"/>
          <a:stretch>
            <a:fillRect/>
          </a:stretch>
        </p:blipFill>
        <p:spPr bwMode="auto">
          <a:xfrm>
            <a:off x="0" y="1600200"/>
            <a:ext cx="8971907" cy="3403603"/>
          </a:xfrm>
          <a:prstGeom prst="rect">
            <a:avLst/>
          </a:prstGeom>
          <a:noFill/>
          <a:ln w="9525">
            <a:noFill/>
            <a:miter lim="800000"/>
            <a:headEnd/>
            <a:tailEnd/>
          </a:ln>
        </p:spPr>
      </p:pic>
      <p:sp>
        <p:nvSpPr>
          <p:cNvPr id="9" name="Text Box 3"/>
          <p:cNvSpPr txBox="1">
            <a:spLocks noChangeArrowheads="1"/>
          </p:cNvSpPr>
          <p:nvPr/>
        </p:nvSpPr>
        <p:spPr bwMode="auto">
          <a:xfrm>
            <a:off x="0" y="5638800"/>
            <a:ext cx="9540875" cy="369332"/>
          </a:xfrm>
          <a:prstGeom prst="rect">
            <a:avLst/>
          </a:prstGeom>
          <a:noFill/>
          <a:ln w="9525">
            <a:noFill/>
            <a:miter lim="800000"/>
            <a:headEnd/>
            <a:tailEnd/>
          </a:ln>
          <a:effectLst/>
        </p:spPr>
        <p:txBody>
          <a:bodyPr wrap="square">
            <a:spAutoFit/>
          </a:bodyPr>
          <a:lstStyle/>
          <a:p>
            <a:pPr algn="ctr">
              <a:spcBef>
                <a:spcPct val="50000"/>
              </a:spcBef>
            </a:pPr>
            <a:r>
              <a:rPr lang="en-US" dirty="0"/>
              <a:t>Answers: Tail feathers, flame, monkey’s tail, lion’s mane, cake tray, frosting</a:t>
            </a:r>
          </a:p>
        </p:txBody>
      </p:sp>
    </p:spTree>
    <p:extLst>
      <p:ext uri="{BB962C8B-B14F-4D97-AF65-F5344CB8AC3E}">
        <p14:creationId xmlns:p14="http://schemas.microsoft.com/office/powerpoint/2010/main" val="359451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343400" y="2291133"/>
            <a:ext cx="3810000" cy="4114800"/>
          </a:xfrm>
        </p:spPr>
        <p:txBody>
          <a:bodyPr/>
          <a:lstStyle/>
          <a:p>
            <a:r>
              <a:rPr lang="en-US" dirty="0" smtClean="0"/>
              <a:t>Today, we will research what the different fields pertain to and then you will pick the career that best interests you and create a </a:t>
            </a:r>
            <a:r>
              <a:rPr lang="en-US" u="sng" dirty="0" smtClean="0"/>
              <a:t>Wanted Poster</a:t>
            </a:r>
            <a:r>
              <a:rPr lang="en-US" dirty="0" smtClean="0"/>
              <a: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89023"/>
            <a:ext cx="30480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327398"/>
            <a:ext cx="3596277" cy="293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sz="4000"/>
              <a:t>Common subjects involved with Crime Laboratories</a:t>
            </a:r>
          </a:p>
        </p:txBody>
      </p:sp>
      <p:sp>
        <p:nvSpPr>
          <p:cNvPr id="69636" name="Rectangle 4"/>
          <p:cNvSpPr>
            <a:spLocks noGrp="1" noChangeArrowheads="1"/>
          </p:cNvSpPr>
          <p:nvPr>
            <p:ph type="body" sz="half" idx="1"/>
          </p:nvPr>
        </p:nvSpPr>
        <p:spPr>
          <a:xfrm>
            <a:off x="304800" y="2147888"/>
            <a:ext cx="4343400" cy="4405312"/>
          </a:xfrm>
        </p:spPr>
        <p:txBody>
          <a:bodyPr/>
          <a:lstStyle/>
          <a:p>
            <a:pPr>
              <a:lnSpc>
                <a:spcPct val="90000"/>
              </a:lnSpc>
              <a:buFontTx/>
              <a:buNone/>
            </a:pPr>
            <a:r>
              <a:rPr lang="en-US" sz="2800"/>
              <a:t>   </a:t>
            </a:r>
            <a:r>
              <a:rPr lang="en-US" sz="2800" b="1" u="sng"/>
              <a:t>Most Common</a:t>
            </a:r>
          </a:p>
          <a:p>
            <a:pPr>
              <a:lnSpc>
                <a:spcPct val="90000"/>
              </a:lnSpc>
            </a:pPr>
            <a:r>
              <a:rPr lang="en-US" sz="2800"/>
              <a:t>Chemistry</a:t>
            </a:r>
          </a:p>
          <a:p>
            <a:pPr>
              <a:lnSpc>
                <a:spcPct val="90000"/>
              </a:lnSpc>
            </a:pPr>
            <a:r>
              <a:rPr lang="en-US" sz="2800"/>
              <a:t>Biology</a:t>
            </a:r>
          </a:p>
          <a:p>
            <a:pPr>
              <a:lnSpc>
                <a:spcPct val="90000"/>
              </a:lnSpc>
            </a:pPr>
            <a:r>
              <a:rPr lang="en-US" sz="2800"/>
              <a:t>Firearms</a:t>
            </a:r>
          </a:p>
          <a:p>
            <a:pPr>
              <a:lnSpc>
                <a:spcPct val="90000"/>
              </a:lnSpc>
            </a:pPr>
            <a:r>
              <a:rPr lang="en-US" sz="2800"/>
              <a:t>Document Examination</a:t>
            </a:r>
          </a:p>
          <a:p>
            <a:pPr>
              <a:lnSpc>
                <a:spcPct val="90000"/>
              </a:lnSpc>
            </a:pPr>
            <a:r>
              <a:rPr lang="en-US" sz="2800"/>
              <a:t>Photography</a:t>
            </a:r>
          </a:p>
          <a:p>
            <a:pPr>
              <a:lnSpc>
                <a:spcPct val="90000"/>
              </a:lnSpc>
            </a:pPr>
            <a:r>
              <a:rPr lang="en-US" sz="2800"/>
              <a:t>Toxicology and Drug Analysis</a:t>
            </a:r>
          </a:p>
          <a:p>
            <a:pPr>
              <a:lnSpc>
                <a:spcPct val="90000"/>
              </a:lnSpc>
            </a:pPr>
            <a:r>
              <a:rPr lang="en-US" sz="2800"/>
              <a:t>Fingerprints</a:t>
            </a:r>
          </a:p>
        </p:txBody>
      </p:sp>
      <p:sp>
        <p:nvSpPr>
          <p:cNvPr id="69638" name="Rectangle 6"/>
          <p:cNvSpPr>
            <a:spLocks noGrp="1" noChangeArrowheads="1"/>
          </p:cNvSpPr>
          <p:nvPr>
            <p:ph sz="half" idx="2"/>
          </p:nvPr>
        </p:nvSpPr>
        <p:spPr>
          <a:xfrm>
            <a:off x="4648200" y="2147888"/>
            <a:ext cx="3810000" cy="4710112"/>
          </a:xfrm>
        </p:spPr>
        <p:txBody>
          <a:bodyPr/>
          <a:lstStyle/>
          <a:p>
            <a:r>
              <a:rPr lang="en-US" sz="2200" dirty="0" err="1"/>
              <a:t>Polygraphy</a:t>
            </a:r>
            <a:endParaRPr lang="en-US" sz="2200" dirty="0"/>
          </a:p>
          <a:p>
            <a:r>
              <a:rPr lang="en-US" sz="2200" dirty="0"/>
              <a:t>Pathology</a:t>
            </a:r>
          </a:p>
          <a:p>
            <a:r>
              <a:rPr lang="en-US" sz="2200" dirty="0"/>
              <a:t>Anthropology</a:t>
            </a:r>
          </a:p>
          <a:p>
            <a:r>
              <a:rPr lang="en-US" sz="2200" dirty="0" smtClean="0"/>
              <a:t>Forensic psychology</a:t>
            </a:r>
            <a:endParaRPr lang="en-US" sz="2200" dirty="0"/>
          </a:p>
          <a:p>
            <a:r>
              <a:rPr lang="en-US" sz="2200" dirty="0" err="1"/>
              <a:t>Odontology</a:t>
            </a:r>
            <a:endParaRPr lang="en-US" sz="2200" dirty="0"/>
          </a:p>
          <a:p>
            <a:r>
              <a:rPr lang="en-US" sz="2200" dirty="0"/>
              <a:t>Engineering</a:t>
            </a:r>
          </a:p>
          <a:p>
            <a:r>
              <a:rPr lang="en-US" sz="2200" dirty="0"/>
              <a:t>Computer Technology</a:t>
            </a:r>
          </a:p>
          <a:p>
            <a:r>
              <a:rPr lang="en-US" sz="2200" dirty="0"/>
              <a:t>Geology</a:t>
            </a:r>
          </a:p>
          <a:p>
            <a:r>
              <a:rPr lang="en-US" sz="2200" dirty="0"/>
              <a:t>Environmental Science</a:t>
            </a:r>
          </a:p>
          <a:p>
            <a:r>
              <a:rPr lang="en-US" sz="2200" dirty="0" smtClean="0"/>
              <a:t>Entomology</a:t>
            </a:r>
            <a:endParaRPr lang="en-US" sz="2200" dirty="0"/>
          </a:p>
          <a:p>
            <a:r>
              <a:rPr lang="en-US" sz="2200" dirty="0"/>
              <a:t>Physics</a:t>
            </a:r>
          </a:p>
          <a:p>
            <a:endParaRPr lang="en-US" sz="2200" dirty="0"/>
          </a:p>
          <a:p>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9636">
                                            <p:txEl>
                                              <p:pRg st="0" end="0"/>
                                            </p:txEl>
                                          </p:spTgt>
                                        </p:tgtEl>
                                        <p:attrNameLst>
                                          <p:attrName>style.visibility</p:attrName>
                                        </p:attrNameLst>
                                      </p:cBhvr>
                                      <p:to>
                                        <p:strVal val="visible"/>
                                      </p:to>
                                    </p:set>
                                    <p:anim calcmode="lin" valueType="num">
                                      <p:cBhvr>
                                        <p:cTn id="13" dur="500" fill="hold"/>
                                        <p:tgtEl>
                                          <p:spTgt spid="6963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963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9636">
                                            <p:txEl>
                                              <p:pRg st="1" end="1"/>
                                            </p:txEl>
                                          </p:spTgt>
                                        </p:tgtEl>
                                        <p:attrNameLst>
                                          <p:attrName>style.visibility</p:attrName>
                                        </p:attrNameLst>
                                      </p:cBhvr>
                                      <p:to>
                                        <p:strVal val="visible"/>
                                      </p:to>
                                    </p:set>
                                    <p:anim calcmode="lin" valueType="num">
                                      <p:cBhvr>
                                        <p:cTn id="19" dur="500" fill="hold"/>
                                        <p:tgtEl>
                                          <p:spTgt spid="6963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963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9636">
                                            <p:txEl>
                                              <p:pRg st="2" end="2"/>
                                            </p:txEl>
                                          </p:spTgt>
                                        </p:tgtEl>
                                        <p:attrNameLst>
                                          <p:attrName>style.visibility</p:attrName>
                                        </p:attrNameLst>
                                      </p:cBhvr>
                                      <p:to>
                                        <p:strVal val="visible"/>
                                      </p:to>
                                    </p:set>
                                    <p:anim calcmode="lin" valueType="num">
                                      <p:cBhvr>
                                        <p:cTn id="25" dur="500" fill="hold"/>
                                        <p:tgtEl>
                                          <p:spTgt spid="6963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963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9636">
                                            <p:txEl>
                                              <p:pRg st="3" end="3"/>
                                            </p:txEl>
                                          </p:spTgt>
                                        </p:tgtEl>
                                        <p:attrNameLst>
                                          <p:attrName>style.visibility</p:attrName>
                                        </p:attrNameLst>
                                      </p:cBhvr>
                                      <p:to>
                                        <p:strVal val="visible"/>
                                      </p:to>
                                    </p:set>
                                    <p:anim calcmode="lin" valueType="num">
                                      <p:cBhvr>
                                        <p:cTn id="31" dur="500" fill="hold"/>
                                        <p:tgtEl>
                                          <p:spTgt spid="6963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963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9636">
                                            <p:txEl>
                                              <p:pRg st="4" end="4"/>
                                            </p:txEl>
                                          </p:spTgt>
                                        </p:tgtEl>
                                        <p:attrNameLst>
                                          <p:attrName>style.visibility</p:attrName>
                                        </p:attrNameLst>
                                      </p:cBhvr>
                                      <p:to>
                                        <p:strVal val="visible"/>
                                      </p:to>
                                    </p:set>
                                    <p:anim calcmode="lin" valueType="num">
                                      <p:cBhvr>
                                        <p:cTn id="37" dur="500" fill="hold"/>
                                        <p:tgtEl>
                                          <p:spTgt spid="69636">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6963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9636">
                                            <p:txEl>
                                              <p:pRg st="5" end="5"/>
                                            </p:txEl>
                                          </p:spTgt>
                                        </p:tgtEl>
                                        <p:attrNameLst>
                                          <p:attrName>style.visibility</p:attrName>
                                        </p:attrNameLst>
                                      </p:cBhvr>
                                      <p:to>
                                        <p:strVal val="visible"/>
                                      </p:to>
                                    </p:set>
                                    <p:anim calcmode="lin" valueType="num">
                                      <p:cBhvr>
                                        <p:cTn id="43" dur="500" fill="hold"/>
                                        <p:tgtEl>
                                          <p:spTgt spid="69636">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6963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69636">
                                            <p:txEl>
                                              <p:pRg st="6" end="6"/>
                                            </p:txEl>
                                          </p:spTgt>
                                        </p:tgtEl>
                                        <p:attrNameLst>
                                          <p:attrName>style.visibility</p:attrName>
                                        </p:attrNameLst>
                                      </p:cBhvr>
                                      <p:to>
                                        <p:strVal val="visible"/>
                                      </p:to>
                                    </p:set>
                                    <p:anim calcmode="lin" valueType="num">
                                      <p:cBhvr>
                                        <p:cTn id="49" dur="500" fill="hold"/>
                                        <p:tgtEl>
                                          <p:spTgt spid="6963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9636">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69636">
                                            <p:txEl>
                                              <p:pRg st="7" end="7"/>
                                            </p:txEl>
                                          </p:spTgt>
                                        </p:tgtEl>
                                        <p:attrNameLst>
                                          <p:attrName>style.visibility</p:attrName>
                                        </p:attrNameLst>
                                      </p:cBhvr>
                                      <p:to>
                                        <p:strVal val="visible"/>
                                      </p:to>
                                    </p:set>
                                    <p:anim calcmode="lin" valueType="num">
                                      <p:cBhvr>
                                        <p:cTn id="55" dur="500" fill="hold"/>
                                        <p:tgtEl>
                                          <p:spTgt spid="69636">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6963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9638">
                                            <p:txEl>
                                              <p:pRg st="0" end="0"/>
                                            </p:txEl>
                                          </p:spTgt>
                                        </p:tgtEl>
                                        <p:attrNameLst>
                                          <p:attrName>style.visibility</p:attrName>
                                        </p:attrNameLst>
                                      </p:cBhvr>
                                      <p:to>
                                        <p:strVal val="visible"/>
                                      </p:to>
                                    </p:set>
                                    <p:anim calcmode="lin" valueType="num">
                                      <p:cBhvr additive="base">
                                        <p:cTn id="61" dur="500" fill="hold"/>
                                        <p:tgtEl>
                                          <p:spTgt spid="6963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96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9638">
                                            <p:txEl>
                                              <p:pRg st="1" end="1"/>
                                            </p:txEl>
                                          </p:spTgt>
                                        </p:tgtEl>
                                        <p:attrNameLst>
                                          <p:attrName>style.visibility</p:attrName>
                                        </p:attrNameLst>
                                      </p:cBhvr>
                                      <p:to>
                                        <p:strVal val="visible"/>
                                      </p:to>
                                    </p:set>
                                    <p:anim calcmode="lin" valueType="num">
                                      <p:cBhvr additive="base">
                                        <p:cTn id="67" dur="500" fill="hold"/>
                                        <p:tgtEl>
                                          <p:spTgt spid="69638">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6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9638">
                                            <p:txEl>
                                              <p:pRg st="2" end="2"/>
                                            </p:txEl>
                                          </p:spTgt>
                                        </p:tgtEl>
                                        <p:attrNameLst>
                                          <p:attrName>style.visibility</p:attrName>
                                        </p:attrNameLst>
                                      </p:cBhvr>
                                      <p:to>
                                        <p:strVal val="visible"/>
                                      </p:to>
                                    </p:set>
                                    <p:anim calcmode="lin" valueType="num">
                                      <p:cBhvr additive="base">
                                        <p:cTn id="73" dur="500" fill="hold"/>
                                        <p:tgtEl>
                                          <p:spTgt spid="69638">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96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9638">
                                            <p:txEl>
                                              <p:pRg st="3" end="3"/>
                                            </p:txEl>
                                          </p:spTgt>
                                        </p:tgtEl>
                                        <p:attrNameLst>
                                          <p:attrName>style.visibility</p:attrName>
                                        </p:attrNameLst>
                                      </p:cBhvr>
                                      <p:to>
                                        <p:strVal val="visible"/>
                                      </p:to>
                                    </p:set>
                                    <p:anim calcmode="lin" valueType="num">
                                      <p:cBhvr additive="base">
                                        <p:cTn id="79" dur="500" fill="hold"/>
                                        <p:tgtEl>
                                          <p:spTgt spid="69638">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6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9638">
                                            <p:txEl>
                                              <p:pRg st="4" end="4"/>
                                            </p:txEl>
                                          </p:spTgt>
                                        </p:tgtEl>
                                        <p:attrNameLst>
                                          <p:attrName>style.visibility</p:attrName>
                                        </p:attrNameLst>
                                      </p:cBhvr>
                                      <p:to>
                                        <p:strVal val="visible"/>
                                      </p:to>
                                    </p:set>
                                    <p:anim calcmode="lin" valueType="num">
                                      <p:cBhvr additive="base">
                                        <p:cTn id="85" dur="500" fill="hold"/>
                                        <p:tgtEl>
                                          <p:spTgt spid="69638">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96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9638">
                                            <p:txEl>
                                              <p:pRg st="5" end="5"/>
                                            </p:txEl>
                                          </p:spTgt>
                                        </p:tgtEl>
                                        <p:attrNameLst>
                                          <p:attrName>style.visibility</p:attrName>
                                        </p:attrNameLst>
                                      </p:cBhvr>
                                      <p:to>
                                        <p:strVal val="visible"/>
                                      </p:to>
                                    </p:set>
                                    <p:anim calcmode="lin" valueType="num">
                                      <p:cBhvr additive="base">
                                        <p:cTn id="91" dur="500" fill="hold"/>
                                        <p:tgtEl>
                                          <p:spTgt spid="69638">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96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9638">
                                            <p:txEl>
                                              <p:pRg st="6" end="6"/>
                                            </p:txEl>
                                          </p:spTgt>
                                        </p:tgtEl>
                                        <p:attrNameLst>
                                          <p:attrName>style.visibility</p:attrName>
                                        </p:attrNameLst>
                                      </p:cBhvr>
                                      <p:to>
                                        <p:strVal val="visible"/>
                                      </p:to>
                                    </p:set>
                                    <p:anim calcmode="lin" valueType="num">
                                      <p:cBhvr additive="base">
                                        <p:cTn id="97" dur="500" fill="hold"/>
                                        <p:tgtEl>
                                          <p:spTgt spid="69638">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96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9638">
                                            <p:txEl>
                                              <p:pRg st="7" end="7"/>
                                            </p:txEl>
                                          </p:spTgt>
                                        </p:tgtEl>
                                        <p:attrNameLst>
                                          <p:attrName>style.visibility</p:attrName>
                                        </p:attrNameLst>
                                      </p:cBhvr>
                                      <p:to>
                                        <p:strVal val="visible"/>
                                      </p:to>
                                    </p:set>
                                    <p:anim calcmode="lin" valueType="num">
                                      <p:cBhvr additive="base">
                                        <p:cTn id="103" dur="500" fill="hold"/>
                                        <p:tgtEl>
                                          <p:spTgt spid="69638">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963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69638">
                                            <p:txEl>
                                              <p:pRg st="8" end="8"/>
                                            </p:txEl>
                                          </p:spTgt>
                                        </p:tgtEl>
                                        <p:attrNameLst>
                                          <p:attrName>style.visibility</p:attrName>
                                        </p:attrNameLst>
                                      </p:cBhvr>
                                      <p:to>
                                        <p:strVal val="visible"/>
                                      </p:to>
                                    </p:set>
                                    <p:anim calcmode="lin" valueType="num">
                                      <p:cBhvr additive="base">
                                        <p:cTn id="109" dur="500" fill="hold"/>
                                        <p:tgtEl>
                                          <p:spTgt spid="69638">
                                            <p:txEl>
                                              <p:pRg st="8" end="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963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69638">
                                            <p:txEl>
                                              <p:pRg st="9" end="9"/>
                                            </p:txEl>
                                          </p:spTgt>
                                        </p:tgtEl>
                                        <p:attrNameLst>
                                          <p:attrName>style.visibility</p:attrName>
                                        </p:attrNameLst>
                                      </p:cBhvr>
                                      <p:to>
                                        <p:strVal val="visible"/>
                                      </p:to>
                                    </p:set>
                                    <p:anim calcmode="lin" valueType="num">
                                      <p:cBhvr additive="base">
                                        <p:cTn id="115" dur="500" fill="hold"/>
                                        <p:tgtEl>
                                          <p:spTgt spid="69638">
                                            <p:txEl>
                                              <p:pRg st="9" end="9"/>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6963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69638">
                                            <p:txEl>
                                              <p:pRg st="10" end="10"/>
                                            </p:txEl>
                                          </p:spTgt>
                                        </p:tgtEl>
                                        <p:attrNameLst>
                                          <p:attrName>style.visibility</p:attrName>
                                        </p:attrNameLst>
                                      </p:cBhvr>
                                      <p:to>
                                        <p:strVal val="visible"/>
                                      </p:to>
                                    </p:set>
                                    <p:anim calcmode="lin" valueType="num">
                                      <p:cBhvr additive="base">
                                        <p:cTn id="121" dur="500" fill="hold"/>
                                        <p:tgtEl>
                                          <p:spTgt spid="69638">
                                            <p:txEl>
                                              <p:pRg st="10" end="1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6963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en-US" b="1" i="0">
                <a:latin typeface="Arial" charset="0"/>
              </a:rPr>
              <a:t>Crime Lab History</a:t>
            </a:r>
          </a:p>
        </p:txBody>
      </p:sp>
      <p:sp>
        <p:nvSpPr>
          <p:cNvPr id="77827" name="Rectangle 3"/>
          <p:cNvSpPr>
            <a:spLocks noGrp="1" noChangeArrowheads="1"/>
          </p:cNvSpPr>
          <p:nvPr>
            <p:ph type="body" idx="1"/>
          </p:nvPr>
        </p:nvSpPr>
        <p:spPr/>
        <p:txBody>
          <a:bodyPr/>
          <a:lstStyle/>
          <a:p>
            <a:pPr>
              <a:lnSpc>
                <a:spcPct val="90000"/>
              </a:lnSpc>
              <a:buFont typeface="Wingdings" pitchFamily="2" charset="2"/>
              <a:buChar char="§"/>
            </a:pPr>
            <a:r>
              <a:rPr lang="en-US">
                <a:latin typeface="Arial" charset="0"/>
              </a:rPr>
              <a:t>First police crime lab in the world was established in France in 1910 by Edmond Locard</a:t>
            </a:r>
          </a:p>
          <a:p>
            <a:pPr>
              <a:lnSpc>
                <a:spcPct val="90000"/>
              </a:lnSpc>
              <a:buFont typeface="Wingdings" pitchFamily="2" charset="2"/>
              <a:buChar char="§"/>
            </a:pPr>
            <a:r>
              <a:rPr lang="en-US">
                <a:latin typeface="Arial" charset="0"/>
              </a:rPr>
              <a:t>First police crime lab in the U.S. opened in 1923 in Los Angeles</a:t>
            </a:r>
          </a:p>
          <a:p>
            <a:pPr>
              <a:lnSpc>
                <a:spcPct val="90000"/>
              </a:lnSpc>
              <a:buFont typeface="Wingdings" pitchFamily="2" charset="2"/>
              <a:buChar char="§"/>
            </a:pPr>
            <a:r>
              <a:rPr lang="en-US">
                <a:latin typeface="Arial" charset="0"/>
              </a:rPr>
              <a:t>The Scientific Crime Detection Lab was founded in Evanston, Illinois in 1929</a:t>
            </a:r>
          </a:p>
          <a:p>
            <a:pPr>
              <a:lnSpc>
                <a:spcPct val="90000"/>
              </a:lnSpc>
              <a:buFont typeface="Wingdings" pitchFamily="2" charset="2"/>
              <a:buChar char="§"/>
            </a:pPr>
            <a:r>
              <a:rPr lang="en-US">
                <a:latin typeface="Arial" charset="0"/>
              </a:rPr>
              <a:t>The first FBI crime lab opened in 1932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43000" y="228600"/>
            <a:ext cx="7772400" cy="1143000"/>
          </a:xfrm>
        </p:spPr>
        <p:txBody>
          <a:bodyPr/>
          <a:lstStyle/>
          <a:p>
            <a:pPr algn="ctr"/>
            <a:r>
              <a:rPr lang="en-US" sz="3600" b="1" i="0">
                <a:latin typeface="Arial" charset="0"/>
              </a:rPr>
              <a:t>Major Developments </a:t>
            </a:r>
            <a:br>
              <a:rPr lang="en-US" sz="3600" b="1" i="0">
                <a:latin typeface="Arial" charset="0"/>
              </a:rPr>
            </a:br>
            <a:r>
              <a:rPr lang="en-US" sz="3600" b="1" i="0">
                <a:latin typeface="Arial" charset="0"/>
              </a:rPr>
              <a:t>in Forensic Science History</a:t>
            </a:r>
          </a:p>
        </p:txBody>
      </p:sp>
      <p:sp>
        <p:nvSpPr>
          <p:cNvPr id="78851" name="Rectangle 3"/>
          <p:cNvSpPr>
            <a:spLocks noGrp="1" noChangeArrowheads="1"/>
          </p:cNvSpPr>
          <p:nvPr>
            <p:ph type="body" idx="1"/>
          </p:nvPr>
        </p:nvSpPr>
        <p:spPr>
          <a:xfrm>
            <a:off x="685800" y="1447800"/>
            <a:ext cx="7772400" cy="4814888"/>
          </a:xfrm>
        </p:spPr>
        <p:txBody>
          <a:bodyPr/>
          <a:lstStyle/>
          <a:p>
            <a:pPr lvl="1">
              <a:lnSpc>
                <a:spcPct val="80000"/>
              </a:lnSpc>
              <a:buSzTx/>
              <a:buFont typeface="Wingdings" pitchFamily="2" charset="2"/>
              <a:buChar char="§"/>
            </a:pPr>
            <a:r>
              <a:rPr lang="en-US" sz="2000" b="1">
                <a:solidFill>
                  <a:srgbClr val="5F5F5F"/>
                </a:solidFill>
                <a:latin typeface="Arial" charset="0"/>
              </a:rPr>
              <a:t>700s AD</a:t>
            </a:r>
            <a:r>
              <a:rPr lang="en-US" sz="2000" b="1">
                <a:solidFill>
                  <a:srgbClr val="5F5F5F"/>
                </a:solidFill>
                <a:latin typeface="Arial" charset="0"/>
                <a:cs typeface="Arial" charset="0"/>
              </a:rPr>
              <a:t>—</a:t>
            </a:r>
            <a:r>
              <a:rPr lang="en-US" sz="2000" b="1">
                <a:solidFill>
                  <a:srgbClr val="5F5F5F"/>
                </a:solidFill>
                <a:latin typeface="Arial" charset="0"/>
              </a:rPr>
              <a:t>Chinese used fingerprints to establish identity of documents and clay sculptures</a:t>
            </a:r>
          </a:p>
          <a:p>
            <a:pPr lvl="1">
              <a:lnSpc>
                <a:spcPct val="80000"/>
              </a:lnSpc>
              <a:buSzTx/>
              <a:buFont typeface="Wingdings" pitchFamily="2" charset="2"/>
              <a:buChar char="§"/>
            </a:pPr>
            <a:r>
              <a:rPr lang="en-US" sz="2000" b="1">
                <a:solidFill>
                  <a:srgbClr val="5F5F5F"/>
                </a:solidFill>
                <a:latin typeface="Arial" charset="0"/>
              </a:rPr>
              <a:t>~1000</a:t>
            </a:r>
            <a:r>
              <a:rPr lang="en-US" sz="2000" b="1">
                <a:solidFill>
                  <a:srgbClr val="5F5F5F"/>
                </a:solidFill>
                <a:latin typeface="Arial" charset="0"/>
                <a:cs typeface="Arial" charset="0"/>
              </a:rPr>
              <a:t>—</a:t>
            </a:r>
            <a:r>
              <a:rPr lang="en-US" sz="2000" b="1">
                <a:solidFill>
                  <a:srgbClr val="5F5F5F"/>
                </a:solidFill>
                <a:latin typeface="Arial" charset="0"/>
              </a:rPr>
              <a:t>Roman courts determined that bloody palm prints were used to frame a man in his brother’s murder</a:t>
            </a:r>
          </a:p>
          <a:p>
            <a:pPr lvl="1">
              <a:lnSpc>
                <a:spcPct val="80000"/>
              </a:lnSpc>
              <a:buSzTx/>
              <a:buFont typeface="Wingdings" pitchFamily="2" charset="2"/>
              <a:buChar char="§"/>
            </a:pPr>
            <a:r>
              <a:rPr lang="en-US" sz="2000" b="1">
                <a:solidFill>
                  <a:srgbClr val="5F5F5F"/>
                </a:solidFill>
                <a:latin typeface="Arial" charset="0"/>
              </a:rPr>
              <a:t>1149</a:t>
            </a:r>
            <a:r>
              <a:rPr lang="en-US" sz="2000" b="1">
                <a:solidFill>
                  <a:srgbClr val="5F5F5F"/>
                </a:solidFill>
                <a:latin typeface="Arial" charset="0"/>
                <a:cs typeface="Arial" charset="0"/>
              </a:rPr>
              <a:t>—</a:t>
            </a:r>
            <a:r>
              <a:rPr lang="en-US" sz="2000" b="1">
                <a:solidFill>
                  <a:srgbClr val="5F5F5F"/>
                </a:solidFill>
                <a:latin typeface="Arial" charset="0"/>
              </a:rPr>
              <a:t>King Richard of England introduced the idea of the coroner to investigate questionable death</a:t>
            </a:r>
          </a:p>
          <a:p>
            <a:pPr lvl="1">
              <a:lnSpc>
                <a:spcPct val="80000"/>
              </a:lnSpc>
              <a:buSzTx/>
              <a:buFont typeface="Wingdings" pitchFamily="2" charset="2"/>
              <a:buChar char="§"/>
            </a:pPr>
            <a:r>
              <a:rPr lang="en-US" sz="2000" b="1">
                <a:solidFill>
                  <a:srgbClr val="5F5F5F"/>
                </a:solidFill>
                <a:latin typeface="Arial" charset="0"/>
              </a:rPr>
              <a:t>1200s</a:t>
            </a:r>
            <a:r>
              <a:rPr lang="en-US" sz="2000" b="1">
                <a:solidFill>
                  <a:srgbClr val="5F5F5F"/>
                </a:solidFill>
                <a:latin typeface="Arial" charset="0"/>
                <a:cs typeface="Arial" charset="0"/>
              </a:rPr>
              <a:t>—</a:t>
            </a:r>
            <a:r>
              <a:rPr lang="en-US" sz="2000" b="1">
                <a:solidFill>
                  <a:srgbClr val="5F5F5F"/>
                </a:solidFill>
                <a:latin typeface="Arial" charset="0"/>
              </a:rPr>
              <a:t>A murder in China is solved when flies were attracted to invisible blood residue on a sword of a man in the community</a:t>
            </a:r>
          </a:p>
          <a:p>
            <a:pPr lvl="1">
              <a:lnSpc>
                <a:spcPct val="80000"/>
              </a:lnSpc>
              <a:buSzTx/>
              <a:buFont typeface="Wingdings" pitchFamily="2" charset="2"/>
              <a:buChar char="§"/>
            </a:pPr>
            <a:r>
              <a:rPr lang="en-US" sz="2000" b="1">
                <a:solidFill>
                  <a:srgbClr val="5F5F5F"/>
                </a:solidFill>
                <a:latin typeface="Arial" charset="0"/>
              </a:rPr>
              <a:t>1598</a:t>
            </a:r>
            <a:r>
              <a:rPr lang="en-US" sz="2000" b="1">
                <a:solidFill>
                  <a:srgbClr val="5F5F5F"/>
                </a:solidFill>
                <a:latin typeface="Arial" charset="0"/>
                <a:cs typeface="Arial" charset="0"/>
              </a:rPr>
              <a:t>—</a:t>
            </a:r>
            <a:r>
              <a:rPr lang="en-US" sz="2000" b="1">
                <a:solidFill>
                  <a:srgbClr val="5F5F5F"/>
                </a:solidFill>
                <a:latin typeface="Arial" charset="0"/>
              </a:rPr>
              <a:t>Fidelus was first to practice forensic medicine in Italy</a:t>
            </a:r>
          </a:p>
          <a:p>
            <a:pPr lvl="1">
              <a:lnSpc>
                <a:spcPct val="80000"/>
              </a:lnSpc>
              <a:buSzTx/>
              <a:buFont typeface="Wingdings" pitchFamily="2" charset="2"/>
              <a:buChar char="§"/>
            </a:pPr>
            <a:r>
              <a:rPr lang="en-US" sz="2000" b="1">
                <a:solidFill>
                  <a:srgbClr val="5F5F5F"/>
                </a:solidFill>
                <a:latin typeface="Arial" charset="0"/>
              </a:rPr>
              <a:t>1670</a:t>
            </a:r>
            <a:r>
              <a:rPr lang="en-US" sz="2000" b="1">
                <a:solidFill>
                  <a:srgbClr val="5F5F5F"/>
                </a:solidFill>
                <a:latin typeface="Arial" charset="0"/>
                <a:cs typeface="Arial" charset="0"/>
              </a:rPr>
              <a:t>—</a:t>
            </a:r>
            <a:r>
              <a:rPr lang="en-US" sz="2000" b="1">
                <a:solidFill>
                  <a:srgbClr val="5F5F5F"/>
                </a:solidFill>
                <a:latin typeface="Arial" charset="0"/>
              </a:rPr>
              <a:t>Anton Van Leeuwenhoek constructed the first high-powered microscope</a:t>
            </a:r>
          </a:p>
          <a:p>
            <a:pPr lvl="1">
              <a:lnSpc>
                <a:spcPct val="80000"/>
              </a:lnSpc>
              <a:buSzTx/>
              <a:buFont typeface="Wingdings" pitchFamily="2" charset="2"/>
              <a:buChar char="§"/>
            </a:pPr>
            <a:r>
              <a:rPr lang="en-US" sz="2000" b="1">
                <a:solidFill>
                  <a:srgbClr val="5F5F5F"/>
                </a:solidFill>
                <a:latin typeface="Arial" charset="0"/>
              </a:rPr>
              <a:t>1776</a:t>
            </a:r>
            <a:r>
              <a:rPr lang="en-US" sz="2000" b="1">
                <a:solidFill>
                  <a:srgbClr val="5F5F5F"/>
                </a:solidFill>
                <a:latin typeface="Arial" charset="0"/>
                <a:cs typeface="Arial" charset="0"/>
              </a:rPr>
              <a:t>—</a:t>
            </a:r>
            <a:r>
              <a:rPr lang="en-US" sz="2000" b="1">
                <a:solidFill>
                  <a:srgbClr val="5F5F5F"/>
                </a:solidFill>
                <a:latin typeface="Arial" charset="0"/>
              </a:rPr>
              <a:t>Paul Revere identified the body of General Joseph Warren based on the false teeth he had made for him</a:t>
            </a:r>
          </a:p>
          <a:p>
            <a:pPr lvl="1">
              <a:lnSpc>
                <a:spcPct val="80000"/>
              </a:lnSpc>
              <a:buSzTx/>
              <a:buFont typeface="Wingdings" pitchFamily="2" charset="2"/>
              <a:buChar char="§"/>
            </a:pPr>
            <a:r>
              <a:rPr lang="en-US" sz="2000" b="1">
                <a:solidFill>
                  <a:srgbClr val="5F5F5F"/>
                </a:solidFill>
                <a:latin typeface="Arial" charset="0"/>
              </a:rPr>
              <a:t>1784</a:t>
            </a:r>
            <a:r>
              <a:rPr lang="en-US" sz="2000" b="1">
                <a:solidFill>
                  <a:srgbClr val="5F5F5F"/>
                </a:solidFill>
                <a:latin typeface="Arial" charset="0"/>
                <a:cs typeface="Arial" charset="0"/>
              </a:rPr>
              <a:t>—</a:t>
            </a:r>
            <a:r>
              <a:rPr lang="en-US" sz="2000" b="1">
                <a:solidFill>
                  <a:srgbClr val="5F5F5F"/>
                </a:solidFill>
                <a:latin typeface="Arial" charset="0"/>
              </a:rPr>
              <a:t>John Toms convicted of murder on basis of torn edge of wad of paper in pistol matching a piece of paper in his pocket</a:t>
            </a:r>
            <a:endParaRPr lang="en-US" sz="2000" b="1">
              <a:latin typeface="Arial" charset="0"/>
            </a:endParaRPr>
          </a:p>
          <a:p>
            <a:pPr>
              <a:lnSpc>
                <a:spcPct val="80000"/>
              </a:lnSpc>
            </a:pPr>
            <a:endParaRPr lang="en-US" sz="20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71600" y="304800"/>
            <a:ext cx="7772400" cy="1143000"/>
          </a:xfrm>
        </p:spPr>
        <p:txBody>
          <a:bodyPr/>
          <a:lstStyle/>
          <a:p>
            <a:pPr algn="ctr"/>
            <a:r>
              <a:rPr lang="en-US" sz="3600" b="1" i="0">
                <a:latin typeface="Arial" charset="0"/>
              </a:rPr>
              <a:t>Major Developments in Forensic Science History</a:t>
            </a:r>
          </a:p>
        </p:txBody>
      </p:sp>
      <p:sp>
        <p:nvSpPr>
          <p:cNvPr id="79875" name="Rectangle 3"/>
          <p:cNvSpPr>
            <a:spLocks noGrp="1" noChangeArrowheads="1"/>
          </p:cNvSpPr>
          <p:nvPr>
            <p:ph type="body" idx="1"/>
          </p:nvPr>
        </p:nvSpPr>
        <p:spPr>
          <a:xfrm>
            <a:off x="685800" y="1524000"/>
            <a:ext cx="7772400" cy="5181600"/>
          </a:xfrm>
        </p:spPr>
        <p:txBody>
          <a:bodyPr/>
          <a:lstStyle/>
          <a:p>
            <a:pPr lvl="1">
              <a:lnSpc>
                <a:spcPct val="80000"/>
              </a:lnSpc>
              <a:buSzTx/>
              <a:buFont typeface="Wingdings" pitchFamily="2" charset="2"/>
              <a:buChar char="§"/>
            </a:pPr>
            <a:r>
              <a:rPr lang="en-US" sz="2100">
                <a:solidFill>
                  <a:srgbClr val="5F5F5F"/>
                </a:solidFill>
                <a:latin typeface="Arial" charset="0"/>
              </a:rPr>
              <a:t>1859</a:t>
            </a:r>
            <a:r>
              <a:rPr lang="en-US" sz="2100">
                <a:solidFill>
                  <a:srgbClr val="5F5F5F"/>
                </a:solidFill>
                <a:latin typeface="Arial" charset="0"/>
                <a:cs typeface="Arial" charset="0"/>
              </a:rPr>
              <a:t>—</a:t>
            </a:r>
            <a:r>
              <a:rPr lang="en-US" sz="2100">
                <a:solidFill>
                  <a:srgbClr val="5F5F5F"/>
                </a:solidFill>
                <a:latin typeface="Arial" charset="0"/>
              </a:rPr>
              <a:t>Gustav Kirchhoff and Robert Bunsen developed the science of spectroscopy.</a:t>
            </a:r>
          </a:p>
          <a:p>
            <a:pPr lvl="1">
              <a:lnSpc>
                <a:spcPct val="80000"/>
              </a:lnSpc>
              <a:buSzTx/>
              <a:buFont typeface="Wingdings" pitchFamily="2" charset="2"/>
              <a:buChar char="§"/>
            </a:pPr>
            <a:r>
              <a:rPr lang="en-US" sz="2100">
                <a:solidFill>
                  <a:srgbClr val="5F5F5F"/>
                </a:solidFill>
                <a:latin typeface="Arial" charset="0"/>
              </a:rPr>
              <a:t>1864</a:t>
            </a:r>
            <a:r>
              <a:rPr lang="en-US" sz="2100">
                <a:solidFill>
                  <a:srgbClr val="5F5F5F"/>
                </a:solidFill>
                <a:latin typeface="Arial" charset="0"/>
                <a:cs typeface="Arial" charset="0"/>
              </a:rPr>
              <a:t>—</a:t>
            </a:r>
            <a:r>
              <a:rPr lang="en-US" sz="2100">
                <a:solidFill>
                  <a:srgbClr val="5F5F5F"/>
                </a:solidFill>
                <a:latin typeface="Arial" charset="0"/>
              </a:rPr>
              <a:t>Crime scene photography developed</a:t>
            </a:r>
          </a:p>
          <a:p>
            <a:pPr lvl="1">
              <a:lnSpc>
                <a:spcPct val="80000"/>
              </a:lnSpc>
              <a:buSzTx/>
              <a:buFont typeface="Wingdings" pitchFamily="2" charset="2"/>
              <a:buChar char="§"/>
            </a:pPr>
            <a:r>
              <a:rPr lang="en-US" sz="2100">
                <a:solidFill>
                  <a:srgbClr val="5F5F5F"/>
                </a:solidFill>
                <a:latin typeface="Arial" charset="0"/>
              </a:rPr>
              <a:t>1879</a:t>
            </a:r>
            <a:r>
              <a:rPr lang="en-US" sz="2100">
                <a:solidFill>
                  <a:srgbClr val="5F5F5F"/>
                </a:solidFill>
                <a:latin typeface="Arial" charset="0"/>
                <a:cs typeface="Arial" charset="0"/>
              </a:rPr>
              <a:t>—</a:t>
            </a:r>
            <a:r>
              <a:rPr lang="en-US" sz="2100">
                <a:solidFill>
                  <a:srgbClr val="5F5F5F"/>
                </a:solidFill>
                <a:latin typeface="Arial" charset="0"/>
              </a:rPr>
              <a:t>Alphonse Bertillon developed a system to identify people using particular body measurements</a:t>
            </a:r>
          </a:p>
          <a:p>
            <a:pPr lvl="1">
              <a:lnSpc>
                <a:spcPct val="80000"/>
              </a:lnSpc>
              <a:buSzTx/>
              <a:buFont typeface="Wingdings" pitchFamily="2" charset="2"/>
              <a:buChar char="§"/>
            </a:pPr>
            <a:r>
              <a:rPr lang="en-US" sz="2100">
                <a:solidFill>
                  <a:srgbClr val="5F5F5F"/>
                </a:solidFill>
                <a:latin typeface="Arial" charset="0"/>
              </a:rPr>
              <a:t>1896</a:t>
            </a:r>
            <a:r>
              <a:rPr lang="en-US" sz="2100">
                <a:solidFill>
                  <a:srgbClr val="5F5F5F"/>
                </a:solidFill>
                <a:latin typeface="Arial" charset="0"/>
                <a:cs typeface="Arial" charset="0"/>
              </a:rPr>
              <a:t>—</a:t>
            </a:r>
            <a:r>
              <a:rPr lang="en-US" sz="2100">
                <a:solidFill>
                  <a:srgbClr val="5F5F5F"/>
                </a:solidFill>
                <a:latin typeface="Arial" charset="0"/>
              </a:rPr>
              <a:t>Edward Henry developed first classification system for fingerprint identification</a:t>
            </a:r>
          </a:p>
          <a:p>
            <a:pPr lvl="1">
              <a:lnSpc>
                <a:spcPct val="80000"/>
              </a:lnSpc>
              <a:buSzTx/>
              <a:buFont typeface="Wingdings" pitchFamily="2" charset="2"/>
              <a:buChar char="§"/>
            </a:pPr>
            <a:r>
              <a:rPr lang="en-US" sz="2100">
                <a:solidFill>
                  <a:srgbClr val="5F5F5F"/>
                </a:solidFill>
                <a:latin typeface="Arial" charset="0"/>
              </a:rPr>
              <a:t>1900</a:t>
            </a:r>
            <a:r>
              <a:rPr lang="en-US" sz="2100">
                <a:solidFill>
                  <a:srgbClr val="5F5F5F"/>
                </a:solidFill>
                <a:latin typeface="Arial" charset="0"/>
                <a:cs typeface="Arial" charset="0"/>
              </a:rPr>
              <a:t>—</a:t>
            </a:r>
            <a:r>
              <a:rPr lang="en-US" sz="2100">
                <a:solidFill>
                  <a:srgbClr val="5F5F5F"/>
                </a:solidFill>
                <a:latin typeface="Arial" charset="0"/>
              </a:rPr>
              <a:t>Karl Landsteiner identified human blood groups</a:t>
            </a:r>
          </a:p>
          <a:p>
            <a:pPr lvl="1">
              <a:lnSpc>
                <a:spcPct val="80000"/>
              </a:lnSpc>
              <a:buSzTx/>
              <a:buFont typeface="Wingdings" pitchFamily="2" charset="2"/>
              <a:buChar char="§"/>
            </a:pPr>
            <a:r>
              <a:rPr lang="en-US" sz="2100">
                <a:solidFill>
                  <a:srgbClr val="5F5F5F"/>
                </a:solidFill>
                <a:latin typeface="Arial" charset="0"/>
              </a:rPr>
              <a:t>1904</a:t>
            </a:r>
            <a:r>
              <a:rPr lang="en-US" sz="2100">
                <a:solidFill>
                  <a:srgbClr val="5F5F5F"/>
                </a:solidFill>
                <a:latin typeface="Arial" charset="0"/>
                <a:cs typeface="Arial" charset="0"/>
              </a:rPr>
              <a:t>—</a:t>
            </a:r>
            <a:r>
              <a:rPr lang="en-US" sz="2100">
                <a:solidFill>
                  <a:srgbClr val="5F5F5F"/>
                </a:solidFill>
                <a:latin typeface="Arial" charset="0"/>
              </a:rPr>
              <a:t>Edmond Locard formulated his famous principle, “Every contact leaves a trace.”</a:t>
            </a:r>
          </a:p>
          <a:p>
            <a:pPr lvl="1">
              <a:lnSpc>
                <a:spcPct val="80000"/>
              </a:lnSpc>
              <a:buSzTx/>
              <a:buFont typeface="Wingdings" pitchFamily="2" charset="2"/>
              <a:buChar char="§"/>
            </a:pPr>
            <a:r>
              <a:rPr lang="en-US" sz="2100">
                <a:solidFill>
                  <a:srgbClr val="5F5F5F"/>
                </a:solidFill>
                <a:latin typeface="Arial" charset="0"/>
              </a:rPr>
              <a:t>1922</a:t>
            </a:r>
            <a:r>
              <a:rPr lang="en-US" sz="2100">
                <a:solidFill>
                  <a:srgbClr val="5F5F5F"/>
                </a:solidFill>
                <a:latin typeface="Arial" charset="0"/>
                <a:cs typeface="Arial" charset="0"/>
              </a:rPr>
              <a:t>—</a:t>
            </a:r>
            <a:r>
              <a:rPr lang="en-US" sz="2100">
                <a:solidFill>
                  <a:srgbClr val="5F5F5F"/>
                </a:solidFill>
                <a:latin typeface="Arial" charset="0"/>
              </a:rPr>
              <a:t>Francis Aston developed the mass spectrometer.</a:t>
            </a:r>
          </a:p>
          <a:p>
            <a:pPr lvl="1">
              <a:lnSpc>
                <a:spcPct val="80000"/>
              </a:lnSpc>
              <a:buSzTx/>
              <a:buFont typeface="Wingdings" pitchFamily="2" charset="2"/>
              <a:buChar char="§"/>
            </a:pPr>
            <a:r>
              <a:rPr lang="en-US" sz="2100">
                <a:solidFill>
                  <a:srgbClr val="5F5F5F"/>
                </a:solidFill>
                <a:latin typeface="Arial" charset="0"/>
              </a:rPr>
              <a:t>1959</a:t>
            </a:r>
            <a:r>
              <a:rPr lang="en-US" sz="2100">
                <a:solidFill>
                  <a:srgbClr val="5F5F5F"/>
                </a:solidFill>
                <a:latin typeface="Arial" charset="0"/>
                <a:cs typeface="Arial" charset="0"/>
              </a:rPr>
              <a:t>—</a:t>
            </a:r>
            <a:r>
              <a:rPr lang="en-US" sz="2100">
                <a:solidFill>
                  <a:srgbClr val="5F5F5F"/>
                </a:solidFill>
                <a:latin typeface="Arial" charset="0"/>
              </a:rPr>
              <a:t>James Watson and Francis Crick discover the DNA double helix</a:t>
            </a:r>
          </a:p>
          <a:p>
            <a:pPr lvl="1">
              <a:lnSpc>
                <a:spcPct val="80000"/>
              </a:lnSpc>
              <a:buSzTx/>
              <a:buFont typeface="Wingdings" pitchFamily="2" charset="2"/>
              <a:buChar char="§"/>
            </a:pPr>
            <a:r>
              <a:rPr lang="en-US" sz="2100">
                <a:solidFill>
                  <a:srgbClr val="5F5F5F"/>
                </a:solidFill>
                <a:latin typeface="Arial" charset="0"/>
              </a:rPr>
              <a:t>1977</a:t>
            </a:r>
            <a:r>
              <a:rPr lang="en-US" sz="2100">
                <a:solidFill>
                  <a:srgbClr val="5F5F5F"/>
                </a:solidFill>
                <a:latin typeface="Arial" charset="0"/>
                <a:cs typeface="Arial" charset="0"/>
              </a:rPr>
              <a:t>—</a:t>
            </a:r>
            <a:r>
              <a:rPr lang="en-US" sz="2100">
                <a:solidFill>
                  <a:srgbClr val="5F5F5F"/>
                </a:solidFill>
                <a:latin typeface="Arial" charset="0"/>
              </a:rPr>
              <a:t>AFIS developed by FBI, fully automated in 1996</a:t>
            </a:r>
          </a:p>
          <a:p>
            <a:pPr lvl="1">
              <a:lnSpc>
                <a:spcPct val="80000"/>
              </a:lnSpc>
              <a:buSzTx/>
              <a:buFont typeface="Wingdings" pitchFamily="2" charset="2"/>
              <a:buChar char="§"/>
            </a:pPr>
            <a:r>
              <a:rPr lang="en-US" sz="2100">
                <a:solidFill>
                  <a:srgbClr val="5F5F5F"/>
                </a:solidFill>
                <a:latin typeface="Arial" charset="0"/>
              </a:rPr>
              <a:t>1984</a:t>
            </a:r>
            <a:r>
              <a:rPr lang="en-US" sz="2100">
                <a:solidFill>
                  <a:srgbClr val="5F5F5F"/>
                </a:solidFill>
                <a:latin typeface="Arial" charset="0"/>
                <a:cs typeface="Arial" charset="0"/>
              </a:rPr>
              <a:t>—</a:t>
            </a:r>
            <a:r>
              <a:rPr lang="en-US" sz="2100">
                <a:solidFill>
                  <a:srgbClr val="5F5F5F"/>
                </a:solidFill>
                <a:latin typeface="Arial" charset="0"/>
              </a:rPr>
              <a:t>Jeffreys developed and used first DNA tests to be applied to a criminal case</a:t>
            </a:r>
          </a:p>
          <a:p>
            <a:pPr>
              <a:lnSpc>
                <a:spcPct val="80000"/>
              </a:lnSpc>
            </a:pPr>
            <a:endParaRPr lang="en-US" sz="2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19200" y="228600"/>
            <a:ext cx="7772400" cy="762000"/>
          </a:xfrm>
        </p:spPr>
        <p:txBody>
          <a:bodyPr/>
          <a:lstStyle/>
          <a:p>
            <a:pPr algn="ctr"/>
            <a:r>
              <a:rPr lang="en-US"/>
              <a:t>Important Scientists</a:t>
            </a:r>
          </a:p>
        </p:txBody>
      </p:sp>
      <p:sp>
        <p:nvSpPr>
          <p:cNvPr id="83971" name="Rectangle 3"/>
          <p:cNvSpPr>
            <a:spLocks noGrp="1" noChangeArrowheads="1"/>
          </p:cNvSpPr>
          <p:nvPr>
            <p:ph type="body" idx="1"/>
          </p:nvPr>
        </p:nvSpPr>
        <p:spPr>
          <a:xfrm>
            <a:off x="685800" y="1143000"/>
            <a:ext cx="7772400" cy="5043488"/>
          </a:xfrm>
        </p:spPr>
        <p:txBody>
          <a:bodyPr/>
          <a:lstStyle/>
          <a:p>
            <a:r>
              <a:rPr lang="en-US" sz="2800" b="1" u="sng"/>
              <a:t>Mathieu Orfila</a:t>
            </a:r>
            <a:r>
              <a:rPr lang="en-US" sz="2800"/>
              <a:t> – “Father of Toxicology” advanced detection of poisons</a:t>
            </a:r>
          </a:p>
          <a:p>
            <a:r>
              <a:rPr lang="en-US" sz="2800" b="1" u="sng"/>
              <a:t>Alphonse Bertillon</a:t>
            </a:r>
            <a:r>
              <a:rPr lang="en-US" sz="2800"/>
              <a:t> – developed personal identification system using </a:t>
            </a:r>
            <a:r>
              <a:rPr lang="en-US" sz="2800" b="1" u="sng"/>
              <a:t>Anthropometry </a:t>
            </a:r>
            <a:r>
              <a:rPr lang="en-US" sz="2800"/>
              <a:t>(systematic procedure of taking a series of body measurements)</a:t>
            </a:r>
          </a:p>
          <a:p>
            <a:r>
              <a:rPr lang="en-US" sz="2800" b="1" u="sng"/>
              <a:t>Francis Galton</a:t>
            </a:r>
            <a:r>
              <a:rPr lang="en-US" sz="2800"/>
              <a:t> – studied and established foundation for today’s understanding of fingerprinting</a:t>
            </a:r>
          </a:p>
          <a:p>
            <a:endParaRPr lang="en-US" sz="2800" b="1" u="sng"/>
          </a:p>
          <a:p>
            <a:endParaRPr 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914400"/>
            <a:ext cx="7772400" cy="1143000"/>
          </a:xfrm>
        </p:spPr>
        <p:txBody>
          <a:bodyPr/>
          <a:lstStyle/>
          <a:p>
            <a:pPr algn="ctr"/>
            <a:r>
              <a:rPr lang="en-US" sz="4000"/>
              <a:t>What science subjects does forensic science include?</a:t>
            </a:r>
          </a:p>
        </p:txBody>
      </p:sp>
      <p:sp>
        <p:nvSpPr>
          <p:cNvPr id="50179" name="Rectangle 3"/>
          <p:cNvSpPr>
            <a:spLocks noGrp="1" noChangeArrowheads="1"/>
          </p:cNvSpPr>
          <p:nvPr>
            <p:ph type="body" idx="1"/>
          </p:nvPr>
        </p:nvSpPr>
        <p:spPr>
          <a:xfrm>
            <a:off x="685800" y="2743200"/>
            <a:ext cx="7772400" cy="3519488"/>
          </a:xfrm>
        </p:spPr>
        <p:txBody>
          <a:bodyPr/>
          <a:lstStyle/>
          <a:p>
            <a:pPr algn="ctr"/>
            <a:r>
              <a:rPr lang="en-US" sz="3600"/>
              <a:t>Chemistry </a:t>
            </a:r>
          </a:p>
          <a:p>
            <a:pPr algn="ctr"/>
            <a:r>
              <a:rPr lang="en-US" sz="3600"/>
              <a:t>Physics</a:t>
            </a:r>
          </a:p>
          <a:p>
            <a:pPr algn="ctr"/>
            <a:r>
              <a:rPr lang="en-US" sz="3600"/>
              <a:t>Geology </a:t>
            </a:r>
          </a:p>
          <a:p>
            <a:pPr algn="ctr"/>
            <a:r>
              <a:rPr lang="en-US" sz="3600"/>
              <a:t>Biology</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p:cTn id="13"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01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 calcmode="lin" valueType="num">
                                      <p:cBhvr>
                                        <p:cTn id="19"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01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0179">
                                            <p:txEl>
                                              <p:pRg st="2" end="2"/>
                                            </p:txEl>
                                          </p:spTgt>
                                        </p:tgtEl>
                                        <p:attrNameLst>
                                          <p:attrName>style.visibility</p:attrName>
                                        </p:attrNameLst>
                                      </p:cBhvr>
                                      <p:to>
                                        <p:strVal val="visible"/>
                                      </p:to>
                                    </p:set>
                                    <p:anim calcmode="lin" valueType="num">
                                      <p:cBhvr>
                                        <p:cTn id="25" dur="500" fill="hold"/>
                                        <p:tgtEl>
                                          <p:spTgt spid="5017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01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0179">
                                            <p:txEl>
                                              <p:pRg st="3" end="3"/>
                                            </p:txEl>
                                          </p:spTgt>
                                        </p:tgtEl>
                                        <p:attrNameLst>
                                          <p:attrName>style.visibility</p:attrName>
                                        </p:attrNameLst>
                                      </p:cBhvr>
                                      <p:to>
                                        <p:strVal val="visible"/>
                                      </p:to>
                                    </p:set>
                                    <p:anim calcmode="lin" valueType="num">
                                      <p:cBhvr>
                                        <p:cTn id="31" dur="500" fill="hold"/>
                                        <p:tgtEl>
                                          <p:spTgt spid="5017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017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66800" y="228600"/>
            <a:ext cx="7772400" cy="533400"/>
          </a:xfrm>
        </p:spPr>
        <p:txBody>
          <a:bodyPr/>
          <a:lstStyle/>
          <a:p>
            <a:pPr algn="ctr"/>
            <a:r>
              <a:rPr lang="en-US" sz="4000"/>
              <a:t>Important Scientists Cont.</a:t>
            </a:r>
          </a:p>
        </p:txBody>
      </p:sp>
      <p:sp>
        <p:nvSpPr>
          <p:cNvPr id="84995" name="Rectangle 3"/>
          <p:cNvSpPr>
            <a:spLocks noGrp="1" noChangeArrowheads="1"/>
          </p:cNvSpPr>
          <p:nvPr>
            <p:ph type="body" idx="1"/>
          </p:nvPr>
        </p:nvSpPr>
        <p:spPr>
          <a:xfrm>
            <a:off x="685800" y="1219200"/>
            <a:ext cx="7772400" cy="5043488"/>
          </a:xfrm>
        </p:spPr>
        <p:txBody>
          <a:bodyPr/>
          <a:lstStyle/>
          <a:p>
            <a:r>
              <a:rPr lang="en-US" sz="2800" b="1" u="sng"/>
              <a:t>Leone Lattes</a:t>
            </a:r>
            <a:r>
              <a:rPr lang="en-US" sz="2800"/>
              <a:t> – established that a forensics connection can be used with blood typing</a:t>
            </a:r>
          </a:p>
          <a:p>
            <a:r>
              <a:rPr lang="en-US" sz="2800" b="1" u="sng"/>
              <a:t>Calvin Goddard</a:t>
            </a:r>
            <a:r>
              <a:rPr lang="en-US" sz="2800"/>
              <a:t> – studied bullet comparison</a:t>
            </a:r>
          </a:p>
          <a:p>
            <a:r>
              <a:rPr lang="en-US" sz="2800" b="1" u="sng"/>
              <a:t>Albert Osborn</a:t>
            </a:r>
            <a:r>
              <a:rPr lang="en-US" sz="2800"/>
              <a:t> – examined documents for authenticity</a:t>
            </a:r>
          </a:p>
          <a:p>
            <a:r>
              <a:rPr lang="en-US" sz="2800" b="1" u="sng"/>
              <a:t>Walter McCrone</a:t>
            </a:r>
            <a:r>
              <a:rPr lang="en-US" sz="2800"/>
              <a:t>- used microscopy for forensic science cases</a:t>
            </a:r>
          </a:p>
          <a:p>
            <a:r>
              <a:rPr lang="en-US" sz="2800" b="1" u="sng"/>
              <a:t>Hans Gross</a:t>
            </a:r>
            <a:r>
              <a:rPr lang="en-US" sz="2800"/>
              <a:t> – developed principles of Forensics</a:t>
            </a:r>
          </a:p>
          <a:p>
            <a:endParaRPr lang="en-US" sz="2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371600" y="0"/>
            <a:ext cx="7772400" cy="1143000"/>
          </a:xfrm>
        </p:spPr>
        <p:txBody>
          <a:bodyPr/>
          <a:lstStyle/>
          <a:p>
            <a:pPr algn="ctr"/>
            <a:r>
              <a:rPr lang="en-US" b="1" i="0">
                <a:latin typeface="Arial" charset="0"/>
              </a:rPr>
              <a:t>Crime Scene Team</a:t>
            </a:r>
          </a:p>
        </p:txBody>
      </p:sp>
      <p:sp>
        <p:nvSpPr>
          <p:cNvPr id="81923" name="Rectangle 3"/>
          <p:cNvSpPr>
            <a:spLocks noGrp="1" noChangeArrowheads="1"/>
          </p:cNvSpPr>
          <p:nvPr>
            <p:ph type="body" idx="1"/>
          </p:nvPr>
        </p:nvSpPr>
        <p:spPr>
          <a:xfrm>
            <a:off x="685800" y="1143000"/>
            <a:ext cx="7772400" cy="5715000"/>
          </a:xfrm>
        </p:spPr>
        <p:txBody>
          <a:bodyPr/>
          <a:lstStyle/>
          <a:p>
            <a:pPr>
              <a:lnSpc>
                <a:spcPct val="80000"/>
              </a:lnSpc>
              <a:buFont typeface="Wingdings" pitchFamily="2" charset="2"/>
              <a:buChar char="§"/>
            </a:pPr>
            <a:r>
              <a:rPr lang="en-US" sz="2400">
                <a:latin typeface="Arial" charset="0"/>
              </a:rPr>
              <a:t>A group of professional investigators, each trained in a variety of special disciplines.</a:t>
            </a:r>
          </a:p>
          <a:p>
            <a:pPr>
              <a:lnSpc>
                <a:spcPct val="80000"/>
              </a:lnSpc>
              <a:buFont typeface="Wingdings" pitchFamily="2" charset="2"/>
              <a:buChar char="§"/>
            </a:pPr>
            <a:r>
              <a:rPr lang="en-US" sz="2400">
                <a:latin typeface="Arial" charset="0"/>
              </a:rPr>
              <a:t>Team Members</a:t>
            </a:r>
          </a:p>
          <a:p>
            <a:pPr lvl="1">
              <a:lnSpc>
                <a:spcPct val="80000"/>
              </a:lnSpc>
              <a:buSzTx/>
              <a:buFont typeface="Wingdings" pitchFamily="2" charset="2"/>
              <a:buChar char="§"/>
            </a:pPr>
            <a:r>
              <a:rPr lang="en-US">
                <a:latin typeface="Arial" charset="0"/>
              </a:rPr>
              <a:t>First Police Officer on the scene</a:t>
            </a:r>
          </a:p>
          <a:p>
            <a:pPr lvl="1">
              <a:lnSpc>
                <a:spcPct val="80000"/>
              </a:lnSpc>
              <a:buSzTx/>
              <a:buFont typeface="Wingdings" pitchFamily="2" charset="2"/>
              <a:buChar char="§"/>
            </a:pPr>
            <a:r>
              <a:rPr lang="en-US">
                <a:latin typeface="Arial" charset="0"/>
              </a:rPr>
              <a:t>Medics (if necessary)</a:t>
            </a:r>
          </a:p>
          <a:p>
            <a:pPr lvl="1">
              <a:lnSpc>
                <a:spcPct val="80000"/>
              </a:lnSpc>
              <a:buSzTx/>
              <a:buFont typeface="Wingdings" pitchFamily="2" charset="2"/>
              <a:buChar char="§"/>
            </a:pPr>
            <a:r>
              <a:rPr lang="en-US">
                <a:latin typeface="Arial" charset="0"/>
              </a:rPr>
              <a:t>Investigator(s)</a:t>
            </a:r>
          </a:p>
          <a:p>
            <a:pPr lvl="1">
              <a:lnSpc>
                <a:spcPct val="80000"/>
              </a:lnSpc>
              <a:buSzTx/>
              <a:buFont typeface="Wingdings" pitchFamily="2" charset="2"/>
              <a:buChar char="§"/>
            </a:pPr>
            <a:r>
              <a:rPr lang="en-US">
                <a:latin typeface="Arial" charset="0"/>
              </a:rPr>
              <a:t>Medical Examiner or Representative (if necessary)</a:t>
            </a:r>
          </a:p>
          <a:p>
            <a:pPr lvl="1">
              <a:lnSpc>
                <a:spcPct val="80000"/>
              </a:lnSpc>
              <a:buSzTx/>
              <a:buFont typeface="Wingdings" pitchFamily="2" charset="2"/>
              <a:buChar char="§"/>
            </a:pPr>
            <a:r>
              <a:rPr lang="en-US">
                <a:latin typeface="Arial" charset="0"/>
              </a:rPr>
              <a:t>Photographer and/or Field Evidence Technician</a:t>
            </a:r>
          </a:p>
          <a:p>
            <a:pPr lvl="1">
              <a:lnSpc>
                <a:spcPct val="80000"/>
              </a:lnSpc>
              <a:buSzTx/>
              <a:buFont typeface="Wingdings" pitchFamily="2" charset="2"/>
              <a:buChar char="§"/>
            </a:pPr>
            <a:r>
              <a:rPr lang="en-US">
                <a:latin typeface="Arial" charset="0"/>
              </a:rPr>
              <a:t>Lab Experts</a:t>
            </a:r>
          </a:p>
          <a:p>
            <a:pPr lvl="2">
              <a:lnSpc>
                <a:spcPct val="80000"/>
              </a:lnSpc>
              <a:buClr>
                <a:schemeClr val="tx2"/>
              </a:buClr>
              <a:buFontTx/>
              <a:buNone/>
            </a:pPr>
            <a:r>
              <a:rPr lang="en-US" sz="1800">
                <a:latin typeface="Arial" charset="0"/>
              </a:rPr>
              <a:t>Ex.  Pathologist, serologist, DNA expert,	toxicologist,</a:t>
            </a:r>
          </a:p>
          <a:p>
            <a:pPr lvl="2">
              <a:lnSpc>
                <a:spcPct val="80000"/>
              </a:lnSpc>
              <a:buClr>
                <a:schemeClr val="tx2"/>
              </a:buClr>
              <a:buFontTx/>
              <a:buNone/>
            </a:pPr>
            <a:r>
              <a:rPr lang="en-US" sz="1800">
                <a:latin typeface="Arial" charset="0"/>
              </a:rPr>
              <a:t>forensic </a:t>
            </a:r>
            <a:r>
              <a:rPr lang="en-US" sz="1800">
                <a:latin typeface="Tahoma"/>
              </a:rPr>
              <a:t>–</a:t>
            </a:r>
            <a:r>
              <a:rPr lang="en-US" sz="1800">
                <a:latin typeface="Arial" charset="0"/>
              </a:rPr>
              <a:t> odontologist, anthropologist, psychologist		   entomologist, firearm examiner, bomb and arson  </a:t>
            </a:r>
          </a:p>
          <a:p>
            <a:pPr lvl="2">
              <a:lnSpc>
                <a:spcPct val="80000"/>
              </a:lnSpc>
              <a:buClr>
                <a:schemeClr val="tx2"/>
              </a:buClr>
              <a:buFontTx/>
              <a:buNone/>
            </a:pPr>
            <a:r>
              <a:rPr lang="en-US" sz="1800">
                <a:latin typeface="Arial" charset="0"/>
              </a:rPr>
              <a:t>     expert, document and handwriting analysis, fingerprint analyst</a:t>
            </a:r>
          </a:p>
          <a:p>
            <a:pPr>
              <a:lnSpc>
                <a:spcPct val="80000"/>
              </a:lnSpc>
            </a:pPr>
            <a:endParaRPr lang="en-US" sz="2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Where to begin…</a:t>
            </a:r>
          </a:p>
        </p:txBody>
      </p:sp>
      <p:sp>
        <p:nvSpPr>
          <p:cNvPr id="55299" name="Rectangle 3"/>
          <p:cNvSpPr>
            <a:spLocks noGrp="1" noChangeArrowheads="1"/>
          </p:cNvSpPr>
          <p:nvPr>
            <p:ph type="body" idx="1"/>
          </p:nvPr>
        </p:nvSpPr>
        <p:spPr>
          <a:xfrm>
            <a:off x="685800" y="2147888"/>
            <a:ext cx="7772400" cy="4557712"/>
          </a:xfrm>
        </p:spPr>
        <p:txBody>
          <a:bodyPr/>
          <a:lstStyle/>
          <a:p>
            <a:pPr>
              <a:lnSpc>
                <a:spcPct val="80000"/>
              </a:lnSpc>
            </a:pPr>
            <a:r>
              <a:rPr lang="en-US" sz="2400"/>
              <a:t>Describe how the scientific method is used to solve forensic problems</a:t>
            </a:r>
          </a:p>
          <a:p>
            <a:pPr>
              <a:lnSpc>
                <a:spcPct val="80000"/>
              </a:lnSpc>
            </a:pPr>
            <a:r>
              <a:rPr lang="en-US" sz="2400"/>
              <a:t>Describe the applications of forensics</a:t>
            </a:r>
          </a:p>
          <a:p>
            <a:pPr>
              <a:lnSpc>
                <a:spcPct val="80000"/>
              </a:lnSpc>
            </a:pPr>
            <a:r>
              <a:rPr lang="en-US" sz="2400"/>
              <a:t>Describe the relationship of science, forensics and the law </a:t>
            </a:r>
          </a:p>
          <a:p>
            <a:pPr>
              <a:lnSpc>
                <a:spcPct val="80000"/>
              </a:lnSpc>
            </a:pPr>
            <a:r>
              <a:rPr lang="en-US" sz="2400"/>
              <a:t>Explain forensics practices using specific court cases</a:t>
            </a:r>
          </a:p>
          <a:p>
            <a:pPr>
              <a:lnSpc>
                <a:spcPct val="80000"/>
              </a:lnSpc>
            </a:pPr>
            <a:r>
              <a:rPr lang="en-US" sz="2400"/>
              <a:t>Discuss the importance of the work of various forensics pioneers </a:t>
            </a:r>
          </a:p>
          <a:p>
            <a:pPr>
              <a:lnSpc>
                <a:spcPct val="80000"/>
              </a:lnSpc>
            </a:pPr>
            <a:r>
              <a:rPr lang="en-US" sz="2400"/>
              <a:t>Discuss the careers that contribute to the field of forensics</a:t>
            </a:r>
          </a:p>
          <a:p>
            <a:pPr>
              <a:lnSpc>
                <a:spcPct val="80000"/>
              </a:lnSpc>
            </a:pPr>
            <a:r>
              <a:rPr lang="en-US" sz="2400"/>
              <a:t>Describe the development of technology important to forensics </a:t>
            </a:r>
          </a:p>
          <a:p>
            <a:pPr>
              <a:lnSpc>
                <a:spcPct val="80000"/>
              </a:lnSpc>
            </a:pPr>
            <a:r>
              <a:rPr lang="en-US" sz="2400"/>
              <a:t>Discuss the “CSI effect” on the field of forensics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Text Box 13"/>
          <p:cNvSpPr txBox="1">
            <a:spLocks noChangeArrowheads="1"/>
          </p:cNvSpPr>
          <p:nvPr/>
        </p:nvSpPr>
        <p:spPr bwMode="auto">
          <a:xfrm>
            <a:off x="254001" y="152401"/>
            <a:ext cx="84587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lang="en-US" sz="2400" b="1"/>
              <a:t>Which is the correct penny?</a:t>
            </a:r>
            <a:br>
              <a:rPr lang="en-US" sz="2400" b="1"/>
            </a:br>
            <a:r>
              <a:rPr lang="en-US" sz="2400" b="1"/>
              <a:t>NOTE:  You cannot look at a real penny!</a:t>
            </a:r>
          </a:p>
        </p:txBody>
      </p:sp>
      <p:grpSp>
        <p:nvGrpSpPr>
          <p:cNvPr id="3088" name="Group 16"/>
          <p:cNvGrpSpPr>
            <a:grpSpLocks/>
          </p:cNvGrpSpPr>
          <p:nvPr/>
        </p:nvGrpSpPr>
        <p:grpSpPr bwMode="auto">
          <a:xfrm>
            <a:off x="931937" y="1143000"/>
            <a:ext cx="7432866" cy="5334000"/>
            <a:chOff x="1402" y="4222"/>
            <a:chExt cx="9398" cy="5760"/>
          </a:xfrm>
        </p:grpSpPr>
        <p:pic>
          <p:nvPicPr>
            <p:cNvPr id="3089" name="Picture 17" descr="pennychalle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4222"/>
              <a:ext cx="9360"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0" name="Group 18"/>
            <p:cNvGrpSpPr>
              <a:grpSpLocks/>
            </p:cNvGrpSpPr>
            <p:nvPr/>
          </p:nvGrpSpPr>
          <p:grpSpPr bwMode="auto">
            <a:xfrm>
              <a:off x="1402" y="4254"/>
              <a:ext cx="7820" cy="249"/>
              <a:chOff x="1402" y="4254"/>
              <a:chExt cx="7820" cy="249"/>
            </a:xfrm>
          </p:grpSpPr>
          <p:sp>
            <p:nvSpPr>
              <p:cNvPr id="3091" name="Text Box 19"/>
              <p:cNvSpPr txBox="1">
                <a:spLocks noChangeArrowheads="1"/>
              </p:cNvSpPr>
              <p:nvPr/>
            </p:nvSpPr>
            <p:spPr bwMode="auto">
              <a:xfrm>
                <a:off x="1402" y="4254"/>
                <a:ext cx="30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a:t>
                </a:r>
                <a:endParaRPr lang="en-US"/>
              </a:p>
            </p:txBody>
          </p:sp>
          <p:sp>
            <p:nvSpPr>
              <p:cNvPr id="3092" name="Text Box 20"/>
              <p:cNvSpPr txBox="1">
                <a:spLocks noChangeArrowheads="1"/>
              </p:cNvSpPr>
              <p:nvPr/>
            </p:nvSpPr>
            <p:spPr bwMode="auto">
              <a:xfrm>
                <a:off x="3279" y="4254"/>
                <a:ext cx="30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2</a:t>
                </a:r>
                <a:endParaRPr lang="en-US"/>
              </a:p>
            </p:txBody>
          </p:sp>
          <p:sp>
            <p:nvSpPr>
              <p:cNvPr id="3093" name="Text Box 21"/>
              <p:cNvSpPr txBox="1">
                <a:spLocks noChangeArrowheads="1"/>
              </p:cNvSpPr>
              <p:nvPr/>
            </p:nvSpPr>
            <p:spPr bwMode="auto">
              <a:xfrm>
                <a:off x="5157" y="4254"/>
                <a:ext cx="30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3</a:t>
                </a:r>
                <a:endParaRPr lang="en-US"/>
              </a:p>
            </p:txBody>
          </p:sp>
          <p:sp>
            <p:nvSpPr>
              <p:cNvPr id="3094" name="Text Box 22"/>
              <p:cNvSpPr txBox="1">
                <a:spLocks noChangeArrowheads="1"/>
              </p:cNvSpPr>
              <p:nvPr/>
            </p:nvSpPr>
            <p:spPr bwMode="auto">
              <a:xfrm>
                <a:off x="7037" y="4254"/>
                <a:ext cx="30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4</a:t>
                </a:r>
                <a:endParaRPr lang="en-US"/>
              </a:p>
            </p:txBody>
          </p:sp>
          <p:sp>
            <p:nvSpPr>
              <p:cNvPr id="3095" name="Text Box 23"/>
              <p:cNvSpPr txBox="1">
                <a:spLocks noChangeArrowheads="1"/>
              </p:cNvSpPr>
              <p:nvPr/>
            </p:nvSpPr>
            <p:spPr bwMode="auto">
              <a:xfrm>
                <a:off x="8916" y="4254"/>
                <a:ext cx="30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5</a:t>
                </a:r>
                <a:endParaRPr lang="en-US"/>
              </a:p>
            </p:txBody>
          </p:sp>
        </p:grpSp>
        <p:grpSp>
          <p:nvGrpSpPr>
            <p:cNvPr id="3096" name="Group 24"/>
            <p:cNvGrpSpPr>
              <a:grpSpLocks/>
            </p:cNvGrpSpPr>
            <p:nvPr/>
          </p:nvGrpSpPr>
          <p:grpSpPr bwMode="auto">
            <a:xfrm>
              <a:off x="1402" y="6243"/>
              <a:ext cx="7900" cy="249"/>
              <a:chOff x="1402" y="4254"/>
              <a:chExt cx="7900" cy="249"/>
            </a:xfrm>
          </p:grpSpPr>
          <p:sp>
            <p:nvSpPr>
              <p:cNvPr id="3097" name="Text Box 25"/>
              <p:cNvSpPr txBox="1">
                <a:spLocks noChangeArrowheads="1"/>
              </p:cNvSpPr>
              <p:nvPr/>
            </p:nvSpPr>
            <p:spPr bwMode="auto">
              <a:xfrm>
                <a:off x="1402" y="4254"/>
                <a:ext cx="30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6</a:t>
                </a:r>
                <a:endParaRPr lang="en-US"/>
              </a:p>
            </p:txBody>
          </p:sp>
          <p:sp>
            <p:nvSpPr>
              <p:cNvPr id="3098" name="Text Box 26"/>
              <p:cNvSpPr txBox="1">
                <a:spLocks noChangeArrowheads="1"/>
              </p:cNvSpPr>
              <p:nvPr/>
            </p:nvSpPr>
            <p:spPr bwMode="auto">
              <a:xfrm>
                <a:off x="3279" y="4254"/>
                <a:ext cx="30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7</a:t>
                </a:r>
                <a:endParaRPr lang="en-US"/>
              </a:p>
            </p:txBody>
          </p:sp>
          <p:sp>
            <p:nvSpPr>
              <p:cNvPr id="3099" name="Text Box 27"/>
              <p:cNvSpPr txBox="1">
                <a:spLocks noChangeArrowheads="1"/>
              </p:cNvSpPr>
              <p:nvPr/>
            </p:nvSpPr>
            <p:spPr bwMode="auto">
              <a:xfrm>
                <a:off x="5159" y="4254"/>
                <a:ext cx="30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8</a:t>
                </a:r>
                <a:endParaRPr lang="en-US"/>
              </a:p>
            </p:txBody>
          </p:sp>
          <p:sp>
            <p:nvSpPr>
              <p:cNvPr id="3100" name="Text Box 28"/>
              <p:cNvSpPr txBox="1">
                <a:spLocks noChangeArrowheads="1"/>
              </p:cNvSpPr>
              <p:nvPr/>
            </p:nvSpPr>
            <p:spPr bwMode="auto">
              <a:xfrm>
                <a:off x="7038" y="4254"/>
                <a:ext cx="30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9</a:t>
                </a:r>
                <a:endParaRPr lang="en-US"/>
              </a:p>
            </p:txBody>
          </p:sp>
          <p:sp>
            <p:nvSpPr>
              <p:cNvPr id="3101" name="Text Box 29"/>
              <p:cNvSpPr txBox="1">
                <a:spLocks noChangeArrowheads="1"/>
              </p:cNvSpPr>
              <p:nvPr/>
            </p:nvSpPr>
            <p:spPr bwMode="auto">
              <a:xfrm>
                <a:off x="8923" y="4254"/>
                <a:ext cx="379"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10</a:t>
                </a:r>
                <a:endParaRPr lang="en-US"/>
              </a:p>
            </p:txBody>
          </p:sp>
        </p:grpSp>
        <p:grpSp>
          <p:nvGrpSpPr>
            <p:cNvPr id="3102" name="Group 30"/>
            <p:cNvGrpSpPr>
              <a:grpSpLocks/>
            </p:cNvGrpSpPr>
            <p:nvPr/>
          </p:nvGrpSpPr>
          <p:grpSpPr bwMode="auto">
            <a:xfrm>
              <a:off x="1410" y="8334"/>
              <a:ext cx="7892" cy="249"/>
              <a:chOff x="1410" y="4254"/>
              <a:chExt cx="7892" cy="249"/>
            </a:xfrm>
          </p:grpSpPr>
          <p:sp>
            <p:nvSpPr>
              <p:cNvPr id="3103" name="Text Box 31"/>
              <p:cNvSpPr txBox="1">
                <a:spLocks noChangeArrowheads="1"/>
              </p:cNvSpPr>
              <p:nvPr/>
            </p:nvSpPr>
            <p:spPr bwMode="auto">
              <a:xfrm>
                <a:off x="1410" y="4254"/>
                <a:ext cx="379"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11</a:t>
                </a:r>
                <a:endParaRPr lang="en-US"/>
              </a:p>
            </p:txBody>
          </p:sp>
          <p:sp>
            <p:nvSpPr>
              <p:cNvPr id="3104" name="Text Box 32"/>
              <p:cNvSpPr txBox="1">
                <a:spLocks noChangeArrowheads="1"/>
              </p:cNvSpPr>
              <p:nvPr/>
            </p:nvSpPr>
            <p:spPr bwMode="auto">
              <a:xfrm>
                <a:off x="3285" y="4254"/>
                <a:ext cx="379"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12</a:t>
                </a:r>
                <a:endParaRPr lang="en-US"/>
              </a:p>
            </p:txBody>
          </p:sp>
          <p:sp>
            <p:nvSpPr>
              <p:cNvPr id="3105" name="Text Box 33"/>
              <p:cNvSpPr txBox="1">
                <a:spLocks noChangeArrowheads="1"/>
              </p:cNvSpPr>
              <p:nvPr/>
            </p:nvSpPr>
            <p:spPr bwMode="auto">
              <a:xfrm>
                <a:off x="5167" y="4254"/>
                <a:ext cx="379"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13</a:t>
                </a:r>
                <a:endParaRPr lang="en-US"/>
              </a:p>
            </p:txBody>
          </p:sp>
          <p:sp>
            <p:nvSpPr>
              <p:cNvPr id="3106" name="Text Box 34"/>
              <p:cNvSpPr txBox="1">
                <a:spLocks noChangeArrowheads="1"/>
              </p:cNvSpPr>
              <p:nvPr/>
            </p:nvSpPr>
            <p:spPr bwMode="auto">
              <a:xfrm>
                <a:off x="7046" y="4254"/>
                <a:ext cx="379"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14</a:t>
                </a:r>
                <a:endParaRPr lang="en-US"/>
              </a:p>
            </p:txBody>
          </p:sp>
          <p:sp>
            <p:nvSpPr>
              <p:cNvPr id="3107" name="Text Box 35"/>
              <p:cNvSpPr txBox="1">
                <a:spLocks noChangeArrowheads="1"/>
              </p:cNvSpPr>
              <p:nvPr/>
            </p:nvSpPr>
            <p:spPr bwMode="auto">
              <a:xfrm>
                <a:off x="8923" y="4254"/>
                <a:ext cx="379"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15</a:t>
                </a:r>
                <a:endParaRPr lang="en-US"/>
              </a:p>
            </p:txBody>
          </p:sp>
        </p:grpSp>
      </p:grpSp>
    </p:spTree>
    <p:extLst>
      <p:ext uri="{BB962C8B-B14F-4D97-AF65-F5344CB8AC3E}">
        <p14:creationId xmlns:p14="http://schemas.microsoft.com/office/powerpoint/2010/main" val="1974524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228866" y="152400"/>
            <a:ext cx="2895864"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FF00"/>
                </a:solidFill>
                <a:latin typeface="Arial Black"/>
              </a:rPr>
              <a:t>Answer</a:t>
            </a:r>
          </a:p>
        </p:txBody>
      </p:sp>
      <p:grpSp>
        <p:nvGrpSpPr>
          <p:cNvPr id="7172" name="Group 4"/>
          <p:cNvGrpSpPr>
            <a:grpSpLocks/>
          </p:cNvGrpSpPr>
          <p:nvPr/>
        </p:nvGrpSpPr>
        <p:grpSpPr bwMode="auto">
          <a:xfrm>
            <a:off x="1447800" y="1371600"/>
            <a:ext cx="6143097" cy="3886200"/>
            <a:chOff x="1364" y="4222"/>
            <a:chExt cx="9436" cy="5760"/>
          </a:xfrm>
        </p:grpSpPr>
        <p:pic>
          <p:nvPicPr>
            <p:cNvPr id="7173" name="Picture 5" descr="pennychalle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 y="4222"/>
              <a:ext cx="9360"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4" name="Group 6"/>
            <p:cNvGrpSpPr>
              <a:grpSpLocks/>
            </p:cNvGrpSpPr>
            <p:nvPr/>
          </p:nvGrpSpPr>
          <p:grpSpPr bwMode="auto">
            <a:xfrm>
              <a:off x="1364" y="4254"/>
              <a:ext cx="7897" cy="364"/>
              <a:chOff x="1364" y="4254"/>
              <a:chExt cx="7897" cy="364"/>
            </a:xfrm>
          </p:grpSpPr>
          <p:sp>
            <p:nvSpPr>
              <p:cNvPr id="7175" name="Text Box 7"/>
              <p:cNvSpPr txBox="1">
                <a:spLocks noChangeArrowheads="1"/>
              </p:cNvSpPr>
              <p:nvPr/>
            </p:nvSpPr>
            <p:spPr bwMode="auto">
              <a:xfrm>
                <a:off x="1364" y="4254"/>
                <a:ext cx="382"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a:t>
                </a:r>
                <a:endParaRPr lang="en-US"/>
              </a:p>
            </p:txBody>
          </p:sp>
          <p:sp>
            <p:nvSpPr>
              <p:cNvPr id="7176" name="Text Box 8"/>
              <p:cNvSpPr txBox="1">
                <a:spLocks noChangeArrowheads="1"/>
              </p:cNvSpPr>
              <p:nvPr/>
            </p:nvSpPr>
            <p:spPr bwMode="auto">
              <a:xfrm>
                <a:off x="3241" y="4254"/>
                <a:ext cx="382"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2</a:t>
                </a:r>
                <a:endParaRPr lang="en-US"/>
              </a:p>
            </p:txBody>
          </p:sp>
          <p:sp>
            <p:nvSpPr>
              <p:cNvPr id="7177" name="Text Box 9"/>
              <p:cNvSpPr txBox="1">
                <a:spLocks noChangeArrowheads="1"/>
              </p:cNvSpPr>
              <p:nvPr/>
            </p:nvSpPr>
            <p:spPr bwMode="auto">
              <a:xfrm>
                <a:off x="5120" y="4254"/>
                <a:ext cx="382"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3</a:t>
                </a:r>
                <a:endParaRPr lang="en-US"/>
              </a:p>
            </p:txBody>
          </p:sp>
          <p:sp>
            <p:nvSpPr>
              <p:cNvPr id="7178" name="Text Box 10"/>
              <p:cNvSpPr txBox="1">
                <a:spLocks noChangeArrowheads="1"/>
              </p:cNvSpPr>
              <p:nvPr/>
            </p:nvSpPr>
            <p:spPr bwMode="auto">
              <a:xfrm>
                <a:off x="7002" y="4254"/>
                <a:ext cx="382"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4</a:t>
                </a:r>
                <a:endParaRPr lang="en-US"/>
              </a:p>
            </p:txBody>
          </p:sp>
          <p:sp>
            <p:nvSpPr>
              <p:cNvPr id="7179" name="Text Box 11"/>
              <p:cNvSpPr txBox="1">
                <a:spLocks noChangeArrowheads="1"/>
              </p:cNvSpPr>
              <p:nvPr/>
            </p:nvSpPr>
            <p:spPr bwMode="auto">
              <a:xfrm>
                <a:off x="8879" y="4254"/>
                <a:ext cx="382"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5</a:t>
                </a:r>
                <a:endParaRPr lang="en-US"/>
              </a:p>
            </p:txBody>
          </p:sp>
        </p:grpSp>
        <p:grpSp>
          <p:nvGrpSpPr>
            <p:cNvPr id="7180" name="Group 12"/>
            <p:cNvGrpSpPr>
              <a:grpSpLocks/>
            </p:cNvGrpSpPr>
            <p:nvPr/>
          </p:nvGrpSpPr>
          <p:grpSpPr bwMode="auto">
            <a:xfrm>
              <a:off x="1364" y="6243"/>
              <a:ext cx="7986" cy="364"/>
              <a:chOff x="1364" y="4254"/>
              <a:chExt cx="7986" cy="364"/>
            </a:xfrm>
          </p:grpSpPr>
          <p:sp>
            <p:nvSpPr>
              <p:cNvPr id="7181" name="Text Box 13"/>
              <p:cNvSpPr txBox="1">
                <a:spLocks noChangeArrowheads="1"/>
              </p:cNvSpPr>
              <p:nvPr/>
            </p:nvSpPr>
            <p:spPr bwMode="auto">
              <a:xfrm>
                <a:off x="1364" y="4254"/>
                <a:ext cx="382"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6</a:t>
                </a:r>
                <a:endParaRPr lang="en-US"/>
              </a:p>
            </p:txBody>
          </p:sp>
          <p:sp>
            <p:nvSpPr>
              <p:cNvPr id="7182" name="Text Box 14"/>
              <p:cNvSpPr txBox="1">
                <a:spLocks noChangeArrowheads="1"/>
              </p:cNvSpPr>
              <p:nvPr/>
            </p:nvSpPr>
            <p:spPr bwMode="auto">
              <a:xfrm>
                <a:off x="3242" y="4254"/>
                <a:ext cx="382"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7</a:t>
                </a:r>
                <a:endParaRPr lang="en-US"/>
              </a:p>
            </p:txBody>
          </p:sp>
          <p:sp>
            <p:nvSpPr>
              <p:cNvPr id="7183" name="Text Box 15"/>
              <p:cNvSpPr txBox="1">
                <a:spLocks noChangeArrowheads="1"/>
              </p:cNvSpPr>
              <p:nvPr/>
            </p:nvSpPr>
            <p:spPr bwMode="auto">
              <a:xfrm>
                <a:off x="5121" y="4254"/>
                <a:ext cx="382"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8</a:t>
                </a:r>
                <a:endParaRPr lang="en-US"/>
              </a:p>
            </p:txBody>
          </p:sp>
          <p:sp>
            <p:nvSpPr>
              <p:cNvPr id="7184" name="Text Box 16"/>
              <p:cNvSpPr txBox="1">
                <a:spLocks noChangeArrowheads="1"/>
              </p:cNvSpPr>
              <p:nvPr/>
            </p:nvSpPr>
            <p:spPr bwMode="auto">
              <a:xfrm>
                <a:off x="7001" y="4254"/>
                <a:ext cx="382"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9</a:t>
                </a:r>
                <a:endParaRPr lang="en-US"/>
              </a:p>
            </p:txBody>
          </p:sp>
          <p:sp>
            <p:nvSpPr>
              <p:cNvPr id="7185" name="Text Box 17"/>
              <p:cNvSpPr txBox="1">
                <a:spLocks noChangeArrowheads="1"/>
              </p:cNvSpPr>
              <p:nvPr/>
            </p:nvSpPr>
            <p:spPr bwMode="auto">
              <a:xfrm>
                <a:off x="8877" y="4254"/>
                <a:ext cx="473"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10</a:t>
                </a:r>
                <a:endParaRPr lang="en-US"/>
              </a:p>
            </p:txBody>
          </p:sp>
        </p:grpSp>
        <p:grpSp>
          <p:nvGrpSpPr>
            <p:cNvPr id="7186" name="Group 18"/>
            <p:cNvGrpSpPr>
              <a:grpSpLocks/>
            </p:cNvGrpSpPr>
            <p:nvPr/>
          </p:nvGrpSpPr>
          <p:grpSpPr bwMode="auto">
            <a:xfrm>
              <a:off x="1364" y="8334"/>
              <a:ext cx="7986" cy="364"/>
              <a:chOff x="1364" y="4254"/>
              <a:chExt cx="7986" cy="364"/>
            </a:xfrm>
          </p:grpSpPr>
          <p:sp>
            <p:nvSpPr>
              <p:cNvPr id="7187" name="Text Box 19"/>
              <p:cNvSpPr txBox="1">
                <a:spLocks noChangeArrowheads="1"/>
              </p:cNvSpPr>
              <p:nvPr/>
            </p:nvSpPr>
            <p:spPr bwMode="auto">
              <a:xfrm>
                <a:off x="1364" y="4254"/>
                <a:ext cx="473"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11</a:t>
                </a:r>
                <a:endParaRPr lang="en-US"/>
              </a:p>
            </p:txBody>
          </p:sp>
          <p:sp>
            <p:nvSpPr>
              <p:cNvPr id="7188" name="Text Box 20"/>
              <p:cNvSpPr txBox="1">
                <a:spLocks noChangeArrowheads="1"/>
              </p:cNvSpPr>
              <p:nvPr/>
            </p:nvSpPr>
            <p:spPr bwMode="auto">
              <a:xfrm>
                <a:off x="3240" y="4254"/>
                <a:ext cx="473"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12</a:t>
                </a:r>
                <a:endParaRPr lang="en-US"/>
              </a:p>
            </p:txBody>
          </p:sp>
          <p:sp>
            <p:nvSpPr>
              <p:cNvPr id="7189" name="Text Box 21"/>
              <p:cNvSpPr txBox="1">
                <a:spLocks noChangeArrowheads="1"/>
              </p:cNvSpPr>
              <p:nvPr/>
            </p:nvSpPr>
            <p:spPr bwMode="auto">
              <a:xfrm>
                <a:off x="5120" y="4254"/>
                <a:ext cx="473"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13</a:t>
                </a:r>
                <a:endParaRPr lang="en-US"/>
              </a:p>
            </p:txBody>
          </p:sp>
          <p:sp>
            <p:nvSpPr>
              <p:cNvPr id="7190" name="Text Box 22"/>
              <p:cNvSpPr txBox="1">
                <a:spLocks noChangeArrowheads="1"/>
              </p:cNvSpPr>
              <p:nvPr/>
            </p:nvSpPr>
            <p:spPr bwMode="auto">
              <a:xfrm>
                <a:off x="6999" y="4254"/>
                <a:ext cx="473"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14</a:t>
                </a:r>
                <a:endParaRPr lang="en-US"/>
              </a:p>
            </p:txBody>
          </p:sp>
          <p:sp>
            <p:nvSpPr>
              <p:cNvPr id="7191" name="Text Box 23"/>
              <p:cNvSpPr txBox="1">
                <a:spLocks noChangeArrowheads="1"/>
              </p:cNvSpPr>
              <p:nvPr/>
            </p:nvSpPr>
            <p:spPr bwMode="auto">
              <a:xfrm>
                <a:off x="8877" y="4254"/>
                <a:ext cx="473" cy="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00" b="1">
                    <a:solidFill>
                      <a:srgbClr val="000000"/>
                    </a:solidFill>
                    <a:latin typeface="Times New Roman" pitchFamily="18" charset="0"/>
                  </a:rPr>
                  <a:t>15</a:t>
                </a:r>
                <a:endParaRPr lang="en-US"/>
              </a:p>
            </p:txBody>
          </p:sp>
        </p:grpSp>
      </p:grpSp>
      <p:sp>
        <p:nvSpPr>
          <p:cNvPr id="7192" name="AutoShape 24"/>
          <p:cNvSpPr>
            <a:spLocks noChangeArrowheads="1"/>
          </p:cNvSpPr>
          <p:nvPr/>
        </p:nvSpPr>
        <p:spPr bwMode="auto">
          <a:xfrm>
            <a:off x="2895865" y="3276600"/>
            <a:ext cx="456406"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8641927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l="4092" t="5829" r="48628" b="67804"/>
          <a:stretch>
            <a:fillRect/>
          </a:stretch>
        </p:blipFill>
        <p:spPr bwMode="auto">
          <a:xfrm>
            <a:off x="0" y="1139825"/>
            <a:ext cx="91440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914136" y="609600"/>
            <a:ext cx="74678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t>Find the 6 differences between the two pictures.</a:t>
            </a:r>
          </a:p>
        </p:txBody>
      </p:sp>
      <p:sp>
        <p:nvSpPr>
          <p:cNvPr id="14340" name="Text Box 4"/>
          <p:cNvSpPr txBox="1">
            <a:spLocks noChangeArrowheads="1"/>
          </p:cNvSpPr>
          <p:nvPr/>
        </p:nvSpPr>
        <p:spPr bwMode="auto">
          <a:xfrm>
            <a:off x="317501" y="6019801"/>
            <a:ext cx="8458729"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00"/>
              <a:t>Answers: Fish gill, tree stump, cat’s foot, dog’s mouth, bird’s beak, dog’s ear</a:t>
            </a:r>
          </a:p>
        </p:txBody>
      </p:sp>
    </p:spTree>
    <p:extLst>
      <p:ext uri="{BB962C8B-B14F-4D97-AF65-F5344CB8AC3E}">
        <p14:creationId xmlns:p14="http://schemas.microsoft.com/office/powerpoint/2010/main" val="121266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12" t="6492" b="9606"/>
          <a:stretch/>
        </p:blipFill>
        <p:spPr bwMode="auto">
          <a:xfrm rot="5400000">
            <a:off x="1219202" y="-1219198"/>
            <a:ext cx="6857998" cy="929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65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838200"/>
            <a:ext cx="7772400" cy="1143000"/>
          </a:xfrm>
        </p:spPr>
        <p:txBody>
          <a:bodyPr/>
          <a:lstStyle/>
          <a:p>
            <a:r>
              <a:rPr lang="en-US" dirty="0" smtClean="0"/>
              <a:t>The CSI Effect</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scadconnector.com/wp-content/uploads/2010/09/csi-eff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828800"/>
            <a:ext cx="9122228" cy="47300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
            <a:ext cx="2649415" cy="199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13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1371600" y="5257801"/>
            <a:ext cx="6553200" cy="646331"/>
          </a:xfrm>
          <a:prstGeom prst="rect">
            <a:avLst/>
          </a:prstGeom>
        </p:spPr>
        <p:txBody>
          <a:bodyPr wrap="square">
            <a:spAutoFit/>
          </a:bodyPr>
          <a:lstStyle/>
          <a:p>
            <a:r>
              <a:rPr lang="en-US" dirty="0">
                <a:hlinkClick r:id="rId2"/>
              </a:rPr>
              <a:t>https://</a:t>
            </a:r>
            <a:r>
              <a:rPr lang="en-US" dirty="0" smtClean="0">
                <a:hlinkClick r:id="rId2"/>
              </a:rPr>
              <a:t>www.youtube.com/watch?v=fGc4PaLB-ek</a:t>
            </a:r>
            <a:endParaRPr lang="en-US" dirty="0" smtClean="0"/>
          </a:p>
          <a:p>
            <a:endParaRPr lang="en-US" dirty="0"/>
          </a:p>
        </p:txBody>
      </p:sp>
    </p:spTree>
    <p:extLst>
      <p:ext uri="{BB962C8B-B14F-4D97-AF65-F5344CB8AC3E}">
        <p14:creationId xmlns:p14="http://schemas.microsoft.com/office/powerpoint/2010/main" val="372577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971800" y="685800"/>
            <a:ext cx="6324600" cy="1295400"/>
          </a:xfrm>
        </p:spPr>
        <p:txBody>
          <a:bodyPr/>
          <a:lstStyle/>
          <a:p>
            <a:pPr algn="ctr"/>
            <a:r>
              <a:rPr lang="en-US" dirty="0"/>
              <a:t>Forensics Term</a:t>
            </a:r>
          </a:p>
        </p:txBody>
      </p:sp>
      <p:sp>
        <p:nvSpPr>
          <p:cNvPr id="63491" name="Rectangle 3"/>
          <p:cNvSpPr>
            <a:spLocks noGrp="1" noChangeArrowheads="1"/>
          </p:cNvSpPr>
          <p:nvPr>
            <p:ph type="body" idx="1"/>
          </p:nvPr>
        </p:nvSpPr>
        <p:spPr>
          <a:xfrm>
            <a:off x="-76200" y="2514600"/>
            <a:ext cx="9243646" cy="4343400"/>
          </a:xfrm>
        </p:spPr>
        <p:txBody>
          <a:bodyPr/>
          <a:lstStyle/>
          <a:p>
            <a:pPr algn="ctr">
              <a:lnSpc>
                <a:spcPct val="90000"/>
              </a:lnSpc>
            </a:pPr>
            <a:r>
              <a:rPr lang="en-US" dirty="0"/>
              <a:t>Derived in the mid-17th century.            </a:t>
            </a:r>
            <a:endParaRPr lang="en-US" dirty="0" smtClean="0"/>
          </a:p>
          <a:p>
            <a:pPr algn="ctr">
              <a:lnSpc>
                <a:spcPct val="90000"/>
              </a:lnSpc>
            </a:pPr>
            <a:r>
              <a:rPr lang="en-US" dirty="0" smtClean="0"/>
              <a:t>From </a:t>
            </a:r>
            <a:r>
              <a:rPr lang="en-US" dirty="0"/>
              <a:t>Latin word </a:t>
            </a:r>
            <a:r>
              <a:rPr lang="en-US" i="1" dirty="0" err="1" smtClean="0"/>
              <a:t>forensis</a:t>
            </a:r>
            <a:r>
              <a:rPr lang="en-US" i="1" dirty="0" smtClean="0"/>
              <a:t>:</a:t>
            </a:r>
            <a:r>
              <a:rPr lang="en-US" dirty="0" smtClean="0"/>
              <a:t> </a:t>
            </a:r>
            <a:r>
              <a:rPr lang="en-US" dirty="0"/>
              <a:t>“of legal </a:t>
            </a:r>
            <a:r>
              <a:rPr lang="en-US" dirty="0" smtClean="0"/>
              <a:t>proceedings”</a:t>
            </a:r>
          </a:p>
          <a:p>
            <a:pPr algn="ctr">
              <a:lnSpc>
                <a:spcPct val="90000"/>
              </a:lnSpc>
            </a:pPr>
            <a:r>
              <a:rPr lang="en-US" dirty="0" smtClean="0"/>
              <a:t>originally </a:t>
            </a:r>
            <a:r>
              <a:rPr lang="en-US" dirty="0"/>
              <a:t>derived from</a:t>
            </a:r>
          </a:p>
          <a:p>
            <a:pPr algn="ctr">
              <a:lnSpc>
                <a:spcPct val="90000"/>
              </a:lnSpc>
              <a:buFontTx/>
              <a:buNone/>
            </a:pPr>
            <a:r>
              <a:rPr lang="en-US" dirty="0"/>
              <a:t>“of the forum” </a:t>
            </a:r>
          </a:p>
          <a:p>
            <a:pPr algn="ctr">
              <a:lnSpc>
                <a:spcPct val="90000"/>
              </a:lnSpc>
              <a:buFontTx/>
              <a:buNone/>
            </a:pPr>
            <a:r>
              <a:rPr lang="en-US" dirty="0"/>
              <a:t>(as a place of discussion).</a:t>
            </a:r>
          </a:p>
          <a:p>
            <a:pPr algn="ctr">
              <a:lnSpc>
                <a:spcPct val="90000"/>
              </a:lnSpc>
              <a:buFontTx/>
              <a:buNone/>
            </a:pPr>
            <a:endParaRPr lang="en-US" dirty="0"/>
          </a:p>
          <a:p>
            <a:pPr algn="ctr">
              <a:lnSpc>
                <a:spcPct val="90000"/>
              </a:lnSpc>
              <a:buFontTx/>
              <a:buNone/>
            </a:pPr>
            <a:r>
              <a:rPr lang="en-US" sz="2800" i="1" dirty="0"/>
              <a:t>(In Roman times, senators and others debated and held judicial proceedings)</a:t>
            </a:r>
          </a:p>
          <a:p>
            <a:pPr algn="ctr">
              <a:lnSpc>
                <a:spcPct val="90000"/>
              </a:lnSpc>
              <a:buFontTx/>
              <a:buNone/>
            </a:pPr>
            <a:endParaRPr lang="en-US" i="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169"/>
            <a:ext cx="3399692" cy="254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ssolve">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dissolve">
                                      <p:cBhvr>
                                        <p:cTn id="12" dur="500"/>
                                        <p:tgtEl>
                                          <p:spTgt spid="63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dissolve">
                                      <p:cBhvr>
                                        <p:cTn id="17" dur="500"/>
                                        <p:tgtEl>
                                          <p:spTgt spid="63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1">
                                            <p:txEl>
                                              <p:pRg st="2" end="2"/>
                                            </p:txEl>
                                          </p:spTgt>
                                        </p:tgtEl>
                                        <p:attrNameLst>
                                          <p:attrName>style.visibility</p:attrName>
                                        </p:attrNameLst>
                                      </p:cBhvr>
                                      <p:to>
                                        <p:strVal val="visible"/>
                                      </p:to>
                                    </p:set>
                                    <p:animEffect transition="in" filter="dissolve">
                                      <p:cBhvr>
                                        <p:cTn id="22" dur="500"/>
                                        <p:tgtEl>
                                          <p:spTgt spid="634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491">
                                            <p:txEl>
                                              <p:pRg st="3" end="3"/>
                                            </p:txEl>
                                          </p:spTgt>
                                        </p:tgtEl>
                                        <p:attrNameLst>
                                          <p:attrName>style.visibility</p:attrName>
                                        </p:attrNameLst>
                                      </p:cBhvr>
                                      <p:to>
                                        <p:strVal val="visible"/>
                                      </p:to>
                                    </p:set>
                                    <p:animEffect transition="in" filter="dissolve">
                                      <p:cBhvr>
                                        <p:cTn id="27" dur="500"/>
                                        <p:tgtEl>
                                          <p:spTgt spid="634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491">
                                            <p:txEl>
                                              <p:pRg st="4" end="4"/>
                                            </p:txEl>
                                          </p:spTgt>
                                        </p:tgtEl>
                                        <p:attrNameLst>
                                          <p:attrName>style.visibility</p:attrName>
                                        </p:attrNameLst>
                                      </p:cBhvr>
                                      <p:to>
                                        <p:strVal val="visible"/>
                                      </p:to>
                                    </p:set>
                                    <p:animEffect transition="in" filter="dissolve">
                                      <p:cBhvr>
                                        <p:cTn id="32" dur="500"/>
                                        <p:tgtEl>
                                          <p:spTgt spid="634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491">
                                            <p:txEl>
                                              <p:pRg st="6" end="6"/>
                                            </p:txEl>
                                          </p:spTgt>
                                        </p:tgtEl>
                                        <p:attrNameLst>
                                          <p:attrName>style.visibility</p:attrName>
                                        </p:attrNameLst>
                                      </p:cBhvr>
                                      <p:to>
                                        <p:strVal val="visible"/>
                                      </p:to>
                                    </p:set>
                                    <p:animEffect transition="in" filter="dissolve">
                                      <p:cBhvr>
                                        <p:cTn id="37" dur="5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46063" y="930274"/>
            <a:ext cx="5621337" cy="1203325"/>
          </a:xfrm>
        </p:spPr>
        <p:txBody>
          <a:bodyPr/>
          <a:lstStyle/>
          <a:p>
            <a:pPr algn="ctr"/>
            <a:r>
              <a:rPr lang="en-US" dirty="0"/>
              <a:t>Forensic Scientists…</a:t>
            </a:r>
          </a:p>
        </p:txBody>
      </p:sp>
      <p:sp>
        <p:nvSpPr>
          <p:cNvPr id="74755" name="Rectangle 3"/>
          <p:cNvSpPr>
            <a:spLocks noGrp="1" noChangeArrowheads="1"/>
          </p:cNvSpPr>
          <p:nvPr>
            <p:ph type="body" idx="1"/>
          </p:nvPr>
        </p:nvSpPr>
        <p:spPr/>
        <p:txBody>
          <a:bodyPr/>
          <a:lstStyle/>
          <a:p>
            <a:r>
              <a:rPr lang="en-US"/>
              <a:t>are responsible for applying forensic science and solving crimes and scenarios.</a:t>
            </a:r>
          </a:p>
          <a:p>
            <a:pPr>
              <a:buFontTx/>
              <a:buNone/>
            </a:pP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112" y="0"/>
            <a:ext cx="33337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43815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http://www.criminaljusticedegreesguide.com/wp-content/uploads/2012/03/forensics/01_forens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862" y="335280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al design template">
  <a:themeElements>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design template">
      <a:majorFont>
        <a:latin typeface="Times New Roman"/>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Global design templat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design templat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design templat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design templat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design templat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design templat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design templat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design templat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al">
  <a:themeElements>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fontScheme name="Global">
      <a:majorFont>
        <a:latin typeface="Times New Roman"/>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lobal design template">
  <a:themeElements>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design template">
      <a:majorFont>
        <a:latin typeface="Times New Roman"/>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Global design templat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design templat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design templat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design templat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design templat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design templat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design templat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design templat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 design template</Template>
  <TotalTime>14372</TotalTime>
  <Words>1729</Words>
  <Application>Microsoft Office PowerPoint</Application>
  <PresentationFormat>On-screen Show (4:3)</PresentationFormat>
  <Paragraphs>283</Paragraphs>
  <Slides>45</Slides>
  <Notes>10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49" baseType="lpstr">
      <vt:lpstr>Global design template</vt:lpstr>
      <vt:lpstr>Global</vt:lpstr>
      <vt:lpstr>1_Global design template</vt:lpstr>
      <vt:lpstr>Bitmap Image</vt:lpstr>
      <vt:lpstr>  ntroduction to       Forensic Science              “Forensics”</vt:lpstr>
      <vt:lpstr>What is Forensic Science?</vt:lpstr>
      <vt:lpstr>PowerPoint Presentation</vt:lpstr>
      <vt:lpstr>What science subjects does forensic science include?</vt:lpstr>
      <vt:lpstr>PowerPoint Presentation</vt:lpstr>
      <vt:lpstr>The CSI Effect</vt:lpstr>
      <vt:lpstr>PowerPoint Presentation</vt:lpstr>
      <vt:lpstr>Forensics Term</vt:lpstr>
      <vt:lpstr>Forensic Scientists…</vt:lpstr>
      <vt:lpstr>The Job of Forensic Scientists...</vt:lpstr>
      <vt:lpstr>PowerPoint Presentation</vt:lpstr>
      <vt:lpstr>People of Historical Significance</vt:lpstr>
      <vt:lpstr>PowerPoint Presentation</vt:lpstr>
      <vt:lpstr>PowerPoint Presentation</vt:lpstr>
      <vt:lpstr>PowerPoint Presentation</vt:lpstr>
      <vt:lpstr> </vt:lpstr>
      <vt:lpstr>PowerPoint Presentation</vt:lpstr>
      <vt:lpstr>PowerPoint Presentation</vt:lpstr>
      <vt:lpstr>Richard Crafts</vt:lpstr>
      <vt:lpstr>Forensic Scientist use the                    Scientific Method to solve a problem. </vt:lpstr>
      <vt:lpstr>Major Crime Laboratories</vt:lpstr>
      <vt:lpstr>PowerPoint Presentation</vt:lpstr>
      <vt:lpstr>        Deductive vs. Inductive Reasoning</vt:lpstr>
      <vt:lpstr>        Deductive vs. Inductive Reasoning</vt:lpstr>
      <vt:lpstr>PowerPoint Presentation</vt:lpstr>
      <vt:lpstr>U.S. Laws </vt:lpstr>
      <vt:lpstr>PowerPoint Presentation</vt:lpstr>
      <vt:lpstr>Miranda v Arizona</vt:lpstr>
      <vt:lpstr>PowerPoint Presentation</vt:lpstr>
      <vt:lpstr>3 Types of Crimes:</vt:lpstr>
      <vt:lpstr>PowerPoint Presentation</vt:lpstr>
      <vt:lpstr>PowerPoint Presentation</vt:lpstr>
      <vt:lpstr>Find the 6 differences between the two pictures.</vt:lpstr>
      <vt:lpstr>PowerPoint Presentation</vt:lpstr>
      <vt:lpstr>Common subjects involved with Crime Laboratories</vt:lpstr>
      <vt:lpstr>Crime Lab History</vt:lpstr>
      <vt:lpstr>Major Developments  in Forensic Science History</vt:lpstr>
      <vt:lpstr>Major Developments in Forensic Science History</vt:lpstr>
      <vt:lpstr>Important Scientists</vt:lpstr>
      <vt:lpstr>Important Scientists Cont.</vt:lpstr>
      <vt:lpstr>Crime Scene Team</vt:lpstr>
      <vt:lpstr>Where to begin…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ntroduction to       Forensics</dc:title>
  <dc:creator>BH</dc:creator>
  <cp:lastModifiedBy>Windows User</cp:lastModifiedBy>
  <cp:revision>233</cp:revision>
  <cp:lastPrinted>2012-09-05T13:54:23Z</cp:lastPrinted>
  <dcterms:created xsi:type="dcterms:W3CDTF">2007-08-28T23:15:27Z</dcterms:created>
  <dcterms:modified xsi:type="dcterms:W3CDTF">2014-09-10T13:14:20Z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TC010690261033</vt:lpwstr>
  </property>
</Properties>
</file>