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71"/>
  </p:notesMasterIdLst>
  <p:sldIdLst>
    <p:sldId id="394" r:id="rId3"/>
    <p:sldId id="395" r:id="rId4"/>
    <p:sldId id="256" r:id="rId5"/>
    <p:sldId id="258" r:id="rId6"/>
    <p:sldId id="396" r:id="rId7"/>
    <p:sldId id="397" r:id="rId8"/>
    <p:sldId id="398" r:id="rId9"/>
    <p:sldId id="399" r:id="rId10"/>
    <p:sldId id="344" r:id="rId11"/>
    <p:sldId id="393" r:id="rId12"/>
    <p:sldId id="345" r:id="rId13"/>
    <p:sldId id="346" r:id="rId14"/>
    <p:sldId id="347" r:id="rId15"/>
    <p:sldId id="387" r:id="rId16"/>
    <p:sldId id="259" r:id="rId17"/>
    <p:sldId id="354" r:id="rId18"/>
    <p:sldId id="350" r:id="rId19"/>
    <p:sldId id="352" r:id="rId20"/>
    <p:sldId id="266" r:id="rId21"/>
    <p:sldId id="353" r:id="rId22"/>
    <p:sldId id="355" r:id="rId23"/>
    <p:sldId id="267" r:id="rId24"/>
    <p:sldId id="348" r:id="rId25"/>
    <p:sldId id="349" r:id="rId26"/>
    <p:sldId id="268" r:id="rId27"/>
    <p:sldId id="271" r:id="rId28"/>
    <p:sldId id="277" r:id="rId29"/>
    <p:sldId id="356" r:id="rId30"/>
    <p:sldId id="357" r:id="rId31"/>
    <p:sldId id="386" r:id="rId32"/>
    <p:sldId id="359" r:id="rId33"/>
    <p:sldId id="360" r:id="rId34"/>
    <p:sldId id="384" r:id="rId35"/>
    <p:sldId id="361" r:id="rId36"/>
    <p:sldId id="392" r:id="rId37"/>
    <p:sldId id="362" r:id="rId38"/>
    <p:sldId id="364" r:id="rId39"/>
    <p:sldId id="365" r:id="rId40"/>
    <p:sldId id="366" r:id="rId41"/>
    <p:sldId id="367" r:id="rId42"/>
    <p:sldId id="368" r:id="rId43"/>
    <p:sldId id="385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8" r:id="rId58"/>
    <p:sldId id="363" r:id="rId59"/>
    <p:sldId id="390" r:id="rId60"/>
    <p:sldId id="391" r:id="rId61"/>
    <p:sldId id="281" r:id="rId62"/>
    <p:sldId id="383" r:id="rId63"/>
    <p:sldId id="337" r:id="rId64"/>
    <p:sldId id="282" r:id="rId65"/>
    <p:sldId id="323" r:id="rId66"/>
    <p:sldId id="322" r:id="rId67"/>
    <p:sldId id="321" r:id="rId68"/>
    <p:sldId id="340" r:id="rId69"/>
    <p:sldId id="283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CA2"/>
    <a:srgbClr val="D7F771"/>
    <a:srgbClr val="98F672"/>
    <a:srgbClr val="78F09D"/>
    <a:srgbClr val="99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DEB7A2-3835-449F-8FD8-E443BFB9A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95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18097-B8E6-40C5-AE1D-FED2356CB9B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Archaea  Methanogens, Halophiles, Extreme Thermophiles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59FB8-ED5D-4BB5-A515-5C40D4BA99E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62BC9-BF77-45FE-AC55-1F553497879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8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29077-C8BC-4301-8D59-363DE0E305EB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Rods</a:t>
            </a:r>
          </a:p>
          <a:p>
            <a:r>
              <a:rPr lang="en-US" dirty="0" smtClean="0"/>
              <a:t>Spheres</a:t>
            </a:r>
          </a:p>
          <a:p>
            <a:r>
              <a:rPr lang="en-US" dirty="0" smtClean="0"/>
              <a:t>Spirals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A0BF0-8B7B-4BE5-8BF8-B01597FCBF4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Viroids – infectious pieces of naked RNA</a:t>
            </a:r>
          </a:p>
          <a:p>
            <a:pPr eaLnBrk="1" hangingPunct="1"/>
            <a:r>
              <a:rPr lang="en-US" smtClean="0"/>
              <a:t>Proins – infectious proteins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93E7DE-A444-4A96-ADC1-D18A1DAFFF73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CJD – Neurological disorder</a:t>
            </a:r>
          </a:p>
          <a:p>
            <a:pPr eaLnBrk="1" hangingPunct="1"/>
            <a:r>
              <a:rPr lang="en-US" smtClean="0"/>
              <a:t>Kuru – Transmitted by contact with brain and tissue of dead victims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2F002-E826-4A27-9330-DB3FC1566F95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A807-D8C4-4D8A-845B-A20C5AA25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14E2-4955-4D76-B59B-A52E3A924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0ADC7-9AC0-4751-9628-C6795EBE4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83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72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05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10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36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21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57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51C1E-F117-4033-AC38-F43276055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17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7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0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D69C-948B-480E-B738-E0980E566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CD1F-0CF4-4A2A-AEC9-4E11638E7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942A9-2ADC-4BD7-8270-6A1718EE0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8AEBA-02C8-44CE-B2A7-8E3102792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63162-0649-4EE3-A938-441A1A255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1F1E7-4A2C-43C8-AF34-098CAF9E4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A0DB-3B0F-4AFF-90E5-42A0FA70B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E2BB94-032C-4FE7-96AD-ABD6F1431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A13FF04-1556-4258-98B8-E2AB0BDFDFF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2A9A48C-B1B7-43A5-AD3E-93A264DC72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51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www.sdnhm.org/exhibits/epidemic/teachers/images/bacteria.jpg" TargetMode="Externa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haverford.edu/biology/Courses/bio300/BioGallery00/presentation.llem/EM/SEM%203D%20photo%20of%20E-Coli%20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hyperlink" Target="http://www.pref.iwate.jp/~hp1002/eiseika/salmonella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genome.microbio.uab.edu/strep/info/strep5.gif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hyperlink" Target="http://www.roshanpakistan.com/web-magzine/Health/imgs/anthrax-bacteria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WHSFACDC\JRACIOPPO$\video\micro\Immunity_and_Vaccination.asf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../../Junk/madcow.do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WHSFACDC\JRACIOPPO$\video\micro\The_Immune_System.as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domains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04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623" y="7937"/>
            <a:ext cx="5105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Bacteria live EVERYWHERE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038600"/>
            <a:ext cx="2971800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317" name="Picture 5" descr="bacteri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763" y="0"/>
            <a:ext cx="31702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858000" y="3657600"/>
            <a:ext cx="2111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E.coli, Strept, and Tuberculosis</a:t>
            </a:r>
          </a:p>
        </p:txBody>
      </p:sp>
      <p:pic>
        <p:nvPicPr>
          <p:cNvPr id="1026" name="Picture 2" descr="http://tx.english-ch.com/teacher/tsai/plants%20and%20animal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894735"/>
            <a:ext cx="5524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hristinebougie.com/wp-content/uploads/2011/04/In-The-Soil-Logo-designed-by-Natasha-Pedr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3" y="1605577"/>
            <a:ext cx="47625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xISEhQUExQWFRUXGBYaFxYYFhgaGhgYFhgfGBYWFhwYHiggGBolHBUYIjEiJSkrLy4uGiAzODMsNygyLisBCgoKDg0OGxAQGywkICQ1LDQsLDQsLDQsLywtLC8sLCwsLCwsLCwsLCw0LSwsLCwsLCwsLCwsLCwsLDQsLCwsLP/AABEIAPMA0AMBEQACEQEDEQH/xAAbAAEAAgMBAQAAAAAAAAAAAAAABAYCAwUHAf/EAEkQAAIAAwUFBAUGCgoDAQAAAAECAAMRBAUSITEGQVFhcRMiMoEjQlKRoQcUYnKxwRUkJYKys8LD0eEWMzQ1U3OSoqPwQ2Px0v/EABsBAQADAQEBAQAAAAAAAAAAAAADBAUCAQYH/8QAPREAAgECBAIHBwIEBgIDAAAAAAECAxEEEiExQVEFE2FxgbHRIjKRocHh8DNCFFKy8SMkNGKiwtLiBnKj/9oADAMBAAIRAxEAPwD3GAEAIAQAgBACAEAIAQAgBACAEAIAQAgBACAONtY/4uV9tlX41PwUxQ6Snkw8u0vdHxvXT5XZOumdjkymOpRSetM/jFqhPPTjLmkV8RDJVlHk2S4lIRACAEAIAQAgBACANFt7Ts27OmOhw10rurHdPLmWfbiR1s/Vvq/e4X5lRu61TJLFlxE19KjHNjvrXR+B0OW6hGrVhGpGz8H+cPzcwcPUnRk5Ru3+5Pdv/wAvk+6zU+9L57YYJVQhHfehBPFFrmOZ8hygo4bq3mnvwX19CziMZ1yy0rqPF7PuX1fgtdpGyizMLf4OXZ14+tg+hw86ZRxjXG6/m4/ftJejFNRf8n7frb/by+Wh3oomoIAQAgBACAEAR7ZbpcrD2jBQxwgnStK5ndpqYjqVYU7Z3a5JTozqXyK9iQDEhGIAQBXdrXqZKc3f/SAo/WGMTpypanGPN+Rp9HR96Xcvjr9CXsu9ZGH2Wce9sQ+DCLfRc8+Gj2EOPjatfml6fQ68aBSEAYTpqqCzEKozJJoB1jyUlFXex7GLk7JXZhZLSk1A6GqmtDQjQ0OueojmE4zjmjsdVKcqcnGW5ujs4EAIA4947QJKZlwO5TxUoAMg281JoRoIt0sJKaTulfYz6/SMKUnFRbtvtyvxZ11NRUaRUL6d9TTbrSJUtphBIUVIGv8A3nujunBzkoriR1qqpU3N8CpW60Ox7RwAxpQoDShNOzfiM8n48jGrThFLLHbt819UYVac2+smlfTbyfPslz7GY2gd4LTFUE4dzEGnfO5BqRqchxhHa+35w7fLcVfeULX7OD73y5rjtzLBcl4M+KW4GJADVRRSpyGXqnLTfqOAo4iio2nHZ/niamExEpt057ritrd3B9niuzrRVLxyrwvtZUzAUdsgSVw5YiaChIrpXzEWaWFlUhmTSKNfHRpVMji3te1uPe1yOjZp4dFdfCwDDdkRURBOLjJxe6LdOaqQU47PU2RydiAEAIAjXjYlnS2RtDod4I0YcxEValGrBwlxJaNWVKanEqtgt06ysZZGJVNDLrpwaWToCMwDl0NY+fp4yrgqnVVdYr80NirQpYmKmtG+P0frv3lqsNuScuJDXiNCp4MNxj6CjXhWjmg7ox6tGdJ2kjhyLSbPa5qk+jmOCeRcDC/StVPReEZixPUY10pbT1XeaEqfX4aMl70V5cPr8TXf7YrQRuVFHmxJPwwxndPVP8WMeSO8ErUb82/zzJGzc4L24JoBhck6AEFSf+MRb6CqrqZJ8Hcix8HLI12r8+Jjc85p9qaaagLLoq8Fdu7XmcDE9QN0TYKu8TiZ1F7sVZfnge4mCo4dU1u3r3pa+a/GdW871lyRn3nOiDU8z7I5mL2JxdPDxvN+HEp0MNOs9NuZWaTbbNCuaKMyF8KLy4udATzIApSMWnUq9IVbPSC3X5xNX/DwlNyitfm36dhcZMoKoVRRQAABuA0EfRxioqy2MOUnJtvdmcenggBAFXv+SBaK/wCIgNOaGhPuZfdGlhpXpdz8/wAZi4yCWI/+y8tH8mvga5NvnYJUtXwAIVqACxMtsBqWBA7vZnT1o6lSp5pSavr4aq/r8DiFerljTUrJK3C94uz3vwyvxO9c9oMySpbNhVW5lCVJ86V84o14KFRpbbrx1NTCVHUopy32fetPnucu3WISTVf6o+rvlkmmQ3yySPq14aWadXrFr73n9/Pv3p1aPUP2fcfD+X/18u7bW6MWCJTEfWPhVa0xHjmchvPmR0mks0tvP85nMlJyUIbvjwS5v6Li+y7O9YbGspcK9Sx1Y72Y8f8A5pFKpUdR3Zo0aMaUcsfF8W+b/OxaFen3lPxuyPkXwohVSp73ZruxZnPXfF+NCnlSkuF2+O1+75GVPE1sznCXGyVlbfKu3V678SBb37RpjA5zHwqfMSkPTIHziaksiiuSu/N+hWrvrHOS/c7L+lepdpSBQFGgAA6DIRjttu7Po4xUUkuBlHh6IAQAgBAHH2hu7tFExBV0Gg9ddSvUajnUb4zeksF/EU7x95behewWIySyS2fyfP1+xX5BIIdGKtTJhw4EaMORj5OjiauHneDsak0mss1dcjdapjTnxOqjuBDQkhqEmtDoO8cqmJekMesS4ySs1uR04KlHLF8b935YJL1JJJNKljUmgoNeQEUa2InWlmm7s9vwWh8eTXec6AgHIgGtGG8Vj2nialOLjF2T3PVIzs9pmSu0CBQXI75zKgClAtKE1JNSaZ6cdHB9J/w1Bwgvab3I6lKFRxcuHD7/AJ3kV06szEb6szHIVJ/6OgitF1cTV5yZOmrckvgkWy57vEmXTVzm7cTwHIaCPtcJho4emoLx7zExNd1p34cCdFkriAEAVjaafMWaFxuEZKgKSKlScfh7xyKxo4SMHC9ldPj8t9OZjdITmqqjmeVrRK+63215FUN6FnwWWXiY6thqTz/mY4q4pt5Y6/nAlw+BjFZpaX+PiTJOzd4Me0MxEbm1D/sUjcIgdWrazkW44egpZlHXmbBarxsIbGquhNS1MQBoBWq0w6DxCkcObbTnrY7VNRTVPRvx17rnRsMyTau9jYzciSaBwAfDQZYOQyzrrnFuFZqN4r2eX5x7TPqYWLnabvLe/Gyey7Oa8Xq7k+3WOWTjmZgCmE+EknKo9Y1yHWFOpNezE9r0abeepttbhr2cXyPjW+bJIQEzao+EFasCtMNX0pnq3DWuvvVQqLNtqr8u3T0+By69Wg1BXlo7aa6ba8u1/G5EexrgVGzCgeeHjx4xKqjzOS4kToR6tQlqlb5EQNj7oRdaCWzKrndkr0BHCh8oltl1b8d18V6FbMp+yorkotpN9ydlbx8DBmmysk7WUxICqQwUsTQAA9w58I9ShU1lZrjtf1OZOpS0hmi9ktbXe2nuvwL2IxD6c+wAgBAEG+7esiS7s4Q0IUkVqxHdAAzJjmWbK8u51DLmWbbiUuRtDeNqFJCKo9sKB8XJWvICscKThFdY1fsX9zqSjKTyJ2Nf4CvEVYTEJJJIDDMnM5FaaxRqYbB1G3OGr4/2ZL11ZfuMJV6zZT4LTLKn2qfGmjDmIy8X0FGUc+Gfg/o/X4ktPFu9pneShAIzB0MfKyvFuMtGi5muCseKR7cwZYkTOkzGyWjsphcyy5AoneACk1xE1zrSgBAOVfPa6MxlDDXnNNy4HlWm6kMqlbn9CbIvS1z2pKWWqg5sQzKOIxZYjyA60jdoYzE4nWnBRjzf4ivPDYeir1G2+Wifw1t8fiWONcyxACAKlt7eD0l2aX4px71NcJOEL+cfgDxgDr3NciWaWqoAW9dt7H+A3COotcTmSb2OgJR3n3fzj3MjzKzBBUZ6Hcc+oMeyscxuUi/LuWy2hJsvKWzVy9Ug95RTdTQdRpCE3Tfec1aUasbcVqnyf5o+ws1vsId0csMCd6nMGoataClNfsixSq5YuKWrK1fDqc4zk9I6+PMwmzMakymU8D4h50MepZZWmmcylnjem137r5Gm77vaahPaMrBiprhdGI1YDCpArlQEaecd1ayhK1k14p+bIqGHnVg3maabXBp9uyfZbTbxMkuab2iYihQMGJBYHu94DCQfWA9aPHiYZXa9/Xt+x0sHVc45rOKabevDVaa8bcSwxQNUQAgD4TAEKdfFnXWaleAYE+4VMQTxNGHvSXxLEcLWltFlMtDfhG20JPzeVuGVRv10LHzoOMdyqRUVLmRZHdotVqvGTIQKQqKB3V5Dgqj4xXqYmNrNE9HDTm/ZOem09n0q3XD/ADrFPrYlt4CtvoTJ8qRbJRFQ67iNVO455g9Ylp1LO8SnVpSg7TVit3JilTHs76qTT76cjUEecYv/AMiwkXGOKh3S+j+nw5HeGqNewzssI+VTLiZqYRNFkiI09K00OYJBrQgag0zoYuYapGnUUpK6XAkizpSNoMIAMigGQEtgcuQYLSPp6XTlK1pRa7ilPAZndT+K/uS5e0cg+LGnVCfitRF6HSmGl+63gQy6PrLaz8fWxMkXnIfJZqE8MQr7tYtwr0p+7JPxIJ4erD3ov4EuJSEp1tXFe0qugUU8kZh8YAtsx6UpHSVzmUrHEvu40tLq7MykLSgAYa1qOBz+yGU8z8zmf0SlDxTacCQor0qYONgpNkO97ilSZeJZuM1Apl78jHljq52ltaGXJlTFxCZLXWhFQAKEHPUjMb6Rbowllzxexn4mpTzqlNXUu6259aypLqyS6vxrVm/OY195iRTlPST0+XwRE6NOleUI3fzfi/U+3Veiy5ZDBixZmCKjd3EalSzhVrixHz848rUHOV1a2mra8ldjC4qNODTTvduyT0vwu0le9/zU3y79YzEBlhUZgtS9WBbJcgKa0Gu+OHhUotqV2uzT88CRY6TnFONk3bfXXbRab6bnbimaQgBAGE+SrqVYVVgQQd4OojmUVJNPZnUZOMlKO6ONP2akUOHGmXquT+nWKE+i8NLhbxLi6RrcbPw9LHD2Gl4ZM+ZwIJ5hVr95i3Vp5vAq03rbmUO03w0xi7mrNmf4DkIzXC59dCkoJRjsjIXsPZ+P8ouLENK2Uy5dEJtvO/h9yVYrfjdFwkBmVSwrkGNK6bqx7/ES/lIqnRcYxb6zb85lo+YiRaUVWxila9QRTWKfSv8AiYCrdcPJpmZS0qI7TGPz9I0kjUxiaKJER5raACpJAAqBUnTM5Rbw9GVaahHdna5vgSkuO0Nr2ajmxY+4AD4xvU+gqv7pJEDxtFbXf53/AEN8vZivjnH8xAv6WKLtPoSkvek3+eJFLpL+WPxfpYlS9mrOPErP9Zj9goPhF2HRuHh+25DLpCu9nbuX4zsReKRULYPyoh07v7to9jucy2LKSTz+H2RJoiPVka0XhLlECY9CRWlCcvIRy2jpJnOt9psk4gu1cOmTjXXQchDQ99o515SbJg9DXHUe3pv8WUcux0rkoNLZJUtyMQVWXiCgGaniPsi9RU1HNHbZ+JmYl0pTyT33XhxXcZmXNnEPKxBQjkEgYHORQUOZBocxx1495oU1lna913rn+fIhaq1mp0r2s+58u1rtXxNTWpSqtWgalK/SFRHSg02uR460XFSvo7W8SIqspqcLsDVWYtQUNR6NSqkimpPlEraa007rebuytlmnd2bWqbv/AEqy05/I+Wi9JxbKa7OCCJaZVoa0woKkHTOusexoU0vdSXN+r+h5UxVVvSbclqkuzhZa2e2ty8Axin0p9gBAGE3wnoYAp+ygpY7T0b9XHktmSUvfj3o8eU5Rnn2z3OitzWgiolnPmo+0xJ1UuRSfSGGTtn+T9DsXaltVpSsnowyBvBklQG0NfDXnEi61K3oZ1ZdHzzTze07v92/w5lxmypQnL2Phpz1zrr5RV6SzPA1M29vQyaNusVieWj4BRNWxgzRIkdJGuTZnnMyLgyUHC5IxAmhpQHIZe8RrYDo94lNxkk1wPZ1Y0kpSv4cCbZJtrs5AaU0yXwDBiPqGtacmHmI+gw7xtD2aizx5p6lapHDV9VJRl8Pjw+HwLLGwZQgBAFXnD8pp0/dtAHfmAYsuH2//ACJFsRStcjT7BLchnTFlrnvOmXKDswroi2izWWUFxpQtUjxfx5iOHuSRvbU594mzlaSlo1Rnnp5x4OJgAAEJQTFCgNLYA4hke7XRgRluOY31GjSvkSTtyf5wMjEJdY5OKktbp8Vfh2rhwe3arVZbQsxQyGqnT7wRuI0pFCcJQlllualKpGpFSg9CpWmyOGaWspnwvVRhOErixoCx7tKHDruMakKkWlNySutdddrPTftMOpSmm6Si3Z3Wmlr3Su9Ozci21BLLoRUS38PFFIdV5goQIlptztJcV89r/EgrRVNSg1pF7did0vhoXezykVQEVVXcFAA+EY0pSb9p6n0lOEIxtBJLsNscnYgBAGM3Q9DAFS2YH4paOjfq48ex3S99d6PGl0jPPt3udFb7tAFBMOXJT9oiTrZ8yk+j8M3dw+b9Tu3ZLt7mU7NWWSjN/V5oSCdBXNaxIutauZ1Z9HwzQy6q6/dv8S5WgS+0Blii05658YrdIKX8FUzcjKoW62Nj689QQCQCdBXXpHw6pt6pGyot7BVmMHZUxKhAahq2YrULvXPdnyi/Q6OqVqLqw1tw4njlCLUZOze3L4/neaVnEFXQjEpqp3cweRGRjnDVp4eqprdHbgmnCWzLhd9sWdLDrv1G9SNVPMR9xQrRrQU47Mwq1J0puLJMSkQgBAFanD8or0/YMAd+ZJJJodY7UrHDhciXheXZMFwFsq1rQcKaRwdkZ75xCnZn3/yj1Ox41dEW22vGuHBhzH/dIN3PErHMcnGKNTKgB8JauSsfVJ3HSuR1jVpW6tacu/b59qMLEOXXOz59zd9nyvwfPR7ne2fsUxC7uCmOno+nrtTIMdMtwFeVTFVYytGOtuP0XZ+d9/A0akXKctL8Pq+F+7hv2dmKhoHEvS4mmzS6uFDBQww1NRUVGY1FB5Rco4pU4ZWr+Jm4jAyq1c8ZJJ2vpfbxX4jrWSR2aIgJOFQtTqcIpU+6Ks5ZpOXMvUqfVwUL3skvgbY5JBACAMZmh6GAKps9lZLR0b9CPJOyZJS9+PejxhdIzz7biWmRsczKD2y5gHJajPgcWcWFQ7TGl0wotrI/j9idYdk5iPLb5xVVdGK4SKhWBK+LKtKeceqi+ZDU6VhKLXV6tPW69C43hNDtiC4chlEPSS/ylTuMvDfqxN1w2VZvbhhVSqJ9rGnA95fdGZ0JQjKjPNs9C/jKrp5Mu+r+nqfbgxSrTMlP4sANfaCHJh1D+8Ebon6NpPDVqlB967jzGNVKEakdr+fDwsTb1uNZlXl0SYdfZf6w3H6Qz6xZxnRtPEe0tJc/Ugw+NlT9meq+a7vQ4l321rLOImAqreMH3CYp0IGhI3cxSMzBzqYKr1dX3X+XL9elHE0rwd2tvR/Tt7y5Ax9IYR9gBAFcmj8oL0/YMAWOAEAR7VNdaYUxcc9IA5lqmOy95aZg1rHcr2OI2vucu87vaWomeKUwBaueAtrXimfl000MNWU0o7Nbdv38zHxuHlTbnvF79l/+vl3bdLZa1TGVlNWRKBXPxSvrU4+WoiHGU4xaa3e6+viWOjas5JxesVs/p225+D1R3YpGmIAQAgBACAMZmh6GAKpckutln9GP+yOJxzIloytNeB4wugiifasUgLlouK6bKWkObUvaYpTdnh9cMCEzPHKsTQhHR3MvE4rErPFUnbVXvw5npN8sxqWXCaDKOekf9LPuMDC/rRJWyqUklvbdz/p7n7ERdEwy4Zdt2T9ISvVtyS9fqdUyFxB8IxAEBqZgHUV4RoZVfNbUp55Zct9ORsjo5I1usMucuGYtRuO8Hip3GIqtGFWOWauiWlWnSlmgz7d9l7KWssMzBRQFqVpuGXDTyj2lT6uChe9jytU6ybna1yREhGIArs3+8F6fsGALFAEK3dtiHZ0w0z0rXzgDUvznf+zAGNoWZh71KV5a+UBYn2cVRR9EfZANXMpUtVAVQFA0AFAOgEeuTk7s5jGMVlirIzjw6EAIAQAgDm3lfUqTWpLMKDCueZ0BOgPLXlE9KhKp2FeviY0lzfJEuUzFKuApIJwg1pyJ3mIpqKdoktNycbyVny5FduL+y2j6rfoRw9ial7670eKLp5Rnn2/Ettnl3ThGJnrQVr21a764RT3ROuqMaUukruyX/H6k675d0drLwM2PGmD+v8eIYNRTxU1yjpKlfT6kc30lkeZK1nf3dral3v1mCMX1oPdXlHGPV8NPuMvCK9eKOrckrBZ5Q34FJ6kVPxJiTDQyUYx7Ec4qWatJ9rJsTkAgBACAEAIArs3+8F6fsGALFACANFpluaYWw8ctYAhW5HVas9RUZUgCfZfAn1R9kAbYAQAgBACAOLtheTWeyvMXI1Va+yHYKW655c6RNQgpzSZzJ2R51c16NaLbZEGaK9cPMVYnme7WvWNCoslOTK8aaclc9dmaHoYyS0Ve4f7LaPqt+hHj2O6XvrvR4qugjPPt3uMQgLFouG8bCGs6GzMZuKUMePLtCwAfxaYs6UiaMoaaamXiaGLeeSqLLrpbhy2PVJ0nFMCTKOCMwQKEZ5ERalFSVnsfNxk4vNF2Z1wI9OT7ACAEAIAQAgCtzT+UV6fsGALJAEC8LuM1gcZWgpSlR11EARxc5H/l+H84A0W6xdmuLHizApT+cAdexH0afVX7IA3wAgBACAEAarTZ0mKyOoZWFGUioIO4x6m07oHMujZiyWVi8mUFY5YizMQDuGImg6RJOtOatJniikdaZoehiI9Kts8fxW0dG/Qjx7HdL313o8WXTyjPPt+Ja5G1yKoHzZcgBkwAy4DBlFhVlyMWXRMpSb61/D7kywbXK8yWgs4GN0XFjGWJgtfBurWPVWTexHPoqUYuXWbJ8OzvPQElFJ6KWxb6+/nyiwYZ07Xb0lEY6qGyDUqteBpoesSQpSmnl+BDVrxpNKel+PAkS5gYAqQQdCDUHoRHDTTsyVNNXRlHh6IAQAgBAFYnH8pJ0/dtAHft1ulyVxTGCj4k8ANSY7hTlN2iiOpVjTWaTOJ/S2WfBLdhx7o++LEsKoaTkkyrHGOetODa8DYbxs1op2mJCugbn9WoivOCjs0y1TqOS1i13/YjXgtnCVlNVqjedN8cEhYLvPopf1F+wQBIgBACAEAIAQAgDGboehgCp7NH8UtHRv0I8ex3S99d6PGV0EZ59u9yelz2ggESmoen8Y76uXIqPHYdOzmixXTarepkyzLAlBpascIqEqAxybctd0TRdRWVjMr08BPNPP7Tu9+PwL9J7MWmWJZqvGtc6GsWDDOptDID2acD/hsR9ZRVSPMCJaMnGaaI6sFODizze5NsWlqrHxDxj/EUe19LDSja1ArUVEaNWgp6EFNZNj1hGqARoc4yS2fYAQAgBAFUnt+VEHL920AVLb29mNsmITlLwqo4VUMT1Jb4CNfCJRpJriZ+Ipuc9eBw5N8MuQankPviSpShUd5I5pxnTVosm2S8bRNrgzpr4Rr1ivUp4en7y8yWPXvZ+RbBOkmzS6ik+i4x3tRqfZz1y4xn1MuZ5di3C+VZty43WfQyvqJ+iI4OiVACAEAIAQAgDB5gFATQk0A4nlHqi3scuSVk+Im+E9DHh0VHZU1slp6N+rjx7HdL313o8cXSM8+3e51U2gtAAGPT6K/wiXrZ8yg+jMM3fL836nXu2025nlM1OyLIWNJY9GSMR4+GvOJIuq7P0M+tT6Phmj+5X/m38ty92d5XzqX2Pg/O1oa+LPhFgxC2EVgCmL8m1kE3HimYK17Kow/VrSuHlWvOLf8AGTy2+ZxkRdIqHYgBACAEAVC0N+VkH0f3bQB5/t//AHhaOqfqkjYw36S/OJBLc5t33YZoJDAUNOMc1sQqbs0exjcnS7jcaTadAR9hiB4yD3idZHzLXJt6iyS5BWsxaVmZZ5k9d8U6klKTaO0rIvt0H0En/LT9ERwekuAEAIAQAgCLeNtWShc56ADix0H89wBO6O4QcnY5lLKrlb2dvLt7dODNiaXLFOHeIxFRuAyHnnrFuuslFRXFlOjTbrOpLlp9i1zvCeh+yKJeKZsc1bHaejfq48ex3S99d6PIV0jPPt3udmXcDEA41z5ExOqD5mPLpmmm1lfyJtguqbLeWxmkqjoxWrUKqwJWlaZgUjpUpLiV6nSdCcX/AIervroXmy25JtslMi4BpTLUA55dYsGKXWAEAIAQAgBAEa8bckiW0yYaKoz4ngBxJOUAU/Z0TrZbPnhUJLWoHPulQo4kVzMAUnb/APvC0dU/VJGxhv0l+cSGW5wFBOlT0iY5PgMAeu3RYHn3TIVKYgtQDvoxyruMY+I/UZNHYn7KX0HAs8wYZksYQDliC5b9GFMx59IToscAIAQAgBAFY2/sU+ZIUyFLsj4ig1IKlSV4kV04ExZw04xl7RxNXRW/k4ua0i0vaJst5a4GXvqVLFiuQDZ0GGtenlPiqkHDKnc5hF3LZtZtCtlTCKNNcHCvAaYm5cBvPnTPJSFs3dcyRYp3aChdWYLvAwUGLgeUePY7pe+u9Hi6nKM8+3e5ljy1y6x6eZVfYmXMx+cWfM/10nf/AOxY9juiKtFdVLTg/I9a2okzJM5LUihlUAEcCK68ji1i+fFlhuu8EtEsTE0ORG9SNQYAlwAgBACAEAef7VTmttul2JCQiEGYRxpVj5KaDmxgCftrf4sEhJFnAE1hRAM+zQZY6bzXIV1NTnShs4aj1ju9kcTlYpd1WGWp7Sf6WYTU4jiAJ418Tcz/ADjQk3stCu2WNL7oKDIcBkPhEXVnhAvKZInj0iAn2hkw6EZ+/KOopx2GpD2av57vnCW7FrM5z+hX1xwI3gajPWOa1FVI3W5LCdi2bb2IpgtknJlK4iN/sNz3KeIIjLJyz3XbRPlJNXR1BpwOhHkajygCVACAEAIAQBqtM9ZaM7GiqpZjwCipPuEAUPYuzNbbTNts4VCtSWp0DbvJFp5muogCDt3tHMtE42OzthlqaTXB8RHiUkeouhG85aa1a1Tgjf6PwkaUOvqLV7L6974clr3arns1ms4BCh39twCa/Rrkvl8YgUkjutKrV3dlyOyb8qKHMcI66wrfw5Xb6u2zzqsgEqZqCoopP0gMvMZ9Y5ckXaNWpT0lqiwfJ/tM07FY7UcUxQcLNmXUeJG9pgN+8dCTao1L6Mo9JYOMF11PZ7rl9vJmywsbBb+xr6GdTD+ce55hqr0NYnMcvMAaLJa1mA4TmpIZTqpGoMdzpuG5FSrRqJ5eG65M3xwSiAEAed/Jme2tNttBzJagPKY7OR/tWAKptheBmW+e5zwOUXkJfdy8wx842KEbU0iCWrOd+ETEtjmw/CBhYWH4RMLCxqtNqxihhYWPWNmJhtV1BWzPZzJf+iqoetApjJxMctRk8HoY/Jlai9lZT6kw06Mob7S0QHRb4AQAgBACAKv8pNqMuwTaZFyieRYYvgCIA13G/wA0uhZijMSGm9WcFxXzIEcydk2TYen1lWMObR5HY7XgqcyTqd56+cZ7Vz7CcMxJ/Chjyxx1Q/CZ5wsOqQ/ChhYdUYSL0MufKnjWWyseYU5jzWo847i8rueyo56bpviemfKfLpKkzRkyuVB+spYH3yxGgfFlxsk7GiP7Sq3+oV++AKC1+hLwtQQ0wkU4FlADo3IkMORAO6NNQzUYplF08tVzXEvtitKzZazF0YAjiK7jzGkZsouLsy6ndXN0eHogDzb5IHwPbZJ8SOnwLo3xUe+AKftVZilttKn/ABXbyc4x8GEbNF3pxfYV5aMgS5MTEMpm4WeFiPrDF5EDpTI7pSPCVSuet7DehuvtGyFJ0zyBND7lr5xk4p3qMsw2I/ySofm01uM2g/NRf4xXOi8wAgBACAEAU75WJZN3uR6ryiehbD+1AGVn9PcYCZk2SgA3tLShH+paRzNXiyzg5KNeDfNHj8qXijOlKx9e3YnSbHEEqpG5m/5lHHWnGcjTrJEkap2pkP5qzMEXxOQq9WNB8TE8XckzqKzPhr8D1b5WJwSyyl3maD5KjV+0RpHw7LfdcopJlKdVloD5KBAHnl+bB2o2qZMkMhSY7PVmIKlziYMKGoqTSlY0KeKgoJS4ETg7noFy2D5vIlysWIqM24sc2NNwJJyilUnnk5EiVlYmxweiAPJLZbBdl+NMbuyLR4juHaBS7Hd3ZlGPANHTi0k+ZxGak2uXpc7nyk7PF6WqWK0FJoHsjwzPLQ8qbgYu4Orb2H4EdeLtdFHkSY0jNnMlrZ49sQOoapsiPDuNQyum5HtU5ZSZVzZtyLvY/cN5iKrUVOOZlyjeTsi6fKTeiWWxpZJWTTAEVRqJSUB99AvOp4RiNtu7NE7WwdhMmxy0bxAvi5MWqR5R3UjlaXYiGjUzpvtfy0LDEZMIAQAgBAEC/rtFps86Qcu0RlB4Ejut5Gh8oAovyP3wQs2wTu7Nks5VTwxUmL1V6n8+AOTtFs2bLPIA9E5JlncAcynVdOlIyMVF05dh9PhcX19O73W/r4nyy2OsZdSrY6lMmGw5aRB1+pxnOfa7JSLNOrckjM62wezpmTxaHHo5R7tfWmbqcl1rxpzjXwcXL2nsip0hislPq1u9+xffyF/T/wAJXtKsyd6VIJxnd3SDO8qhJfWNIwD06AEAIAQAgCnbZbOJbUtEtjhcYHlP7LYcNDxU0II511Aiw1mpxXeVIvLVm+7y+xVthduzZSLDeVZeAAS5raBT4VmH2KeF9Ka0pWIJRcXZlmMlOKktmW28tjZUz0lnYJizw6yzXMFaeEdKjgIu0sa46T18ynXwanrB28jmf0TtAywqeYYU+NItrGUufyM6WAxF9EvibrPsTMc+kdUXgveb+A+MRTx0F7quWKOAqfvdiZe992G55OEUMwiolggzHO5nPqrzOWtAdIz6lWVR3kakKcYKyKrsdd023Wl7fbNQFaUlKDMnAwB0RaHDxPe5n2NN2UmRzqptwW6Xmek3IvogeLOfe5p8KR1iH7fw8jnCK1LxfmyfEBZEAIAQAgBAHmfyk7MT5c5bzsNROl0M1FFS2EU7RR63d7rLvXzqB2NlNsLHe0oSpmFZ1KtJJ1p68k+sOmY38TxUpxqRyyWh3TqSpyzRdmS32VKH0bBhwbIjzGR+EYOK6IqPWk0+x+v9jQjj017aNhuSZTwj3iMqPROOz2cNOd163+R7/Fw5nyRsopNZrVHsrv6nX3e+NvC9FOOtZ+C9TmePdrQXiV3bHblEAsV3d+c3cxSxUJuwy6eJ+mS9RSNpJJWRnSk5O7O98n+ynzGSS9DPmUMwjMKBpLU8BU1O8k7qR6eFqgBACAEAIA5NsNJk7/Lln4uPuEWqesY97+hSq6VJ9y/7FbvjZ+z22zWdJ697NFmLk6GpBwtwquhqDwiSrTUqk/iQ0KrhSp/Dz9Cpzdlr2usn5hau0lVylmg1OnZzKy6mubAgnlFWNKUti7OtGHvG/wDpntCigtYpZBFQ3ZMcuPcnUjzq5Xy21Ouuhlz30NU29NorUUQ4LMszwkYUBB54nmL5UjpUZtN223OJYmmnFX97YmXPsDLkWiU1pmfOZjPVsQOAnLUNUuebcNImp0YunKTK9fESVWEFom9S72ZvxicPoL8G/nEk1/hR7yGm/wDMTXYvM6t0D0Ermin3iv3xVr/qS7y9hf0YdyJkRE4gBACAEAIAQBQdr/kvs1rYzpDfNp9cWJRVGatcTKCMLV9ZSM8zWAK+i7T2HugLa0GhJWZQdWKTSetYA2DbHaJu6LuUHiZE0DyxTafGAMW2ev8AvHK1zls0k+JKrp9SSe+OTvAF42S2Kst3issF5pFGnPQtTeFpki8hwFawBZIAQAgBACAEAce+jhLneZLf7Dl+sMW8PrZdq+f9ihi3lzPnF/L+5CtaUYKP/HMLU5dwn9aTE0HdX5q3n6FaqrSUV+138v8AyJ1uTFNlrxcf7QW/ZiGm7Qk+z7Fqsr1Ix7fLX6EJx+KyxvwqPOtPtiVfrSK7X+WiuxGODOX9AIvSs4J+zT3x7fftv/Tc5svZ/wBtl/yS+hutaVng+yUp+e9PsWOYO1O3O/yRJVV6yfK3zf2Nb5TJrfRce5Q0erWEV3edjl6VJS7H5Jnesi0loOCqPcIozd5NmnSVoJdiN0cnYgBACAEAIAQAgBACAEAIAQAgBACAEAIA49+jNeaTF82ZKfYYt4Z6PvT+TKGMWq7mvi4my13cS8165NLIA3hu7n/xrHMKyUYx5P5fjZ1Vwzc5Tvuvnp6I+SWxzpR+gz+8AD9Mx7JZacl22/PgIvPVi+xvyX1IuHuSl4TQv+idT7FiS/tSfZ5xIbexCP8Aut8JfYwUf2k+wQfJZzzD8CI9b9zt9EjhK3Wvl9JSkbp478xuD2Yf8h//AHHMfdiuyXl9iSa9uUu2H9X3Ilu8M0jUzXX32av2ge6JafvR7l/UQVm8s7fzNf8A5lmAjNNk+wAgBACAEAIAQAgBACAEAIAQAgBACAEAIA5V+6yecxV95B/ZMWsN+7uZRxumTvS+f2OoRFUvHIuUd6nsS1Xr3mX92PfFvEe73tv5L1KGE9638qS+bX0MQvfReE9/saZ98e39ly/2r6I5StOMf9z+sifbLMvZzsKgM6tXmcNBWIKc3mjd6L1LVWkurnlWrT8jnKcUuaw07WSfJezY/fFh6Siux/UqJ5oTkv5o/LKzJLF2qzBXCe2rWldFCn4Vjx1erkn2fU6VDrYyV7e1f5JHaimaAgBACAEAIAQAgBACAEAIAQAgBACAEAIAQB8IgD7AEKwWMy2mEkEM1RyBJah82MTVKimorkV6NF05Sd93p5/UiKPxmnCYzeRkqPtMSv8ASv2f9iBL/MW7W/8AikddhUUioi81dHCsYIsj1BBzrXioA/Zi7Ut16sZtJNYV339NPodG6vC/+ZM+DU+6IK267kW8N7r735k2ISwIAQAgBACAEAIAQAgBACAEAIAQAgBACAEAIAQAgDkr/bCP/WW+Kr9xi0/9Pft9WUV/q7dl/JHWiqXiLeo9DN+o/wCiYlo/qR70QYn9Gfc/Iwug1lk8Xmn/AJGj2v71uxeSPMLrC/bL+pk2ISwIAQAgBACAEAIAQAgBACAEAIAQAgBACAEAIAQAgBACAI94CsqZ9R/0TElL3496Iq6vSl3PyNNyH0KniXPvcmOsR+o/DyI8J+kn3+bJ0QlkQAgBACAEAIAQAgBACAEAIAQAgBACAEAIAQAgBACAEAYzFqCDvBj1OzPGrqxCuIUs8r6o+OZiXEfqyK+DVqEO4nxCWRACAEAIAQAgBACAEAIAQAgBACAEAIAQA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data:image/jpeg;base64,/9j/4AAQSkZJRgABAQAAAQABAAD/2wCEAAkGBxISEhQUExQWFRUXGBYaFxYYFhgaGhgYFhgfGBYWFhwYHiggGBolHBUYIjEiJSkrLy4uGiAzODMsNygyLisBCgoKDg0OGxAQGywkICQ1LDQsLDQsLDQsLywtLC8sLCwsLCwsLCwsLCw0LSwsLCwsLCwsLCwsLCwsLDQsLCwsLP/AABEIAPMA0AMBEQACEQEDEQH/xAAbAAEAAgMBAQAAAAAAAAAAAAAABAYCAwUHAf/EAEkQAAIAAwUFBAUGCgoDAQAAAAECAAMRBAUSITEGQVFhcRMiMoEjQlKRoQcUYnKxwRUkJYKys8LD0eEWMzQ1U3OSoqPwQ2Px0v/EABsBAQADAQEBAQAAAAAAAAAAAAADBAUCAQYH/8QAPREAAgECBAIHBwIEBgIDAAAAAAECAxEEEiExQVEFE2FxgbHRIjKRocHh8DNCFFKy8SMkNGKiwtLiBnKj/9oADAMBAAIRAxEAPwD3GAEAIAQAgBACAEAIAQAgBACAEAIAQAgBACAONtY/4uV9tlX41PwUxQ6Snkw8u0vdHxvXT5XZOumdjkymOpRSetM/jFqhPPTjLmkV8RDJVlHk2S4lIRACAEAIAQAgBACANFt7Ts27OmOhw10rurHdPLmWfbiR1s/Vvq/e4X5lRu61TJLFlxE19KjHNjvrXR+B0OW6hGrVhGpGz8H+cPzcwcPUnRk5Ru3+5Pdv/wAvk+6zU+9L57YYJVQhHfehBPFFrmOZ8hygo4bq3mnvwX19CziMZ1yy0rqPF7PuX1fgtdpGyizMLf4OXZ14+tg+hw86ZRxjXG6/m4/ftJejFNRf8n7frb/by+Wh3oomoIAQAgBACAEAR7ZbpcrD2jBQxwgnStK5ndpqYjqVYU7Z3a5JTozqXyK9iQDEhGIAQBXdrXqZKc3f/SAo/WGMTpypanGPN+Rp9HR96Xcvjr9CXsu9ZGH2Wce9sQ+DCLfRc8+Gj2EOPjatfml6fQ68aBSEAYTpqqCzEKozJJoB1jyUlFXex7GLk7JXZhZLSk1A6GqmtDQjQ0OueojmE4zjmjsdVKcqcnGW5ujs4EAIA4947QJKZlwO5TxUoAMg281JoRoIt0sJKaTulfYz6/SMKUnFRbtvtyvxZ11NRUaRUL6d9TTbrSJUtphBIUVIGv8A3nujunBzkoriR1qqpU3N8CpW60Ox7RwAxpQoDShNOzfiM8n48jGrThFLLHbt819UYVac2+smlfTbyfPslz7GY2gd4LTFUE4dzEGnfO5BqRqchxhHa+35w7fLcVfeULX7OD73y5rjtzLBcl4M+KW4GJADVRRSpyGXqnLTfqOAo4iio2nHZ/niamExEpt057ritrd3B9niuzrRVLxyrwvtZUzAUdsgSVw5YiaChIrpXzEWaWFlUhmTSKNfHRpVMji3te1uPe1yOjZp4dFdfCwDDdkRURBOLjJxe6LdOaqQU47PU2RydiAEAIAjXjYlnS2RtDod4I0YcxEValGrBwlxJaNWVKanEqtgt06ysZZGJVNDLrpwaWToCMwDl0NY+fp4yrgqnVVdYr80NirQpYmKmtG+P0frv3lqsNuScuJDXiNCp4MNxj6CjXhWjmg7ox6tGdJ2kjhyLSbPa5qk+jmOCeRcDC/StVPReEZixPUY10pbT1XeaEqfX4aMl70V5cPr8TXf7YrQRuVFHmxJPwwxndPVP8WMeSO8ErUb82/zzJGzc4L24JoBhck6AEFSf+MRb6CqrqZJ8Hcix8HLI12r8+Jjc85p9qaaagLLoq8Fdu7XmcDE9QN0TYKu8TiZ1F7sVZfnge4mCo4dU1u3r3pa+a/GdW871lyRn3nOiDU8z7I5mL2JxdPDxvN+HEp0MNOs9NuZWaTbbNCuaKMyF8KLy4udATzIApSMWnUq9IVbPSC3X5xNX/DwlNyitfm36dhcZMoKoVRRQAABuA0EfRxioqy2MOUnJtvdmcenggBAFXv+SBaK/wCIgNOaGhPuZfdGlhpXpdz8/wAZi4yCWI/+y8tH8mvga5NvnYJUtXwAIVqACxMtsBqWBA7vZnT1o6lSp5pSavr4aq/r8DiFerljTUrJK3C94uz3vwyvxO9c9oMySpbNhVW5lCVJ86V84o14KFRpbbrx1NTCVHUopy32fetPnucu3WISTVf6o+rvlkmmQ3yySPq14aWadXrFr73n9/Pv3p1aPUP2fcfD+X/18u7bW6MWCJTEfWPhVa0xHjmchvPmR0mks0tvP85nMlJyUIbvjwS5v6Li+y7O9YbGspcK9Sx1Y72Y8f8A5pFKpUdR3Zo0aMaUcsfF8W+b/OxaFen3lPxuyPkXwohVSp73ZruxZnPXfF+NCnlSkuF2+O1+75GVPE1sznCXGyVlbfKu3V678SBb37RpjA5zHwqfMSkPTIHziaksiiuSu/N+hWrvrHOS/c7L+lepdpSBQFGgAA6DIRjttu7Po4xUUkuBlHh6IAQAgBAHH2hu7tFExBV0Gg9ddSvUajnUb4zeksF/EU7x95behewWIySyS2fyfP1+xX5BIIdGKtTJhw4EaMORj5OjiauHneDsak0mss1dcjdapjTnxOqjuBDQkhqEmtDoO8cqmJekMesS4ySs1uR04KlHLF8b935YJL1JJJNKljUmgoNeQEUa2InWlmm7s9vwWh8eTXec6AgHIgGtGG8Vj2nialOLjF2T3PVIzs9pmSu0CBQXI75zKgClAtKE1JNSaZ6cdHB9J/w1Bwgvab3I6lKFRxcuHD7/AJ3kV06szEb6szHIVJ/6OgitF1cTV5yZOmrckvgkWy57vEmXTVzm7cTwHIaCPtcJho4emoLx7zExNd1p34cCdFkriAEAVjaafMWaFxuEZKgKSKlScfh7xyKxo4SMHC9ldPj8t9OZjdITmqqjmeVrRK+63215FUN6FnwWWXiY6thqTz/mY4q4pt5Y6/nAlw+BjFZpaX+PiTJOzd4Me0MxEbm1D/sUjcIgdWrazkW44egpZlHXmbBarxsIbGquhNS1MQBoBWq0w6DxCkcObbTnrY7VNRTVPRvx17rnRsMyTau9jYzciSaBwAfDQZYOQyzrrnFuFZqN4r2eX5x7TPqYWLnabvLe/Gyey7Oa8Xq7k+3WOWTjmZgCmE+EknKo9Y1yHWFOpNezE9r0abeepttbhr2cXyPjW+bJIQEzao+EFasCtMNX0pnq3DWuvvVQqLNtqr8u3T0+By69Wg1BXlo7aa6ba8u1/G5EexrgVGzCgeeHjx4xKqjzOS4kToR6tQlqlb5EQNj7oRdaCWzKrndkr0BHCh8oltl1b8d18V6FbMp+yorkotpN9ydlbx8DBmmysk7WUxICqQwUsTQAA9w58I9ShU1lZrjtf1OZOpS0hmi9ktbXe2nuvwL2IxD6c+wAgBAEG+7esiS7s4Q0IUkVqxHdAAzJjmWbK8u51DLmWbbiUuRtDeNqFJCKo9sKB8XJWvICscKThFdY1fsX9zqSjKTyJ2Nf4CvEVYTEJJJIDDMnM5FaaxRqYbB1G3OGr4/2ZL11ZfuMJV6zZT4LTLKn2qfGmjDmIy8X0FGUc+Gfg/o/X4ktPFu9pneShAIzB0MfKyvFuMtGi5muCseKR7cwZYkTOkzGyWjsphcyy5AoneACk1xE1zrSgBAOVfPa6MxlDDXnNNy4HlWm6kMqlbn9CbIvS1z2pKWWqg5sQzKOIxZYjyA60jdoYzE4nWnBRjzf4ivPDYeir1G2+Wifw1t8fiWONcyxACAKlt7eD0l2aX4px71NcJOEL+cfgDxgDr3NciWaWqoAW9dt7H+A3COotcTmSb2OgJR3n3fzj3MjzKzBBUZ6Hcc+oMeyscxuUi/LuWy2hJsvKWzVy9Ug95RTdTQdRpCE3Tfec1aUasbcVqnyf5o+ws1vsId0csMCd6nMGoataClNfsixSq5YuKWrK1fDqc4zk9I6+PMwmzMakymU8D4h50MepZZWmmcylnjem137r5Gm77vaahPaMrBiprhdGI1YDCpArlQEaecd1ayhK1k14p+bIqGHnVg3maabXBp9uyfZbTbxMkuab2iYihQMGJBYHu94DCQfWA9aPHiYZXa9/Xt+x0sHVc45rOKabevDVaa8bcSwxQNUQAgD4TAEKdfFnXWaleAYE+4VMQTxNGHvSXxLEcLWltFlMtDfhG20JPzeVuGVRv10LHzoOMdyqRUVLmRZHdotVqvGTIQKQqKB3V5Dgqj4xXqYmNrNE9HDTm/ZOem09n0q3XD/ADrFPrYlt4CtvoTJ8qRbJRFQ67iNVO455g9Ylp1LO8SnVpSg7TVit3JilTHs76qTT76cjUEecYv/AMiwkXGOKh3S+j+nw5HeGqNewzssI+VTLiZqYRNFkiI09K00OYJBrQgag0zoYuYapGnUUpK6XAkizpSNoMIAMigGQEtgcuQYLSPp6XTlK1pRa7ilPAZndT+K/uS5e0cg+LGnVCfitRF6HSmGl+63gQy6PrLaz8fWxMkXnIfJZqE8MQr7tYtwr0p+7JPxIJ4erD3ov4EuJSEp1tXFe0qugUU8kZh8YAtsx6UpHSVzmUrHEvu40tLq7MykLSgAYa1qOBz+yGU8z8zmf0SlDxTacCQor0qYONgpNkO97ilSZeJZuM1Apl78jHljq52ltaGXJlTFxCZLXWhFQAKEHPUjMb6Rbowllzxexn4mpTzqlNXUu6259aypLqyS6vxrVm/OY195iRTlPST0+XwRE6NOleUI3fzfi/U+3Veiy5ZDBixZmCKjd3EalSzhVrixHz848rUHOV1a2mra8ldjC4qNODTTvduyT0vwu0le9/zU3y79YzEBlhUZgtS9WBbJcgKa0Gu+OHhUotqV2uzT88CRY6TnFONk3bfXXbRab6bnbimaQgBAGE+SrqVYVVgQQd4OojmUVJNPZnUZOMlKO6ONP2akUOHGmXquT+nWKE+i8NLhbxLi6RrcbPw9LHD2Gl4ZM+ZwIJ5hVr95i3Vp5vAq03rbmUO03w0xi7mrNmf4DkIzXC59dCkoJRjsjIXsPZ+P8ouLENK2Uy5dEJtvO/h9yVYrfjdFwkBmVSwrkGNK6bqx7/ES/lIqnRcYxb6zb85lo+YiRaUVWxila9QRTWKfSv8AiYCrdcPJpmZS0qI7TGPz9I0kjUxiaKJER5raACpJAAqBUnTM5Rbw9GVaahHdna5vgSkuO0Nr2ajmxY+4AD4xvU+gqv7pJEDxtFbXf53/AEN8vZivjnH8xAv6WKLtPoSkvek3+eJFLpL+WPxfpYlS9mrOPErP9Zj9goPhF2HRuHh+25DLpCu9nbuX4zsReKRULYPyoh07v7to9jucy2LKSTz+H2RJoiPVka0XhLlECY9CRWlCcvIRy2jpJnOt9psk4gu1cOmTjXXQchDQ99o515SbJg9DXHUe3pv8WUcux0rkoNLZJUtyMQVWXiCgGaniPsi9RU1HNHbZ+JmYl0pTyT33XhxXcZmXNnEPKxBQjkEgYHORQUOZBocxx1495oU1lna913rn+fIhaq1mp0r2s+58u1rtXxNTWpSqtWgalK/SFRHSg02uR460XFSvo7W8SIqspqcLsDVWYtQUNR6NSqkimpPlEraa007rebuytlmnd2bWqbv/AEqy05/I+Wi9JxbKa7OCCJaZVoa0woKkHTOusexoU0vdSXN+r+h5UxVVvSbclqkuzhZa2e2ty8Axin0p9gBAGE3wnoYAp+ygpY7T0b9XHktmSUvfj3o8eU5Rnn2z3OitzWgiolnPmo+0xJ1UuRSfSGGTtn+T9DsXaltVpSsnowyBvBklQG0NfDXnEi61K3oZ1ZdHzzTze07v92/w5lxmypQnL2Phpz1zrr5RV6SzPA1M29vQyaNusVieWj4BRNWxgzRIkdJGuTZnnMyLgyUHC5IxAmhpQHIZe8RrYDo94lNxkk1wPZ1Y0kpSv4cCbZJtrs5AaU0yXwDBiPqGtacmHmI+gw7xtD2aizx5p6lapHDV9VJRl8Pjw+HwLLGwZQgBAFXnD8pp0/dtAHfmAYsuH2//ACJFsRStcjT7BLchnTFlrnvOmXKDswroi2izWWUFxpQtUjxfx5iOHuSRvbU594mzlaSlo1Rnnp5x4OJgAAEJQTFCgNLYA4hke7XRgRluOY31GjSvkSTtyf5wMjEJdY5OKktbp8Vfh2rhwe3arVZbQsxQyGqnT7wRuI0pFCcJQlllualKpGpFSg9CpWmyOGaWspnwvVRhOErixoCx7tKHDruMakKkWlNySutdddrPTftMOpSmm6Si3Z3Wmlr3Su9Ozci21BLLoRUS38PFFIdV5goQIlptztJcV89r/EgrRVNSg1pF7did0vhoXezykVQEVVXcFAA+EY0pSb9p6n0lOEIxtBJLsNscnYgBAGM3Q9DAFS2YH4paOjfq48ex3S99d6PGl0jPPt3udFb7tAFBMOXJT9oiTrZ8yk+j8M3dw+b9Tu3ZLt7mU7NWWSjN/V5oSCdBXNaxIutauZ1Z9HwzQy6q6/dv8S5WgS+0Blii05658YrdIKX8FUzcjKoW62Nj689QQCQCdBXXpHw6pt6pGyot7BVmMHZUxKhAahq2YrULvXPdnyi/Q6OqVqLqw1tw4njlCLUZOze3L4/neaVnEFXQjEpqp3cweRGRjnDVp4eqprdHbgmnCWzLhd9sWdLDrv1G9SNVPMR9xQrRrQU47Mwq1J0puLJMSkQgBAFanD8or0/YMAd+ZJJJodY7UrHDhciXheXZMFwFsq1rQcKaRwdkZ75xCnZn3/yj1Ox41dEW22vGuHBhzH/dIN3PErHMcnGKNTKgB8JauSsfVJ3HSuR1jVpW6tacu/b59qMLEOXXOz59zd9nyvwfPR7ne2fsUxC7uCmOno+nrtTIMdMtwFeVTFVYytGOtuP0XZ+d9/A0akXKctL8Pq+F+7hv2dmKhoHEvS4mmzS6uFDBQww1NRUVGY1FB5Rco4pU4ZWr+Jm4jAyq1c8ZJJ2vpfbxX4jrWSR2aIgJOFQtTqcIpU+6Ks5ZpOXMvUqfVwUL3skvgbY5JBACAMZmh6GAKps9lZLR0b9CPJOyZJS9+PejxhdIzz7biWmRsczKD2y5gHJajPgcWcWFQ7TGl0wotrI/j9idYdk5iPLb5xVVdGK4SKhWBK+LKtKeceqi+ZDU6VhKLXV6tPW69C43hNDtiC4chlEPSS/ylTuMvDfqxN1w2VZvbhhVSqJ9rGnA95fdGZ0JQjKjPNs9C/jKrp5Mu+r+nqfbgxSrTMlP4sANfaCHJh1D+8Ebon6NpPDVqlB967jzGNVKEakdr+fDwsTb1uNZlXl0SYdfZf6w3H6Qz6xZxnRtPEe0tJc/Ugw+NlT9meq+a7vQ4l321rLOImAqreMH3CYp0IGhI3cxSMzBzqYKr1dX3X+XL9elHE0rwd2tvR/Tt7y5Ax9IYR9gBAFcmj8oL0/YMAWOAEAR7VNdaYUxcc9IA5lqmOy95aZg1rHcr2OI2vucu87vaWomeKUwBaueAtrXimfl000MNWU0o7Nbdv38zHxuHlTbnvF79l/+vl3bdLZa1TGVlNWRKBXPxSvrU4+WoiHGU4xaa3e6+viWOjas5JxesVs/p225+D1R3YpGmIAQAgBACAMZmh6GAKpckutln9GP+yOJxzIloytNeB4wugiifasUgLlouK6bKWkObUvaYpTdnh9cMCEzPHKsTQhHR3MvE4rErPFUnbVXvw5npN8sxqWXCaDKOekf9LPuMDC/rRJWyqUklvbdz/p7n7ERdEwy4Zdt2T9ISvVtyS9fqdUyFxB8IxAEBqZgHUV4RoZVfNbUp55Zct9ORsjo5I1usMucuGYtRuO8Hip3GIqtGFWOWauiWlWnSlmgz7d9l7KWssMzBRQFqVpuGXDTyj2lT6uChe9jytU6ybna1yREhGIArs3+8F6fsGALFAEK3dtiHZ0w0z0rXzgDUvznf+zAGNoWZh71KV5a+UBYn2cVRR9EfZANXMpUtVAVQFA0AFAOgEeuTk7s5jGMVlirIzjw6EAIAQAgDm3lfUqTWpLMKDCueZ0BOgPLXlE9KhKp2FeviY0lzfJEuUzFKuApIJwg1pyJ3mIpqKdoktNycbyVny5FduL+y2j6rfoRw9ial7670eKLp5Rnn2/Ettnl3ThGJnrQVr21a764RT3ROuqMaUukruyX/H6k675d0drLwM2PGmD+v8eIYNRTxU1yjpKlfT6kc30lkeZK1nf3dral3v1mCMX1oPdXlHGPV8NPuMvCK9eKOrckrBZ5Q34FJ6kVPxJiTDQyUYx7Ec4qWatJ9rJsTkAgBACAEAIArs3+8F6fsGALFACANFpluaYWw8ctYAhW5HVas9RUZUgCfZfAn1R9kAbYAQAgBACAOLtheTWeyvMXI1Va+yHYKW655c6RNQgpzSZzJ2R51c16NaLbZEGaK9cPMVYnme7WvWNCoslOTK8aaclc9dmaHoYyS0Ve4f7LaPqt+hHj2O6XvrvR4qugjPPt3uMQgLFouG8bCGs6GzMZuKUMePLtCwAfxaYs6UiaMoaaamXiaGLeeSqLLrpbhy2PVJ0nFMCTKOCMwQKEZ5ERalFSVnsfNxk4vNF2Z1wI9OT7ACAEAIAQAgCtzT+UV6fsGALJAEC8LuM1gcZWgpSlR11EARxc5H/l+H84A0W6xdmuLHizApT+cAdexH0afVX7IA3wAgBACAEAarTZ0mKyOoZWFGUioIO4x6m07oHMujZiyWVi8mUFY5YizMQDuGImg6RJOtOatJniikdaZoehiI9Kts8fxW0dG/Qjx7HdL313o8WXTyjPPt+Ja5G1yKoHzZcgBkwAy4DBlFhVlyMWXRMpSb61/D7kywbXK8yWgs4GN0XFjGWJgtfBurWPVWTexHPoqUYuXWbJ8OzvPQElFJ6KWxb6+/nyiwYZ07Xb0lEY6qGyDUqteBpoesSQpSmnl+BDVrxpNKel+PAkS5gYAqQQdCDUHoRHDTTsyVNNXRlHh6IAQAgBAFYnH8pJ0/dtAHft1ulyVxTGCj4k8ANSY7hTlN2iiOpVjTWaTOJ/S2WfBLdhx7o++LEsKoaTkkyrHGOetODa8DYbxs1op2mJCugbn9WoivOCjs0y1TqOS1i13/YjXgtnCVlNVqjedN8cEhYLvPopf1F+wQBIgBACAEAIAQAgDGboehgCp7NH8UtHRv0I8ex3S99d6PGV0EZ59u9yelz2ggESmoen8Y76uXIqPHYdOzmixXTarepkyzLAlBpascIqEqAxybctd0TRdRWVjMr08BPNPP7Tu9+PwL9J7MWmWJZqvGtc6GsWDDOptDID2acD/hsR9ZRVSPMCJaMnGaaI6sFODizze5NsWlqrHxDxj/EUe19LDSja1ArUVEaNWgp6EFNZNj1hGqARoc4yS2fYAQAgBAFUnt+VEHL920AVLb29mNsmITlLwqo4VUMT1Jb4CNfCJRpJriZ+Ipuc9eBw5N8MuQankPviSpShUd5I5pxnTVosm2S8bRNrgzpr4Rr1ivUp4en7y8yWPXvZ+RbBOkmzS6ik+i4x3tRqfZz1y4xn1MuZ5di3C+VZty43WfQyvqJ+iI4OiVACAEAIAQAgDB5gFATQk0A4nlHqi3scuSVk+Im+E9DHh0VHZU1slp6N+rjx7HdL313o8cXSM8+3e51U2gtAAGPT6K/wiXrZ8yg+jMM3fL836nXu2025nlM1OyLIWNJY9GSMR4+GvOJIuq7P0M+tT6Phmj+5X/m38ty92d5XzqX2Pg/O1oa+LPhFgxC2EVgCmL8m1kE3HimYK17Kow/VrSuHlWvOLf8AGTy2+ZxkRdIqHYgBACAEAVC0N+VkH0f3bQB5/t//AHhaOqfqkjYw36S/OJBLc5t33YZoJDAUNOMc1sQqbs0exjcnS7jcaTadAR9hiB4yD3idZHzLXJt6iyS5BWsxaVmZZ5k9d8U6klKTaO0rIvt0H0En/LT9ERwekuAEAIAQAgCLeNtWShc56ADix0H89wBO6O4QcnY5lLKrlb2dvLt7dODNiaXLFOHeIxFRuAyHnnrFuuslFRXFlOjTbrOpLlp9i1zvCeh+yKJeKZsc1bHaejfq48ex3S99d6PIV0jPPt3udmXcDEA41z5ExOqD5mPLpmmm1lfyJtguqbLeWxmkqjoxWrUKqwJWlaZgUjpUpLiV6nSdCcX/AIervroXmy25JtslMi4BpTLUA55dYsGKXWAEAIAQAgBAEa8bckiW0yYaKoz4ngBxJOUAU/Z0TrZbPnhUJLWoHPulQo4kVzMAUnb/APvC0dU/VJGxhv0l+cSGW5wFBOlT0iY5PgMAeu3RYHn3TIVKYgtQDvoxyruMY+I/UZNHYn7KX0HAs8wYZksYQDliC5b9GFMx59IToscAIAQAgBAFY2/sU+ZIUyFLsj4ig1IKlSV4kV04ExZw04xl7RxNXRW/k4ua0i0vaJst5a4GXvqVLFiuQDZ0GGtenlPiqkHDKnc5hF3LZtZtCtlTCKNNcHCvAaYm5cBvPnTPJSFs3dcyRYp3aChdWYLvAwUGLgeUePY7pe+u9Hi6nKM8+3e5ljy1y6x6eZVfYmXMx+cWfM/10nf/AOxY9juiKtFdVLTg/I9a2okzJM5LUihlUAEcCK68ji1i+fFlhuu8EtEsTE0ORG9SNQYAlwAgBACAEAef7VTmttul2JCQiEGYRxpVj5KaDmxgCftrf4sEhJFnAE1hRAM+zQZY6bzXIV1NTnShs4aj1ju9kcTlYpd1WGWp7Sf6WYTU4jiAJ418Tcz/ADjQk3stCu2WNL7oKDIcBkPhEXVnhAvKZInj0iAn2hkw6EZ+/KOopx2GpD2av57vnCW7FrM5z+hX1xwI3gajPWOa1FVI3W5LCdi2bb2IpgtknJlK4iN/sNz3KeIIjLJyz3XbRPlJNXR1BpwOhHkajygCVACAEAIAQBqtM9ZaM7GiqpZjwCipPuEAUPYuzNbbTNts4VCtSWp0DbvJFp5muogCDt3tHMtE42OzthlqaTXB8RHiUkeouhG85aa1a1Tgjf6PwkaUOvqLV7L6974clr3arns1ms4BCh39twCa/Rrkvl8YgUkjutKrV3dlyOyb8qKHMcI66wrfw5Xb6u2zzqsgEqZqCoopP0gMvMZ9Y5ckXaNWpT0lqiwfJ/tM07FY7UcUxQcLNmXUeJG9pgN+8dCTao1L6Mo9JYOMF11PZ7rl9vJmywsbBb+xr6GdTD+ce55hqr0NYnMcvMAaLJa1mA4TmpIZTqpGoMdzpuG5FSrRqJ5eG65M3xwSiAEAed/Jme2tNttBzJagPKY7OR/tWAKptheBmW+e5zwOUXkJfdy8wx842KEbU0iCWrOd+ETEtjmw/CBhYWH4RMLCxqtNqxihhYWPWNmJhtV1BWzPZzJf+iqoetApjJxMctRk8HoY/Jlai9lZT6kw06Mob7S0QHRb4AQAgBACAKv8pNqMuwTaZFyieRYYvgCIA13G/wA0uhZijMSGm9WcFxXzIEcydk2TYen1lWMObR5HY7XgqcyTqd56+cZ7Vz7CcMxJ/Chjyxx1Q/CZ5wsOqQ/ChhYdUYSL0MufKnjWWyseYU5jzWo847i8rueyo56bpviemfKfLpKkzRkyuVB+spYH3yxGgfFlxsk7GiP7Sq3+oV++AKC1+hLwtQQ0wkU4FlADo3IkMORAO6NNQzUYplF08tVzXEvtitKzZazF0YAjiK7jzGkZsouLsy6ndXN0eHogDzb5IHwPbZJ8SOnwLo3xUe+AKftVZilttKn/ABXbyc4x8GEbNF3pxfYV5aMgS5MTEMpm4WeFiPrDF5EDpTI7pSPCVSuet7DehuvtGyFJ0zyBND7lr5xk4p3qMsw2I/ySofm01uM2g/NRf4xXOi8wAgBACAEAU75WJZN3uR6ryiehbD+1AGVn9PcYCZk2SgA3tLShH+paRzNXiyzg5KNeDfNHj8qXijOlKx9e3YnSbHEEqpG5m/5lHHWnGcjTrJEkap2pkP5qzMEXxOQq9WNB8TE8XckzqKzPhr8D1b5WJwSyyl3maD5KjV+0RpHw7LfdcopJlKdVloD5KBAHnl+bB2o2qZMkMhSY7PVmIKlziYMKGoqTSlY0KeKgoJS4ETg7noFy2D5vIlysWIqM24sc2NNwJJyilUnnk5EiVlYmxweiAPJLZbBdl+NMbuyLR4juHaBS7Hd3ZlGPANHTi0k+ZxGak2uXpc7nyk7PF6WqWK0FJoHsjwzPLQ8qbgYu4Orb2H4EdeLtdFHkSY0jNnMlrZ49sQOoapsiPDuNQyum5HtU5ZSZVzZtyLvY/cN5iKrUVOOZlyjeTsi6fKTeiWWxpZJWTTAEVRqJSUB99AvOp4RiNtu7NE7WwdhMmxy0bxAvi5MWqR5R3UjlaXYiGjUzpvtfy0LDEZMIAQAgBAEC/rtFps86Qcu0RlB4Ejut5Gh8oAovyP3wQs2wTu7Nks5VTwxUmL1V6n8+AOTtFs2bLPIA9E5JlncAcynVdOlIyMVF05dh9PhcX19O73W/r4nyy2OsZdSrY6lMmGw5aRB1+pxnOfa7JSLNOrckjM62wezpmTxaHHo5R7tfWmbqcl1rxpzjXwcXL2nsip0hislPq1u9+xffyF/T/wAJXtKsyd6VIJxnd3SDO8qhJfWNIwD06AEAIAQAgCnbZbOJbUtEtjhcYHlP7LYcNDxU0II511Aiw1mpxXeVIvLVm+7y+xVthduzZSLDeVZeAAS5raBT4VmH2KeF9Ka0pWIJRcXZlmMlOKktmW28tjZUz0lnYJizw6yzXMFaeEdKjgIu0sa46T18ynXwanrB28jmf0TtAywqeYYU+NItrGUufyM6WAxF9EvibrPsTMc+kdUXgveb+A+MRTx0F7quWKOAqfvdiZe992G55OEUMwiolggzHO5nPqrzOWtAdIz6lWVR3kakKcYKyKrsdd023Wl7fbNQFaUlKDMnAwB0RaHDxPe5n2NN2UmRzqptwW6Xmek3IvogeLOfe5p8KR1iH7fw8jnCK1LxfmyfEBZEAIAQAgBAHmfyk7MT5c5bzsNROl0M1FFS2EU7RR63d7rLvXzqB2NlNsLHe0oSpmFZ1KtJJ1p68k+sOmY38TxUpxqRyyWh3TqSpyzRdmS32VKH0bBhwbIjzGR+EYOK6IqPWk0+x+v9jQjj017aNhuSZTwj3iMqPROOz2cNOd163+R7/Fw5nyRsopNZrVHsrv6nX3e+NvC9FOOtZ+C9TmePdrQXiV3bHblEAsV3d+c3cxSxUJuwy6eJ+mS9RSNpJJWRnSk5O7O98n+ynzGSS9DPmUMwjMKBpLU8BU1O8k7qR6eFqgBACAEAIA5NsNJk7/Lln4uPuEWqesY97+hSq6VJ9y/7FbvjZ+z22zWdJ697NFmLk6GpBwtwquhqDwiSrTUqk/iQ0KrhSp/Dz9Cpzdlr2usn5hau0lVylmg1OnZzKy6mubAgnlFWNKUti7OtGHvG/wDpntCigtYpZBFQ3ZMcuPcnUjzq5Xy21Ouuhlz30NU29NorUUQ4LMszwkYUBB54nmL5UjpUZtN223OJYmmnFX97YmXPsDLkWiU1pmfOZjPVsQOAnLUNUuebcNImp0YunKTK9fESVWEFom9S72ZvxicPoL8G/nEk1/hR7yGm/wDMTXYvM6t0D0Ermin3iv3xVr/qS7y9hf0YdyJkRE4gBACAEAIAQBQdr/kvs1rYzpDfNp9cWJRVGatcTKCMLV9ZSM8zWAK+i7T2HugLa0GhJWZQdWKTSetYA2DbHaJu6LuUHiZE0DyxTafGAMW2ev8AvHK1zls0k+JKrp9SSe+OTvAF42S2Kst3issF5pFGnPQtTeFpki8hwFawBZIAQAgBACAEAce+jhLneZLf7Dl+sMW8PrZdq+f9ihi3lzPnF/L+5CtaUYKP/HMLU5dwn9aTE0HdX5q3n6FaqrSUV+138v8AyJ1uTFNlrxcf7QW/ZiGm7Qk+z7Fqsr1Ix7fLX6EJx+KyxvwqPOtPtiVfrSK7X+WiuxGODOX9AIvSs4J+zT3x7fftv/Tc5svZ/wBtl/yS+hutaVng+yUp+e9PsWOYO1O3O/yRJVV6yfK3zf2Nb5TJrfRce5Q0erWEV3edjl6VJS7H5Jnesi0loOCqPcIozd5NmnSVoJdiN0cnYgBACAEAIAQAgBACAEAIAQAgBACAEAIA49+jNeaTF82ZKfYYt4Z6PvT+TKGMWq7mvi4my13cS8165NLIA3hu7n/xrHMKyUYx5P5fjZ1Vwzc5Tvuvnp6I+SWxzpR+gz+8AD9Mx7JZacl22/PgIvPVi+xvyX1IuHuSl4TQv+idT7FiS/tSfZ5xIbexCP8Aut8JfYwUf2k+wQfJZzzD8CI9b9zt9EjhK3Wvl9JSkbp478xuD2Yf8h//AHHMfdiuyXl9iSa9uUu2H9X3Ilu8M0jUzXX32av2ge6JafvR7l/UQVm8s7fzNf8A5lmAjNNk+wAgBACAEAIAQAgBACAEAIAQAgBACAEAIA5V+6yecxV95B/ZMWsN+7uZRxumTvS+f2OoRFUvHIuUd6nsS1Xr3mX92PfFvEe73tv5L1KGE9638qS+bX0MQvfReE9/saZ98e39ly/2r6I5StOMf9z+sifbLMvZzsKgM6tXmcNBWIKc3mjd6L1LVWkurnlWrT8jnKcUuaw07WSfJezY/fFh6Siux/UqJ5oTkv5o/LKzJLF2qzBXCe2rWldFCn4Vjx1erkn2fU6VDrYyV7e1f5JHaimaAgBACAEAIAQAgBACAEAIAQAgBACAEAIAQB8IgD7AEKwWMy2mEkEM1RyBJah82MTVKimorkV6NF05Sd93p5/UiKPxmnCYzeRkqPtMSv8ASv2f9iBL/MW7W/8AikddhUUioi81dHCsYIsj1BBzrXioA/Zi7Ut16sZtJNYV339NPodG6vC/+ZM+DU+6IK267kW8N7r735k2ISwIAQAgBACAEAIAQAgBACAEAIAQAgBACAEAIAQAgDkr/bCP/WW+Kr9xi0/9Pft9WUV/q7dl/JHWiqXiLeo9DN+o/wCiYlo/qR70QYn9Gfc/Iwug1lk8Xmn/AJGj2v71uxeSPMLrC/bL+pk2ISwIAQAgBACAEAIAQAgBACAEAIAQAgBACAEAIAQAgBACAI94CsqZ9R/0TElL3496Iq6vSl3PyNNyH0KniXPvcmOsR+o/DyI8J+kn3+bJ0QlkQAgBACAEAIAQAgBACAEAIAQAgBACAEAIAQAgBACAEAYzFqCDvBj1OzPGrqxCuIUs8r6o+OZiXEfqyK+DVqEO4nxCWRACAEAIAQAgBACAEAIAQAgBACAEAIAQA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ttp://mnmeditations.files.wordpress.com/2011/06/hotcol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35854"/>
            <a:ext cx="3295771" cy="385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fs.fed.us/ne/durham/4505/photo_gallery/kenneth_dudzik/30_Decaying%20hardwood%20log_N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9200"/>
            <a:ext cx="6343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Bacterial diversity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97" y="1981200"/>
            <a:ext cx="905790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2119313"/>
            <a:ext cx="304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62000" y="1371600"/>
            <a:ext cx="7254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>
                <a:solidFill>
                  <a:srgbClr val="0F116A"/>
                </a:solidFill>
              </a:rPr>
              <a:t>rods and spheres and spirals… Oh My!</a:t>
            </a:r>
          </a:p>
        </p:txBody>
      </p:sp>
      <p:sp>
        <p:nvSpPr>
          <p:cNvPr id="6" name="SMARTInkAnnotation0"/>
          <p:cNvSpPr/>
          <p:nvPr/>
        </p:nvSpPr>
        <p:spPr>
          <a:xfrm>
            <a:off x="3223923" y="5677936"/>
            <a:ext cx="2492738" cy="268703"/>
          </a:xfrm>
          <a:custGeom>
            <a:avLst/>
            <a:gdLst/>
            <a:ahLst/>
            <a:cxnLst/>
            <a:rect l="0" t="0" r="0" b="0"/>
            <a:pathLst>
              <a:path w="2492738" h="268703">
                <a:moveTo>
                  <a:pt x="0" y="249694"/>
                </a:moveTo>
                <a:lnTo>
                  <a:pt x="3793" y="249694"/>
                </a:lnTo>
                <a:lnTo>
                  <a:pt x="4910" y="250486"/>
                </a:lnTo>
                <a:lnTo>
                  <a:pt x="5655" y="251809"/>
                </a:lnTo>
                <a:lnTo>
                  <a:pt x="6151" y="253483"/>
                </a:lnTo>
                <a:lnTo>
                  <a:pt x="7276" y="254600"/>
                </a:lnTo>
                <a:lnTo>
                  <a:pt x="8819" y="255344"/>
                </a:lnTo>
                <a:lnTo>
                  <a:pt x="10642" y="255840"/>
                </a:lnTo>
                <a:lnTo>
                  <a:pt x="14784" y="258507"/>
                </a:lnTo>
                <a:lnTo>
                  <a:pt x="17000" y="260328"/>
                </a:lnTo>
                <a:lnTo>
                  <a:pt x="20065" y="261543"/>
                </a:lnTo>
                <a:lnTo>
                  <a:pt x="31963" y="263252"/>
                </a:lnTo>
                <a:lnTo>
                  <a:pt x="40929" y="263652"/>
                </a:lnTo>
                <a:lnTo>
                  <a:pt x="52322" y="259599"/>
                </a:lnTo>
                <a:lnTo>
                  <a:pt x="58694" y="256297"/>
                </a:lnTo>
                <a:lnTo>
                  <a:pt x="65323" y="250923"/>
                </a:lnTo>
                <a:lnTo>
                  <a:pt x="72124" y="244167"/>
                </a:lnTo>
                <a:lnTo>
                  <a:pt x="79039" y="236491"/>
                </a:lnTo>
                <a:lnTo>
                  <a:pt x="85237" y="227407"/>
                </a:lnTo>
                <a:lnTo>
                  <a:pt x="90956" y="217385"/>
                </a:lnTo>
                <a:lnTo>
                  <a:pt x="96356" y="206738"/>
                </a:lnTo>
                <a:lnTo>
                  <a:pt x="103131" y="195673"/>
                </a:lnTo>
                <a:lnTo>
                  <a:pt x="110823" y="184331"/>
                </a:lnTo>
                <a:lnTo>
                  <a:pt x="119126" y="172803"/>
                </a:lnTo>
                <a:lnTo>
                  <a:pt x="127043" y="160359"/>
                </a:lnTo>
                <a:lnTo>
                  <a:pt x="134702" y="147303"/>
                </a:lnTo>
                <a:lnTo>
                  <a:pt x="142189" y="133841"/>
                </a:lnTo>
                <a:lnTo>
                  <a:pt x="150355" y="120106"/>
                </a:lnTo>
                <a:lnTo>
                  <a:pt x="167895" y="92154"/>
                </a:lnTo>
                <a:lnTo>
                  <a:pt x="177018" y="78830"/>
                </a:lnTo>
                <a:lnTo>
                  <a:pt x="186275" y="65982"/>
                </a:lnTo>
                <a:lnTo>
                  <a:pt x="195621" y="53450"/>
                </a:lnTo>
                <a:lnTo>
                  <a:pt x="205820" y="42715"/>
                </a:lnTo>
                <a:lnTo>
                  <a:pt x="216589" y="33180"/>
                </a:lnTo>
                <a:lnTo>
                  <a:pt x="227736" y="24443"/>
                </a:lnTo>
                <a:lnTo>
                  <a:pt x="238343" y="17032"/>
                </a:lnTo>
                <a:lnTo>
                  <a:pt x="248590" y="10506"/>
                </a:lnTo>
                <a:lnTo>
                  <a:pt x="258595" y="4567"/>
                </a:lnTo>
                <a:lnTo>
                  <a:pt x="269234" y="1402"/>
                </a:lnTo>
                <a:lnTo>
                  <a:pt x="291639" y="0"/>
                </a:lnTo>
                <a:lnTo>
                  <a:pt x="322773" y="3671"/>
                </a:lnTo>
                <a:lnTo>
                  <a:pt x="333451" y="7943"/>
                </a:lnTo>
                <a:lnTo>
                  <a:pt x="344538" y="13964"/>
                </a:lnTo>
                <a:lnTo>
                  <a:pt x="355899" y="21152"/>
                </a:lnTo>
                <a:lnTo>
                  <a:pt x="366647" y="29115"/>
                </a:lnTo>
                <a:lnTo>
                  <a:pt x="376988" y="37598"/>
                </a:lnTo>
                <a:lnTo>
                  <a:pt x="387056" y="46425"/>
                </a:lnTo>
                <a:lnTo>
                  <a:pt x="397738" y="56277"/>
                </a:lnTo>
                <a:lnTo>
                  <a:pt x="420189" y="77799"/>
                </a:lnTo>
                <a:lnTo>
                  <a:pt x="430939" y="89884"/>
                </a:lnTo>
                <a:lnTo>
                  <a:pt x="441280" y="102699"/>
                </a:lnTo>
                <a:lnTo>
                  <a:pt x="451349" y="116003"/>
                </a:lnTo>
                <a:lnTo>
                  <a:pt x="462031" y="128838"/>
                </a:lnTo>
                <a:lnTo>
                  <a:pt x="473121" y="141360"/>
                </a:lnTo>
                <a:lnTo>
                  <a:pt x="484483" y="153675"/>
                </a:lnTo>
                <a:lnTo>
                  <a:pt x="496820" y="165850"/>
                </a:lnTo>
                <a:lnTo>
                  <a:pt x="509807" y="177934"/>
                </a:lnTo>
                <a:lnTo>
                  <a:pt x="523228" y="189956"/>
                </a:lnTo>
                <a:lnTo>
                  <a:pt x="548723" y="211773"/>
                </a:lnTo>
                <a:lnTo>
                  <a:pt x="561078" y="222034"/>
                </a:lnTo>
                <a:lnTo>
                  <a:pt x="574077" y="231254"/>
                </a:lnTo>
                <a:lnTo>
                  <a:pt x="587506" y="239780"/>
                </a:lnTo>
                <a:lnTo>
                  <a:pt x="601220" y="247844"/>
                </a:lnTo>
                <a:lnTo>
                  <a:pt x="615126" y="254013"/>
                </a:lnTo>
                <a:lnTo>
                  <a:pt x="629160" y="258919"/>
                </a:lnTo>
                <a:lnTo>
                  <a:pt x="656658" y="265692"/>
                </a:lnTo>
                <a:lnTo>
                  <a:pt x="682109" y="268702"/>
                </a:lnTo>
                <a:lnTo>
                  <a:pt x="708766" y="265810"/>
                </a:lnTo>
                <a:lnTo>
                  <a:pt x="735695" y="258443"/>
                </a:lnTo>
                <a:lnTo>
                  <a:pt x="748432" y="253146"/>
                </a:lnTo>
                <a:lnTo>
                  <a:pt x="760893" y="247236"/>
                </a:lnTo>
                <a:lnTo>
                  <a:pt x="773168" y="240916"/>
                </a:lnTo>
                <a:lnTo>
                  <a:pt x="785320" y="234323"/>
                </a:lnTo>
                <a:lnTo>
                  <a:pt x="797390" y="227548"/>
                </a:lnTo>
                <a:lnTo>
                  <a:pt x="810200" y="219859"/>
                </a:lnTo>
                <a:lnTo>
                  <a:pt x="837133" y="202855"/>
                </a:lnTo>
                <a:lnTo>
                  <a:pt x="850983" y="195464"/>
                </a:lnTo>
                <a:lnTo>
                  <a:pt x="864978" y="188951"/>
                </a:lnTo>
                <a:lnTo>
                  <a:pt x="879071" y="183022"/>
                </a:lnTo>
                <a:lnTo>
                  <a:pt x="892435" y="178277"/>
                </a:lnTo>
                <a:lnTo>
                  <a:pt x="917867" y="170889"/>
                </a:lnTo>
                <a:lnTo>
                  <a:pt x="944516" y="164961"/>
                </a:lnTo>
                <a:lnTo>
                  <a:pt x="972235" y="161269"/>
                </a:lnTo>
                <a:lnTo>
                  <a:pt x="1014616" y="164443"/>
                </a:lnTo>
                <a:lnTo>
                  <a:pt x="1043078" y="171086"/>
                </a:lnTo>
                <a:lnTo>
                  <a:pt x="1069486" y="179327"/>
                </a:lnTo>
                <a:lnTo>
                  <a:pt x="1122570" y="197543"/>
                </a:lnTo>
                <a:lnTo>
                  <a:pt x="1152706" y="204834"/>
                </a:lnTo>
                <a:lnTo>
                  <a:pt x="1198793" y="213398"/>
                </a:lnTo>
                <a:lnTo>
                  <a:pt x="1257032" y="223399"/>
                </a:lnTo>
                <a:lnTo>
                  <a:pt x="1296291" y="223041"/>
                </a:lnTo>
                <a:lnTo>
                  <a:pt x="1323049" y="215638"/>
                </a:lnTo>
                <a:lnTo>
                  <a:pt x="1336851" y="210332"/>
                </a:lnTo>
                <a:lnTo>
                  <a:pt x="1351610" y="205209"/>
                </a:lnTo>
                <a:lnTo>
                  <a:pt x="1382823" y="195285"/>
                </a:lnTo>
                <a:lnTo>
                  <a:pt x="1398133" y="189625"/>
                </a:lnTo>
                <a:lnTo>
                  <a:pt x="1413101" y="183472"/>
                </a:lnTo>
                <a:lnTo>
                  <a:pt x="1427843" y="176990"/>
                </a:lnTo>
                <a:lnTo>
                  <a:pt x="1456922" y="163443"/>
                </a:lnTo>
                <a:lnTo>
                  <a:pt x="1471344" y="156497"/>
                </a:lnTo>
                <a:lnTo>
                  <a:pt x="1502185" y="142437"/>
                </a:lnTo>
                <a:lnTo>
                  <a:pt x="1518188" y="135355"/>
                </a:lnTo>
                <a:lnTo>
                  <a:pt x="1534413" y="129048"/>
                </a:lnTo>
                <a:lnTo>
                  <a:pt x="1550786" y="123257"/>
                </a:lnTo>
                <a:lnTo>
                  <a:pt x="1613194" y="102563"/>
                </a:lnTo>
                <a:lnTo>
                  <a:pt x="1676292" y="94597"/>
                </a:lnTo>
                <a:lnTo>
                  <a:pt x="1721700" y="94804"/>
                </a:lnTo>
                <a:lnTo>
                  <a:pt x="1753683" y="100475"/>
                </a:lnTo>
                <a:lnTo>
                  <a:pt x="1768404" y="105001"/>
                </a:lnTo>
                <a:lnTo>
                  <a:pt x="1782186" y="110399"/>
                </a:lnTo>
                <a:lnTo>
                  <a:pt x="1795343" y="116376"/>
                </a:lnTo>
                <a:lnTo>
                  <a:pt x="1809670" y="121947"/>
                </a:lnTo>
                <a:lnTo>
                  <a:pt x="1824779" y="127249"/>
                </a:lnTo>
                <a:lnTo>
                  <a:pt x="1840407" y="132369"/>
                </a:lnTo>
                <a:lnTo>
                  <a:pt x="1855588" y="138162"/>
                </a:lnTo>
                <a:lnTo>
                  <a:pt x="1870471" y="144404"/>
                </a:lnTo>
                <a:lnTo>
                  <a:pt x="1885156" y="150945"/>
                </a:lnTo>
                <a:lnTo>
                  <a:pt x="1899708" y="156892"/>
                </a:lnTo>
                <a:lnTo>
                  <a:pt x="1914173" y="162442"/>
                </a:lnTo>
                <a:lnTo>
                  <a:pt x="1942150" y="172841"/>
                </a:lnTo>
                <a:lnTo>
                  <a:pt x="1967814" y="182750"/>
                </a:lnTo>
                <a:lnTo>
                  <a:pt x="2008366" y="189669"/>
                </a:lnTo>
                <a:lnTo>
                  <a:pt x="2034285" y="187057"/>
                </a:lnTo>
                <a:lnTo>
                  <a:pt x="2059033" y="179814"/>
                </a:lnTo>
                <a:lnTo>
                  <a:pt x="2071189" y="174552"/>
                </a:lnTo>
                <a:lnTo>
                  <a:pt x="2083261" y="168664"/>
                </a:lnTo>
                <a:lnTo>
                  <a:pt x="2095278" y="162359"/>
                </a:lnTo>
                <a:lnTo>
                  <a:pt x="2119214" y="149007"/>
                </a:lnTo>
                <a:lnTo>
                  <a:pt x="2131153" y="141321"/>
                </a:lnTo>
                <a:lnTo>
                  <a:pt x="2143082" y="133025"/>
                </a:lnTo>
                <a:lnTo>
                  <a:pt x="2155003" y="124322"/>
                </a:lnTo>
                <a:lnTo>
                  <a:pt x="2166919" y="116140"/>
                </a:lnTo>
                <a:lnTo>
                  <a:pt x="2190742" y="100703"/>
                </a:lnTo>
                <a:lnTo>
                  <a:pt x="2202651" y="94048"/>
                </a:lnTo>
                <a:lnTo>
                  <a:pt x="2214560" y="88025"/>
                </a:lnTo>
                <a:lnTo>
                  <a:pt x="2226467" y="82424"/>
                </a:lnTo>
                <a:lnTo>
                  <a:pt x="2248164" y="74084"/>
                </a:lnTo>
                <a:lnTo>
                  <a:pt x="2258395" y="70750"/>
                </a:lnTo>
                <a:lnTo>
                  <a:pt x="2280346" y="69160"/>
                </a:lnTo>
                <a:lnTo>
                  <a:pt x="2322984" y="74603"/>
                </a:lnTo>
                <a:lnTo>
                  <a:pt x="2340537" y="80920"/>
                </a:lnTo>
                <a:lnTo>
                  <a:pt x="2348552" y="84826"/>
                </a:lnTo>
                <a:lnTo>
                  <a:pt x="2357070" y="89809"/>
                </a:lnTo>
                <a:lnTo>
                  <a:pt x="2365924" y="95511"/>
                </a:lnTo>
                <a:lnTo>
                  <a:pt x="2375002" y="101692"/>
                </a:lnTo>
                <a:lnTo>
                  <a:pt x="2383435" y="108192"/>
                </a:lnTo>
                <a:lnTo>
                  <a:pt x="2391438" y="114905"/>
                </a:lnTo>
                <a:lnTo>
                  <a:pt x="2399155" y="121760"/>
                </a:lnTo>
                <a:lnTo>
                  <a:pt x="2414079" y="135723"/>
                </a:lnTo>
                <a:lnTo>
                  <a:pt x="2421392" y="142777"/>
                </a:lnTo>
                <a:lnTo>
                  <a:pt x="2428649" y="149067"/>
                </a:lnTo>
                <a:lnTo>
                  <a:pt x="2435869" y="154847"/>
                </a:lnTo>
                <a:lnTo>
                  <a:pt x="2443062" y="160287"/>
                </a:lnTo>
                <a:lnTo>
                  <a:pt x="2449446" y="165499"/>
                </a:lnTo>
                <a:lnTo>
                  <a:pt x="2455289" y="170560"/>
                </a:lnTo>
                <a:lnTo>
                  <a:pt x="2465221" y="178828"/>
                </a:lnTo>
                <a:lnTo>
                  <a:pt x="2472281" y="182503"/>
                </a:lnTo>
                <a:lnTo>
                  <a:pt x="2478065" y="184137"/>
                </a:lnTo>
                <a:lnTo>
                  <a:pt x="2480718" y="184572"/>
                </a:lnTo>
                <a:lnTo>
                  <a:pt x="2483281" y="184069"/>
                </a:lnTo>
                <a:lnTo>
                  <a:pt x="2488245" y="181395"/>
                </a:lnTo>
                <a:lnTo>
                  <a:pt x="2489887" y="178778"/>
                </a:lnTo>
                <a:lnTo>
                  <a:pt x="2491710" y="171640"/>
                </a:lnTo>
                <a:lnTo>
                  <a:pt x="2492197" y="167516"/>
                </a:lnTo>
                <a:lnTo>
                  <a:pt x="2492521" y="163180"/>
                </a:lnTo>
                <a:lnTo>
                  <a:pt x="2492737" y="158703"/>
                </a:lnTo>
                <a:lnTo>
                  <a:pt x="2492088" y="154131"/>
                </a:lnTo>
                <a:lnTo>
                  <a:pt x="2490861" y="149498"/>
                </a:lnTo>
                <a:lnTo>
                  <a:pt x="2489249" y="144822"/>
                </a:lnTo>
                <a:lnTo>
                  <a:pt x="2486587" y="139325"/>
                </a:lnTo>
                <a:lnTo>
                  <a:pt x="2483225" y="133280"/>
                </a:lnTo>
                <a:lnTo>
                  <a:pt x="2479396" y="126872"/>
                </a:lnTo>
                <a:lnTo>
                  <a:pt x="2476050" y="121806"/>
                </a:lnTo>
                <a:lnTo>
                  <a:pt x="2470215" y="114062"/>
                </a:lnTo>
                <a:lnTo>
                  <a:pt x="2462859" y="107976"/>
                </a:lnTo>
                <a:lnTo>
                  <a:pt x="2453504" y="102627"/>
                </a:lnTo>
                <a:lnTo>
                  <a:pt x="2441409" y="97606"/>
                </a:lnTo>
                <a:lnTo>
                  <a:pt x="2435644" y="96742"/>
                </a:lnTo>
                <a:lnTo>
                  <a:pt x="2425005" y="97899"/>
                </a:lnTo>
                <a:lnTo>
                  <a:pt x="2412867" y="103172"/>
                </a:lnTo>
                <a:lnTo>
                  <a:pt x="2406298" y="106799"/>
                </a:lnTo>
                <a:lnTo>
                  <a:pt x="2399536" y="111597"/>
                </a:lnTo>
                <a:lnTo>
                  <a:pt x="2392647" y="117175"/>
                </a:lnTo>
                <a:lnTo>
                  <a:pt x="2385674" y="123274"/>
                </a:lnTo>
                <a:lnTo>
                  <a:pt x="2378643" y="129719"/>
                </a:lnTo>
                <a:lnTo>
                  <a:pt x="2364481" y="143226"/>
                </a:lnTo>
                <a:lnTo>
                  <a:pt x="2356577" y="150159"/>
                </a:lnTo>
                <a:lnTo>
                  <a:pt x="2348133" y="157161"/>
                </a:lnTo>
                <a:lnTo>
                  <a:pt x="2339328" y="164209"/>
                </a:lnTo>
                <a:lnTo>
                  <a:pt x="2329490" y="171287"/>
                </a:lnTo>
                <a:lnTo>
                  <a:pt x="2318962" y="178386"/>
                </a:lnTo>
                <a:lnTo>
                  <a:pt x="2307975" y="185497"/>
                </a:lnTo>
                <a:lnTo>
                  <a:pt x="2297476" y="191825"/>
                </a:lnTo>
                <a:lnTo>
                  <a:pt x="2287300" y="197630"/>
                </a:lnTo>
                <a:lnTo>
                  <a:pt x="2277342" y="203086"/>
                </a:lnTo>
                <a:lnTo>
                  <a:pt x="2265941" y="208310"/>
                </a:lnTo>
                <a:lnTo>
                  <a:pt x="2253577" y="213379"/>
                </a:lnTo>
                <a:lnTo>
                  <a:pt x="2227934" y="221655"/>
                </a:lnTo>
                <a:lnTo>
                  <a:pt x="2203308" y="225334"/>
                </a:lnTo>
                <a:lnTo>
                  <a:pt x="2159546" y="223615"/>
                </a:lnTo>
                <a:lnTo>
                  <a:pt x="2129786" y="218008"/>
                </a:lnTo>
                <a:lnTo>
                  <a:pt x="2115182" y="214292"/>
                </a:lnTo>
                <a:lnTo>
                  <a:pt x="2099891" y="209435"/>
                </a:lnTo>
                <a:lnTo>
                  <a:pt x="2084140" y="203818"/>
                </a:lnTo>
                <a:lnTo>
                  <a:pt x="2015145" y="177703"/>
                </a:lnTo>
                <a:lnTo>
                  <a:pt x="1997481" y="169971"/>
                </a:lnTo>
                <a:lnTo>
                  <a:pt x="1980147" y="161644"/>
                </a:lnTo>
                <a:lnTo>
                  <a:pt x="1963036" y="152920"/>
                </a:lnTo>
                <a:lnTo>
                  <a:pt x="1946072" y="144724"/>
                </a:lnTo>
                <a:lnTo>
                  <a:pt x="1912407" y="129271"/>
                </a:lnTo>
                <a:lnTo>
                  <a:pt x="1894856" y="121819"/>
                </a:lnTo>
                <a:lnTo>
                  <a:pt x="1858423" y="107193"/>
                </a:lnTo>
                <a:lnTo>
                  <a:pt x="1840611" y="101548"/>
                </a:lnTo>
                <a:lnTo>
                  <a:pt x="1806004" y="93160"/>
                </a:lnTo>
                <a:lnTo>
                  <a:pt x="1769985" y="86788"/>
                </a:lnTo>
                <a:lnTo>
                  <a:pt x="1698914" y="80024"/>
                </a:lnTo>
                <a:lnTo>
                  <a:pt x="1630577" y="84387"/>
                </a:lnTo>
                <a:lnTo>
                  <a:pt x="1576304" y="91426"/>
                </a:lnTo>
                <a:lnTo>
                  <a:pt x="1523887" y="102413"/>
                </a:lnTo>
                <a:lnTo>
                  <a:pt x="1487173" y="108351"/>
                </a:lnTo>
                <a:lnTo>
                  <a:pt x="1451805" y="115749"/>
                </a:lnTo>
                <a:lnTo>
                  <a:pt x="1416772" y="123533"/>
                </a:lnTo>
                <a:lnTo>
                  <a:pt x="1362142" y="131581"/>
                </a:lnTo>
                <a:lnTo>
                  <a:pt x="1293503" y="132587"/>
                </a:lnTo>
                <a:lnTo>
                  <a:pt x="1241040" y="125362"/>
                </a:lnTo>
                <a:lnTo>
                  <a:pt x="1204829" y="117493"/>
                </a:lnTo>
                <a:lnTo>
                  <a:pt x="1115698" y="94843"/>
                </a:lnTo>
                <a:lnTo>
                  <a:pt x="1097811" y="89348"/>
                </a:lnTo>
                <a:lnTo>
                  <a:pt x="1080330" y="83305"/>
                </a:lnTo>
                <a:lnTo>
                  <a:pt x="1063121" y="76897"/>
                </a:lnTo>
                <a:lnTo>
                  <a:pt x="1045297" y="71039"/>
                </a:lnTo>
                <a:lnTo>
                  <a:pt x="1027065" y="65547"/>
                </a:lnTo>
                <a:lnTo>
                  <a:pt x="1008560" y="60299"/>
                </a:lnTo>
                <a:lnTo>
                  <a:pt x="971066" y="52353"/>
                </a:lnTo>
                <a:lnTo>
                  <a:pt x="895255" y="44578"/>
                </a:lnTo>
                <a:lnTo>
                  <a:pt x="824041" y="48742"/>
                </a:lnTo>
                <a:lnTo>
                  <a:pt x="770064" y="55746"/>
                </a:lnTo>
                <a:lnTo>
                  <a:pt x="738332" y="63286"/>
                </a:lnTo>
                <a:lnTo>
                  <a:pt x="689900" y="76449"/>
                </a:lnTo>
                <a:lnTo>
                  <a:pt x="656931" y="83591"/>
                </a:lnTo>
                <a:lnTo>
                  <a:pt x="594285" y="94640"/>
                </a:lnTo>
                <a:lnTo>
                  <a:pt x="519556" y="99100"/>
                </a:lnTo>
                <a:lnTo>
                  <a:pt x="418435" y="99736"/>
                </a:lnTo>
                <a:lnTo>
                  <a:pt x="345432" y="93626"/>
                </a:lnTo>
                <a:lnTo>
                  <a:pt x="298480" y="98531"/>
                </a:lnTo>
                <a:lnTo>
                  <a:pt x="268444" y="105665"/>
                </a:lnTo>
                <a:lnTo>
                  <a:pt x="251865" y="113233"/>
                </a:lnTo>
                <a:lnTo>
                  <a:pt x="244110" y="117473"/>
                </a:lnTo>
                <a:lnTo>
                  <a:pt x="236559" y="121886"/>
                </a:lnTo>
                <a:lnTo>
                  <a:pt x="229144" y="126414"/>
                </a:lnTo>
                <a:lnTo>
                  <a:pt x="222613" y="131812"/>
                </a:lnTo>
                <a:lnTo>
                  <a:pt x="216671" y="137791"/>
                </a:lnTo>
                <a:lnTo>
                  <a:pt x="211122" y="144157"/>
                </a:lnTo>
                <a:lnTo>
                  <a:pt x="205836" y="149986"/>
                </a:lnTo>
                <a:lnTo>
                  <a:pt x="185738" y="171165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76250" y="811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435" name="Picture 4" descr="im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3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act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70104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133600" y="57912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  <a:latin typeface="Calibri"/>
              </a:rPr>
              <a:t>Note:  cell wall &amp; single circular DNA</a:t>
            </a:r>
          </a:p>
        </p:txBody>
      </p:sp>
    </p:spTree>
    <p:extLst>
      <p:ext uri="{BB962C8B-B14F-4D97-AF65-F5344CB8AC3E}">
        <p14:creationId xmlns:p14="http://schemas.microsoft.com/office/powerpoint/2010/main" val="15620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vce.bioninja.com.au/_Media/cell_respiration_summary_me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884245" cy="55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57909" y="2664691"/>
            <a:ext cx="1981200" cy="1524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05600" y="2664691"/>
            <a:ext cx="1981200" cy="1524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2286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Bacteria can do both!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Where do they occur in bacteria?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2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965975"/>
            <a:ext cx="2819400" cy="366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Are there any benefits of microbes to humans?</a:t>
            </a:r>
          </a:p>
        </p:txBody>
      </p:sp>
      <p:pic>
        <p:nvPicPr>
          <p:cNvPr id="7175" name="Picture 7" descr="penicill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743200"/>
            <a:ext cx="4724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fermen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1143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8" y="1219200"/>
            <a:ext cx="2693987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www.google.com/url?source=imgres&amp;ct=img&amp;q=http://rst.gsfc.nasa.gov/Sect16/full-20earth2.jpg&amp;sa=X&amp;ei=uHGTTcDBDMmatwfJ6_lg&amp;ved=0CAQQ8wc&amp;usg=AFQjCNEk46wkd-snKcM_mYJI_Jd6Mjydh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676400"/>
            <a:ext cx="4953000" cy="4953002"/>
          </a:xfrm>
          <a:prstGeom prst="rect">
            <a:avLst/>
          </a:prstGeom>
          <a:noFill/>
        </p:spPr>
      </p:pic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911225"/>
          </a:xfrm>
        </p:spPr>
        <p:txBody>
          <a:bodyPr/>
          <a:lstStyle/>
          <a:p>
            <a:r>
              <a:rPr lang="en-US" sz="4000" dirty="0" smtClean="0">
                <a:solidFill>
                  <a:srgbClr val="00B050"/>
                </a:solidFill>
              </a:rPr>
              <a:t>Uses in an Ecosystem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52400" y="1676400"/>
            <a:ext cx="464820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 fontAlgn="auto">
              <a:spcBef>
                <a:spcPct val="5000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Bacteria 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 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primary </a:t>
            </a:r>
            <a:r>
              <a:rPr lang="en-US" sz="3600" u="sng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decomposers</a:t>
            </a:r>
          </a:p>
          <a:p>
            <a:pPr marL="742950" indent="-7429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75000"/>
            </a:pP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Nitrogen 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Fixation</a:t>
            </a:r>
          </a:p>
          <a:p>
            <a:pPr marL="342900" indent="-342900" fontAlgn="auto">
              <a:spcBef>
                <a:spcPct val="50000"/>
              </a:spcBef>
              <a:spcAft>
                <a:spcPts val="0"/>
              </a:spcAft>
            </a:pP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4" name="AutoShape 2" descr="data:image/jpg;base64,/9j/4AAQSkZJRgABAQAAAQABAAD/2wCEAAkGBhISEBUUEhQWFRQUFxwYGBgVGBcXGRkYGBgZFxgaFxcXHCYeGhsjGhgVHy8gIycpLCwsGh4xNTAqNSYrLCkBCQoKDgwOGg8PGiklHyUsLCwsLC8sLCwsLCkpLCwsLCwsLCwsLCksLCwsLCwsLCwsLCwsLCwsKSksLCwsLCwsLP/AABEIAOEA4QMBIgACEQEDEQH/xAAcAAACAgMBAQAAAAAAAAAAAAAABgQFAQMHAgj/xABDEAACAQIEBAQEAggEBQMFAAABAhEDIQAEEjEFIkFRBhNhcTJCgZEHoRRSYnKCscHRIzPw8RUkkqLCQ1OyF3OD0uH/xAAbAQACAwEBAQAAAAAAAAAAAAAAAgEDBAUGB//EACwRAAICAQQBAgYCAgMAAAAAAAABAgMRBBIhMUETUQUiMmFxsYGRFPChweH/2gAMAwEAAhEDEQA/AOG4MGDAAYMGDAAYMGMxgAxjOMxjKoTtgAxg04ZeG+Ac1VGpl8tbfECWM7Qov94wycO8E5amwV1eq8wdQIUH91f6nFvoz9imV0I+TnFOkSYAJPYAk/li3yng/O1brl6kd2Ggfdox1jL0WonTSVEJsqpTWmPqd59ziatWvTbVUqyf/bQBl/iLQJ9icSq/cRX58HL6X4YZ0iT5KejVVn7LJxKT8Js0f/Wy9/2nP/hjolbjxqLZFVpvcNH9ib7Y38O4mjBkeoiOTA1Lb/qgKTvucNsjnBCv5wc2q/hBnAJFSi3sX/mUxFqfhRxACQiN6CoAfs8Y7dQpBFk1lZf1m0/mRE43eW3QyPTT/Jv7/fEOCRo3HzvnPBGepfHlqnuo1j/snFNVolTDAgjcEEH7HH065QfERY33ke8E/kMUmaylVrVaNOvRMn/EAqqR0CEjUD7G2F2EOeD56wY7JxL8NcjmlZ6AbLVP1AdST2hrj7jCFxT8Ps3SnSnmRuF+Me6G591kYVwaDehXwRj29MqSCCCNwbEfTGDhBzxgxmMBGADGDBgwAGDBgwAGDBgwAGDBgwAGMjBGM7YAMRjOnHtEkgCST2v9AMdL8I/h2EAq5sanMFKFjBO2sdWPRdhcmYjFtdTm+CG8C54T/DzMZ0hv8uj+uwuw6+Wvze9hfHQF4Dk+HgCjTDVY/wAypzNPf0/hjFxmczXZdOXIWwBcgAMNhoM/DbSIEnewjC/TovqJqA6tgdV9QaBYK0ielumOzp9NCHzMqlPwMnAOF1aktVeFMFaYgs0/rGIQbW3vhlp8PpVE0+UoItYQQR2J/nipo8Q/RlVHPPuUSBpU3+EkxO2omesLbGin4vWmggEtN4FlHQz19z9cc3U6mLsfIKMcZaNK5equZZE5zBiF1SCLD0vufTDhluDrpXzAGfSAZuJ7RhV4Zx9vP5KQYlSFj5tVwahHa8xJi3rh1yxJ0khhyAkC4Wb/AHvEDGaM9zCMIpi74i8OUmQldKsL6gINu8b451m8uytBn2IN/UA7465xTiIUGRywfitP98K3FuLtenmcstRRtpYWXaVtq9wPri/clyU3VxfkSKeeKGFfQ/YOpPqIHwi+xxMHGcykrqItcQYv1+uLPiXg3WFOV8o02BeGQMwWx5SQRuYvtETIxofM1i5oVNS0WURq5npkERJsWU3ABNpnfFjlBrhFHptcplSM66wwY/S2MpxWqjBgxkbCTF/TFzQ4VTKaWXRIMPUENPQrpOoexEdZ6Y9tkMvl6TtXRagUwWVjrW8AeUQNLH6jDQnBcYDZIir40SQz0ucblDpM+qxGMVeP0zUUKKjKx+ciVJ/VYEyO8xhdzWdydXUSrqAIUyDUN/Tkjp1xHfO9UBWltB5wpjZptJubG2N9enhLna0/uW5fkauKcApV1HnU1qBhIIIFQA9Vdb/QyPTCD4i/D96Q15cmtSFyIioneVHxD9pfqBhgpZtnKhdwAF8vov6gA6AyZ/vhrpZCt5XmVHNgDMAN3mZt6Ye7SwksvsujPHRwVlxjHTuN+DEzZZqAVK4EkCAlT0I+VvXYneN8c3zOVam7I4KspggiCCOhxxb6JUywy9PJpxjHo4xjOSYwYMGAAwYMGAAwYMZGADIx7p0ySABJNgBck+mPIx0Pwb4U8pP0msAGI5AbFAfmP7REwOg98X0Uu2WBW8E3wp4bTKL5jgNmYJuJFIXkDvU7npt7s3Cq4qhwwbWUPKZmDaUMdYjEOrVZWXyhzQQRAJBiYPa2mffG7LkKLO2tZ/w1VoIDHUNckkm5AUHpPQH0KqrqhhFDbZeZjO6E0sKYRQBLAQosI03mNoHp3xQ5ziNVar+UNGkKruwHmKzgkINQOghINriR1GPLZXWW0kT/AO2ZUEm68jBASOgJjV8pInGM7TbL5VNSHzqteXUEnmIKgEtJJIIt62jGK2EvTkocyfQLDXJ44fSmmGMkkmZ98SadMNYgCDJJOkkdBJ3BOPeXUhTykaCQfQjeY9cNfhPgawatdVYn4VYWA3DQe4x4qiqdt8nLwdCyMYVRjHySuGcMp0KWtY1dWYkALuQOwEHsGxSeIfExZguXqMoBMspgMwtCkj4d7necevE/GKlWo6bJ8EDYgQZb3On7YWmhTcTjXdro1PZFFXoSmsrhDF/wmvmaZqvmAUIkqAYA6gR2PTvil8UZvyxRWahYCTJaJjTqAb9be3t0xZeH+MA0npEGSZABi3W52JwvcbyQFZjqYr8oe9/2W2ONtc4zgmYbVtXBpHFmUcpdXGxV4BnusQTP++Lnw7QzT1lctpRbsSFO+9zYY1+C/D9OsPNqOIVoKkgdJnv9cdFy/D6KLCABOosQY37g4sErrzy2L/iXNiugp5ZXqMGHOggGJ1KKgsTF+3rjxwTws7qalaiKRJimBq8xIsxJblhtxykiTfbDnQzC7UysgSFgCw7AdMVvGfEwywnTHKzsxYaFi8OzGVnoOvTF8JPOEjU4rORYzngqkmp1osxFiETWf+4j8gcLtTgNVmBo0mVDIKOqllIgkEQB2NgcXtP8Qs07tTNGnTMKxeoTpUVIVQJvpmTJgzy2a2LxatOnQSp+lUnj4mqsF1WMFSbgagbGRExjoxvuqXzkbUL3AqBpF1zKg0zBUldMNJ1SxuxawiYmfpYeKq2XNJlSuiPpWx+EggFQRsJsJ26Y1eI/F2SDIyOlV2U02RTyMhIaHaIpgNfVc/EIvIQvFPiLz6sqgULsQukMxABYAnawUDYaQepGLaa52zU5JoVvAxZbj/lUkZ1ArEFfh0wEgKxncHUbjqp7YWfEnCaecBawf5WjrvofuvY9PuMRKjsyBjJHwkyOgmN+xn6425POnYY2+jGSafORVJnO83lHpuyOpVlMEHcHGg46T4j4GMzSBVYrqDpJtrUTyn6zB+mOcukGO3ffHnNRQ6pYNEZZPEYIwTgxmGCMGCcGADGMjBiRksq1SoqIJZyFHucSll4QDP4B8L/pNU1an+TRIm3xPuq+vc/Tvh9ztYvUYKIWnJkelzpG2vEnKZVcnladCkZKqWMXJb5nt0mw+mK2kKjoypykgk69iZWw6zcWHrbYY9JpafShl9macskXON5bB11KySDoaKgtAlWtBvJ/LGqlnMy7BZqMbQrMzCdgYWF1dAIOGTK8C8xFtTlok0wrmSCtXUzkcxUkaivKSREiMM+U4etFYWmgaAD5YNoEW/K57YW3UxiyVF4ExM7XpsBXJpqL+XSRFk9GMzebkyT2jFhks+1epSFNZ0HmZubu2o/YCfbGfE9RSyrWzKUk+Iox1uQLSEpgkHoNRudh1xQt4zFGn5WUU0qc3ep/nNPzbQB0074ni2K2xw/+CGXK5UHMi5KUqgDlQey+Z6khRJ6Ek7Rh0ztYo9OmAKSnU4vJYbCAPoY6kgY5Pw+sRVFVqjc4d2CkRCxq5TZjzFuhMMB2xf8ADc9mMxmkVKXm6AoZ0YlUtKj4tITTBkaTJ2PXlXaZ1NxX5/snL7RNztTzKjEdTb2i2IVWgY7WnobYYa2SVyHHwAHUVIAGlbgmLNqt2N/qu5lWlSgOiobEqRIMiQTuAceW1Gjm7JSXk6C1C24ZTZrjS0HAuWMA9AAby3Uj2x48ReIBWcsjahq6WAB23OqZkX6QZuQKTjPNWdiZmwjsBA+tiD7Yr6VE6rb/AJx6Y9po/h9VdMcrnGWc+XzFiOJ6TNN6gLbhYA/MGfti+4D4sqq1JKjaJbTKAqw6IxYatRBJGnSLtv0wsUjF1gkbnre8Y9pknLADWzmSVVWeBa5VATFzvGNlulqnF5il9xVx0dBqeNzka7+XRVkqg6WdvMqqJ5pbrfm0Gw1rHXC9xHxStVJegrkatRqGoSpZvidgynzIgT0sPaHQzRFeia/mIiFgaoD0mqa4DHW2kD5VMXAncnEbjmbNSq7atcOYCxoKgkKyoRYaIteNjeZooqgsJrnywcmRs9xFq1TmXTq0iKYI+EaVIEkzFo6z1w1+KPCNHLZam5/SKbuYHmgFT2UgbMAJEk2Ppha4VxFUzFOoFBNM/CZg7wG6wJH2nHROJ/iNTq5enr01KilKgp+UKgFRZ+NtYt7LaRE3xpvdilHYuPIy57Oa0OG1XICpImJER2vG09jjD0HMrEEAjrAvFp2w/wDG8shT9KpahqbVNuRSNnj4jqDCZ9+2FR21apliTJONFct6yIy0prQr5fVOl0WaykAIxASmDrQaqZJVGDQQCWBtfEHPcLFLSUcPTYSj7ExZtSj4WU2I9QRYjEFFIaUOlgCJO0GxF8b6dBvKawATmMWCgmII6tJEHCRrcXnIMs8vmFNNNwyuZ6iDEH7zbthV8dcCAP6RTG5ioALBujR0B6+vvhgVSoUiweD1gG4Ow7g79xixMOHp1RKsNLj0jp67H3xXqaFbFp/wEHhnGzgjFhxnhZy9Z6bX0mx7qfhP1H9cV848xKLi8M1hGDBODCgZw6/h1w3naufl5Kc/rH4m+gIH8XphLAx2PgfCGy+TQxGgXnrUa5+gJ/7cb9BWpWZfj9ldjwjXnc6dalJLEQTBj29MZfiFFdLOGqNcbsBIIJCFYuL3i1+uN1XNhXVGZG8xQWVFkljOqW2VLiT2tjRmKiUXinNSoU1NoMCBMICv+WNyFiSZF5v6FtdFCJ6+IqtMg09eo6YFVlvsswByjSFAEk2FpnGM1xGo3l5h67FV59FIsoeexjSQtpMXAO8ziuzVFUAYrpYzoXlGtdPMzKDAsCQqnlO/QYosvQzNenWrUw5As8SXi6jYbBWAgDbFLhD2Hyxq4fwpK6VK7Ir1KceVQQBYtyNBgeWo2+pOInFM5TFKgtFYJQGu0FvJ5rpRJEpUsSTc7QRvhZp8TqGo/luVNnkSCopCb3Nl0rPtGIn6WxJcTqYksVtJ+a3uZwelzjwQxqpcKrZ3MEZeGaqV1PZdImSB0EKJJvPrjq+SzKUqJy+UpeWsHyyBAOk6SzEgXZxbcmZsNucfht4npUcwqyecQ22kkxMW+388dnoU6bfqEAn4dpFj9dhjl6+TU8NcIshjAjI7q/mVFNqQLozGBcqwGmQyiZkDcx71GR4ytJ/Jdqb0RBLJ8aqrCRLCTIgEAbFoOLr8RcsyENQZKbadcMSodfgcExsBpMSBMdYnmCcQak482mrhgWXfSyyRYiGUgyBsZ7YwrTzsSlBFVmV0XPjnhKJmHdCl2L6FAQimygqWJ3aQxZrwCCTsML2VpnzVRSDzBWdS3wn4iHggCDBOk9d8NB8aZau6A0AykaIckFVtympaVBFidhG+Lrw5mUrQEoKyzLTUD04MALcEiLnoMblqLK69sov8ip4NHEOEGhw8uFmqSDT/AOYao6LVWTposBTDG4AVf/5zvJFmD0wxHUhiio2kSTU1FS0fKpJvtjqXH8omcIppQSoKQhKrtpVyAA+oSCw1btzSbRvip4R4Rp1BVqZigqoI8s5dw8wsMBFzJ0kQOpkxGG0t0FW97HYm1My9ISmZWoRc0irFY7qX5STcWvbGzKZrh9TmqsaTGeVVeqqGLPHL80SFJxLzuUyq61WkwE/Ez6Cloh1kh7wSBHYAXxFzOfL09FSs9TlAHwvEGwfkDdWiGawE42OlS+lY+64IJOVytbMuFytNH0tp0l28wASwJ82NAcEkKCdrwd4HEOE1cu4Nam1IuLB4Atuymf7dcSKfHM2jNNZ2DAqU1nTpPy6ZJA69MV+b4hVfTrYEp8JYBiBvHNNvfFlbuUucYAseDvrqeXqZl020jV3JIX1v+f1kU+FMZJURNurH9zvik4dxBqOYR2GpA6swgAEBgTIGwjoLH2x2XPcFy+YpUWytVGBH+G4IgAdAttRsBpPQdxhrNT6TW5dk7Wzm2ay507CNvWRafawH98RcxXIVkgIrsGImYIsOc3gG8fXpjpmb8HaIRj5ii5IFzboNrncdowp8X8MVC8LSIB+HXyyegVjafr6YmOqhZ0xdjKfM5khGAPK0AKBIGl7KG/7tQ/W7HG1M2SIFp3MX9JP32xHzuSzCeWtfUqrYKTzQOtiRNwJxmhXVoCqywuk6juZsT6xjRHDI6KzxtwzzMuMwo5qcK/qhMA/RoH8WEOMdgp0lqI1JvhdSh/iEfzg+4GOR5jLlHZGsyMVI9QSD+YxwfidO2zevP7NFUso8YMGj1wY5W1luS08L8P8AOzdJOmrUf3V5jPpbHewaZNOg5hHQGR2QF94O8H3AxyD8NcnNWtUO1OlF+7EW+oDY6BmeF12WmwMgKCwUwVMRob9W1vYnHa0lS9JSbxnP/hRP6sFJxHiGio40+XUDHnYHlGw0qLkkWscV3m0EoBpK1Qdtls0gudy03kz0EWu3L4Zes6VZ8xqghqiAkAgBS3lkHmiAbzN+uGGh4ey2WlVp0jXaG/xIclAQQtMPYXAPNeQcbZ6qMV7sXack4lILeapRmBqFmTRNyIRAJILKVHQkHbFxXzFXJUaVFqSE1P8AFe4Z+aQGAF6beWY6EDtuX3jlLOELWzC00pyFq1acF0pAnnCksABqN7nvE4SOO5zLUK+mg3nuhOio5lFWLKUAg2gdAL9QMVxtduFhfwRjAsvXAYlAFQn4RIkXWG6zG4Ji9sScvlxV0UkXyyssW1Fgx6Eg2BgFegsO+J+Y4NmfKD+Xp0vCqylpDwepMKq3E7z6jEBfD1dgSEJNyVHKyhWjU4YiBae+3fGxtPyQbq9aggApPVesd6swsXDKtNRqHS5Nx72fvDH4i0aVL9FVRTqMsB55fNIJ1VC0aZYAXG+8DZR8P+DM7WqsoR6dpapUSAQwDGWOkmQZm/XDdxPgvDqGSFCrUBzDElqmX01SZMS5YBdmIvcEmL4yXOuSUJcv7c4HRKqcepZvh1Y5woK4LKAF5gyBNXlBjcwYnaQO0YWKvAKZ009Zp2JGtHEtBlOflWpIAsYOq+nGjLfp2WVPLR2qGqRp0a6gmCBqZLoxiRuSLiN+hUf0jOcMHmeWrtq0MVJhlBYFdrkTYyJB9hRKSo+h8N/0Tjcc5bgFBxponMeaApCGlTJY/rBfMDbkbBtjviJX4PnMowbUyliVgWkruDbp1GGZ/DGcfy6zqUOlagZQZEQBqKiz7X/PGcxlqppg5mk7giRWcuw0sIkRyAnl5jJsMaVJS7kmvYTGSo8MeJ6mWqTVOqm06ljUIi2pJE3jb7YYc5xtq9CoiuYIEKIMKRcN+qqiANItIwvZjw8gICliT0JXb1K2B3/K+LBM9Qo5fyqgJEEVZlCBq1Kyt8rTPoQt7459+jW5Tq68oPGGRuC+Glr65dKTapWm6MwICkCG+JpVrATqsTBK4qquRNNnUgFqcAgkqWBm4EdI2PfD/wAO49RoZQUzSqVtXKCystV0PJSk1JKtyqFaYMCLizWWybUgFUIQphTThxHxghrlgRf1nDrXSg8NAopnDMtl6jltNPkM89TUtOnpBJLNB6A2xG0ALqq03XVOl1gixi8jY9NrEHHRKlWoBWSi2ikXhiyKCvmEKQJJC2gFpE43eIK2QakSjanIGlWZn1shVWnVY8gMXvFuuFn8QszwlgXMWclcLJiYn/U4lcH4k9KqrqRAZTBIAkGQTbcXGo7Se+GOnwug9WURWnlXkMEsInywY1X6ztj1nuCpVpRQQF5DKvnIzPqtppLAYMpUzTLFhNtU2tr+KVWvY0yN2R04J45L5Wp5yp5tBYd2qAeY0N5ZVQCSxCX2Eg9xhS4l+IGaLWchSLJUVT9SBKmevfChQoaRPrtI6d13GN9DLAzLdrEntaN7RaDH9tlelrjl47G3ZL1PEorLprUqRYbOwIJ/ZleYfeDed7byiN5Zogg1AWKkgsIOkz0AF/ab7YWGSbDF94bqv5h11FTy0LDUPivJUdtXUdxtO9jjt5RDRNVNNQoN5j/pib9+/YyOmEDx7ldOcZhtVAf63Vv+4E/XHQnYFtSoRDBjP0ED3ufrhX/ErKDTTqDo7p9DDL/XFHxBb6G/YavhiFGDHrBjzRqyh+8AoFyldv1qqj/oUn/y/lh64X4vKAAop0rzMbEhJKA9wGM36264SPBo/wCR/eq1P/jTxNepAYW5l0n2kH+YGPTUVKenimZJyxIc6nj0JQb/AA1FViYUiy69y9o3n1NumFbL12rszg89y5JIYSY1Oz3u1ibQSQMVmY4h5jkup5p22JuZPpH+tsZyvF9ChgFaJsRuTF3aQWYRAkEAeu7+go8wWAznsb6fDddI0nZ9El2V25hEAAwd7RO4PsMeeKeE8rpLFCGB1SiyzKABEnaywCNiScUOV8ZOCuqdCiCFAlp6vIIJEzfrPfFnnvHNEuyCalMLyuOTmtM/sHY+1hGE9OcXlIYs+H1F/RSyOwDSEV5KU4OkFUb4oN473lrYrD4kcVDTDuQLkCGaCFgkkFqhgTc21TG0a6XE1YMXoBqKDWzFwwBYRcGIawjQGInrY4rcxxTLowuVmTpN45SugMJmNIG/zTuDiYQWXlEE3OcZzLDSXdKZGxYFuYsxZhsSZ9oXbHjw9XFTMFwoC0l5SAGEixJBtJnY431s7l66RUKCroCaAQxOnfnHKo1SJm5tjRw3hSA8srFpPKfrMEH0OL047cdC5GjgvjzMQ4qwGsBYgBrAAH9WDe36vTEjJ+KWVDl8wA6lYXUsIzAkkPouUPrvHrihyeYoI0DUpiYvsGk/lJn2xe5Xi2R1agCGN5aW2tYRtbHPtqhF/QMmRrZdA6B3aYQS0EN8wHWAWHcWxvocfzNJAa3NSYQKJ6Ds4jr3ON7+IcqGUwWLGCbjSO98QuIZuhWqBwbCBBkHv7dz98JBOXFkeBm14LjgfFqTu+ZfLqpC8qgBtOnmkGIWZ9NrYps3nBW4kagRLwuljAFwNRMHqR03wyUuHZZ6flJZXuWUgNIPfqbR7CMV7+DaS6oBKjmioxbURfoZv229MUwlXFvvPS/BG1tcl/wStSqvUBQ+bTg6nIc1ACyh1JnllTA2AIIxS+Jl8uvqmXrU2IATUYgDSSWvNhsNlGKfL8XrxUbLpToU0GiKrQxaNTKiuCCIFlkCxjthr4Zknq+W1QhqgRS8cwX5k0kW+KD1gAb4x3R2S4Le+BL4hT/Rldixd6tRxTANmUcoYht0Xba5wv0bq1lKmIDGBI3H0w+eIvC6LUB1AUlpFQPmXRdhsdZaekET7YW+KUNNTygqpS00yGQublSdTBjykibGSO4kDGGUZuXPRmksFRmSprOachUA5uYBuWWlSJBZibCwIgY8LStYFWBkAzYzIP3v9ut8SEysEVGaAjfDcBgN9ZXmQTN9Jv0x6fKuB5rghGMhmFid407hT0eNJ6YdrjKKmVnEskj1PNOpSbtpi7fMZIsZ6mcR+K0CoCpV82iYcFlCOrRdXA3IM3Bg74nkLMLcC1/T1648mkCCO4jGyjWWVNJvKIUiPwfKo8h20KFkuYKglgOh2APUb4tOHcEXUreZTcqwJUEi0xB1XNiDuZ+kYX3ymhj19DJn7Y3Uc4QCFaCQR98ekTc1mLLlI6V/wigG8xLo21/mUdu45sI34l5ZTk9S9KiNHYEFf6jEvhvHqkQTPliQBa8QT+eK3xjX15Ksf3f/AJrjPKiUa5Z54Y6fKOZYMeZwY856ki46N4LI/wCGsfmWs4H8Sof6Y216AJg2PX+v2xXeCK3/AClRe1afug/ti7CywLrKmoAfUxMfncdZGPT6V408X9imf1FPmzBZSCGURe1wbR6FcFWjpdvM8umApEJzAMqyCbmdRgH+kYtqj1jpp0hrQgMg0qxBBPKHgaoKMN+mIFPhFVgVZADULHUYUSurXPsRB7fXGnfwKiNXoMCsIY0rqJBADMoaI9QQR7jEGuihyG1KwteAQYJj22vi0qZrM0pQuwJQWIuyqJE2kFQAR6RuDjyvESGVq9MVELq5qU9OqySpVgIVouVIvGxN8K5Em+pnA1KpRGvUBrgoBLEBA2moZU6ABAmAQQTGCvwllronkgIxAYFmIgiQdXy0jzfCRZHO2Pf6ItdVcAw3wGrTLK2iRAdeYaJiNUkwYtGJ2X8L1/LARtIY3jRVRD1Gtm1XUkG3WOuKnKPuSeW4IrkhAAaUoEU0xIW9SmgVjLywEkn5ttM4iZmjUHMRCzNyBEbq0iWAmzkQTN7DDPw/I5jQFr06RX9UEjTFhyjlG82M2v676XDVZzpek0ACziwkg6h0tcrN4xV62PJDQo5gmAraTEkeX8t7x+wTEk3xuyoYEKQQYkdiOmnuP54YqjZOiQodZTcfFYTygqs3EnoB9MZyOZQuVRS2ppuAT0kgrP8AaAd4OHVrxnBGCmFWpuZgWsP9T6Ys+HZRal2mL3NgD0n/AEIwy1aeXIHliPUdj2jY72xAzVAOQU+IGDqIE3EST1kYo/yN3GBtpL4VkKiCBstlgzbse2LOjmjp/wAQFZMDVtPuPyxV0OG+UsCo2qOUsZUe19ve+NuUyutaimpqY7aiTzACAQenp+1jHdHcWx44FbjLVK+adQ71FDeWtPm5WizR8A2YScdQ4Bk2oUAGgvAkLeYAFo3AAF9sc/y/BxQd8wsGk5DlNRJpuCwIFoIvHoQBGHDPZ2sjJUWwHwoQQWAgRtaVYb7GxiRjmWtO+XfCSGisRyY8U8PV08xVFRgbI4JBm3KFYGdri/XphJp1NMrfSw1BWuq1mABO8g2MkHoB64cuP5E1mTMJU0aPkMLDG0ydjBj3xX1/DatrqNyvGovAsLi4BgzF2G1ziJRyUzjJkHgXhkZlS5UrBggXaGEjlbeVvqPfY9LPivh6m2WKFxNOVovUUtVAADCnqEDSSHM/KI6C27w5x1kQZdlmopgGdkWwDEdtgf6Yu+MUabUyrQpiZG9uwFz29Z9cMo5JUE0cq4zwbyakUmFRCoYNYkdCrFZWVMAgdx3xGy+WO7D6bg/vRPTDlnsslWkyM2kq8qyUk50UQDV0DUFDaxPfCzkMlUeoUSJgnfcGxIMRpnqSACRhJwwZJQ54ItfJ03FjDXNjy2JGmIBBtPaD0xQnKlDLfcbYYKuXZbaSpAtqEEjYb+mIWZTUNLWn+XpiKfiz08lF8r9F0KpGnJuFOr7z/XHnxTT05KrBlWAiP/uLi2PDYppsABAO+5kA979fXFD4xfRkmXozLHsb/wA1x6yV0ZaeU17DQ5kc71YzjEYMeTwacDh+HFQFq9Mn4kVh/C0H8nw2ZlytDkYSzCe8KTBB3kEA4554Ozvl5ymTsxNM+zjT/OMdCzuXMkAgDczb7Y9D8OlvpUfZlFnDIgzqkBQoFhJ66l1ElSPhmY2xGr586HR0fn+EajoW4MhTJkwdiAdWwgY2DLCCzGCJNomwlQF6ybYiJDTLBIY6Q8kAGIDML6YkSBPL646G0RBTrs7xXJNlCv8AMoQCI9gI+3bHilm+YXpq61Lhqa6KlM6QZGzNysQLGdiCYOnOUCrySNMgFlkgA9SBcL6m+NlRqYc8yuDEXJZVvALqQQw/t64TvgnJaZKoaLsuXzHmIxLstBlELsxFKqpLEch0C8Kd4nDPwrMioQTmabkwQqwxFibKBZSLxBPsRhHq5pGDGVV1gWBVnFMcpJRSi1NX/qAgnTcGb+a2fBEuoBbm8xPlqEWqJF1LQJvuW2O2eVTbA6FXzLVJppUCtMDy0XVa8m4MX39GxWZ3wjWVS5zBUEkv5hMdIvfUZ73ECDigp8VruZc+bEA6uQ6lWCHJixlrTJM9hhlyXFyGVEJQESA7RcWKcwuRckSDsY3wrhOC+UnJleG1UqqjKXtIdoIEg6gF3vYzexPfG3PIaI+Hy16Ml+b37RMH/bDGcydA1gsDYxv7yO2I+Tyy1WLn411LzEkEXiV7yRf0xS7pLmSGwKdXjtbS3PaILCmBJ2GqYAPsD74hUeKud21RF5bpsZ3wcTzLCs6sQGUwTHKY+Hl223xqyGWatU5VBZSCbWibnewiZibbY2qMFHOBWXOQzlZgV0B1aTedzsSR8Md/U4tqWQdFDtqVpWxI1joVLD46VyZN+2+LTgtREim6DWQWEAMYHWB9pxanLg9bduv33+mOXbqlnbjgZRZToaIJDkr5hJZW+C5hoG4UxPXvvjbkalby6lFGJqUHGjVPNT2kwbhkP8jbGTkmV+WI7MAfSAIFvrjxnc4tFqT6X1FirC3VdQBg2usi/SLTjBqYrHqLx+i6KzwV/DvFFNC4qKfLglZEsDA5R3vI/njVU8ct5zFQdFULpUsodYIlRPL9DvJuMSMxw+jVZ5sJJbSsBg4AFxdVkK8QQzHpOF/jnhsZZFKVBUWd2Ug7gEAiVNiLGGEzcXxnjyjHPfHkuKHGFpVPOYnyqj7LB5QJIqTbVLEG3SBsMSuM8cK1GQDWWWVD6BpgSuxuPhYA3xT8DzVJJp1dL0nKtB7id+hjpPfEfiPkO50KVjZtZI+oudrW2tbEb245QOeImH49VWt5gYqxk7gk6rnVAEgnddsWXC+KLL5jy0RlBgUgFGllCnTMgmVDaSALHfotPRva+JeTqgKQSbbQYv6TjHPU7enyFMJSeWWXE6tau/m1l0h7LExCgC3+uuKGpa5tBjFvlOINrk80TyzG9xHaCBtiu4qUR0TdhS16e7NOkfYz62xGj0q1Nqknkvsm8YRrOYYqENgAB6kwTJ9T/TC347zH+BRTqzM30UAD8ycMacLNmY33jqLbn3vhI8cZvXmQnSmoH1PMf5jHsdY1Vptq/BXXF5F7y8Zx4jBjzeWa8M9U3III3Bke4uMdapVTXoU6yrqDgFh67N9QZjHI8P8A+HPEi6PQ1Qyc6A7FPnWPQw31btjpfD7dk3F+SqxZRZZnm2Jb3UJUjopAs4HcX9L4qq6SZuxj7DsRhwzJBA82mQpPxIDIjtG4nf074r8/4eQjWkxtIblMRJv8J0md/pjv7ihC3/xFoiAREcwBI9Ae3oZA6AG+PAoo19PXpCiYNzOw2xLzWRaQpBDfKIh42uIhl7MDGK1qTBiAdjEiYn2P9sRwicG6rSCgQYIM79TsQ2299umNdaisRdWIuDGlo7Aes+n3x5ocTrJZXZd7Tb1gHb6Yk0cvWaWak1UdiraJIHMGHbUpI6TeMSyDVQ4o1NYERIMGdx1hSCGF42xqr5t2sxMAzpa/TqdyY7m0wIFsXmc4VSUq9LWwiCGFpMWBF5+LftbEEV6RAWomnSx7gwbAQYMExcm0neMI2Sesr4jrUwdFWqCYJ1HUGjvtoI2ESDsd8Tl8Z1kpoyuRUSzCQQ8gAEjeRzDeDy2tiG3BKDIDRrhGZ4VaxCg3+ZgLbHpH5HEGpkWpVYqge4IKMGFoZZsZ36deuDbGXZOS5z2c83Q0Euyl3jSLmCDA2JE2t07Ri78LZvy5YQGNtJjzJ6EDsfWPfCXQqMos1w0XBPefQgHe+Lfhmd0vSrSCS+l1OxAYWI7RcHoR3jEy+lojOGPHEM8Q6GmSWewpgwGPSDFjMC/fFrks9VHLWEECSRsI3mCY6/0x7rcPVjY/4e4iBfoZ6C+KbxH4gpIPKp2BEMwElo7dF98cpL1Plx0P08jStYVB7ep67X3xC4jw7kJZTUkQYNwDtBB3EAzvYYU+FeLQihRLaT8II/6WJ6YZPDnGhVBDpTSTbyzY/QWP0xVZprK1ldDRlkj0KjAladRxAvTqwTttEaWJECIB9TitzSmpruxWqFYrq5VqLbzFAEAlJUrtB2m+LnxLUegj1kUM1MB12E3GrV1iJsMVaVQqsrjUzAXmIbcmOvUY878RXobbKnjOePHBuoirU1NC9xDh6gwjCNoMg2uTGwEWsTiNSaBi94Znaf6XocEghVBA1aWBk8vUG04q+JhVrOqiIYiAZAgkW98RVKVlalLz7HKvqhGb2mMvUvfqRft0v6HFh+jvTRrAGxYfNvuD22H1GKtPQTi/4ZOYpsCD5lNNKsZAcW0jbe0f7YWFUb5tefAQnKKwVWSMMx6QT2sATiuE12eu8Sdo+QKBH8IFvc425nLPOiwkwxBt7A9T3juPbGzLoICrakpkA7kxY+vtj1HwjSOmvdJc9EZye0rMqGo5OkLJPWFE39McpzuaNSoztu7Fvvh78ccV0UPLFmq2jsg3+5AH3xz3C/ErcyVa8fs0VLyGDBGDHJLzGJ3COJtl61OqnxIwPuOo9iCRiBj0DiU2nlCn0PlOKrWoJUomVqDUvoOqn1Fx741ZXhuWglg9MtIakTAYW307HUZ1QZnHNvw78TFCcq7QrnVTJ6P1WezfzA746O1RXEi8fLuVO0x2n88d+l+pBNMoksEGn4hoJW0NQK07gFiNasJUspEWPN8JB69cTKPC8pmAEeqtS58pi01ADcqdU61B67jbC1xwc5mWsDD3jYSCLjoLYrEoozg1SQLc0kuvqpnmAt+1HfGp0JrMWIM3GfwsedVGCO2ozPcE2/h/PphW4twHOZZNVTUo9CIv1sbTf274a+EeIq+VgPWNWmdmAPMBtBMq67iG0sI9pdchxLLZ5S6KWjde+oEW1WYRI7Yzu62p/Msr3H2pnIMvSqClqrVagpvYIxqEuygWBGy3WbyQDaBOImX4aapJChdpkNI1MiNAk2EiAb3gEnHYeIeB8rXRQJCgQSjFCFHQqZB7TAgTiPneDUMrQCZelGnlOqHkOSecncEn6DbErWxf09kNYOOVMoV3JBiQI6ep6WgwNU4kUOI16S6SFZCAwRgGUgz06BgTMRsOow753wumtqigHXdUAGkECS9QkjTfa52wuZzhukFgNDE38omokzcaYteDY/S5xqrlGYpPreHwcumYogGkyAsky9MMCwDybgOAVO5XTMsDK3RpuEqXjqZ6FR26m5g7DDL4N4wtDNUkqvFM8uocwMz/AIbDbQT06G4iMe/FHBP0bOaVUlHGpGO0GZHqRH1nCRm1P03/AADGbw1nvNyYcQpspB22gD7R9IxQcWoDVU21Dl9NXzAD0GNfgaoxXMUknTAKSfigmR+9DDbcCemLfxRwQEIyk+YSFMXBmzfW2KYYruafkbwc3zTj4CZI+0doxI4Zxt6BGmAAQYFtvbDBwzwhSWr/AMwpPPZEblFpOtjdiOqj79MQfF3AxRZWpqVpMLT0Jmx9IGNm+M3tETwdG4hmRXySVJ/zPLYjvcNpPoY26wcUGZzZ0s0SenqfTEXw5nHbI01ay0dQT9ou0yfbb0+uPOYqH4f1TMf26d98fOfijdmp2eE8HTqs2V5KxKjKxYTMzI3nvjyJ33PXGwuRPcnHlFifXee2/wBNhjfpqnj5zh22fN8pbeGsgK1aHOlUUuY3aIte3WfacPVDKIKRCgIIBt+qLj+/1xznh9WowdkqBQRpZjvUvJRTsBBXUd+3XD/lM7roamjXARtO0gC69wRf746sNFKpbjTS8rkWeLUxUqFtoFh0F9Or74qVASSbKt5PQDc/zxY5mAWI2sPt/vhL8c8c0oKCG5HP3C7hT6nf2HrjvStVFW5/x+Q25lwKvH+K/pGYZ/lmFHZRt/f64rRgwTjy0pObbZrXAYMYnBhcAYxkDGMZxAHtHI23H5e2Om+EfEprrcxXpiSP1wLav5ahjl+JORzr0qgemSrKZBGNWm1Dpnnx5FlHJ3NqtPMLoqQjHYgWnrP++F/ifAWptcSu4Pp9P9fzx54B4hTNUyYAqAc6djPxJ3Bt6jFjXcuPi1CNjAj27g/fHoq8NKUOmZpcEOnk2r0dVNV8zLc7aRGtJGl9J5damQwAuCMbPDefqpX1ZakOYjzQhgfvKp6G8jbt0iTwTMeRXWoV5A30MgqQZ33/ACGPXGaNTKZhalIkUKxBAG4Jiw9QAB7RiLH3Brvr/tExZ0mjmUq0zplWAGoA3Un164qBlGWp5bkMIZhBEkNA2N7D33xE4DVWiGZ2Y6mB1AT6QyfEDcSdr4t8xSFWolQACohgGwOgka1nsYB91GONjbJou7K7MhW/SKWmXnVpWxNvhH9uuFvjHBBpFVGDLyhYJ0zs+ra/phl4lTfzQ9LdVupkCOt/acReHvp19EqEsV0gMHJuR8rdLg9Om+NFcnFZQjRzzjNBCiVEAAq2CgbMGjlk3iJkd49cdF47QXN8LSopDNQF9O/IsPf92Gj0N8bKnhbzaMLUAJ+BtIBQSdXqXkzMibTO5tqHBVp5U5dCYYQWiTcQxgWBNzbabbYm2+MtuHiSYKLwcy4DTNCozLdWpkI36tQgTP8ACCfyw0txEVqJSnAKWO2rUQCCO0jEOh4VzOtVqkiiuoEpEsDtYCRBAAJMxOL/AC/h6hTUgSSQBJF7fn6AYvutrk8rkhRFbJ8OLkyr6wfiuRAgG8RJt1xC8e0mNOlTEzqBPWJkAltrmbehw1Zs06SENUKiNmhb9zAYz9MLObrrWdJRhSQ7gEKx1XUK19JAAmLycI7dnz/0VzWDGWomhlKSNuSav8BEL/1HU3tGIb1bz3xv4k7yTVMHqT2/p2xU5vPlQpVQQ2xO30PX6Tjytels1GoclH/expTexRN1euFknpviuzGcary0xpsZm+I+ZrtUsTYHYC2JfCcqSbRJsL3PsN8ev0uihVHM+/0UxgvPZO4LlOUIV0gn4jBmZb6bdMNvCc3KVOwIB6X7jta2KxOFmmWiZJBAPSZiPYT98RfEvialkqZUw9ZhK0+lzvU7Adtzi2+2CjyXRiyD4r8RLlktBqvOhe3TWw6gR16+xxyytWZ2LMSWYySbkk7k425/P1K1RnqMWZjJJ/1YemI844Go1ErpfZdI0JYMRgwTgxlGDGMZwYAMYMGDAAY9TjGCcAEjKZ16Tq9NirKZBG+OjeHvFVLNAI8U6/QfK5/Z7E9vtjmIOPYftjVp9TOl8dCuKZ3LKsDKOIMdR1/1H2xOXLeaiU2M+W3mDqYMAm/aAR7Y5jwHx0VATMySLCqLsB0Dj5gO++Oh8O4gtRQwdSsQGUgg+k/0x243QuWYv+DO04vBKyz+WZUkja46TsMX+WqWDKdvr9D3xRZioxEqotYjpeykY28IzrBotpmG7e474z2V8ZGRbPmnmWaxBA02P0E77DCpxBs0Knwhqdo+ZvrMXHb7HDfmMhRqU5B1Mh6ybm4EdBhP8VO1NkiQKi8wDEaQN4EfX2OG0+1vATz4NuW8Q1qew635hA9D2xaJ40ruIWmJ7g6h+QnCjVWsoEKrK91YWBjpbrjU+YNNgjpzG/xsFvjZOit84RXljTW8QZkXY6fcRH70AH67Yq6/Hp+LS2rtJW17EjVP3xo/R10BjDGNtRMe4JtjCrCt8ytEjtG2HhTBLOAbJOTD1nUINIfaCL/vAi2x3tix8RqVNOnuVEsQImdh+RxO8NZKmtPzk0O7d9Ij0LdB+eFPxbxWp5jKXBPXQZj645lub57K/As+YkzjHiRdC0noMxUAhuUR976gbE6ThUzebNQ/AFB/eZj7u1zHaBjfwvhFSoykXn5mNo9STOGI8FZF+IHpBVBbvqifXHSprrq/Iy5KDJcOI6T6d/ths4dwtFgrTCtEkgmwHckmPyxQZ/xFlspOoh6mwSnB+pPTCPx7xvmMypSfLpb6EJv+827e23pinV6qFfGeSyMBx8U/iOlLVTyh11NjVIlV/dn4iO+3vjmOYzDOxZyWZjJJMknuSceMecedstc3ll6WAODGMGKiQwYMGAAwYMGAAwYMGAAwYMGADOM4xjGAD1OJvDeL1su2qjUZD1g2PupsfriDjMYZSaeUB0Pgf4o6CBXpiOpp7H10k2PsY9MPGR47kszByuaRHiPLqEUyT71LH/V8cEnBONS1liWHyJsR9McLzVVG0Zn4SpvpgHb4TtG53x7/AEUKjaVDH5CVDEqe+qAT03BsN8fO/DfEuaoCKNeqg/VDHT9VNvyxe5T8U8+g+NH/AH6a/wDjGHWojnPRDidGr5eqQVZGKjoE0wehtj1l8k61VIUkEC7CSBs0j7i2Ej/6xZkgaqNOf2S6g/STiSPxkeIOVQ//AJG//XG3/Nj7ibBv4zws+b/hoUT1IIPu2wxipwZqVI1NVrSFU1CZ/Vi33wk1PxaeLZWn/E7t/bEKt+KuaP8AlpRp+ysSPqWwstbBw25FdTY5Hi9YqUy9JtviqSSD10qIRbzcA4qn4G6c+YZUXcs7Afz3wnZzx9n6khsw4B/UhPzW/wCeKKrmGcy7Fj3Ykn7nCR18K1iER/RWDomY8a5egpWm9Sq3ZTyx0BZtx7DC5xjx9mq40h/LXskgkdi25+kYWpwYyW62yztlkYJGS3fHmcZOMHGPORgOMYMZwAYwYMGAAwYMGAAwYMGAAwYMGAAwYMGADOMYMGAAx76YMGADycZwYMDAMelwYMQQwxk4zgwy6FPbfDjSMGDCDLoGx5wYMSifAYyuDBgBA2MHBgwIkxjODBiSDGDBgwAGDBgwAGDBgwAf/9k="/>
          <p:cNvSpPr>
            <a:spLocks noChangeAspect="1" noChangeArrowheads="1"/>
          </p:cNvSpPr>
          <p:nvPr/>
        </p:nvSpPr>
        <p:spPr bwMode="auto">
          <a:xfrm>
            <a:off x="77788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421857" y="4164807"/>
            <a:ext cx="1" cy="1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009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25400" dist="35921" dir="2700002">
                    <a:scrgbClr r="0" g="0" b="0">
                      <a:alpha val="60000"/>
                    </a:scrgbClr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yogurt_to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838200"/>
            <a:ext cx="49530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88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5257800" cy="990600"/>
          </a:xfrm>
        </p:spPr>
        <p:txBody>
          <a:bodyPr/>
          <a:lstStyle/>
          <a:p>
            <a:r>
              <a:rPr lang="en-US" dirty="0" smtClean="0"/>
              <a:t>Human Uses</a:t>
            </a:r>
            <a:endParaRPr 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772400" cy="4114800"/>
          </a:xfrm>
        </p:spPr>
        <p:txBody>
          <a:bodyPr/>
          <a:lstStyle/>
          <a:p>
            <a:r>
              <a:rPr lang="en-US" dirty="0"/>
              <a:t>Antibiotics</a:t>
            </a:r>
          </a:p>
          <a:p>
            <a:r>
              <a:rPr lang="en-US" dirty="0"/>
              <a:t>Obtain Vitamins from food</a:t>
            </a:r>
            <a:r>
              <a:rPr lang="en-US" i="1" dirty="0"/>
              <a:t> - E. coli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2774" name="Picture 6" descr="http://www.google.com/url?source=imgres&amp;ct=img&amp;q=http://wisemensvitamins.com/wp-content/uploads/2010/04/vitaminB12-sources.jpg&amp;sa=X&amp;ei=ZXOTTZayF9Oatwfyu4xg&amp;ved=0CAQQ8wc&amp;usg=AFQjCNFpc1_D-PMuOT7oUuVk8bBumzhyj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5999"/>
            <a:ext cx="5714999" cy="4572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81600" y="5867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FFC000"/>
                </a:solidFill>
                <a:latin typeface="Calibri"/>
              </a:rPr>
              <a:t>METABOLISM</a:t>
            </a:r>
            <a:endParaRPr lang="en-US" sz="3600" b="1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6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931988"/>
          </a:xfrm>
        </p:spPr>
        <p:txBody>
          <a:bodyPr/>
          <a:lstStyle/>
          <a:p>
            <a:pPr eaLnBrk="1" hangingPunct="1"/>
            <a:r>
              <a:rPr lang="en-US" smtClean="0"/>
              <a:t>Recombinant DNA Technology</a:t>
            </a:r>
            <a:br>
              <a:rPr lang="en-US" smtClean="0"/>
            </a:br>
            <a:r>
              <a:rPr lang="en-US" smtClean="0"/>
              <a:t>	Genetic Engineering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5088" y="2455068"/>
            <a:ext cx="3200400" cy="3024188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Hormones</a:t>
            </a:r>
          </a:p>
          <a:p>
            <a:pPr marL="457200" lvl="1" indent="0" eaLnBrk="1" hangingPunct="1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Gene Therapy</a:t>
            </a:r>
          </a:p>
        </p:txBody>
      </p:sp>
      <p:pic>
        <p:nvPicPr>
          <p:cNvPr id="5124" name="Picture 5" descr="http://www.google.com/url?source=imgres&amp;ct=img&amp;q=http://www.ekcsk12.org/faculty/jbuckley/leclass/recombinantDNA1.gif&amp;sa=X&amp;ei=s4GsTfulGs6cgQek5OjzBQ&amp;ved=0CAQQ8wc4Dw&amp;usg=AFQjCNH5puNVy1WEwYNdZ7st7Gl-jnn91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488" y="1905000"/>
            <a:ext cx="5919787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55638"/>
            <a:ext cx="9144000" cy="6202362"/>
            <a:chOff x="0" y="413"/>
            <a:chExt cx="5760" cy="3907"/>
          </a:xfrm>
        </p:grpSpPr>
        <p:pic>
          <p:nvPicPr>
            <p:cNvPr id="10257" name="Picture 3" descr="04_15"/>
            <p:cNvPicPr>
              <a:picLocks noChangeAspect="1" noChangeArrowheads="1"/>
            </p:cNvPicPr>
            <p:nvPr/>
          </p:nvPicPr>
          <p:blipFill>
            <a:blip r:embed="rId6" cstate="print"/>
            <a:srcRect t="2251"/>
            <a:stretch>
              <a:fillRect/>
            </a:stretch>
          </p:blipFill>
          <p:spPr bwMode="auto">
            <a:xfrm>
              <a:off x="221" y="413"/>
              <a:ext cx="5298" cy="3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8" name="Rectangle 4"/>
            <p:cNvSpPr>
              <a:spLocks noChangeArrowheads="1"/>
            </p:cNvSpPr>
            <p:nvPr/>
          </p:nvSpPr>
          <p:spPr bwMode="auto">
            <a:xfrm>
              <a:off x="96" y="3750"/>
              <a:ext cx="5664" cy="57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Rectangle 5"/>
            <p:cNvSpPr>
              <a:spLocks noChangeArrowheads="1"/>
            </p:cNvSpPr>
            <p:nvPr/>
          </p:nvSpPr>
          <p:spPr bwMode="auto">
            <a:xfrm>
              <a:off x="0" y="1878"/>
              <a:ext cx="5664" cy="6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Rectangle 6"/>
            <p:cNvSpPr>
              <a:spLocks noChangeArrowheads="1"/>
            </p:cNvSpPr>
            <p:nvPr/>
          </p:nvSpPr>
          <p:spPr bwMode="auto">
            <a:xfrm>
              <a:off x="4306" y="1830"/>
              <a:ext cx="8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Kingdom</a:t>
              </a:r>
              <a:br>
                <a:rPr lang="en-US" sz="2200" b="1">
                  <a:solidFill>
                    <a:srgbClr val="0F116A"/>
                  </a:solidFill>
                  <a:latin typeface="Arial" charset="0"/>
                </a:rPr>
              </a:br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Protist</a:t>
              </a:r>
              <a:endParaRPr lang="en-US" sz="3000" b="1">
                <a:solidFill>
                  <a:srgbClr val="0F116A"/>
                </a:solidFill>
                <a:latin typeface="Arial" charset="0"/>
              </a:endParaRPr>
            </a:p>
          </p:txBody>
        </p:sp>
        <p:sp>
          <p:nvSpPr>
            <p:cNvPr id="10261" name="Rectangle 7"/>
            <p:cNvSpPr>
              <a:spLocks noChangeArrowheads="1"/>
            </p:cNvSpPr>
            <p:nvPr/>
          </p:nvSpPr>
          <p:spPr bwMode="auto">
            <a:xfrm>
              <a:off x="624" y="3702"/>
              <a:ext cx="8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Kingdom</a:t>
              </a:r>
              <a:br>
                <a:rPr lang="en-US" sz="2200" b="1">
                  <a:solidFill>
                    <a:srgbClr val="0F116A"/>
                  </a:solidFill>
                  <a:latin typeface="Arial" charset="0"/>
                </a:rPr>
              </a:br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Fungi</a:t>
              </a:r>
              <a:endParaRPr lang="en-US" sz="3000" b="1">
                <a:solidFill>
                  <a:srgbClr val="0F116A"/>
                </a:solidFill>
                <a:latin typeface="Arial" charset="0"/>
              </a:endParaRPr>
            </a:p>
          </p:txBody>
        </p:sp>
        <p:sp>
          <p:nvSpPr>
            <p:cNvPr id="10262" name="Rectangle 8"/>
            <p:cNvSpPr>
              <a:spLocks noChangeArrowheads="1"/>
            </p:cNvSpPr>
            <p:nvPr/>
          </p:nvSpPr>
          <p:spPr bwMode="auto">
            <a:xfrm>
              <a:off x="2400" y="3702"/>
              <a:ext cx="8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Kingdom</a:t>
              </a:r>
              <a:br>
                <a:rPr lang="en-US" sz="2200" b="1">
                  <a:solidFill>
                    <a:srgbClr val="0F116A"/>
                  </a:solidFill>
                  <a:latin typeface="Arial" charset="0"/>
                </a:rPr>
              </a:br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Plant</a:t>
              </a:r>
              <a:endParaRPr lang="en-US" sz="3000" b="1">
                <a:solidFill>
                  <a:srgbClr val="0F116A"/>
                </a:solidFill>
                <a:latin typeface="Arial" charset="0"/>
              </a:endParaRPr>
            </a:p>
          </p:txBody>
        </p:sp>
        <p:sp>
          <p:nvSpPr>
            <p:cNvPr id="10263" name="Rectangle 9"/>
            <p:cNvSpPr>
              <a:spLocks noChangeArrowheads="1"/>
            </p:cNvSpPr>
            <p:nvPr/>
          </p:nvSpPr>
          <p:spPr bwMode="auto">
            <a:xfrm>
              <a:off x="4272" y="3702"/>
              <a:ext cx="8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Kingdom</a:t>
              </a:r>
              <a:br>
                <a:rPr lang="en-US" sz="2200" b="1">
                  <a:solidFill>
                    <a:srgbClr val="0F116A"/>
                  </a:solidFill>
                  <a:latin typeface="Arial" charset="0"/>
                </a:rPr>
              </a:br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Animal</a:t>
              </a:r>
              <a:endParaRPr lang="en-US" sz="3000" b="1">
                <a:solidFill>
                  <a:srgbClr val="0F116A"/>
                </a:solidFill>
                <a:latin typeface="Arial" charset="0"/>
              </a:endParaRPr>
            </a:p>
          </p:txBody>
        </p:sp>
        <p:sp>
          <p:nvSpPr>
            <p:cNvPr id="10264" name="Rectangle 10"/>
            <p:cNvSpPr>
              <a:spLocks noChangeArrowheads="1"/>
            </p:cNvSpPr>
            <p:nvPr/>
          </p:nvSpPr>
          <p:spPr bwMode="auto">
            <a:xfrm>
              <a:off x="2147" y="1830"/>
              <a:ext cx="138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Kingdom</a:t>
              </a:r>
              <a:br>
                <a:rPr lang="en-US" sz="2200" b="1">
                  <a:solidFill>
                    <a:srgbClr val="0F116A"/>
                  </a:solidFill>
                  <a:latin typeface="Arial" charset="0"/>
                </a:rPr>
              </a:br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Archaebacteria</a:t>
              </a:r>
              <a:endParaRPr lang="en-US" sz="3000" b="1">
                <a:solidFill>
                  <a:srgbClr val="0F116A"/>
                </a:solidFill>
                <a:latin typeface="Arial" charset="0"/>
              </a:endParaRPr>
            </a:p>
          </p:txBody>
        </p:sp>
        <p:sp>
          <p:nvSpPr>
            <p:cNvPr id="10265" name="Rectangle 11"/>
            <p:cNvSpPr>
              <a:spLocks noChangeArrowheads="1"/>
            </p:cNvSpPr>
            <p:nvPr/>
          </p:nvSpPr>
          <p:spPr bwMode="auto">
            <a:xfrm>
              <a:off x="624" y="1830"/>
              <a:ext cx="8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Kingdom</a:t>
              </a:r>
              <a:br>
                <a:rPr lang="en-US" sz="2200" b="1">
                  <a:solidFill>
                    <a:srgbClr val="0F116A"/>
                  </a:solidFill>
                  <a:latin typeface="Arial" charset="0"/>
                </a:rPr>
              </a:br>
              <a:r>
                <a:rPr lang="en-US" sz="2200" b="1">
                  <a:solidFill>
                    <a:srgbClr val="0F116A"/>
                  </a:solidFill>
                  <a:latin typeface="Arial" charset="0"/>
                </a:rPr>
                <a:t>Bacteria</a:t>
              </a:r>
              <a:endParaRPr lang="en-US" sz="3000" b="1">
                <a:solidFill>
                  <a:srgbClr val="0F116A"/>
                </a:solidFill>
                <a:latin typeface="Arial" charset="0"/>
              </a:endParaRPr>
            </a:p>
          </p:txBody>
        </p:sp>
      </p:grpSp>
      <p:sp>
        <p:nvSpPr>
          <p:cNvPr id="106508" name="Rectangle 12"/>
          <p:cNvSpPr>
            <a:spLocks noChangeArrowheads="1"/>
          </p:cNvSpPr>
          <p:nvPr/>
        </p:nvSpPr>
        <p:spPr bwMode="auto">
          <a:xfrm>
            <a:off x="468313" y="500063"/>
            <a:ext cx="2484437" cy="31511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Line 13"/>
          <p:cNvSpPr>
            <a:spLocks noChangeShapeType="1"/>
          </p:cNvSpPr>
          <p:nvPr/>
        </p:nvSpPr>
        <p:spPr bwMode="auto">
          <a:xfrm>
            <a:off x="6175375" y="3516313"/>
            <a:ext cx="0" cy="3175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14"/>
          <p:cNvSpPr>
            <a:spLocks noChangeShapeType="1"/>
          </p:cNvSpPr>
          <p:nvPr/>
        </p:nvSpPr>
        <p:spPr bwMode="auto">
          <a:xfrm>
            <a:off x="8659813" y="3516313"/>
            <a:ext cx="0" cy="3175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60375" y="500063"/>
            <a:ext cx="8199438" cy="6159500"/>
            <a:chOff x="290" y="315"/>
            <a:chExt cx="5165" cy="3880"/>
          </a:xfrm>
        </p:grpSpPr>
        <p:sp>
          <p:nvSpPr>
            <p:cNvPr id="10254" name="Rectangle 16"/>
            <p:cNvSpPr>
              <a:spLocks noChangeArrowheads="1"/>
            </p:cNvSpPr>
            <p:nvPr/>
          </p:nvSpPr>
          <p:spPr bwMode="auto">
            <a:xfrm>
              <a:off x="3890" y="315"/>
              <a:ext cx="1565" cy="1985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5" name="Rectangle 17"/>
            <p:cNvSpPr>
              <a:spLocks noChangeArrowheads="1"/>
            </p:cNvSpPr>
            <p:nvPr/>
          </p:nvSpPr>
          <p:spPr bwMode="auto">
            <a:xfrm>
              <a:off x="290" y="2405"/>
              <a:ext cx="5165" cy="179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6" name="Rectangle 18"/>
            <p:cNvSpPr>
              <a:spLocks noChangeArrowheads="1"/>
            </p:cNvSpPr>
            <p:nvPr/>
          </p:nvSpPr>
          <p:spPr bwMode="auto">
            <a:xfrm>
              <a:off x="3905" y="2255"/>
              <a:ext cx="1537" cy="1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515" name="Rectangle 19"/>
          <p:cNvSpPr>
            <a:spLocks noChangeArrowheads="1"/>
          </p:cNvSpPr>
          <p:nvPr/>
        </p:nvSpPr>
        <p:spPr bwMode="auto">
          <a:xfrm>
            <a:off x="3286125" y="500063"/>
            <a:ext cx="2484438" cy="31511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6516" name="Picture 20" descr="28-01a-AmoebaProteus"/>
          <p:cNvPicPr>
            <a:picLocks noChangeAspect="1" noChangeArrowheads="1"/>
          </p:cNvPicPr>
          <p:nvPr/>
        </p:nvPicPr>
        <p:blipFill>
          <a:blip r:embed="rId7" cstate="print"/>
          <a:srcRect l="9000" r="17999"/>
          <a:stretch>
            <a:fillRect/>
          </a:stretch>
        </p:blipFill>
        <p:spPr bwMode="auto">
          <a:xfrm>
            <a:off x="5891213" y="1892300"/>
            <a:ext cx="11811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06517" name="Picture 21"/>
          <p:cNvPicPr>
            <a:picLocks noChangeAspect="1" noChangeArrowheads="1"/>
          </p:cNvPicPr>
          <p:nvPr/>
        </p:nvPicPr>
        <p:blipFill>
          <a:blip r:embed="rId8" cstate="print"/>
          <a:srcRect l="12000" t="4500" r="12000" b="4500"/>
          <a:stretch>
            <a:fillRect/>
          </a:stretch>
        </p:blipFill>
        <p:spPr bwMode="auto">
          <a:xfrm>
            <a:off x="3176588" y="1766888"/>
            <a:ext cx="765175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06518" name="Picture 22"/>
          <p:cNvPicPr>
            <a:picLocks noChangeAspect="1" noChangeArrowheads="1"/>
          </p:cNvPicPr>
          <p:nvPr/>
        </p:nvPicPr>
        <p:blipFill>
          <a:blip r:embed="rId9" cstate="print"/>
          <a:srcRect b="5475"/>
          <a:stretch>
            <a:fillRect/>
          </a:stretch>
        </p:blipFill>
        <p:spPr bwMode="auto">
          <a:xfrm>
            <a:off x="5159375" y="369888"/>
            <a:ext cx="8318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6519" name="AutoShape 23"/>
          <p:cNvSpPr>
            <a:spLocks noChangeArrowheads="1"/>
          </p:cNvSpPr>
          <p:nvPr/>
        </p:nvSpPr>
        <p:spPr bwMode="auto">
          <a:xfrm>
            <a:off x="2052638" y="111125"/>
            <a:ext cx="1990725" cy="498475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latin typeface="Arial" charset="0"/>
              </a:rPr>
              <a:t>Prokaryotes</a:t>
            </a:r>
            <a:endParaRPr lang="en-US">
              <a:latin typeface="Arial" charset="0"/>
            </a:endParaRPr>
          </a:p>
        </p:txBody>
      </p:sp>
      <p:sp>
        <p:nvSpPr>
          <p:cNvPr id="106520" name="AutoShape 24"/>
          <p:cNvSpPr>
            <a:spLocks noChangeArrowheads="1"/>
          </p:cNvSpPr>
          <p:nvPr/>
        </p:nvSpPr>
        <p:spPr bwMode="auto">
          <a:xfrm>
            <a:off x="5262563" y="3722688"/>
            <a:ext cx="1871662" cy="498475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latin typeface="Arial" charset="0"/>
              </a:rPr>
              <a:t>Eukaryotes</a:t>
            </a:r>
            <a:endParaRPr lang="en-US">
              <a:latin typeface="Arial" charset="0"/>
            </a:endParaRPr>
          </a:p>
        </p:txBody>
      </p:sp>
      <p:pic>
        <p:nvPicPr>
          <p:cNvPr id="106521" name="Picture 25" descr="08-13x-Parameci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4988" y="1617663"/>
            <a:ext cx="893762" cy="13239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14" name="SMARTInkShape-Group7"/>
          <p:cNvGrpSpPr/>
          <p:nvPr/>
        </p:nvGrpSpPr>
        <p:grpSpPr>
          <a:xfrm>
            <a:off x="5608380" y="4211941"/>
            <a:ext cx="875512" cy="2001540"/>
            <a:chOff x="5608380" y="4211941"/>
            <a:chExt cx="875512" cy="2001540"/>
          </a:xfrm>
        </p:grpSpPr>
        <p:sp>
          <p:nvSpPr>
            <p:cNvPr id="4" name="SMARTInkShape-48"/>
            <p:cNvSpPr/>
            <p:nvPr/>
          </p:nvSpPr>
          <p:spPr>
            <a:xfrm>
              <a:off x="6115344" y="4211941"/>
              <a:ext cx="335463" cy="288623"/>
            </a:xfrm>
            <a:custGeom>
              <a:avLst/>
              <a:gdLst/>
              <a:ahLst/>
              <a:cxnLst/>
              <a:rect l="0" t="0" r="0" b="0"/>
              <a:pathLst>
                <a:path w="335463" h="288623">
                  <a:moveTo>
                    <a:pt x="6850" y="288622"/>
                  </a:moveTo>
                  <a:lnTo>
                    <a:pt x="0" y="288622"/>
                  </a:lnTo>
                  <a:lnTo>
                    <a:pt x="3586" y="284829"/>
                  </a:lnTo>
                  <a:lnTo>
                    <a:pt x="7516" y="282967"/>
                  </a:lnTo>
                  <a:lnTo>
                    <a:pt x="20299" y="277980"/>
                  </a:lnTo>
                  <a:lnTo>
                    <a:pt x="50542" y="259272"/>
                  </a:lnTo>
                  <a:lnTo>
                    <a:pt x="85540" y="230429"/>
                  </a:lnTo>
                  <a:lnTo>
                    <a:pt x="121164" y="195616"/>
                  </a:lnTo>
                  <a:lnTo>
                    <a:pt x="144024" y="162241"/>
                  </a:lnTo>
                  <a:lnTo>
                    <a:pt x="163827" y="129778"/>
                  </a:lnTo>
                  <a:lnTo>
                    <a:pt x="179233" y="96819"/>
                  </a:lnTo>
                  <a:lnTo>
                    <a:pt x="184217" y="67378"/>
                  </a:lnTo>
                  <a:lnTo>
                    <a:pt x="185282" y="35267"/>
                  </a:lnTo>
                  <a:lnTo>
                    <a:pt x="181138" y="24942"/>
                  </a:lnTo>
                  <a:lnTo>
                    <a:pt x="169335" y="9172"/>
                  </a:lnTo>
                  <a:lnTo>
                    <a:pt x="158005" y="946"/>
                  </a:lnTo>
                  <a:lnTo>
                    <a:pt x="153657" y="0"/>
                  </a:lnTo>
                  <a:lnTo>
                    <a:pt x="144593" y="1066"/>
                  </a:lnTo>
                  <a:lnTo>
                    <a:pt x="134357" y="6129"/>
                  </a:lnTo>
                  <a:lnTo>
                    <a:pt x="122505" y="16449"/>
                  </a:lnTo>
                  <a:lnTo>
                    <a:pt x="112732" y="33353"/>
                  </a:lnTo>
                  <a:lnTo>
                    <a:pt x="108602" y="49650"/>
                  </a:lnTo>
                  <a:lnTo>
                    <a:pt x="112909" y="75083"/>
                  </a:lnTo>
                  <a:lnTo>
                    <a:pt x="123700" y="110129"/>
                  </a:lnTo>
                  <a:lnTo>
                    <a:pt x="132602" y="122244"/>
                  </a:lnTo>
                  <a:lnTo>
                    <a:pt x="164580" y="147061"/>
                  </a:lnTo>
                  <a:lnTo>
                    <a:pt x="199805" y="161961"/>
                  </a:lnTo>
                  <a:lnTo>
                    <a:pt x="214052" y="162743"/>
                  </a:lnTo>
                  <a:lnTo>
                    <a:pt x="249741" y="159597"/>
                  </a:lnTo>
                  <a:lnTo>
                    <a:pt x="281664" y="150138"/>
                  </a:lnTo>
                  <a:lnTo>
                    <a:pt x="315536" y="127337"/>
                  </a:lnTo>
                  <a:lnTo>
                    <a:pt x="335462" y="11002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49"/>
            <p:cNvSpPr/>
            <p:nvPr/>
          </p:nvSpPr>
          <p:spPr>
            <a:xfrm>
              <a:off x="6093619" y="4300538"/>
              <a:ext cx="257176" cy="235744"/>
            </a:xfrm>
            <a:custGeom>
              <a:avLst/>
              <a:gdLst/>
              <a:ahLst/>
              <a:cxnLst/>
              <a:rect l="0" t="0" r="0" b="0"/>
              <a:pathLst>
                <a:path w="257176" h="235744">
                  <a:moveTo>
                    <a:pt x="0" y="0"/>
                  </a:moveTo>
                  <a:lnTo>
                    <a:pt x="0" y="3792"/>
                  </a:lnTo>
                  <a:lnTo>
                    <a:pt x="3792" y="13735"/>
                  </a:lnTo>
                  <a:lnTo>
                    <a:pt x="12979" y="26408"/>
                  </a:lnTo>
                  <a:lnTo>
                    <a:pt x="37585" y="55551"/>
                  </a:lnTo>
                  <a:lnTo>
                    <a:pt x="65455" y="90318"/>
                  </a:lnTo>
                  <a:lnTo>
                    <a:pt x="100712" y="123056"/>
                  </a:lnTo>
                  <a:lnTo>
                    <a:pt x="128795" y="148380"/>
                  </a:lnTo>
                  <a:lnTo>
                    <a:pt x="157224" y="170964"/>
                  </a:lnTo>
                  <a:lnTo>
                    <a:pt x="191482" y="196136"/>
                  </a:lnTo>
                  <a:lnTo>
                    <a:pt x="226299" y="219141"/>
                  </a:lnTo>
                  <a:lnTo>
                    <a:pt x="240089" y="225797"/>
                  </a:lnTo>
                  <a:lnTo>
                    <a:pt x="246406" y="228148"/>
                  </a:lnTo>
                  <a:lnTo>
                    <a:pt x="257175" y="23574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50"/>
            <p:cNvSpPr/>
            <p:nvPr/>
          </p:nvSpPr>
          <p:spPr>
            <a:xfrm>
              <a:off x="6165056" y="4579144"/>
              <a:ext cx="213766" cy="177296"/>
            </a:xfrm>
            <a:custGeom>
              <a:avLst/>
              <a:gdLst/>
              <a:ahLst/>
              <a:cxnLst/>
              <a:rect l="0" t="0" r="0" b="0"/>
              <a:pathLst>
                <a:path w="213766" h="177296">
                  <a:moveTo>
                    <a:pt x="0" y="0"/>
                  </a:moveTo>
                  <a:lnTo>
                    <a:pt x="20254" y="34805"/>
                  </a:lnTo>
                  <a:lnTo>
                    <a:pt x="37487" y="62788"/>
                  </a:lnTo>
                  <a:lnTo>
                    <a:pt x="57674" y="95421"/>
                  </a:lnTo>
                  <a:lnTo>
                    <a:pt x="79530" y="124758"/>
                  </a:lnTo>
                  <a:lnTo>
                    <a:pt x="112841" y="156406"/>
                  </a:lnTo>
                  <a:lnTo>
                    <a:pt x="120471" y="163802"/>
                  </a:lnTo>
                  <a:lnTo>
                    <a:pt x="137416" y="172019"/>
                  </a:lnTo>
                  <a:lnTo>
                    <a:pt x="166580" y="177295"/>
                  </a:lnTo>
                  <a:lnTo>
                    <a:pt x="182619" y="174416"/>
                  </a:lnTo>
                  <a:lnTo>
                    <a:pt x="197425" y="168536"/>
                  </a:lnTo>
                  <a:lnTo>
                    <a:pt x="204955" y="161953"/>
                  </a:lnTo>
                  <a:lnTo>
                    <a:pt x="208074" y="157975"/>
                  </a:lnTo>
                  <a:lnTo>
                    <a:pt x="211540" y="147205"/>
                  </a:lnTo>
                  <a:lnTo>
                    <a:pt x="213765" y="124680"/>
                  </a:lnTo>
                  <a:lnTo>
                    <a:pt x="210358" y="105998"/>
                  </a:lnTo>
                  <a:lnTo>
                    <a:pt x="200529" y="85382"/>
                  </a:lnTo>
                  <a:lnTo>
                    <a:pt x="183770" y="67984"/>
                  </a:lnTo>
                  <a:lnTo>
                    <a:pt x="149760" y="43035"/>
                  </a:lnTo>
                  <a:lnTo>
                    <a:pt x="126394" y="30742"/>
                  </a:lnTo>
                  <a:lnTo>
                    <a:pt x="93847" y="23270"/>
                  </a:lnTo>
                  <a:lnTo>
                    <a:pt x="59577" y="22588"/>
                  </a:lnTo>
                  <a:lnTo>
                    <a:pt x="29055" y="29274"/>
                  </a:lnTo>
                  <a:lnTo>
                    <a:pt x="7144" y="3571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51"/>
            <p:cNvSpPr/>
            <p:nvPr/>
          </p:nvSpPr>
          <p:spPr>
            <a:xfrm>
              <a:off x="6107906" y="4744996"/>
              <a:ext cx="375986" cy="503661"/>
            </a:xfrm>
            <a:custGeom>
              <a:avLst/>
              <a:gdLst/>
              <a:ahLst/>
              <a:cxnLst/>
              <a:rect l="0" t="0" r="0" b="0"/>
              <a:pathLst>
                <a:path w="375986" h="503661">
                  <a:moveTo>
                    <a:pt x="0" y="127042"/>
                  </a:moveTo>
                  <a:lnTo>
                    <a:pt x="11391" y="139226"/>
                  </a:lnTo>
                  <a:lnTo>
                    <a:pt x="13001" y="143834"/>
                  </a:lnTo>
                  <a:lnTo>
                    <a:pt x="17949" y="148528"/>
                  </a:lnTo>
                  <a:lnTo>
                    <a:pt x="52531" y="174007"/>
                  </a:lnTo>
                  <a:lnTo>
                    <a:pt x="76219" y="186486"/>
                  </a:lnTo>
                  <a:lnTo>
                    <a:pt x="89967" y="187063"/>
                  </a:lnTo>
                  <a:lnTo>
                    <a:pt x="109207" y="182926"/>
                  </a:lnTo>
                  <a:lnTo>
                    <a:pt x="113286" y="180966"/>
                  </a:lnTo>
                  <a:lnTo>
                    <a:pt x="119935" y="174556"/>
                  </a:lnTo>
                  <a:lnTo>
                    <a:pt x="122819" y="170624"/>
                  </a:lnTo>
                  <a:lnTo>
                    <a:pt x="126024" y="159905"/>
                  </a:lnTo>
                  <a:lnTo>
                    <a:pt x="128082" y="137414"/>
                  </a:lnTo>
                  <a:lnTo>
                    <a:pt x="120750" y="105095"/>
                  </a:lnTo>
                  <a:lnTo>
                    <a:pt x="107990" y="76934"/>
                  </a:lnTo>
                  <a:lnTo>
                    <a:pt x="81984" y="43420"/>
                  </a:lnTo>
                  <a:lnTo>
                    <a:pt x="73743" y="32726"/>
                  </a:lnTo>
                  <a:lnTo>
                    <a:pt x="38180" y="6279"/>
                  </a:lnTo>
                  <a:lnTo>
                    <a:pt x="32050" y="1932"/>
                  </a:lnTo>
                  <a:lnTo>
                    <a:pt x="26680" y="0"/>
                  </a:lnTo>
                  <a:lnTo>
                    <a:pt x="24931" y="278"/>
                  </a:lnTo>
                  <a:lnTo>
                    <a:pt x="23765" y="1258"/>
                  </a:lnTo>
                  <a:lnTo>
                    <a:pt x="22468" y="4463"/>
                  </a:lnTo>
                  <a:lnTo>
                    <a:pt x="21892" y="8533"/>
                  </a:lnTo>
                  <a:lnTo>
                    <a:pt x="29263" y="27729"/>
                  </a:lnTo>
                  <a:lnTo>
                    <a:pt x="38039" y="41524"/>
                  </a:lnTo>
                  <a:lnTo>
                    <a:pt x="66334" y="70860"/>
                  </a:lnTo>
                  <a:lnTo>
                    <a:pt x="100886" y="98658"/>
                  </a:lnTo>
                  <a:lnTo>
                    <a:pt x="130963" y="119954"/>
                  </a:lnTo>
                  <a:lnTo>
                    <a:pt x="165010" y="141346"/>
                  </a:lnTo>
                  <a:lnTo>
                    <a:pt x="200234" y="164882"/>
                  </a:lnTo>
                  <a:lnTo>
                    <a:pt x="235806" y="191964"/>
                  </a:lnTo>
                  <a:lnTo>
                    <a:pt x="271481" y="222213"/>
                  </a:lnTo>
                  <a:lnTo>
                    <a:pt x="302953" y="256312"/>
                  </a:lnTo>
                  <a:lnTo>
                    <a:pt x="329477" y="291550"/>
                  </a:lnTo>
                  <a:lnTo>
                    <a:pt x="345665" y="315250"/>
                  </a:lnTo>
                  <a:lnTo>
                    <a:pt x="360035" y="350906"/>
                  </a:lnTo>
                  <a:lnTo>
                    <a:pt x="372407" y="386606"/>
                  </a:lnTo>
                  <a:lnTo>
                    <a:pt x="375985" y="421525"/>
                  </a:lnTo>
                  <a:lnTo>
                    <a:pt x="371577" y="451539"/>
                  </a:lnTo>
                  <a:lnTo>
                    <a:pt x="360570" y="475072"/>
                  </a:lnTo>
                  <a:lnTo>
                    <a:pt x="351811" y="487038"/>
                  </a:lnTo>
                  <a:lnTo>
                    <a:pt x="334164" y="498908"/>
                  </a:lnTo>
                  <a:lnTo>
                    <a:pt x="310061" y="503660"/>
                  </a:lnTo>
                  <a:lnTo>
                    <a:pt x="292058" y="498421"/>
                  </a:lnTo>
                  <a:lnTo>
                    <a:pt x="258421" y="479448"/>
                  </a:lnTo>
                  <a:lnTo>
                    <a:pt x="228600" y="45565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52"/>
            <p:cNvSpPr/>
            <p:nvPr/>
          </p:nvSpPr>
          <p:spPr>
            <a:xfrm>
              <a:off x="6036469" y="4922044"/>
              <a:ext cx="149467" cy="214284"/>
            </a:xfrm>
            <a:custGeom>
              <a:avLst/>
              <a:gdLst/>
              <a:ahLst/>
              <a:cxnLst/>
              <a:rect l="0" t="0" r="0" b="0"/>
              <a:pathLst>
                <a:path w="149467" h="214284">
                  <a:moveTo>
                    <a:pt x="0" y="150019"/>
                  </a:moveTo>
                  <a:lnTo>
                    <a:pt x="3792" y="150019"/>
                  </a:lnTo>
                  <a:lnTo>
                    <a:pt x="7771" y="152135"/>
                  </a:lnTo>
                  <a:lnTo>
                    <a:pt x="20585" y="159961"/>
                  </a:lnTo>
                  <a:lnTo>
                    <a:pt x="50835" y="173621"/>
                  </a:lnTo>
                  <a:lnTo>
                    <a:pt x="85834" y="189845"/>
                  </a:lnTo>
                  <a:lnTo>
                    <a:pt x="117665" y="202320"/>
                  </a:lnTo>
                  <a:lnTo>
                    <a:pt x="140574" y="208647"/>
                  </a:lnTo>
                  <a:lnTo>
                    <a:pt x="149466" y="213981"/>
                  </a:lnTo>
                  <a:lnTo>
                    <a:pt x="136234" y="214283"/>
                  </a:lnTo>
                  <a:lnTo>
                    <a:pt x="127753" y="210066"/>
                  </a:lnTo>
                  <a:lnTo>
                    <a:pt x="95706" y="183248"/>
                  </a:lnTo>
                  <a:lnTo>
                    <a:pt x="80636" y="169550"/>
                  </a:lnTo>
                  <a:lnTo>
                    <a:pt x="55909" y="134885"/>
                  </a:lnTo>
                  <a:lnTo>
                    <a:pt x="39584" y="106906"/>
                  </a:lnTo>
                  <a:lnTo>
                    <a:pt x="23165" y="72799"/>
                  </a:lnTo>
                  <a:lnTo>
                    <a:pt x="11132" y="37428"/>
                  </a:lnTo>
                  <a:lnTo>
                    <a:pt x="7144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53"/>
            <p:cNvSpPr/>
            <p:nvPr/>
          </p:nvSpPr>
          <p:spPr>
            <a:xfrm>
              <a:off x="5965484" y="5172213"/>
              <a:ext cx="213861" cy="185342"/>
            </a:xfrm>
            <a:custGeom>
              <a:avLst/>
              <a:gdLst/>
              <a:ahLst/>
              <a:cxnLst/>
              <a:rect l="0" t="0" r="0" b="0"/>
              <a:pathLst>
                <a:path w="213861" h="185342">
                  <a:moveTo>
                    <a:pt x="78129" y="49868"/>
                  </a:moveTo>
                  <a:lnTo>
                    <a:pt x="74336" y="46076"/>
                  </a:lnTo>
                  <a:lnTo>
                    <a:pt x="56124" y="38477"/>
                  </a:lnTo>
                  <a:lnTo>
                    <a:pt x="32312" y="31719"/>
                  </a:lnTo>
                  <a:lnTo>
                    <a:pt x="23105" y="33336"/>
                  </a:lnTo>
                  <a:lnTo>
                    <a:pt x="12789" y="38708"/>
                  </a:lnTo>
                  <a:lnTo>
                    <a:pt x="4706" y="45327"/>
                  </a:lnTo>
                  <a:lnTo>
                    <a:pt x="1839" y="54200"/>
                  </a:lnTo>
                  <a:lnTo>
                    <a:pt x="0" y="79299"/>
                  </a:lnTo>
                  <a:lnTo>
                    <a:pt x="3474" y="100128"/>
                  </a:lnTo>
                  <a:lnTo>
                    <a:pt x="13322" y="121381"/>
                  </a:lnTo>
                  <a:lnTo>
                    <a:pt x="41166" y="154918"/>
                  </a:lnTo>
                  <a:lnTo>
                    <a:pt x="65007" y="175658"/>
                  </a:lnTo>
                  <a:lnTo>
                    <a:pt x="78646" y="181181"/>
                  </a:lnTo>
                  <a:lnTo>
                    <a:pt x="113265" y="185212"/>
                  </a:lnTo>
                  <a:lnTo>
                    <a:pt x="118222" y="185341"/>
                  </a:lnTo>
                  <a:lnTo>
                    <a:pt x="127962" y="181252"/>
                  </a:lnTo>
                  <a:lnTo>
                    <a:pt x="143358" y="169483"/>
                  </a:lnTo>
                  <a:lnTo>
                    <a:pt x="146807" y="162297"/>
                  </a:lnTo>
                  <a:lnTo>
                    <a:pt x="149021" y="140956"/>
                  </a:lnTo>
                  <a:lnTo>
                    <a:pt x="139575" y="105869"/>
                  </a:lnTo>
                  <a:lnTo>
                    <a:pt x="120302" y="71148"/>
                  </a:lnTo>
                  <a:lnTo>
                    <a:pt x="97088" y="36354"/>
                  </a:lnTo>
                  <a:lnTo>
                    <a:pt x="78111" y="16890"/>
                  </a:lnTo>
                  <a:lnTo>
                    <a:pt x="57323" y="2219"/>
                  </a:lnTo>
                  <a:lnTo>
                    <a:pt x="53801" y="910"/>
                  </a:lnTo>
                  <a:lnTo>
                    <a:pt x="53973" y="560"/>
                  </a:lnTo>
                  <a:lnTo>
                    <a:pt x="59951" y="0"/>
                  </a:lnTo>
                  <a:lnTo>
                    <a:pt x="64229" y="2040"/>
                  </a:lnTo>
                  <a:lnTo>
                    <a:pt x="77235" y="9817"/>
                  </a:lnTo>
                  <a:lnTo>
                    <a:pt x="107527" y="15695"/>
                  </a:lnTo>
                  <a:lnTo>
                    <a:pt x="141737" y="20556"/>
                  </a:lnTo>
                  <a:lnTo>
                    <a:pt x="173110" y="21229"/>
                  </a:lnTo>
                  <a:lnTo>
                    <a:pt x="201136" y="20494"/>
                  </a:lnTo>
                  <a:lnTo>
                    <a:pt x="213860" y="141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54"/>
            <p:cNvSpPr/>
            <p:nvPr/>
          </p:nvSpPr>
          <p:spPr>
            <a:xfrm>
              <a:off x="5800725" y="5250656"/>
              <a:ext cx="357189" cy="382412"/>
            </a:xfrm>
            <a:custGeom>
              <a:avLst/>
              <a:gdLst/>
              <a:ahLst/>
              <a:cxnLst/>
              <a:rect l="0" t="0" r="0" b="0"/>
              <a:pathLst>
                <a:path w="357189" h="382412">
                  <a:moveTo>
                    <a:pt x="0" y="0"/>
                  </a:moveTo>
                  <a:lnTo>
                    <a:pt x="794" y="7291"/>
                  </a:lnTo>
                  <a:lnTo>
                    <a:pt x="13735" y="40471"/>
                  </a:lnTo>
                  <a:lnTo>
                    <a:pt x="20127" y="64554"/>
                  </a:lnTo>
                  <a:lnTo>
                    <a:pt x="26408" y="93778"/>
                  </a:lnTo>
                  <a:lnTo>
                    <a:pt x="34491" y="125288"/>
                  </a:lnTo>
                  <a:lnTo>
                    <a:pt x="43375" y="157813"/>
                  </a:lnTo>
                  <a:lnTo>
                    <a:pt x="51822" y="191583"/>
                  </a:lnTo>
                  <a:lnTo>
                    <a:pt x="55186" y="209478"/>
                  </a:lnTo>
                  <a:lnTo>
                    <a:pt x="61833" y="244708"/>
                  </a:lnTo>
                  <a:lnTo>
                    <a:pt x="70079" y="276240"/>
                  </a:lnTo>
                  <a:lnTo>
                    <a:pt x="76919" y="304013"/>
                  </a:lnTo>
                  <a:lnTo>
                    <a:pt x="82605" y="328792"/>
                  </a:lnTo>
                  <a:lnTo>
                    <a:pt x="89475" y="359005"/>
                  </a:lnTo>
                  <a:lnTo>
                    <a:pt x="92657" y="377129"/>
                  </a:lnTo>
                  <a:lnTo>
                    <a:pt x="94315" y="380007"/>
                  </a:lnTo>
                  <a:lnTo>
                    <a:pt x="96214" y="381926"/>
                  </a:lnTo>
                  <a:lnTo>
                    <a:pt x="97480" y="382411"/>
                  </a:lnTo>
                  <a:lnTo>
                    <a:pt x="98324" y="381941"/>
                  </a:lnTo>
                  <a:lnTo>
                    <a:pt x="98887" y="380834"/>
                  </a:lnTo>
                  <a:lnTo>
                    <a:pt x="99914" y="351342"/>
                  </a:lnTo>
                  <a:lnTo>
                    <a:pt x="99993" y="316022"/>
                  </a:lnTo>
                  <a:lnTo>
                    <a:pt x="100801" y="287928"/>
                  </a:lnTo>
                  <a:lnTo>
                    <a:pt x="105714" y="260290"/>
                  </a:lnTo>
                  <a:lnTo>
                    <a:pt x="116602" y="229216"/>
                  </a:lnTo>
                  <a:lnTo>
                    <a:pt x="125642" y="215380"/>
                  </a:lnTo>
                  <a:lnTo>
                    <a:pt x="153923" y="188573"/>
                  </a:lnTo>
                  <a:lnTo>
                    <a:pt x="168158" y="183029"/>
                  </a:lnTo>
                  <a:lnTo>
                    <a:pt x="199375" y="179470"/>
                  </a:lnTo>
                  <a:lnTo>
                    <a:pt x="234175" y="184470"/>
                  </a:lnTo>
                  <a:lnTo>
                    <a:pt x="269506" y="193102"/>
                  </a:lnTo>
                  <a:lnTo>
                    <a:pt x="299651" y="202450"/>
                  </a:lnTo>
                  <a:lnTo>
                    <a:pt x="332923" y="216698"/>
                  </a:lnTo>
                  <a:lnTo>
                    <a:pt x="357188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55"/>
            <p:cNvSpPr/>
            <p:nvPr/>
          </p:nvSpPr>
          <p:spPr>
            <a:xfrm>
              <a:off x="5707856" y="5422106"/>
              <a:ext cx="300039" cy="285751"/>
            </a:xfrm>
            <a:custGeom>
              <a:avLst/>
              <a:gdLst/>
              <a:ahLst/>
              <a:cxnLst/>
              <a:rect l="0" t="0" r="0" b="0"/>
              <a:pathLst>
                <a:path w="300039" h="285751">
                  <a:moveTo>
                    <a:pt x="0" y="0"/>
                  </a:moveTo>
                  <a:lnTo>
                    <a:pt x="3792" y="0"/>
                  </a:lnTo>
                  <a:lnTo>
                    <a:pt x="7771" y="2117"/>
                  </a:lnTo>
                  <a:lnTo>
                    <a:pt x="9943" y="3792"/>
                  </a:lnTo>
                  <a:lnTo>
                    <a:pt x="12357" y="7771"/>
                  </a:lnTo>
                  <a:lnTo>
                    <a:pt x="13001" y="9943"/>
                  </a:lnTo>
                  <a:lnTo>
                    <a:pt x="39548" y="39145"/>
                  </a:lnTo>
                  <a:lnTo>
                    <a:pt x="67545" y="65309"/>
                  </a:lnTo>
                  <a:lnTo>
                    <a:pt x="100976" y="97403"/>
                  </a:lnTo>
                  <a:lnTo>
                    <a:pt x="123459" y="122666"/>
                  </a:lnTo>
                  <a:lnTo>
                    <a:pt x="144036" y="147122"/>
                  </a:lnTo>
                  <a:lnTo>
                    <a:pt x="177262" y="179411"/>
                  </a:lnTo>
                  <a:lnTo>
                    <a:pt x="208450" y="209087"/>
                  </a:lnTo>
                  <a:lnTo>
                    <a:pt x="237799" y="234195"/>
                  </a:lnTo>
                  <a:lnTo>
                    <a:pt x="270166" y="267025"/>
                  </a:lnTo>
                  <a:lnTo>
                    <a:pt x="292153" y="283244"/>
                  </a:lnTo>
                  <a:lnTo>
                    <a:pt x="300038" y="2857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56"/>
            <p:cNvSpPr/>
            <p:nvPr/>
          </p:nvSpPr>
          <p:spPr>
            <a:xfrm>
              <a:off x="5722144" y="5723603"/>
              <a:ext cx="300038" cy="209247"/>
            </a:xfrm>
            <a:custGeom>
              <a:avLst/>
              <a:gdLst/>
              <a:ahLst/>
              <a:cxnLst/>
              <a:rect l="0" t="0" r="0" b="0"/>
              <a:pathLst>
                <a:path w="300038" h="209247">
                  <a:moveTo>
                    <a:pt x="0" y="98553"/>
                  </a:moveTo>
                  <a:lnTo>
                    <a:pt x="3792" y="98553"/>
                  </a:lnTo>
                  <a:lnTo>
                    <a:pt x="7771" y="102787"/>
                  </a:lnTo>
                  <a:lnTo>
                    <a:pt x="11391" y="109166"/>
                  </a:lnTo>
                  <a:lnTo>
                    <a:pt x="15017" y="118014"/>
                  </a:lnTo>
                  <a:lnTo>
                    <a:pt x="44285" y="149745"/>
                  </a:lnTo>
                  <a:lnTo>
                    <a:pt x="73835" y="175252"/>
                  </a:lnTo>
                  <a:lnTo>
                    <a:pt x="100723" y="190865"/>
                  </a:lnTo>
                  <a:lnTo>
                    <a:pt x="119378" y="199111"/>
                  </a:lnTo>
                  <a:lnTo>
                    <a:pt x="152991" y="206523"/>
                  </a:lnTo>
                  <a:lnTo>
                    <a:pt x="164833" y="209246"/>
                  </a:lnTo>
                  <a:lnTo>
                    <a:pt x="180425" y="206316"/>
                  </a:lnTo>
                  <a:lnTo>
                    <a:pt x="197800" y="198215"/>
                  </a:lnTo>
                  <a:lnTo>
                    <a:pt x="203798" y="192854"/>
                  </a:lnTo>
                  <a:lnTo>
                    <a:pt x="209110" y="185179"/>
                  </a:lnTo>
                  <a:lnTo>
                    <a:pt x="212771" y="171934"/>
                  </a:lnTo>
                  <a:lnTo>
                    <a:pt x="211511" y="162652"/>
                  </a:lnTo>
                  <a:lnTo>
                    <a:pt x="201243" y="132512"/>
                  </a:lnTo>
                  <a:lnTo>
                    <a:pt x="185037" y="99852"/>
                  </a:lnTo>
                  <a:lnTo>
                    <a:pt x="162756" y="70235"/>
                  </a:lnTo>
                  <a:lnTo>
                    <a:pt x="134037" y="36410"/>
                  </a:lnTo>
                  <a:lnTo>
                    <a:pt x="99361" y="10991"/>
                  </a:lnTo>
                  <a:lnTo>
                    <a:pt x="87287" y="0"/>
                  </a:lnTo>
                  <a:lnTo>
                    <a:pt x="86767" y="307"/>
                  </a:lnTo>
                  <a:lnTo>
                    <a:pt x="86188" y="2765"/>
                  </a:lnTo>
                  <a:lnTo>
                    <a:pt x="88047" y="6504"/>
                  </a:lnTo>
                  <a:lnTo>
                    <a:pt x="111362" y="30470"/>
                  </a:lnTo>
                  <a:lnTo>
                    <a:pt x="138678" y="48739"/>
                  </a:lnTo>
                  <a:lnTo>
                    <a:pt x="170621" y="67635"/>
                  </a:lnTo>
                  <a:lnTo>
                    <a:pt x="199861" y="85861"/>
                  </a:lnTo>
                  <a:lnTo>
                    <a:pt x="228567" y="97928"/>
                  </a:lnTo>
                  <a:lnTo>
                    <a:pt x="250021" y="103395"/>
                  </a:lnTo>
                  <a:lnTo>
                    <a:pt x="283943" y="105562"/>
                  </a:lnTo>
                  <a:lnTo>
                    <a:pt x="291032" y="103520"/>
                  </a:lnTo>
                  <a:lnTo>
                    <a:pt x="300037" y="9855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57"/>
            <p:cNvSpPr/>
            <p:nvPr/>
          </p:nvSpPr>
          <p:spPr>
            <a:xfrm>
              <a:off x="5608380" y="5950904"/>
              <a:ext cx="292359" cy="262577"/>
            </a:xfrm>
            <a:custGeom>
              <a:avLst/>
              <a:gdLst/>
              <a:ahLst/>
              <a:cxnLst/>
              <a:rect l="0" t="0" r="0" b="0"/>
              <a:pathLst>
                <a:path w="292359" h="262577">
                  <a:moveTo>
                    <a:pt x="49470" y="178434"/>
                  </a:moveTo>
                  <a:lnTo>
                    <a:pt x="53262" y="178434"/>
                  </a:lnTo>
                  <a:lnTo>
                    <a:pt x="54380" y="177640"/>
                  </a:lnTo>
                  <a:lnTo>
                    <a:pt x="55124" y="176317"/>
                  </a:lnTo>
                  <a:lnTo>
                    <a:pt x="55621" y="174641"/>
                  </a:lnTo>
                  <a:lnTo>
                    <a:pt x="56746" y="173524"/>
                  </a:lnTo>
                  <a:lnTo>
                    <a:pt x="60112" y="172283"/>
                  </a:lnTo>
                  <a:lnTo>
                    <a:pt x="64254" y="167498"/>
                  </a:lnTo>
                  <a:lnTo>
                    <a:pt x="92973" y="135031"/>
                  </a:lnTo>
                  <a:lnTo>
                    <a:pt x="107716" y="116414"/>
                  </a:lnTo>
                  <a:lnTo>
                    <a:pt x="124801" y="83177"/>
                  </a:lnTo>
                  <a:lnTo>
                    <a:pt x="127623" y="59370"/>
                  </a:lnTo>
                  <a:lnTo>
                    <a:pt x="124132" y="45084"/>
                  </a:lnTo>
                  <a:lnTo>
                    <a:pt x="111248" y="16509"/>
                  </a:lnTo>
                  <a:lnTo>
                    <a:pt x="104443" y="9100"/>
                  </a:lnTo>
                  <a:lnTo>
                    <a:pt x="100406" y="6013"/>
                  </a:lnTo>
                  <a:lnTo>
                    <a:pt x="89571" y="2583"/>
                  </a:lnTo>
                  <a:lnTo>
                    <a:pt x="54466" y="0"/>
                  </a:lnTo>
                  <a:lnTo>
                    <a:pt x="45605" y="2027"/>
                  </a:lnTo>
                  <a:lnTo>
                    <a:pt x="38227" y="6368"/>
                  </a:lnTo>
                  <a:lnTo>
                    <a:pt x="15906" y="26580"/>
                  </a:lnTo>
                  <a:lnTo>
                    <a:pt x="5570" y="44275"/>
                  </a:lnTo>
                  <a:lnTo>
                    <a:pt x="670" y="71588"/>
                  </a:lnTo>
                  <a:lnTo>
                    <a:pt x="0" y="85703"/>
                  </a:lnTo>
                  <a:lnTo>
                    <a:pt x="10976" y="119870"/>
                  </a:lnTo>
                  <a:lnTo>
                    <a:pt x="23865" y="147764"/>
                  </a:lnTo>
                  <a:lnTo>
                    <a:pt x="38532" y="176137"/>
                  </a:lnTo>
                  <a:lnTo>
                    <a:pt x="57606" y="203859"/>
                  </a:lnTo>
                  <a:lnTo>
                    <a:pt x="92463" y="238520"/>
                  </a:lnTo>
                  <a:lnTo>
                    <a:pt x="128068" y="256147"/>
                  </a:lnTo>
                  <a:lnTo>
                    <a:pt x="151604" y="261785"/>
                  </a:lnTo>
                  <a:lnTo>
                    <a:pt x="160422" y="262576"/>
                  </a:lnTo>
                  <a:lnTo>
                    <a:pt x="174452" y="259222"/>
                  </a:lnTo>
                  <a:lnTo>
                    <a:pt x="207098" y="239696"/>
                  </a:lnTo>
                  <a:lnTo>
                    <a:pt x="227408" y="225072"/>
                  </a:lnTo>
                  <a:lnTo>
                    <a:pt x="258753" y="190191"/>
                  </a:lnTo>
                  <a:lnTo>
                    <a:pt x="272435" y="169746"/>
                  </a:lnTo>
                  <a:lnTo>
                    <a:pt x="284571" y="139029"/>
                  </a:lnTo>
                  <a:lnTo>
                    <a:pt x="290050" y="122308"/>
                  </a:lnTo>
                  <a:lnTo>
                    <a:pt x="292358" y="10699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MARTInkShape-58"/>
          <p:cNvSpPr/>
          <p:nvPr/>
        </p:nvSpPr>
        <p:spPr>
          <a:xfrm>
            <a:off x="3457613" y="3536156"/>
            <a:ext cx="1078669" cy="63302"/>
          </a:xfrm>
          <a:custGeom>
            <a:avLst/>
            <a:gdLst/>
            <a:ahLst/>
            <a:cxnLst/>
            <a:rect l="0" t="0" r="0" b="0"/>
            <a:pathLst>
              <a:path w="1078669" h="63302">
                <a:moveTo>
                  <a:pt x="49968" y="50007"/>
                </a:moveTo>
                <a:lnTo>
                  <a:pt x="36233" y="50007"/>
                </a:lnTo>
                <a:lnTo>
                  <a:pt x="33668" y="49213"/>
                </a:lnTo>
                <a:lnTo>
                  <a:pt x="31957" y="47890"/>
                </a:lnTo>
                <a:lnTo>
                  <a:pt x="30817" y="46214"/>
                </a:lnTo>
                <a:lnTo>
                  <a:pt x="25317" y="44352"/>
                </a:lnTo>
                <a:lnTo>
                  <a:pt x="0" y="42864"/>
                </a:lnTo>
                <a:lnTo>
                  <a:pt x="34113" y="42863"/>
                </a:lnTo>
                <a:lnTo>
                  <a:pt x="67382" y="43657"/>
                </a:lnTo>
                <a:lnTo>
                  <a:pt x="95277" y="49345"/>
                </a:lnTo>
                <a:lnTo>
                  <a:pt x="123793" y="50742"/>
                </a:lnTo>
                <a:lnTo>
                  <a:pt x="153156" y="56483"/>
                </a:lnTo>
                <a:lnTo>
                  <a:pt x="188213" y="57092"/>
                </a:lnTo>
                <a:lnTo>
                  <a:pt x="223873" y="57145"/>
                </a:lnTo>
                <a:lnTo>
                  <a:pt x="250478" y="59266"/>
                </a:lnTo>
                <a:lnTo>
                  <a:pt x="278664" y="63301"/>
                </a:lnTo>
                <a:lnTo>
                  <a:pt x="309543" y="59188"/>
                </a:lnTo>
                <a:lnTo>
                  <a:pt x="344102" y="57754"/>
                </a:lnTo>
                <a:lnTo>
                  <a:pt x="374362" y="57329"/>
                </a:lnTo>
                <a:lnTo>
                  <a:pt x="406322" y="57186"/>
                </a:lnTo>
                <a:lnTo>
                  <a:pt x="439358" y="53365"/>
                </a:lnTo>
                <a:lnTo>
                  <a:pt x="471549" y="49876"/>
                </a:lnTo>
                <a:lnTo>
                  <a:pt x="498378" y="45294"/>
                </a:lnTo>
                <a:lnTo>
                  <a:pt x="526436" y="43583"/>
                </a:lnTo>
                <a:lnTo>
                  <a:pt x="554858" y="42283"/>
                </a:lnTo>
                <a:lnTo>
                  <a:pt x="582593" y="38017"/>
                </a:lnTo>
                <a:lnTo>
                  <a:pt x="617934" y="34056"/>
                </a:lnTo>
                <a:lnTo>
                  <a:pt x="646879" y="30199"/>
                </a:lnTo>
                <a:lnTo>
                  <a:pt x="674770" y="26940"/>
                </a:lnTo>
                <a:lnTo>
                  <a:pt x="703936" y="23064"/>
                </a:lnTo>
                <a:lnTo>
                  <a:pt x="738918" y="21754"/>
                </a:lnTo>
                <a:lnTo>
                  <a:pt x="766952" y="17735"/>
                </a:lnTo>
                <a:lnTo>
                  <a:pt x="795367" y="15309"/>
                </a:lnTo>
                <a:lnTo>
                  <a:pt x="823894" y="14590"/>
                </a:lnTo>
                <a:lnTo>
                  <a:pt x="857069" y="14347"/>
                </a:lnTo>
                <a:lnTo>
                  <a:pt x="891256" y="14300"/>
                </a:lnTo>
                <a:lnTo>
                  <a:pt x="924967" y="14290"/>
                </a:lnTo>
                <a:lnTo>
                  <a:pt x="955703" y="14289"/>
                </a:lnTo>
                <a:lnTo>
                  <a:pt x="980001" y="12171"/>
                </a:lnTo>
                <a:lnTo>
                  <a:pt x="1013866" y="7585"/>
                </a:lnTo>
                <a:lnTo>
                  <a:pt x="1047545" y="6368"/>
                </a:lnTo>
                <a:lnTo>
                  <a:pt x="1069782" y="295"/>
                </a:lnTo>
                <a:lnTo>
                  <a:pt x="1078668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SMARTInkShape-Group9"/>
          <p:cNvGrpSpPr/>
          <p:nvPr/>
        </p:nvGrpSpPr>
        <p:grpSpPr>
          <a:xfrm>
            <a:off x="815808" y="3371973"/>
            <a:ext cx="327193" cy="256905"/>
            <a:chOff x="815808" y="3371973"/>
            <a:chExt cx="327193" cy="256905"/>
          </a:xfrm>
        </p:grpSpPr>
        <p:sp>
          <p:nvSpPr>
            <p:cNvPr id="16" name="SMARTInkShape-59"/>
            <p:cNvSpPr/>
            <p:nvPr/>
          </p:nvSpPr>
          <p:spPr>
            <a:xfrm>
              <a:off x="1014529" y="3472982"/>
              <a:ext cx="128472" cy="97480"/>
            </a:xfrm>
            <a:custGeom>
              <a:avLst/>
              <a:gdLst/>
              <a:ahLst/>
              <a:cxnLst/>
              <a:rect l="0" t="0" r="0" b="0"/>
              <a:pathLst>
                <a:path w="128472" h="97480">
                  <a:moveTo>
                    <a:pt x="14171" y="13168"/>
                  </a:moveTo>
                  <a:lnTo>
                    <a:pt x="472" y="13168"/>
                  </a:lnTo>
                  <a:lnTo>
                    <a:pt x="0" y="19665"/>
                  </a:lnTo>
                  <a:lnTo>
                    <a:pt x="712" y="31056"/>
                  </a:lnTo>
                  <a:lnTo>
                    <a:pt x="12885" y="64192"/>
                  </a:lnTo>
                  <a:lnTo>
                    <a:pt x="17582" y="72295"/>
                  </a:lnTo>
                  <a:lnTo>
                    <a:pt x="38010" y="94120"/>
                  </a:lnTo>
                  <a:lnTo>
                    <a:pt x="42758" y="96772"/>
                  </a:lnTo>
                  <a:lnTo>
                    <a:pt x="45135" y="97479"/>
                  </a:lnTo>
                  <a:lnTo>
                    <a:pt x="47514" y="97157"/>
                  </a:lnTo>
                  <a:lnTo>
                    <a:pt x="52273" y="94682"/>
                  </a:lnTo>
                  <a:lnTo>
                    <a:pt x="86997" y="67922"/>
                  </a:lnTo>
                  <a:lnTo>
                    <a:pt x="94839" y="56996"/>
                  </a:lnTo>
                  <a:lnTo>
                    <a:pt x="111200" y="23413"/>
                  </a:lnTo>
                  <a:lnTo>
                    <a:pt x="113299" y="15762"/>
                  </a:lnTo>
                  <a:lnTo>
                    <a:pt x="114173" y="0"/>
                  </a:lnTo>
                  <a:lnTo>
                    <a:pt x="114977" y="30808"/>
                  </a:lnTo>
                  <a:lnTo>
                    <a:pt x="128471" y="6317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60"/>
            <p:cNvSpPr/>
            <p:nvPr/>
          </p:nvSpPr>
          <p:spPr>
            <a:xfrm>
              <a:off x="815808" y="3371973"/>
              <a:ext cx="162887" cy="256905"/>
            </a:xfrm>
            <a:custGeom>
              <a:avLst/>
              <a:gdLst/>
              <a:ahLst/>
              <a:cxnLst/>
              <a:rect l="0" t="0" r="0" b="0"/>
              <a:pathLst>
                <a:path w="162887" h="256905">
                  <a:moveTo>
                    <a:pt x="155742" y="28452"/>
                  </a:moveTo>
                  <a:lnTo>
                    <a:pt x="151950" y="28452"/>
                  </a:lnTo>
                  <a:lnTo>
                    <a:pt x="119782" y="13979"/>
                  </a:lnTo>
                  <a:lnTo>
                    <a:pt x="96179" y="3028"/>
                  </a:lnTo>
                  <a:lnTo>
                    <a:pt x="60468" y="0"/>
                  </a:lnTo>
                  <a:lnTo>
                    <a:pt x="51750" y="2048"/>
                  </a:lnTo>
                  <a:lnTo>
                    <a:pt x="25951" y="16673"/>
                  </a:lnTo>
                  <a:lnTo>
                    <a:pt x="13022" y="36240"/>
                  </a:lnTo>
                  <a:lnTo>
                    <a:pt x="710" y="62110"/>
                  </a:lnTo>
                  <a:lnTo>
                    <a:pt x="0" y="65178"/>
                  </a:lnTo>
                  <a:lnTo>
                    <a:pt x="1327" y="72821"/>
                  </a:lnTo>
                  <a:lnTo>
                    <a:pt x="7454" y="92251"/>
                  </a:lnTo>
                  <a:lnTo>
                    <a:pt x="15590" y="102173"/>
                  </a:lnTo>
                  <a:lnTo>
                    <a:pt x="22279" y="104873"/>
                  </a:lnTo>
                  <a:lnTo>
                    <a:pt x="47330" y="106907"/>
                  </a:lnTo>
                  <a:lnTo>
                    <a:pt x="54113" y="104861"/>
                  </a:lnTo>
                  <a:lnTo>
                    <a:pt x="71539" y="94841"/>
                  </a:lnTo>
                  <a:lnTo>
                    <a:pt x="76289" y="88692"/>
                  </a:lnTo>
                  <a:lnTo>
                    <a:pt x="84198" y="85638"/>
                  </a:lnTo>
                  <a:lnTo>
                    <a:pt x="80481" y="89405"/>
                  </a:lnTo>
                  <a:lnTo>
                    <a:pt x="78636" y="95494"/>
                  </a:lnTo>
                  <a:lnTo>
                    <a:pt x="78144" y="99341"/>
                  </a:lnTo>
                  <a:lnTo>
                    <a:pt x="61153" y="132395"/>
                  </a:lnTo>
                  <a:lnTo>
                    <a:pt x="46263" y="167880"/>
                  </a:lnTo>
                  <a:lnTo>
                    <a:pt x="42394" y="187785"/>
                  </a:lnTo>
                  <a:lnTo>
                    <a:pt x="42319" y="216553"/>
                  </a:lnTo>
                  <a:lnTo>
                    <a:pt x="47170" y="230059"/>
                  </a:lnTo>
                  <a:lnTo>
                    <a:pt x="51396" y="236589"/>
                  </a:lnTo>
                  <a:lnTo>
                    <a:pt x="62030" y="244727"/>
                  </a:lnTo>
                  <a:lnTo>
                    <a:pt x="87438" y="254515"/>
                  </a:lnTo>
                  <a:lnTo>
                    <a:pt x="120067" y="256904"/>
                  </a:lnTo>
                  <a:lnTo>
                    <a:pt x="143048" y="256239"/>
                  </a:lnTo>
                  <a:lnTo>
                    <a:pt x="162886" y="24990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62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6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 animBg="1"/>
      <p:bldP spid="106515" grpId="0" animBg="1"/>
      <p:bldP spid="106519" grpId="0" animBg="1" autoUpdateAnimBg="0"/>
      <p:bldP spid="10652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81400"/>
            <a:ext cx="7772400" cy="32766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Biotechnology – DNA manipulation</a:t>
            </a:r>
          </a:p>
          <a:p>
            <a:r>
              <a:rPr lang="en-US" dirty="0">
                <a:solidFill>
                  <a:schemeClr val="accent3"/>
                </a:solidFill>
              </a:rPr>
              <a:t>To control the growth of insects</a:t>
            </a:r>
          </a:p>
          <a:p>
            <a:pPr>
              <a:buFontTx/>
              <a:buNone/>
            </a:pPr>
            <a:r>
              <a:rPr lang="en-US" i="1" dirty="0">
                <a:solidFill>
                  <a:schemeClr val="accent3"/>
                </a:solidFill>
              </a:rPr>
              <a:t>                     Bacillus </a:t>
            </a:r>
            <a:r>
              <a:rPr lang="en-US" i="1" dirty="0" err="1">
                <a:solidFill>
                  <a:schemeClr val="accent3"/>
                </a:solidFill>
              </a:rPr>
              <a:t>thuringiensis</a:t>
            </a:r>
            <a:r>
              <a:rPr lang="en-US" i="1" dirty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  <a:p>
            <a:pPr lvl="1">
              <a:buFontTx/>
              <a:buNone/>
            </a:pPr>
            <a:r>
              <a:rPr lang="en-US" dirty="0">
                <a:solidFill>
                  <a:schemeClr val="accent3"/>
                </a:solidFill>
              </a:rPr>
              <a:t>      Caterpillars, bollworms, corn borers</a:t>
            </a:r>
          </a:p>
          <a:p>
            <a:pPr lvl="1">
              <a:buFontTx/>
              <a:buNone/>
            </a:pPr>
            <a:r>
              <a:rPr lang="en-US" dirty="0"/>
              <a:t> </a:t>
            </a:r>
          </a:p>
        </p:txBody>
      </p:sp>
      <p:pic>
        <p:nvPicPr>
          <p:cNvPr id="115716" name="Picture 4" descr="MPj0407220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3152" y="3540125"/>
            <a:ext cx="2210848" cy="3317875"/>
          </a:xfrm>
          <a:prstGeom prst="rect">
            <a:avLst/>
          </a:prstGeom>
          <a:noFill/>
        </p:spPr>
      </p:pic>
      <p:pic>
        <p:nvPicPr>
          <p:cNvPr id="31746" name="Picture 2" descr="http://t2.gstatic.com/images?q=tbn:ANd9GcQS9pJeX-nm9g5Ph1jUvhjIs4jJsb9DteJrRUwqbYVDAk79DC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87997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9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Bioremediation</a:t>
            </a:r>
          </a:p>
        </p:txBody>
      </p:sp>
      <p:pic>
        <p:nvPicPr>
          <p:cNvPr id="116739" name="Picture 3" descr="princwi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676400"/>
            <a:ext cx="3571875" cy="3294063"/>
          </a:xfrm>
          <a:noFill/>
          <a:ln/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381000" y="167640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Using microbes to clean up pollutants and toxic wastes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Exxon Valdez -  1989</a:t>
            </a:r>
          </a:p>
        </p:txBody>
      </p:sp>
      <p:pic>
        <p:nvPicPr>
          <p:cNvPr id="116741" name="Picture 5" descr="valde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276600"/>
            <a:ext cx="41910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04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8915400" cy="1627187"/>
          </a:xfrm>
        </p:spPr>
        <p:txBody>
          <a:bodyPr/>
          <a:lstStyle/>
          <a:p>
            <a:pPr eaLnBrk="1" hangingPunct="1"/>
            <a:r>
              <a:rPr lang="en-US" smtClean="0"/>
              <a:t>Microbes do benefit us, but they are also capable of causing many </a:t>
            </a:r>
            <a:r>
              <a:rPr lang="en-US" b="1" smtClean="0"/>
              <a:t>diseases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8229600" cy="4111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Pneumonia	Whooping Cough   	  Gangrene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Botulism	 	Typhoid Fever 	   Measles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Cholera		 Scarlet Fever 	   Mumps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Syphilis		 Gonorrhea    	   Herpes 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Chlamydia	 Tuberculosis  	   Herpes 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Meningitis	 Tetanus		   RMSV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Strep Throat	 Lyme Disease	   AIDS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Black Plague	 Diarrhea	    	</a:t>
            </a:r>
          </a:p>
        </p:txBody>
      </p:sp>
      <p:pic>
        <p:nvPicPr>
          <p:cNvPr id="4" name="Picture 7" descr="http://www.google.com/url?source=imgres&amp;ct=img&amp;q=http://www.nlm.nih.gov/medlineplus/ency/images/ency/fullsize/19617.jpg&amp;sa=X&amp;ei=OZl3TeeLMsvegQe_4om4BQ&amp;ved=0CAQQ8wc&amp;usg=AFQjCNFTemsO1iE-bLj9lrBKnbnTvlC7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629" y="5334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ttp://www.google.com/url?source=imgres&amp;ct=img&amp;q=http://www.foxnews.com/images/392744/0_61_320_measles.jpg&amp;sa=X&amp;ei=J5l3TeasH4ScgQeuxYTQBQ&amp;ved=0CAQQ8wc&amp;usg=AFQjCNER-DJsHhbkcAgRAG1H4USsmZWX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971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SEM%203D%20photo%20of%20E-Coli%20%23A9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022725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371600" y="51816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200" b="1">
                <a:solidFill>
                  <a:prstClr val="white"/>
                </a:solidFill>
                <a:latin typeface="Tempus Sans ITC" pitchFamily="82" charset="0"/>
              </a:rPr>
              <a:t>E. coli</a:t>
            </a:r>
          </a:p>
        </p:txBody>
      </p:sp>
      <p:pic>
        <p:nvPicPr>
          <p:cNvPr id="20484" name="Picture 6" descr="salmonell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981200"/>
            <a:ext cx="388620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638800" y="5029200"/>
            <a:ext cx="289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200">
                <a:solidFill>
                  <a:prstClr val="white"/>
                </a:solidFill>
                <a:latin typeface="Tempus Sans ITC" pitchFamily="82" charset="0"/>
              </a:rPr>
              <a:t>Salmonella</a:t>
            </a:r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476250" y="811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7" name="Text Box 17"/>
          <p:cNvSpPr txBox="1">
            <a:spLocks noChangeArrowheads="1"/>
          </p:cNvSpPr>
          <p:nvPr/>
        </p:nvSpPr>
        <p:spPr bwMode="auto">
          <a:xfrm>
            <a:off x="1676400" y="609600"/>
            <a:ext cx="283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8" name="Text Box 18"/>
          <p:cNvSpPr txBox="1">
            <a:spLocks noChangeArrowheads="1"/>
          </p:cNvSpPr>
          <p:nvPr/>
        </p:nvSpPr>
        <p:spPr bwMode="auto">
          <a:xfrm>
            <a:off x="2133600" y="381000"/>
            <a:ext cx="5486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Tempus Sans ITC" pitchFamily="82" charset="0"/>
              </a:rPr>
              <a:t>Bacteria causing food poisoning</a:t>
            </a:r>
          </a:p>
        </p:txBody>
      </p:sp>
    </p:spTree>
    <p:extLst>
      <p:ext uri="{BB962C8B-B14F-4D97-AF65-F5344CB8AC3E}">
        <p14:creationId xmlns:p14="http://schemas.microsoft.com/office/powerpoint/2010/main" val="35169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 descr="strep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8" y="1219200"/>
            <a:ext cx="34385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1027"/>
          <p:cNvSpPr txBox="1">
            <a:spLocks noChangeArrowheads="1"/>
          </p:cNvSpPr>
          <p:nvPr/>
        </p:nvSpPr>
        <p:spPr bwMode="auto">
          <a:xfrm>
            <a:off x="533400" y="5562600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200">
                <a:solidFill>
                  <a:prstClr val="white"/>
                </a:solidFill>
                <a:latin typeface="Tempus Sans ITC" pitchFamily="82" charset="0"/>
              </a:rPr>
              <a:t>Streptococcus: causes strept throat</a:t>
            </a:r>
          </a:p>
        </p:txBody>
      </p:sp>
      <p:pic>
        <p:nvPicPr>
          <p:cNvPr id="21508" name="Picture 1028" descr="anthrax-bacteri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371600"/>
            <a:ext cx="42449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1029"/>
          <p:cNvSpPr txBox="1">
            <a:spLocks noChangeArrowheads="1"/>
          </p:cNvSpPr>
          <p:nvPr/>
        </p:nvSpPr>
        <p:spPr bwMode="auto">
          <a:xfrm>
            <a:off x="4800600" y="4572000"/>
            <a:ext cx="411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200">
                <a:solidFill>
                  <a:prstClr val="white"/>
                </a:solidFill>
                <a:latin typeface="Tempus Sans ITC" pitchFamily="82" charset="0"/>
              </a:rPr>
              <a:t>Anthrax: causes respiratory problems</a:t>
            </a:r>
          </a:p>
        </p:txBody>
      </p:sp>
      <p:sp>
        <p:nvSpPr>
          <p:cNvPr id="21510" name="Rectangle 1030"/>
          <p:cNvSpPr>
            <a:spLocks noChangeArrowheads="1"/>
          </p:cNvSpPr>
          <p:nvPr/>
        </p:nvSpPr>
        <p:spPr bwMode="auto">
          <a:xfrm>
            <a:off x="2057400" y="457200"/>
            <a:ext cx="61404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Tempus Sans ITC" pitchFamily="82" charset="0"/>
              </a:rPr>
              <a:t>Other Bacterial Diseases</a:t>
            </a:r>
          </a:p>
        </p:txBody>
      </p:sp>
    </p:spTree>
    <p:extLst>
      <p:ext uri="{BB962C8B-B14F-4D97-AF65-F5344CB8AC3E}">
        <p14:creationId xmlns:p14="http://schemas.microsoft.com/office/powerpoint/2010/main" val="13133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Naming of Bacteria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409700" y="4191000"/>
            <a:ext cx="6248400" cy="2438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Information usually given:</a:t>
            </a:r>
          </a:p>
          <a:p>
            <a:pPr lvl="1" eaLnBrk="1" hangingPunct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1. Describes an organism</a:t>
            </a:r>
          </a:p>
          <a:p>
            <a:pPr lvl="1" eaLnBrk="1" hangingPunct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2. Identifies a habitat</a:t>
            </a:r>
          </a:p>
          <a:p>
            <a:pPr lvl="1" eaLnBrk="1" hangingPunct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3. Honors a scientist or researcher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7172" name="Picture 4" descr="Shapes"/>
          <p:cNvPicPr>
            <a:picLocks noChangeAspect="1" noChangeArrowheads="1"/>
          </p:cNvPicPr>
          <p:nvPr/>
        </p:nvPicPr>
        <p:blipFill>
          <a:blip r:embed="rId2" cstate="print"/>
          <a:srcRect b="63077"/>
          <a:stretch>
            <a:fillRect/>
          </a:stretch>
        </p:blipFill>
        <p:spPr bwMode="auto">
          <a:xfrm>
            <a:off x="304800" y="1143000"/>
            <a:ext cx="73914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hapes"/>
          <p:cNvPicPr>
            <a:picLocks noChangeAspect="1" noChangeArrowheads="1"/>
          </p:cNvPicPr>
          <p:nvPr/>
        </p:nvPicPr>
        <p:blipFill>
          <a:blip r:embed="rId2" cstate="print"/>
          <a:srcRect t="35942"/>
          <a:stretch>
            <a:fillRect/>
          </a:stretch>
        </p:blipFill>
        <p:spPr bwMode="auto">
          <a:xfrm>
            <a:off x="609600" y="2452688"/>
            <a:ext cx="5945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iki-images.enotes.com/thumb/b/b6/Arrangement_of_cocci_bacteria.svg/300px-Arrangement_of_cocci_bacteri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72" y="1143000"/>
            <a:ext cx="765669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://www.google.com/url?source=imgres&amp;ct=img&amp;q=http://www.bothbrainsandbeauty.com/wp-content/uploads/2009/09/cells.jpg&amp;sa=X&amp;ei=WIKsTZG9Ns3pgQfMtp30BQ&amp;ved=0CAQQ8wc4DA&amp;usg=AFQjCNG-BPCr2ebubTVLQYyCLfWS3LZWH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8763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Prokaryotic vs. Eukaryotic Cells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4343400"/>
            <a:ext cx="4033838" cy="2168525"/>
          </a:xfrm>
        </p:spPr>
        <p:txBody>
          <a:bodyPr/>
          <a:lstStyle/>
          <a:p>
            <a:pPr lvl="1" eaLnBrk="1" hangingPunct="1"/>
            <a:r>
              <a:rPr lang="en-US" smtClean="0"/>
              <a:t>Cell Wall of peptidoglycan</a:t>
            </a:r>
          </a:p>
          <a:p>
            <a:pPr lvl="1" eaLnBrk="1" hangingPunct="1"/>
            <a:r>
              <a:rPr lang="en-US" smtClean="0"/>
              <a:t>Binary Fission</a:t>
            </a:r>
          </a:p>
          <a:p>
            <a:pPr lvl="1" eaLnBrk="1" hangingPunct="1"/>
            <a:r>
              <a:rPr lang="en-US" smtClean="0"/>
              <a:t>1 circular chromosome (5-100 genes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53000" y="4267200"/>
            <a:ext cx="4033838" cy="2209800"/>
          </a:xfrm>
        </p:spPr>
        <p:txBody>
          <a:bodyPr/>
          <a:lstStyle/>
          <a:p>
            <a:pPr lvl="1" eaLnBrk="1" hangingPunct="1"/>
            <a:r>
              <a:rPr lang="en-US" smtClean="0"/>
              <a:t>If cell wall, Cellulose or chitin</a:t>
            </a:r>
          </a:p>
          <a:p>
            <a:pPr lvl="1" eaLnBrk="1" hangingPunct="1"/>
            <a:r>
              <a:rPr lang="en-US" smtClean="0"/>
              <a:t>Mitosis</a:t>
            </a:r>
          </a:p>
          <a:p>
            <a:pPr lvl="1" eaLnBrk="1" hangingPunct="1"/>
            <a:r>
              <a:rPr lang="en-US" smtClean="0"/>
              <a:t>Linear chromosomes (100-1000’s of genes)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bldLvl="2" autoUpdateAnimBg="0"/>
      <p:bldP spid="19460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solidFill>
          <a:srgbClr val="D7F7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163"/>
            <a:ext cx="85344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39825"/>
          </a:xfrm>
        </p:spPr>
        <p:txBody>
          <a:bodyPr/>
          <a:lstStyle/>
          <a:p>
            <a:pPr eaLnBrk="1" hangingPunct="1"/>
            <a:r>
              <a:rPr lang="en-US" smtClean="0"/>
              <a:t>Motility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78719"/>
            <a:ext cx="4038600" cy="148828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Almost all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Spiral</a:t>
            </a:r>
            <a:r>
              <a:rPr lang="en-US" b="1" dirty="0" smtClean="0"/>
              <a:t> </a:t>
            </a:r>
            <a:r>
              <a:rPr lang="en-US" dirty="0" smtClean="0"/>
              <a:t>bacteria are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motile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025900"/>
            <a:ext cx="4724400" cy="233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j-lt"/>
              </a:rPr>
              <a:t>About 1/2 of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Bacilli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are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motile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j-lt"/>
              </a:rPr>
              <a:t>Almost all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Cocci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are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non-motile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irus Far 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-10886"/>
            <a:ext cx="6781800" cy="687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17714" y="2743200"/>
            <a:ext cx="20574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rgbClr val="C00000"/>
                </a:solidFill>
                <a:latin typeface="Times New Roman" pitchFamily="18" charset="0"/>
              </a:rPr>
              <a:t>Viruses</a:t>
            </a:r>
          </a:p>
        </p:txBody>
      </p:sp>
    </p:spTree>
    <p:extLst>
      <p:ext uri="{BB962C8B-B14F-4D97-AF65-F5344CB8AC3E}">
        <p14:creationId xmlns:p14="http://schemas.microsoft.com/office/powerpoint/2010/main" val="22096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VIRUS-FLU-structure-L-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6788" y="0"/>
            <a:ext cx="563721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0"/>
            <a:ext cx="3733800" cy="1524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Viruses are: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3733800"/>
            <a:ext cx="5943600" cy="31242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Acellular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Obligate intracellular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 ATP generating system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 Ribosomes or means of Protein Synthesis</a:t>
            </a:r>
          </a:p>
        </p:txBody>
      </p:sp>
    </p:spTree>
    <p:extLst>
      <p:ext uri="{BB962C8B-B14F-4D97-AF65-F5344CB8AC3E}">
        <p14:creationId xmlns:p14="http://schemas.microsoft.com/office/powerpoint/2010/main" val="42315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ttp://1.bp.blogspot.com/_mie86FtJyCw/S_Im0Zi7T_I/AAAAAAAAAIk/0jfEhCq_SMo/s1600/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56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virus_ty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7818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5" descr="vi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"/>
            <a:ext cx="6705600" cy="52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4953000"/>
            <a:ext cx="8229600" cy="1447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Basic virus structure - nucleic acid (na) wrapped in a protein coat (pc)</a:t>
            </a:r>
          </a:p>
        </p:txBody>
      </p:sp>
    </p:spTree>
    <p:extLst>
      <p:ext uri="{BB962C8B-B14F-4D97-AF65-F5344CB8AC3E}">
        <p14:creationId xmlns:p14="http://schemas.microsoft.com/office/powerpoint/2010/main" val="41556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2" descr="http://www.google.com/url?source=imgres&amp;ct=img&amp;q=http://bioap.wikispaces.com/file/view/bacteriophage_jpg.jpg/206212178/bacteriophage_jpg.jpg&amp;sa=X&amp;ei=rBK3TdSLC8PqgQe01_VQ&amp;ved=0CAQQ8wc&amp;usg=AFQjCNHCelr4nSZtnhds-hHEeY0XvRRr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35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cteriophage animatio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6" y="228600"/>
            <a:ext cx="9145068" cy="6096000"/>
          </a:xfrm>
        </p:spPr>
      </p:pic>
    </p:spTree>
    <p:extLst>
      <p:ext uri="{BB962C8B-B14F-4D97-AF65-F5344CB8AC3E}">
        <p14:creationId xmlns:p14="http://schemas.microsoft.com/office/powerpoint/2010/main" val="3195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http://www.google.com/url?source=imgres&amp;ct=img&amp;q=http://www.wikinfo.org/upload/5/52/Phage.jpg&amp;sa=X&amp;ei=U7G1Td-KBMKcgQeI-M3FCw&amp;ved=0CAQQ8wc&amp;usg=AFQjCNE2Je9OVgNflA7TyS8lNi7bU7CP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6243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371600"/>
          </a:xfrm>
        </p:spPr>
        <p:txBody>
          <a:bodyPr/>
          <a:lstStyle/>
          <a:p>
            <a:pPr eaLnBrk="1" hangingPunct="1"/>
            <a:r>
              <a:rPr lang="en-US" smtClean="0"/>
              <a:t>Spectrum of host cells that a virus can infect is very specific: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419600" y="1676400"/>
            <a:ext cx="3276600" cy="3200400"/>
          </a:xfrm>
        </p:spPr>
        <p:txBody>
          <a:bodyPr/>
          <a:lstStyle/>
          <a:p>
            <a:pPr lvl="1" eaLnBrk="1" hangingPunct="1"/>
            <a:r>
              <a:rPr lang="en-US" smtClean="0"/>
              <a:t>plants</a:t>
            </a:r>
          </a:p>
          <a:p>
            <a:pPr lvl="1" eaLnBrk="1" hangingPunct="1"/>
            <a:r>
              <a:rPr lang="en-US" smtClean="0"/>
              <a:t>invertebrates</a:t>
            </a:r>
          </a:p>
          <a:p>
            <a:pPr lvl="1" eaLnBrk="1" hangingPunct="1"/>
            <a:r>
              <a:rPr lang="en-US" smtClean="0"/>
              <a:t>protists</a:t>
            </a:r>
          </a:p>
          <a:p>
            <a:pPr lvl="1" eaLnBrk="1" hangingPunct="1"/>
            <a:r>
              <a:rPr lang="en-US" smtClean="0"/>
              <a:t>fungi</a:t>
            </a:r>
          </a:p>
          <a:p>
            <a:pPr lvl="1" eaLnBrk="1" hangingPunct="1"/>
            <a:r>
              <a:rPr lang="en-US" smtClean="0"/>
              <a:t>bacteria  </a:t>
            </a:r>
          </a:p>
        </p:txBody>
      </p:sp>
      <p:pic>
        <p:nvPicPr>
          <p:cNvPr id="23557" name="Picture 5" descr="http://www.google.com/url?source=imgres&amp;ct=img&amp;q=http://www.biologie.uni-hamburg.de/b-online/fo35/b47.jpg&amp;sa=X&amp;ei=OLG1TbT3MsSCgAfm9IDUAQ&amp;ved=0CAQQ8wc&amp;usg=AFQjCNGnUCJCYN210A073BOJASSAPrNsJ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657600"/>
            <a:ext cx="22034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99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2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19250"/>
            <a:ext cx="5334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23091"/>
            <a:ext cx="32766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78580"/>
            <a:ext cx="4343400" cy="29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216765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Blueberry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382" y="3898662"/>
            <a:ext cx="234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Potato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leafroll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virus</a:t>
            </a:r>
            <a:r>
              <a:rPr lang="en-US" dirty="0">
                <a:solidFill>
                  <a:schemeClr val="bg1"/>
                </a:solidFill>
              </a:rPr>
              <a:t> (</a:t>
            </a:r>
            <a:r>
              <a:rPr lang="en-US" b="1" dirty="0">
                <a:solidFill>
                  <a:schemeClr val="bg1"/>
                </a:solidFill>
              </a:rPr>
              <a:t>PLRV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27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0" y="3505200"/>
            <a:ext cx="6477000" cy="254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/>
            <a:r>
              <a:rPr lang="en-US" smtClean="0"/>
              <a:t>Polio virus   -   nerve cells</a:t>
            </a:r>
          </a:p>
          <a:p>
            <a:pPr eaLnBrk="1" hangingPunct="1"/>
            <a:r>
              <a:rPr lang="en-US" smtClean="0"/>
              <a:t>Adenovirus  -  </a:t>
            </a:r>
            <a:r>
              <a:rPr lang="en-US" sz="2800" smtClean="0"/>
              <a:t>cells in upper Respiratory Tract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24579" name="Picture 7" descr="micro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368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9" descr="104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0"/>
            <a:ext cx="438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79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unity_and_Vaccination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6432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85800"/>
            <a:ext cx="8229600" cy="2057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/>
            <a:r>
              <a:rPr lang="en-US" smtClean="0"/>
              <a:t>Binding Sites - on viral capsid or envelope</a:t>
            </a:r>
          </a:p>
          <a:p>
            <a:pPr eaLnBrk="1" hangingPunct="1"/>
            <a:r>
              <a:rPr lang="en-US" smtClean="0"/>
              <a:t>Receptor Sites - on host cell membrane </a:t>
            </a:r>
          </a:p>
        </p:txBody>
      </p:sp>
      <p:pic>
        <p:nvPicPr>
          <p:cNvPr id="25603" name="Picture 5" descr="Slid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Binding Sites</a:t>
            </a:r>
            <a:r>
              <a:rPr lang="en-US" dirty="0" smtClean="0"/>
              <a:t> match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Receptor Sites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Prions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990600"/>
            <a:ext cx="7772400" cy="3429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</a:t>
            </a:r>
            <a:r>
              <a:rPr lang="en-US" sz="2800" dirty="0" err="1" smtClean="0"/>
              <a:t>teinaceous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</a:t>
            </a:r>
            <a:r>
              <a:rPr lang="en-US" sz="2800" dirty="0" smtClean="0"/>
              <a:t>fectious particle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1982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Diseases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err="1" smtClean="0"/>
              <a:t>Scrapie</a:t>
            </a:r>
            <a:r>
              <a:rPr lang="en-US" sz="2400" dirty="0" smtClean="0"/>
              <a:t>    (sheep)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err="1" smtClean="0"/>
              <a:t>Creutzfeldt</a:t>
            </a:r>
            <a:r>
              <a:rPr lang="en-US" sz="2400" dirty="0" smtClean="0"/>
              <a:t>-Jacob disease   (CJD)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err="1" smtClean="0"/>
              <a:t>Kuru</a:t>
            </a:r>
            <a:r>
              <a:rPr lang="en-US" sz="2400" dirty="0" smtClean="0"/>
              <a:t>  (Tribes in New Guinea)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Bovine Spongiform Encephalopathy  (BSE)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hlinkClick r:id="rId3" action="ppaction://hlinkfile"/>
              </a:rPr>
              <a:t>Mad Cow Disease</a:t>
            </a:r>
            <a:endParaRPr lang="en-US" sz="2000" dirty="0" smtClean="0"/>
          </a:p>
        </p:txBody>
      </p:sp>
      <p:pic>
        <p:nvPicPr>
          <p:cNvPr id="26628" name="Picture 5" descr="PRIONS-6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667000"/>
            <a:ext cx="5715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8714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bldLvl="3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1/1b/OCD_handwash.jpg/220px-OCD_handwa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572491"/>
            <a:ext cx="3289909" cy="34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610600" cy="1143000"/>
          </a:xfrm>
        </p:spPr>
        <p:txBody>
          <a:bodyPr/>
          <a:lstStyle/>
          <a:p>
            <a:pPr eaLnBrk="1" hangingPunct="1"/>
            <a:r>
              <a:rPr lang="en-US" smtClean="0"/>
              <a:t>Bacteria - what comes to mind?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-32657" y="2286000"/>
            <a:ext cx="4817382" cy="255984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1% cause human diseases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4% cause plant diseases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95%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non-pathogens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pic>
        <p:nvPicPr>
          <p:cNvPr id="3076" name="Picture 5" descr="legion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675" y="1600200"/>
            <a:ext cx="42513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6248400" y="62484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leginoella</a:t>
            </a:r>
          </a:p>
        </p:txBody>
      </p:sp>
      <p:pic>
        <p:nvPicPr>
          <p:cNvPr id="2052" name="Picture 4" descr="http://4.bp.blogspot.com/-6mL67QeP5hI/TtPKDQNN70I/AAAAAAAAB_E/I6aQaXkGUqw/s1600/good_bacteria-555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524000"/>
            <a:ext cx="528637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imag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0675" y="990600"/>
            <a:ext cx="62833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Viral Replication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3962400"/>
            <a:ext cx="3657600" cy="2286000"/>
          </a:xfrm>
        </p:spPr>
        <p:txBody>
          <a:bodyPr/>
          <a:lstStyle/>
          <a:p>
            <a:pPr eaLnBrk="1" hangingPunct="1"/>
            <a:r>
              <a:rPr lang="en-US" smtClean="0"/>
              <a:t>Bacteriophage</a:t>
            </a:r>
          </a:p>
          <a:p>
            <a:pPr lvl="1" eaLnBrk="1" hangingPunct="1">
              <a:buFont typeface="Arial" charset="0"/>
              <a:buNone/>
            </a:pPr>
            <a:r>
              <a:rPr lang="en-US" smtClean="0"/>
              <a:t>1. Lytic Cycle</a:t>
            </a:r>
          </a:p>
          <a:p>
            <a:pPr lvl="1" eaLnBrk="1" hangingPunct="1">
              <a:buFont typeface="Arial" charset="0"/>
              <a:buNone/>
            </a:pPr>
            <a:r>
              <a:rPr lang="en-US" smtClean="0"/>
              <a:t>2. Lysogenic Cycle</a:t>
            </a:r>
          </a:p>
        </p:txBody>
      </p:sp>
    </p:spTree>
    <p:extLst>
      <p:ext uri="{BB962C8B-B14F-4D97-AF65-F5344CB8AC3E}">
        <p14:creationId xmlns:p14="http://schemas.microsoft.com/office/powerpoint/2010/main" val="38401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bldLvl="2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4724400" cy="990600"/>
          </a:xfrm>
        </p:spPr>
        <p:txBody>
          <a:bodyPr/>
          <a:lstStyle/>
          <a:p>
            <a:pPr eaLnBrk="1" hangingPunct="1"/>
            <a:r>
              <a:rPr lang="en-US" smtClean="0"/>
              <a:t>Lytic Cycle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33600"/>
            <a:ext cx="5105400" cy="2286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Biosynthesis</a:t>
            </a:r>
          </a:p>
          <a:p>
            <a:pPr lvl="1" eaLnBrk="1" hangingPunct="1"/>
            <a:r>
              <a:rPr lang="en-US" dirty="0" smtClean="0"/>
              <a:t>Genome replication</a:t>
            </a:r>
          </a:p>
          <a:p>
            <a:pPr lvl="1" eaLnBrk="1" hangingPunct="1"/>
            <a:r>
              <a:rPr lang="en-US" dirty="0" smtClean="0"/>
              <a:t>Transcription</a:t>
            </a:r>
          </a:p>
          <a:p>
            <a:pPr lvl="1" eaLnBrk="1" hangingPunct="1"/>
            <a:r>
              <a:rPr lang="en-US" dirty="0" smtClean="0"/>
              <a:t>Translation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04800" y="4684693"/>
            <a:ext cx="53340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</a:rPr>
              <a:t>Virus 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uses Host Cells enzymes and machinery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5122" name="Picture 2" descr="http://static.ddmcdn.com/gif/virus-human-ly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21772"/>
            <a:ext cx="2830286" cy="68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743200" y="2514600"/>
            <a:ext cx="4996543" cy="1447800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841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bldLvl="2" autoUpdateAnimBg="0"/>
      <p:bldP spid="5632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3-12_lysogeniccycl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762000"/>
            <a:ext cx="89931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9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4" name="Picture 2" descr="http://www.scientificimages.co.uk/Bioscience/Bacteriophage.jpg">
            <a:hlinkClick r:id="" tooltip="Click anywhere to clos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3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923314" y="381000"/>
            <a:ext cx="152400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0"/>
            <a:ext cx="3200400" cy="2239962"/>
          </a:xfrm>
        </p:spPr>
        <p:txBody>
          <a:bodyPr/>
          <a:lstStyle/>
          <a:p>
            <a:r>
              <a:rPr lang="en-US" dirty="0" smtClean="0"/>
              <a:t>LYSOGENIC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905000"/>
            <a:ext cx="2971800" cy="4474029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</a:rPr>
              <a:t>Inserts DNA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</a:rPr>
              <a:t>Lays Dormant</a:t>
            </a:r>
          </a:p>
          <a:p>
            <a:pPr lvl="1">
              <a:buFont typeface="Wingdings" pitchFamily="2" charset="2"/>
              <a:buChar char="Ø"/>
            </a:pPr>
            <a:endParaRPr lang="en-US" sz="4000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</a:rPr>
              <a:t>Lytic!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static.ddmcdn.com/gif/virus-human-lysogenic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92"/>
          <a:stretch/>
        </p:blipFill>
        <p:spPr bwMode="auto">
          <a:xfrm>
            <a:off x="0" y="0"/>
            <a:ext cx="5181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tatic.ddmcdn.com/gif/virus-human-lysogenic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2"/>
          <a:stretch/>
        </p:blipFill>
        <p:spPr bwMode="auto">
          <a:xfrm>
            <a:off x="0" y="3524538"/>
            <a:ext cx="5181600" cy="33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819400" y="1981200"/>
            <a:ext cx="3429000" cy="457200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372100" y="5202154"/>
            <a:ext cx="1714500" cy="228600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04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48" name="Picture 5" descr="Ch1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457200"/>
            <a:ext cx="52006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16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Ch1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57200"/>
            <a:ext cx="52006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83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icture 2" descr="HIV"/>
          <p:cNvSpPr>
            <a:spLocks noChangeAspect="1" noChangeArrowheads="1"/>
          </p:cNvSpPr>
          <p:nvPr/>
        </p:nvSpPr>
        <p:spPr bwMode="auto">
          <a:xfrm>
            <a:off x="2057400" y="533400"/>
            <a:ext cx="52578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276600" y="0"/>
            <a:ext cx="31242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  HIV Structure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0" y="4757738"/>
            <a:ext cx="5257800" cy="2100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Retro Virus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Nucleic acid - RNA  (2 strands)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envelope   (gp 120 binding sites)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Reverse Transcriptase</a:t>
            </a:r>
          </a:p>
        </p:txBody>
      </p:sp>
      <p:pic>
        <p:nvPicPr>
          <p:cNvPr id="33797" name="Picture 5" descr="HIV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838200"/>
            <a:ext cx="480060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1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icture 2" descr="HIV Attachment"/>
          <p:cNvSpPr>
            <a:spLocks noChangeAspect="1" noChangeArrowheads="1"/>
          </p:cNvSpPr>
          <p:nvPr/>
        </p:nvSpPr>
        <p:spPr bwMode="auto">
          <a:xfrm>
            <a:off x="5943600" y="1371600"/>
            <a:ext cx="279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676400" y="0"/>
            <a:ext cx="67056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HIV Infection      (Cellular Level)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676400" y="1447800"/>
            <a:ext cx="36576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1. Attachment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209800" y="2286000"/>
            <a:ext cx="3352800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HIV gp 120 binding sites must match CD4 receptor sites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143000" y="3962400"/>
            <a:ext cx="4572000" cy="210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CD4  Receptor Sites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1. Macrophages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2. Some cells of CNS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3. </a:t>
            </a:r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T4 Helper Cells  (CD4 Cells)</a:t>
            </a: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67588" grpId="0" autoUpdateAnimBg="0"/>
      <p:bldP spid="67589" grpId="0" autoUpdateAnimBg="0"/>
      <p:bldP spid="6759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http://www.google.com/url?source=imgres&amp;ct=img&amp;q=http://www2.bakersfieldcollege.edu/bio16/images/bacterialshapes.jpg&amp;sa=X&amp;ei=moOsTayGIonUgQfeyIX0BQ&amp;ved=0CAQQ8wc4HQ&amp;usg=AFQjCNFPCtkSu7oU6iXPFoZcbkw75aCm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52463"/>
            <a:ext cx="8763000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505200" cy="1828800"/>
          </a:xfrm>
        </p:spPr>
        <p:txBody>
          <a:bodyPr/>
          <a:lstStyle/>
          <a:p>
            <a:pPr eaLnBrk="1" hangingPunct="1"/>
            <a:r>
              <a:rPr lang="en-US" smtClean="0"/>
              <a:t>Colony morphology</a:t>
            </a:r>
          </a:p>
        </p:txBody>
      </p:sp>
    </p:spTree>
    <p:extLst>
      <p:ext uri="{BB962C8B-B14F-4D97-AF65-F5344CB8AC3E}">
        <p14:creationId xmlns:p14="http://schemas.microsoft.com/office/powerpoint/2010/main" val="1361735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Grand%20Prismatic%20P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ARCHAEBACTERIA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3200400"/>
            <a:ext cx="65532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Unicellular prokaryotes with cell wall</a:t>
            </a:r>
          </a:p>
        </p:txBody>
      </p:sp>
    </p:spTree>
    <p:extLst>
      <p:ext uri="{BB962C8B-B14F-4D97-AF65-F5344CB8AC3E}">
        <p14:creationId xmlns:p14="http://schemas.microsoft.com/office/powerpoint/2010/main" val="5447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524000" y="0"/>
            <a:ext cx="68580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Times New Roman" pitchFamily="18" charset="0"/>
              </a:rPr>
              <a:t>Viral Morphology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33528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1. Helical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36868" name="Picture 4" descr="Virus helic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066800"/>
            <a:ext cx="50434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820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219200" y="381000"/>
            <a:ext cx="70866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Viral Morphology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09600" y="1752600"/>
            <a:ext cx="35052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2. Polyhedral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37892" name="Picture 4" descr="Virus polyhed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143000"/>
            <a:ext cx="51054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6248400"/>
            <a:ext cx="51054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                </a:t>
            </a:r>
            <a:r>
              <a:rPr lang="en-US" sz="3200">
                <a:latin typeface="Times New Roman" pitchFamily="18" charset="0"/>
              </a:rPr>
              <a:t>icosahedral</a:t>
            </a:r>
          </a:p>
        </p:txBody>
      </p:sp>
    </p:spTree>
    <p:extLst>
      <p:ext uri="{BB962C8B-B14F-4D97-AF65-F5344CB8AC3E}">
        <p14:creationId xmlns:p14="http://schemas.microsoft.com/office/powerpoint/2010/main" val="122916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295400" y="381000"/>
            <a:ext cx="6172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Viral Morphology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37338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3. Enveloped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38916" name="Picture 4" descr="Virus enveloped helic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371600"/>
            <a:ext cx="37226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6319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304800"/>
            <a:ext cx="6477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Viral Morphology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40386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4. Complex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39940" name="Picture 4" descr="Virus compl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143000"/>
            <a:ext cx="53340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321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Viral Classification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1. Nucleic Acid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2. Morphology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3. Strategy for replication</a:t>
            </a:r>
          </a:p>
        </p:txBody>
      </p:sp>
    </p:spTree>
    <p:extLst>
      <p:ext uri="{BB962C8B-B14F-4D97-AF65-F5344CB8AC3E}">
        <p14:creationId xmlns:p14="http://schemas.microsoft.com/office/powerpoint/2010/main" val="3941187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Viroids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229600" cy="4530725"/>
          </a:xfrm>
        </p:spPr>
        <p:txBody>
          <a:bodyPr/>
          <a:lstStyle/>
          <a:p>
            <a:pPr eaLnBrk="1" hangingPunct="1"/>
            <a:r>
              <a:rPr lang="en-US" smtClean="0"/>
              <a:t>Viroids</a:t>
            </a:r>
          </a:p>
          <a:p>
            <a:pPr lvl="1" eaLnBrk="1" hangingPunct="1"/>
            <a:r>
              <a:rPr lang="en-US" smtClean="0"/>
              <a:t>Naked RNA  (no capsid)</a:t>
            </a:r>
          </a:p>
          <a:p>
            <a:pPr lvl="1" eaLnBrk="1" hangingPunct="1"/>
            <a:r>
              <a:rPr lang="en-US" smtClean="0"/>
              <a:t>300 – 400 nucleotides long</a:t>
            </a:r>
          </a:p>
          <a:p>
            <a:pPr lvl="1" eaLnBrk="1" hangingPunct="1"/>
            <a:r>
              <a:rPr lang="en-US" smtClean="0"/>
              <a:t>Plant pathogens</a:t>
            </a:r>
          </a:p>
        </p:txBody>
      </p:sp>
      <p:pic>
        <p:nvPicPr>
          <p:cNvPr id="41988" name="Picture 5" descr="agvir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5717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hep-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62400"/>
            <a:ext cx="34766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368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bldLvl="2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vce.bioninja.com.au/_Media/cell_respiration_summary_me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884245" cy="55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57909" y="2664691"/>
            <a:ext cx="1981200" cy="1524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05600" y="2664691"/>
            <a:ext cx="1981200" cy="1524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2286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Bacteria can do both!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Where do they occur in bacteria?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3886200" cy="4572000"/>
          </a:xfrm>
        </p:spPr>
        <p:txBody>
          <a:bodyPr/>
          <a:lstStyle/>
          <a:p>
            <a:pPr eaLnBrk="1" hangingPunct="1"/>
            <a:r>
              <a:rPr lang="en-US" smtClean="0"/>
              <a:t>No treatment</a:t>
            </a:r>
          </a:p>
          <a:p>
            <a:pPr eaLnBrk="1" hangingPunct="1"/>
            <a:r>
              <a:rPr lang="en-US" smtClean="0"/>
              <a:t>Only prevention with immunization (inject the disease into your system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Treatment of Viral Infections</a:t>
            </a:r>
          </a:p>
        </p:txBody>
      </p:sp>
      <p:pic>
        <p:nvPicPr>
          <p:cNvPr id="18436" name="Picture 6" descr="swine_f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524000"/>
            <a:ext cx="49530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7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906244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83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17079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45" y="327227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phpa.dhmh.maryland.gov/cancer/SiteAssets/SitePages/HPV/HPV%20DHMH%20Web%20Size%20F1%20revised%20jun17a%2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661416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Archaebacteria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Ancient bacteria</a:t>
            </a:r>
          </a:p>
          <a:p>
            <a:pPr lvl="1" eaLnBrk="1" hangingPunct="1"/>
            <a:r>
              <a:rPr lang="en-US" dirty="0" smtClean="0"/>
              <a:t>live in extreme environments</a:t>
            </a:r>
          </a:p>
          <a:p>
            <a:pPr lvl="2" eaLnBrk="1" hangingPunct="1"/>
            <a:r>
              <a:rPr lang="en-US" dirty="0" smtClean="0"/>
              <a:t>high heat</a:t>
            </a:r>
          </a:p>
          <a:p>
            <a:pPr lvl="2" eaLnBrk="1" hangingPunct="1"/>
            <a:r>
              <a:rPr lang="en-US" dirty="0" smtClean="0"/>
              <a:t>high salt</a:t>
            </a:r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92" y="1066800"/>
            <a:ext cx="3839399" cy="534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 cstate="print"/>
          <a:srcRect t="16072" r="24001" b="32143"/>
          <a:stretch>
            <a:fillRect/>
          </a:stretch>
        </p:blipFill>
        <p:spPr bwMode="auto">
          <a:xfrm>
            <a:off x="609599" y="3872706"/>
            <a:ext cx="4667293" cy="237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0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www.google.com/url?source=imgres&amp;ct=img&amp;q=http://www.smartnow.com/content/Molly%2520Q%26A%2520Antibiotics%25203.jpg&amp;sa=X&amp;ei=u7C1TZf9DsfSgQekloTHCw&amp;ved=0CAQQ8wc4DA&amp;usg=AFQjCNH_OFDpT6RC6iJKr9UWzCYX8WZ6t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24003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295400"/>
            <a:ext cx="6400800" cy="1676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Bacterial cell wall - </a:t>
            </a:r>
            <a:r>
              <a:rPr lang="en-US" sz="3200" dirty="0" smtClean="0"/>
              <a:t>chemically unlike any other structure in Animal cells</a:t>
            </a:r>
            <a:endParaRPr lang="en-US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26571" y="4278200"/>
            <a:ext cx="3886200" cy="2468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MANY ANTIBIOTICS  are specifically directed at Cell Wall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/>
              <a:t>Ex.  Penicillin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685800" y="228600"/>
            <a:ext cx="8001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latin typeface="Bauhaus 93" pitchFamily="82" charset="0"/>
              </a:rPr>
              <a:t>How to Fight a Bacteria?</a:t>
            </a:r>
          </a:p>
        </p:txBody>
      </p:sp>
      <p:pic>
        <p:nvPicPr>
          <p:cNvPr id="3074" name="Picture 2" descr="http://herbarium.usu.edu/fungi/funfacts/Flem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06286"/>
            <a:ext cx="48768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 bldLvl="3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can you do about Infectious Diseases?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828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Treatment</a:t>
            </a:r>
            <a:r>
              <a:rPr lang="en-US" sz="3200" dirty="0" smtClean="0"/>
              <a:t>: Antibiotics for bacterial infections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04800" y="2819400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What about Viruses</a:t>
            </a:r>
            <a:r>
              <a:rPr lang="en-US" sz="3200" dirty="0" smtClean="0"/>
              <a:t>?</a:t>
            </a:r>
          </a:p>
        </p:txBody>
      </p:sp>
      <p:pic>
        <p:nvPicPr>
          <p:cNvPr id="40962" name="Picture 2" descr="http://www.thingsyoungerthanmccain.com/wp-content/uploads/2008/05/penicillin1-300x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4001" y="2362200"/>
            <a:ext cx="5039999" cy="4267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4495800"/>
            <a:ext cx="403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/>
              <a:t>Antibiotics don’t work on viruses.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74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90800" cy="4297362"/>
          </a:xfrm>
        </p:spPr>
        <p:txBody>
          <a:bodyPr/>
          <a:lstStyle/>
          <a:p>
            <a:r>
              <a:rPr lang="en-US" smtClean="0"/>
              <a:t>First Line of Defense</a:t>
            </a:r>
          </a:p>
        </p:txBody>
      </p:sp>
      <p:pic>
        <p:nvPicPr>
          <p:cNvPr id="12291" name="Picture 2" descr="http://www.google.com/url?source=imgres&amp;ct=img&amp;q=http://scm-l3.technorati.com/09/11/07/1179/glowing-skin-5248.jpg&amp;sa=X&amp;ei=CRK3TfzeG8nngQfN4MRR&amp;ved=0CAQQ8wc&amp;usg=AFQjCNERhjzBlSqhDuUPxvcwRTYOqq28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89C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Second Line of Defense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Digestive enzyme that damages bacterial cell walls</a:t>
            </a:r>
          </a:p>
          <a:p>
            <a:pPr eaLnBrk="1" hangingPunct="1"/>
            <a:r>
              <a:rPr lang="en-US" smtClean="0"/>
              <a:t>found in tears, saliva &amp; mucus</a:t>
            </a:r>
          </a:p>
        </p:txBody>
      </p:sp>
      <p:pic>
        <p:nvPicPr>
          <p:cNvPr id="13316" name="Picture 5" descr="1480t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95650"/>
            <a:ext cx="48291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Specific vs. Non-Specific Defense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http://www.google.com/url?source=imgres&amp;ct=img&amp;q=http://www.babble.com/CS/blogs/strollerderby/2008/01/08-15/chillow_kid_fever.jpg&amp;sa=X&amp;ei=3rS2Tff4OIqCgAfE271i&amp;ved=0CAQQ8wc&amp;usg=AFQjCNH9KIIb1duNAOoIdAzm-zuIk8Txy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44688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http://www.google.com/url?source=imgres&amp;ct=img&amp;q=http://www.dreamstime.com/inflammation-response-thumb18958948.jpg&amp;sa=X&amp;ei=DLW2TZSQCdTAgQfd2NjrCQ&amp;ved=0CAQQ8wc4MA&amp;usg=AFQjCNEc7PnWo10Ya9wvW_HqG1snl8sW0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95400"/>
            <a:ext cx="50292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BLOOD CELLS (specific)</a:t>
            </a:r>
          </a:p>
        </p:txBody>
      </p:sp>
      <p:pic>
        <p:nvPicPr>
          <p:cNvPr id="15363" name="Picture 2" descr="http://www.google.com/url?source=imgres&amp;ct=img&amp;q=http://www.bcscience.com/bc8/images/0_quiz_immune_response.jpg&amp;sa=X&amp;ei=XbK2Tar9NpCdgQelo4lu&amp;ved=0CAQQ8wc4DA&amp;usg=AFQjCNGTrcEAPjpM3uLq8syPndvmYJwd7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24400" y="5428456"/>
            <a:ext cx="1981200" cy="646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Disposal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16618" y="5105400"/>
            <a:ext cx="2057400" cy="646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Immunity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905000"/>
            <a:ext cx="23622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PHAGOCYTES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1524000"/>
            <a:ext cx="23622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ANTIBODIES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5365" name="SMARTInkShape-Group1"/>
          <p:cNvGrpSpPr/>
          <p:nvPr/>
        </p:nvGrpSpPr>
        <p:grpSpPr>
          <a:xfrm>
            <a:off x="7289653" y="678656"/>
            <a:ext cx="1695640" cy="1128714"/>
            <a:chOff x="7289653" y="678656"/>
            <a:chExt cx="1695640" cy="1128714"/>
          </a:xfrm>
        </p:grpSpPr>
        <p:sp>
          <p:nvSpPr>
            <p:cNvPr id="3" name="SMARTInkShape-1"/>
            <p:cNvSpPr/>
            <p:nvPr/>
          </p:nvSpPr>
          <p:spPr>
            <a:xfrm>
              <a:off x="7289653" y="1443038"/>
              <a:ext cx="54123" cy="85726"/>
            </a:xfrm>
            <a:custGeom>
              <a:avLst/>
              <a:gdLst/>
              <a:ahLst/>
              <a:cxnLst/>
              <a:rect l="0" t="0" r="0" b="0"/>
              <a:pathLst>
                <a:path w="54123" h="85726">
                  <a:moveTo>
                    <a:pt x="4116" y="85725"/>
                  </a:moveTo>
                  <a:lnTo>
                    <a:pt x="323" y="81932"/>
                  </a:lnTo>
                  <a:lnTo>
                    <a:pt x="0" y="80021"/>
                  </a:lnTo>
                  <a:lnTo>
                    <a:pt x="578" y="77954"/>
                  </a:lnTo>
                  <a:lnTo>
                    <a:pt x="15056" y="46160"/>
                  </a:lnTo>
                  <a:lnTo>
                    <a:pt x="41547" y="13198"/>
                  </a:lnTo>
                  <a:lnTo>
                    <a:pt x="54122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2"/>
            <p:cNvSpPr/>
            <p:nvPr/>
          </p:nvSpPr>
          <p:spPr>
            <a:xfrm>
              <a:off x="7387754" y="1286169"/>
              <a:ext cx="162636" cy="155848"/>
            </a:xfrm>
            <a:custGeom>
              <a:avLst/>
              <a:gdLst/>
              <a:ahLst/>
              <a:cxnLst/>
              <a:rect l="0" t="0" r="0" b="0"/>
              <a:pathLst>
                <a:path w="162636" h="155848">
                  <a:moveTo>
                    <a:pt x="48890" y="6850"/>
                  </a:moveTo>
                  <a:lnTo>
                    <a:pt x="48890" y="0"/>
                  </a:lnTo>
                  <a:lnTo>
                    <a:pt x="29758" y="19638"/>
                  </a:lnTo>
                  <a:lnTo>
                    <a:pt x="9201" y="52047"/>
                  </a:lnTo>
                  <a:lnTo>
                    <a:pt x="7438" y="58158"/>
                  </a:lnTo>
                  <a:lnTo>
                    <a:pt x="6174" y="60105"/>
                  </a:lnTo>
                  <a:lnTo>
                    <a:pt x="4537" y="61403"/>
                  </a:lnTo>
                  <a:lnTo>
                    <a:pt x="2653" y="62269"/>
                  </a:lnTo>
                  <a:lnTo>
                    <a:pt x="1397" y="63640"/>
                  </a:lnTo>
                  <a:lnTo>
                    <a:pt x="0" y="67279"/>
                  </a:lnTo>
                  <a:lnTo>
                    <a:pt x="421" y="69361"/>
                  </a:lnTo>
                  <a:lnTo>
                    <a:pt x="3007" y="73791"/>
                  </a:lnTo>
                  <a:lnTo>
                    <a:pt x="4807" y="75290"/>
                  </a:lnTo>
                  <a:lnTo>
                    <a:pt x="8925" y="76955"/>
                  </a:lnTo>
                  <a:lnTo>
                    <a:pt x="15705" y="77893"/>
                  </a:lnTo>
                  <a:lnTo>
                    <a:pt x="50118" y="66873"/>
                  </a:lnTo>
                  <a:lnTo>
                    <a:pt x="79824" y="62451"/>
                  </a:lnTo>
                  <a:lnTo>
                    <a:pt x="96770" y="60136"/>
                  </a:lnTo>
                  <a:lnTo>
                    <a:pt x="118903" y="63296"/>
                  </a:lnTo>
                  <a:lnTo>
                    <a:pt x="150156" y="76053"/>
                  </a:lnTo>
                  <a:lnTo>
                    <a:pt x="156868" y="80734"/>
                  </a:lnTo>
                  <a:lnTo>
                    <a:pt x="158975" y="83887"/>
                  </a:lnTo>
                  <a:lnTo>
                    <a:pt x="161941" y="95910"/>
                  </a:lnTo>
                  <a:lnTo>
                    <a:pt x="162635" y="104905"/>
                  </a:lnTo>
                  <a:lnTo>
                    <a:pt x="159233" y="118894"/>
                  </a:lnTo>
                  <a:lnTo>
                    <a:pt x="153198" y="133093"/>
                  </a:lnTo>
                  <a:lnTo>
                    <a:pt x="146578" y="140481"/>
                  </a:lnTo>
                  <a:lnTo>
                    <a:pt x="138344" y="145616"/>
                  </a:lnTo>
                  <a:lnTo>
                    <a:pt x="122240" y="151030"/>
                  </a:lnTo>
                  <a:lnTo>
                    <a:pt x="119222" y="152976"/>
                  </a:lnTo>
                  <a:lnTo>
                    <a:pt x="107388" y="155715"/>
                  </a:lnTo>
                  <a:lnTo>
                    <a:pt x="85051" y="155847"/>
                  </a:lnTo>
                  <a:lnTo>
                    <a:pt x="77397" y="152975"/>
                  </a:lnTo>
                  <a:lnTo>
                    <a:pt x="63177" y="14258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3"/>
            <p:cNvSpPr/>
            <p:nvPr/>
          </p:nvSpPr>
          <p:spPr>
            <a:xfrm>
              <a:off x="7515225" y="1173176"/>
              <a:ext cx="132405" cy="276871"/>
            </a:xfrm>
            <a:custGeom>
              <a:avLst/>
              <a:gdLst/>
              <a:ahLst/>
              <a:cxnLst/>
              <a:rect l="0" t="0" r="0" b="0"/>
              <a:pathLst>
                <a:path w="132405" h="276871">
                  <a:moveTo>
                    <a:pt x="0" y="119843"/>
                  </a:moveTo>
                  <a:lnTo>
                    <a:pt x="13736" y="137371"/>
                  </a:lnTo>
                  <a:lnTo>
                    <a:pt x="33181" y="171363"/>
                  </a:lnTo>
                  <a:lnTo>
                    <a:pt x="61108" y="205767"/>
                  </a:lnTo>
                  <a:lnTo>
                    <a:pt x="92775" y="238505"/>
                  </a:lnTo>
                  <a:lnTo>
                    <a:pt x="125173" y="273545"/>
                  </a:lnTo>
                  <a:lnTo>
                    <a:pt x="127070" y="275467"/>
                  </a:lnTo>
                  <a:lnTo>
                    <a:pt x="130030" y="276322"/>
                  </a:lnTo>
                  <a:lnTo>
                    <a:pt x="132404" y="276701"/>
                  </a:lnTo>
                  <a:lnTo>
                    <a:pt x="130813" y="276870"/>
                  </a:lnTo>
                  <a:lnTo>
                    <a:pt x="130071" y="276121"/>
                  </a:lnTo>
                  <a:lnTo>
                    <a:pt x="128233" y="271275"/>
                  </a:lnTo>
                  <a:lnTo>
                    <a:pt x="106369" y="239976"/>
                  </a:lnTo>
                  <a:lnTo>
                    <a:pt x="78331" y="204601"/>
                  </a:lnTo>
                  <a:lnTo>
                    <a:pt x="62543" y="177588"/>
                  </a:lnTo>
                  <a:lnTo>
                    <a:pt x="47813" y="145596"/>
                  </a:lnTo>
                  <a:lnTo>
                    <a:pt x="34187" y="115655"/>
                  </a:lnTo>
                  <a:lnTo>
                    <a:pt x="25564" y="87469"/>
                  </a:lnTo>
                  <a:lnTo>
                    <a:pt x="23449" y="62890"/>
                  </a:lnTo>
                  <a:lnTo>
                    <a:pt x="28291" y="37439"/>
                  </a:lnTo>
                  <a:lnTo>
                    <a:pt x="35328" y="24746"/>
                  </a:lnTo>
                  <a:lnTo>
                    <a:pt x="48214" y="12467"/>
                  </a:lnTo>
                  <a:lnTo>
                    <a:pt x="62087" y="3802"/>
                  </a:lnTo>
                  <a:lnTo>
                    <a:pt x="80044" y="0"/>
                  </a:lnTo>
                  <a:lnTo>
                    <a:pt x="91402" y="3344"/>
                  </a:lnTo>
                  <a:lnTo>
                    <a:pt x="111629" y="18426"/>
                  </a:lnTo>
                  <a:lnTo>
                    <a:pt x="122328" y="32026"/>
                  </a:lnTo>
                  <a:lnTo>
                    <a:pt x="126733" y="49902"/>
                  </a:lnTo>
                  <a:lnTo>
                    <a:pt x="128343" y="84321"/>
                  </a:lnTo>
                  <a:lnTo>
                    <a:pt x="128425" y="91399"/>
                  </a:lnTo>
                  <a:lnTo>
                    <a:pt x="124282" y="103497"/>
                  </a:lnTo>
                  <a:lnTo>
                    <a:pt x="101149" y="138772"/>
                  </a:lnTo>
                  <a:lnTo>
                    <a:pt x="91530" y="149352"/>
                  </a:lnTo>
                  <a:lnTo>
                    <a:pt x="84072" y="152802"/>
                  </a:lnTo>
                  <a:lnTo>
                    <a:pt x="57150" y="15556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4"/>
            <p:cNvSpPr/>
            <p:nvPr/>
          </p:nvSpPr>
          <p:spPr>
            <a:xfrm>
              <a:off x="7694040" y="1130541"/>
              <a:ext cx="92649" cy="125917"/>
            </a:xfrm>
            <a:custGeom>
              <a:avLst/>
              <a:gdLst/>
              <a:ahLst/>
              <a:cxnLst/>
              <a:rect l="0" t="0" r="0" b="0"/>
              <a:pathLst>
                <a:path w="92649" h="125917">
                  <a:moveTo>
                    <a:pt x="21210" y="112472"/>
                  </a:moveTo>
                  <a:lnTo>
                    <a:pt x="34211" y="99471"/>
                  </a:lnTo>
                  <a:lnTo>
                    <a:pt x="45856" y="91941"/>
                  </a:lnTo>
                  <a:lnTo>
                    <a:pt x="66393" y="57552"/>
                  </a:lnTo>
                  <a:lnTo>
                    <a:pt x="69787" y="43371"/>
                  </a:lnTo>
                  <a:lnTo>
                    <a:pt x="70793" y="29115"/>
                  </a:lnTo>
                  <a:lnTo>
                    <a:pt x="67299" y="14836"/>
                  </a:lnTo>
                  <a:lnTo>
                    <a:pt x="61236" y="4344"/>
                  </a:lnTo>
                  <a:lnTo>
                    <a:pt x="56726" y="915"/>
                  </a:lnTo>
                  <a:lnTo>
                    <a:pt x="54413" y="0"/>
                  </a:lnTo>
                  <a:lnTo>
                    <a:pt x="47608" y="1101"/>
                  </a:lnTo>
                  <a:lnTo>
                    <a:pt x="30305" y="8275"/>
                  </a:lnTo>
                  <a:lnTo>
                    <a:pt x="23135" y="14833"/>
                  </a:lnTo>
                  <a:lnTo>
                    <a:pt x="5441" y="41494"/>
                  </a:lnTo>
                  <a:lnTo>
                    <a:pt x="1456" y="57927"/>
                  </a:lnTo>
                  <a:lnTo>
                    <a:pt x="0" y="87591"/>
                  </a:lnTo>
                  <a:lnTo>
                    <a:pt x="3637" y="102630"/>
                  </a:lnTo>
                  <a:lnTo>
                    <a:pt x="13534" y="117140"/>
                  </a:lnTo>
                  <a:lnTo>
                    <a:pt x="22032" y="122484"/>
                  </a:lnTo>
                  <a:lnTo>
                    <a:pt x="40422" y="125915"/>
                  </a:lnTo>
                  <a:lnTo>
                    <a:pt x="72035" y="125916"/>
                  </a:lnTo>
                  <a:lnTo>
                    <a:pt x="82428" y="122945"/>
                  </a:lnTo>
                  <a:lnTo>
                    <a:pt x="85835" y="121041"/>
                  </a:lnTo>
                  <a:lnTo>
                    <a:pt x="92648" y="11247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5"/>
            <p:cNvSpPr/>
            <p:nvPr/>
          </p:nvSpPr>
          <p:spPr>
            <a:xfrm>
              <a:off x="7844771" y="1057275"/>
              <a:ext cx="120511" cy="125194"/>
            </a:xfrm>
            <a:custGeom>
              <a:avLst/>
              <a:gdLst/>
              <a:ahLst/>
              <a:cxnLst/>
              <a:rect l="0" t="0" r="0" b="0"/>
              <a:pathLst>
                <a:path w="120511" h="125194">
                  <a:moveTo>
                    <a:pt x="27642" y="0"/>
                  </a:moveTo>
                  <a:lnTo>
                    <a:pt x="23849" y="0"/>
                  </a:lnTo>
                  <a:lnTo>
                    <a:pt x="19871" y="2117"/>
                  </a:lnTo>
                  <a:lnTo>
                    <a:pt x="10849" y="9943"/>
                  </a:lnTo>
                  <a:lnTo>
                    <a:pt x="3793" y="20585"/>
                  </a:lnTo>
                  <a:lnTo>
                    <a:pt x="0" y="43313"/>
                  </a:lnTo>
                  <a:lnTo>
                    <a:pt x="137" y="59753"/>
                  </a:lnTo>
                  <a:lnTo>
                    <a:pt x="10482" y="94538"/>
                  </a:lnTo>
                  <a:lnTo>
                    <a:pt x="12077" y="104458"/>
                  </a:lnTo>
                  <a:lnTo>
                    <a:pt x="14090" y="108533"/>
                  </a:lnTo>
                  <a:lnTo>
                    <a:pt x="20561" y="115176"/>
                  </a:lnTo>
                  <a:lnTo>
                    <a:pt x="28727" y="118658"/>
                  </a:lnTo>
                  <a:lnTo>
                    <a:pt x="51597" y="125193"/>
                  </a:lnTo>
                  <a:lnTo>
                    <a:pt x="86916" y="119616"/>
                  </a:lnTo>
                  <a:lnTo>
                    <a:pt x="102619" y="113758"/>
                  </a:lnTo>
                  <a:lnTo>
                    <a:pt x="120510" y="1000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6"/>
            <p:cNvSpPr/>
            <p:nvPr/>
          </p:nvSpPr>
          <p:spPr>
            <a:xfrm>
              <a:off x="7965281" y="1035844"/>
              <a:ext cx="57151" cy="107157"/>
            </a:xfrm>
            <a:custGeom>
              <a:avLst/>
              <a:gdLst/>
              <a:ahLst/>
              <a:cxnLst/>
              <a:rect l="0" t="0" r="0" b="0"/>
              <a:pathLst>
                <a:path w="57151" h="107157">
                  <a:moveTo>
                    <a:pt x="0" y="0"/>
                  </a:moveTo>
                  <a:lnTo>
                    <a:pt x="0" y="13000"/>
                  </a:lnTo>
                  <a:lnTo>
                    <a:pt x="16793" y="47839"/>
                  </a:lnTo>
                  <a:lnTo>
                    <a:pt x="27012" y="65923"/>
                  </a:lnTo>
                  <a:lnTo>
                    <a:pt x="37461" y="76065"/>
                  </a:lnTo>
                  <a:lnTo>
                    <a:pt x="45944" y="94135"/>
                  </a:lnTo>
                  <a:lnTo>
                    <a:pt x="57150" y="10715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7"/>
            <p:cNvSpPr/>
            <p:nvPr/>
          </p:nvSpPr>
          <p:spPr>
            <a:xfrm>
              <a:off x="7893844" y="935831"/>
              <a:ext cx="7145" cy="14289"/>
            </a:xfrm>
            <a:custGeom>
              <a:avLst/>
              <a:gdLst/>
              <a:ahLst/>
              <a:cxnLst/>
              <a:rect l="0" t="0" r="0" b="0"/>
              <a:pathLst>
                <a:path w="7145" h="14289">
                  <a:moveTo>
                    <a:pt x="7144" y="14288"/>
                  </a:moveTo>
                  <a:lnTo>
                    <a:pt x="3351" y="10495"/>
                  </a:lnTo>
                  <a:lnTo>
                    <a:pt x="1489" y="6517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8"/>
            <p:cNvSpPr/>
            <p:nvPr/>
          </p:nvSpPr>
          <p:spPr>
            <a:xfrm>
              <a:off x="7951846" y="807244"/>
              <a:ext cx="156017" cy="264232"/>
            </a:xfrm>
            <a:custGeom>
              <a:avLst/>
              <a:gdLst/>
              <a:ahLst/>
              <a:cxnLst/>
              <a:rect l="0" t="0" r="0" b="0"/>
              <a:pathLst>
                <a:path w="156017" h="264232">
                  <a:moveTo>
                    <a:pt x="149167" y="257175"/>
                  </a:moveTo>
                  <a:lnTo>
                    <a:pt x="149167" y="264024"/>
                  </a:lnTo>
                  <a:lnTo>
                    <a:pt x="152959" y="264231"/>
                  </a:lnTo>
                  <a:lnTo>
                    <a:pt x="154076" y="263467"/>
                  </a:lnTo>
                  <a:lnTo>
                    <a:pt x="154821" y="262163"/>
                  </a:lnTo>
                  <a:lnTo>
                    <a:pt x="156016" y="254368"/>
                  </a:lnTo>
                  <a:lnTo>
                    <a:pt x="146341" y="230526"/>
                  </a:lnTo>
                  <a:lnTo>
                    <a:pt x="127050" y="199338"/>
                  </a:lnTo>
                  <a:lnTo>
                    <a:pt x="109012" y="178390"/>
                  </a:lnTo>
                  <a:lnTo>
                    <a:pt x="75058" y="142848"/>
                  </a:lnTo>
                  <a:lnTo>
                    <a:pt x="39404" y="110945"/>
                  </a:lnTo>
                  <a:lnTo>
                    <a:pt x="13720" y="80256"/>
                  </a:lnTo>
                  <a:lnTo>
                    <a:pt x="5624" y="69800"/>
                  </a:lnTo>
                  <a:lnTo>
                    <a:pt x="1067" y="54989"/>
                  </a:lnTo>
                  <a:lnTo>
                    <a:pt x="0" y="45342"/>
                  </a:lnTo>
                  <a:lnTo>
                    <a:pt x="3192" y="30985"/>
                  </a:lnTo>
                  <a:lnTo>
                    <a:pt x="9148" y="23561"/>
                  </a:lnTo>
                  <a:lnTo>
                    <a:pt x="30480" y="5689"/>
                  </a:lnTo>
                  <a:lnTo>
                    <a:pt x="43709" y="1686"/>
                  </a:lnTo>
                  <a:lnTo>
                    <a:pt x="56298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9"/>
            <p:cNvSpPr/>
            <p:nvPr/>
          </p:nvSpPr>
          <p:spPr>
            <a:xfrm>
              <a:off x="7965307" y="902070"/>
              <a:ext cx="214288" cy="126337"/>
            </a:xfrm>
            <a:custGeom>
              <a:avLst/>
              <a:gdLst/>
              <a:ahLst/>
              <a:cxnLst/>
              <a:rect l="0" t="0" r="0" b="0"/>
              <a:pathLst>
                <a:path w="214288" h="126337">
                  <a:moveTo>
                    <a:pt x="7118" y="119486"/>
                  </a:moveTo>
                  <a:lnTo>
                    <a:pt x="269" y="126336"/>
                  </a:lnTo>
                  <a:lnTo>
                    <a:pt x="0" y="112869"/>
                  </a:lnTo>
                  <a:lnTo>
                    <a:pt x="4219" y="104374"/>
                  </a:lnTo>
                  <a:lnTo>
                    <a:pt x="30049" y="70665"/>
                  </a:lnTo>
                  <a:lnTo>
                    <a:pt x="57420" y="41139"/>
                  </a:lnTo>
                  <a:lnTo>
                    <a:pt x="92088" y="11714"/>
                  </a:lnTo>
                  <a:lnTo>
                    <a:pt x="108583" y="2446"/>
                  </a:lnTo>
                  <a:lnTo>
                    <a:pt x="118624" y="0"/>
                  </a:lnTo>
                  <a:lnTo>
                    <a:pt x="128378" y="1029"/>
                  </a:lnTo>
                  <a:lnTo>
                    <a:pt x="160658" y="12592"/>
                  </a:lnTo>
                  <a:lnTo>
                    <a:pt x="176882" y="25699"/>
                  </a:lnTo>
                  <a:lnTo>
                    <a:pt x="194437" y="46125"/>
                  </a:lnTo>
                  <a:lnTo>
                    <a:pt x="201495" y="51956"/>
                  </a:lnTo>
                  <a:lnTo>
                    <a:pt x="214287" y="6948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0"/>
            <p:cNvSpPr/>
            <p:nvPr/>
          </p:nvSpPr>
          <p:spPr>
            <a:xfrm>
              <a:off x="8101013" y="800100"/>
              <a:ext cx="7144" cy="7145"/>
            </a:xfrm>
            <a:custGeom>
              <a:avLst/>
              <a:gdLst/>
              <a:ahLst/>
              <a:cxnLst/>
              <a:rect l="0" t="0" r="0" b="0"/>
              <a:pathLst>
                <a:path w="7144" h="7145">
                  <a:moveTo>
                    <a:pt x="7143" y="714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1"/>
            <p:cNvSpPr/>
            <p:nvPr/>
          </p:nvSpPr>
          <p:spPr>
            <a:xfrm>
              <a:off x="8217102" y="785813"/>
              <a:ext cx="176805" cy="162646"/>
            </a:xfrm>
            <a:custGeom>
              <a:avLst/>
              <a:gdLst/>
              <a:ahLst/>
              <a:cxnLst/>
              <a:rect l="0" t="0" r="0" b="0"/>
              <a:pathLst>
                <a:path w="176805" h="162646">
                  <a:moveTo>
                    <a:pt x="55361" y="0"/>
                  </a:moveTo>
                  <a:lnTo>
                    <a:pt x="51568" y="0"/>
                  </a:lnTo>
                  <a:lnTo>
                    <a:pt x="41625" y="3792"/>
                  </a:lnTo>
                  <a:lnTo>
                    <a:pt x="39060" y="5703"/>
                  </a:lnTo>
                  <a:lnTo>
                    <a:pt x="36210" y="9943"/>
                  </a:lnTo>
                  <a:lnTo>
                    <a:pt x="20394" y="43735"/>
                  </a:lnTo>
                  <a:lnTo>
                    <a:pt x="8355" y="76519"/>
                  </a:lnTo>
                  <a:lnTo>
                    <a:pt x="449" y="106749"/>
                  </a:lnTo>
                  <a:lnTo>
                    <a:pt x="0" y="121262"/>
                  </a:lnTo>
                  <a:lnTo>
                    <a:pt x="4209" y="141233"/>
                  </a:lnTo>
                  <a:lnTo>
                    <a:pt x="8285" y="149553"/>
                  </a:lnTo>
                  <a:lnTo>
                    <a:pt x="16975" y="155897"/>
                  </a:lnTo>
                  <a:lnTo>
                    <a:pt x="28775" y="160569"/>
                  </a:lnTo>
                  <a:lnTo>
                    <a:pt x="41957" y="162645"/>
                  </a:lnTo>
                  <a:lnTo>
                    <a:pt x="70617" y="158274"/>
                  </a:lnTo>
                  <a:lnTo>
                    <a:pt x="106029" y="149768"/>
                  </a:lnTo>
                  <a:lnTo>
                    <a:pt x="132021" y="140684"/>
                  </a:lnTo>
                  <a:lnTo>
                    <a:pt x="166748" y="121878"/>
                  </a:lnTo>
                  <a:lnTo>
                    <a:pt x="176804" y="1143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2"/>
            <p:cNvSpPr/>
            <p:nvPr/>
          </p:nvSpPr>
          <p:spPr>
            <a:xfrm>
              <a:off x="7422356" y="1764506"/>
              <a:ext cx="42864" cy="42864"/>
            </a:xfrm>
            <a:custGeom>
              <a:avLst/>
              <a:gdLst/>
              <a:ahLst/>
              <a:cxnLst/>
              <a:rect l="0" t="0" r="0" b="0"/>
              <a:pathLst>
                <a:path w="42864" h="42864">
                  <a:moveTo>
                    <a:pt x="0" y="42863"/>
                  </a:moveTo>
                  <a:lnTo>
                    <a:pt x="3793" y="39070"/>
                  </a:lnTo>
                  <a:lnTo>
                    <a:pt x="5655" y="35092"/>
                  </a:lnTo>
                  <a:lnTo>
                    <a:pt x="6151" y="32920"/>
                  </a:lnTo>
                  <a:lnTo>
                    <a:pt x="14434" y="22278"/>
                  </a:lnTo>
                  <a:lnTo>
                    <a:pt x="42863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3"/>
            <p:cNvSpPr/>
            <p:nvPr/>
          </p:nvSpPr>
          <p:spPr>
            <a:xfrm>
              <a:off x="7643813" y="1664494"/>
              <a:ext cx="64294" cy="50007"/>
            </a:xfrm>
            <a:custGeom>
              <a:avLst/>
              <a:gdLst/>
              <a:ahLst/>
              <a:cxnLst/>
              <a:rect l="0" t="0" r="0" b="0"/>
              <a:pathLst>
                <a:path w="64294" h="50007">
                  <a:moveTo>
                    <a:pt x="0" y="0"/>
                  </a:moveTo>
                  <a:lnTo>
                    <a:pt x="32387" y="31593"/>
                  </a:lnTo>
                  <a:lnTo>
                    <a:pt x="56606" y="47787"/>
                  </a:lnTo>
                  <a:lnTo>
                    <a:pt x="64293" y="5000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4"/>
            <p:cNvSpPr/>
            <p:nvPr/>
          </p:nvSpPr>
          <p:spPr>
            <a:xfrm>
              <a:off x="7500938" y="1593056"/>
              <a:ext cx="14288" cy="1"/>
            </a:xfrm>
            <a:custGeom>
              <a:avLst/>
              <a:gdLst/>
              <a:ahLst/>
              <a:cxnLst/>
              <a:rect l="0" t="0" r="0" b="0"/>
              <a:pathLst>
                <a:path w="14288" h="1">
                  <a:moveTo>
                    <a:pt x="14287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5"/>
            <p:cNvSpPr/>
            <p:nvPr/>
          </p:nvSpPr>
          <p:spPr>
            <a:xfrm>
              <a:off x="7694237" y="1522081"/>
              <a:ext cx="156745" cy="146471"/>
            </a:xfrm>
            <a:custGeom>
              <a:avLst/>
              <a:gdLst/>
              <a:ahLst/>
              <a:cxnLst/>
              <a:rect l="0" t="0" r="0" b="0"/>
              <a:pathLst>
                <a:path w="156745" h="146471">
                  <a:moveTo>
                    <a:pt x="13869" y="135269"/>
                  </a:moveTo>
                  <a:lnTo>
                    <a:pt x="17662" y="135269"/>
                  </a:lnTo>
                  <a:lnTo>
                    <a:pt x="18779" y="136063"/>
                  </a:lnTo>
                  <a:lnTo>
                    <a:pt x="19524" y="137386"/>
                  </a:lnTo>
                  <a:lnTo>
                    <a:pt x="20020" y="139061"/>
                  </a:lnTo>
                  <a:lnTo>
                    <a:pt x="21145" y="140179"/>
                  </a:lnTo>
                  <a:lnTo>
                    <a:pt x="24511" y="141420"/>
                  </a:lnTo>
                  <a:lnTo>
                    <a:pt x="33139" y="143010"/>
                  </a:lnTo>
                  <a:lnTo>
                    <a:pt x="37780" y="146118"/>
                  </a:lnTo>
                  <a:lnTo>
                    <a:pt x="39334" y="146470"/>
                  </a:lnTo>
                  <a:lnTo>
                    <a:pt x="40372" y="145912"/>
                  </a:lnTo>
                  <a:lnTo>
                    <a:pt x="42035" y="143104"/>
                  </a:lnTo>
                  <a:lnTo>
                    <a:pt x="25641" y="108845"/>
                  </a:lnTo>
                  <a:lnTo>
                    <a:pt x="11476" y="74329"/>
                  </a:lnTo>
                  <a:lnTo>
                    <a:pt x="993" y="48659"/>
                  </a:lnTo>
                  <a:lnTo>
                    <a:pt x="0" y="40462"/>
                  </a:lnTo>
                  <a:lnTo>
                    <a:pt x="655" y="38727"/>
                  </a:lnTo>
                  <a:lnTo>
                    <a:pt x="1884" y="37570"/>
                  </a:lnTo>
                  <a:lnTo>
                    <a:pt x="3498" y="36799"/>
                  </a:lnTo>
                  <a:lnTo>
                    <a:pt x="13355" y="35714"/>
                  </a:lnTo>
                  <a:lnTo>
                    <a:pt x="19725" y="37576"/>
                  </a:lnTo>
                  <a:lnTo>
                    <a:pt x="54768" y="56748"/>
                  </a:lnTo>
                  <a:lnTo>
                    <a:pt x="74083" y="72718"/>
                  </a:lnTo>
                  <a:lnTo>
                    <a:pt x="86303" y="77312"/>
                  </a:lnTo>
                  <a:lnTo>
                    <a:pt x="88352" y="79169"/>
                  </a:lnTo>
                  <a:lnTo>
                    <a:pt x="89718" y="81200"/>
                  </a:lnTo>
                  <a:lnTo>
                    <a:pt x="91423" y="82554"/>
                  </a:lnTo>
                  <a:lnTo>
                    <a:pt x="95433" y="84059"/>
                  </a:lnTo>
                  <a:lnTo>
                    <a:pt x="96820" y="85254"/>
                  </a:lnTo>
                  <a:lnTo>
                    <a:pt x="99229" y="91308"/>
                  </a:lnTo>
                  <a:lnTo>
                    <a:pt x="99432" y="89802"/>
                  </a:lnTo>
                  <a:lnTo>
                    <a:pt x="99486" y="88289"/>
                  </a:lnTo>
                  <a:lnTo>
                    <a:pt x="97429" y="84491"/>
                  </a:lnTo>
                  <a:lnTo>
                    <a:pt x="95770" y="82367"/>
                  </a:lnTo>
                  <a:lnTo>
                    <a:pt x="93926" y="75774"/>
                  </a:lnTo>
                  <a:lnTo>
                    <a:pt x="90771" y="63137"/>
                  </a:lnTo>
                  <a:lnTo>
                    <a:pt x="80132" y="29541"/>
                  </a:lnTo>
                  <a:lnTo>
                    <a:pt x="78244" y="20016"/>
                  </a:lnTo>
                  <a:lnTo>
                    <a:pt x="74760" y="13137"/>
                  </a:lnTo>
                  <a:lnTo>
                    <a:pt x="74307" y="10192"/>
                  </a:lnTo>
                  <a:lnTo>
                    <a:pt x="74798" y="7434"/>
                  </a:lnTo>
                  <a:lnTo>
                    <a:pt x="77499" y="1098"/>
                  </a:lnTo>
                  <a:lnTo>
                    <a:pt x="78513" y="578"/>
                  </a:lnTo>
                  <a:lnTo>
                    <a:pt x="81759" y="0"/>
                  </a:lnTo>
                  <a:lnTo>
                    <a:pt x="104881" y="9521"/>
                  </a:lnTo>
                  <a:lnTo>
                    <a:pt x="140361" y="28131"/>
                  </a:lnTo>
                  <a:lnTo>
                    <a:pt x="156744" y="424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6"/>
            <p:cNvSpPr/>
            <p:nvPr/>
          </p:nvSpPr>
          <p:spPr>
            <a:xfrm>
              <a:off x="7850981" y="1380304"/>
              <a:ext cx="185739" cy="140985"/>
            </a:xfrm>
            <a:custGeom>
              <a:avLst/>
              <a:gdLst/>
              <a:ahLst/>
              <a:cxnLst/>
              <a:rect l="0" t="0" r="0" b="0"/>
              <a:pathLst>
                <a:path w="185739" h="140985">
                  <a:moveTo>
                    <a:pt x="0" y="98452"/>
                  </a:moveTo>
                  <a:lnTo>
                    <a:pt x="3793" y="98452"/>
                  </a:lnTo>
                  <a:lnTo>
                    <a:pt x="4910" y="100040"/>
                  </a:lnTo>
                  <a:lnTo>
                    <a:pt x="7276" y="108271"/>
                  </a:lnTo>
                  <a:lnTo>
                    <a:pt x="8819" y="109761"/>
                  </a:lnTo>
                  <a:lnTo>
                    <a:pt x="14784" y="113974"/>
                  </a:lnTo>
                  <a:lnTo>
                    <a:pt x="39839" y="131044"/>
                  </a:lnTo>
                  <a:lnTo>
                    <a:pt x="44958" y="132781"/>
                  </a:lnTo>
                  <a:lnTo>
                    <a:pt x="46641" y="134038"/>
                  </a:lnTo>
                  <a:lnTo>
                    <a:pt x="49875" y="140984"/>
                  </a:lnTo>
                  <a:lnTo>
                    <a:pt x="49205" y="122613"/>
                  </a:lnTo>
                  <a:lnTo>
                    <a:pt x="37820" y="88687"/>
                  </a:lnTo>
                  <a:lnTo>
                    <a:pt x="24582" y="53919"/>
                  </a:lnTo>
                  <a:lnTo>
                    <a:pt x="21847" y="37074"/>
                  </a:lnTo>
                  <a:lnTo>
                    <a:pt x="23733" y="33338"/>
                  </a:lnTo>
                  <a:lnTo>
                    <a:pt x="25347" y="31230"/>
                  </a:lnTo>
                  <a:lnTo>
                    <a:pt x="28011" y="30619"/>
                  </a:lnTo>
                  <a:lnTo>
                    <a:pt x="35204" y="32056"/>
                  </a:lnTo>
                  <a:lnTo>
                    <a:pt x="69399" y="50896"/>
                  </a:lnTo>
                  <a:lnTo>
                    <a:pt x="101620" y="74776"/>
                  </a:lnTo>
                  <a:lnTo>
                    <a:pt x="118786" y="94557"/>
                  </a:lnTo>
                  <a:lnTo>
                    <a:pt x="125331" y="98092"/>
                  </a:lnTo>
                  <a:lnTo>
                    <a:pt x="127623" y="102226"/>
                  </a:lnTo>
                  <a:lnTo>
                    <a:pt x="127944" y="101762"/>
                  </a:lnTo>
                  <a:lnTo>
                    <a:pt x="128550" y="94854"/>
                  </a:lnTo>
                  <a:lnTo>
                    <a:pt x="114113" y="62500"/>
                  </a:lnTo>
                  <a:lnTo>
                    <a:pt x="99996" y="28484"/>
                  </a:lnTo>
                  <a:lnTo>
                    <a:pt x="94277" y="12047"/>
                  </a:lnTo>
                  <a:lnTo>
                    <a:pt x="94601" y="9099"/>
                  </a:lnTo>
                  <a:lnTo>
                    <a:pt x="97079" y="3706"/>
                  </a:lnTo>
                  <a:lnTo>
                    <a:pt x="98851" y="1951"/>
                  </a:lnTo>
                  <a:lnTo>
                    <a:pt x="102936" y="0"/>
                  </a:lnTo>
                  <a:lnTo>
                    <a:pt x="105136" y="274"/>
                  </a:lnTo>
                  <a:lnTo>
                    <a:pt x="112820" y="3657"/>
                  </a:lnTo>
                  <a:lnTo>
                    <a:pt x="125591" y="6600"/>
                  </a:lnTo>
                  <a:lnTo>
                    <a:pt x="150124" y="21602"/>
                  </a:lnTo>
                  <a:lnTo>
                    <a:pt x="179533" y="50274"/>
                  </a:lnTo>
                  <a:lnTo>
                    <a:pt x="185738" y="6273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7"/>
            <p:cNvSpPr/>
            <p:nvPr/>
          </p:nvSpPr>
          <p:spPr>
            <a:xfrm>
              <a:off x="8015288" y="1315961"/>
              <a:ext cx="135732" cy="105511"/>
            </a:xfrm>
            <a:custGeom>
              <a:avLst/>
              <a:gdLst/>
              <a:ahLst/>
              <a:cxnLst/>
              <a:rect l="0" t="0" r="0" b="0"/>
              <a:pathLst>
                <a:path w="135732" h="105511">
                  <a:moveTo>
                    <a:pt x="0" y="34208"/>
                  </a:moveTo>
                  <a:lnTo>
                    <a:pt x="10641" y="66133"/>
                  </a:lnTo>
                  <a:lnTo>
                    <a:pt x="20791" y="81414"/>
                  </a:lnTo>
                  <a:lnTo>
                    <a:pt x="38444" y="95097"/>
                  </a:lnTo>
                  <a:lnTo>
                    <a:pt x="52489" y="102167"/>
                  </a:lnTo>
                  <a:lnTo>
                    <a:pt x="80548" y="105510"/>
                  </a:lnTo>
                  <a:lnTo>
                    <a:pt x="82274" y="104761"/>
                  </a:lnTo>
                  <a:lnTo>
                    <a:pt x="83424" y="103468"/>
                  </a:lnTo>
                  <a:lnTo>
                    <a:pt x="84702" y="99915"/>
                  </a:lnTo>
                  <a:lnTo>
                    <a:pt x="85685" y="75644"/>
                  </a:lnTo>
                  <a:lnTo>
                    <a:pt x="78447" y="40203"/>
                  </a:lnTo>
                  <a:lnTo>
                    <a:pt x="65606" y="11529"/>
                  </a:lnTo>
                  <a:lnTo>
                    <a:pt x="64682" y="3588"/>
                  </a:lnTo>
                  <a:lnTo>
                    <a:pt x="63759" y="1888"/>
                  </a:lnTo>
                  <a:lnTo>
                    <a:pt x="62349" y="755"/>
                  </a:lnTo>
                  <a:lnTo>
                    <a:pt x="60616" y="0"/>
                  </a:lnTo>
                  <a:lnTo>
                    <a:pt x="60254" y="290"/>
                  </a:lnTo>
                  <a:lnTo>
                    <a:pt x="62744" y="4491"/>
                  </a:lnTo>
                  <a:lnTo>
                    <a:pt x="64627" y="10762"/>
                  </a:lnTo>
                  <a:lnTo>
                    <a:pt x="67881" y="15321"/>
                  </a:lnTo>
                  <a:lnTo>
                    <a:pt x="87219" y="29460"/>
                  </a:lnTo>
                  <a:lnTo>
                    <a:pt x="94591" y="32097"/>
                  </a:lnTo>
                  <a:lnTo>
                    <a:pt x="128005" y="40855"/>
                  </a:lnTo>
                  <a:lnTo>
                    <a:pt x="135731" y="4135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8"/>
            <p:cNvSpPr/>
            <p:nvPr/>
          </p:nvSpPr>
          <p:spPr>
            <a:xfrm>
              <a:off x="8151019" y="1223124"/>
              <a:ext cx="142876" cy="105577"/>
            </a:xfrm>
            <a:custGeom>
              <a:avLst/>
              <a:gdLst/>
              <a:ahLst/>
              <a:cxnLst/>
              <a:rect l="0" t="0" r="0" b="0"/>
              <a:pathLst>
                <a:path w="142876" h="105577">
                  <a:moveTo>
                    <a:pt x="0" y="55607"/>
                  </a:moveTo>
                  <a:lnTo>
                    <a:pt x="0" y="59400"/>
                  </a:lnTo>
                  <a:lnTo>
                    <a:pt x="2117" y="63378"/>
                  </a:lnTo>
                  <a:lnTo>
                    <a:pt x="3793" y="65550"/>
                  </a:lnTo>
                  <a:lnTo>
                    <a:pt x="7771" y="67964"/>
                  </a:lnTo>
                  <a:lnTo>
                    <a:pt x="9943" y="68608"/>
                  </a:lnTo>
                  <a:lnTo>
                    <a:pt x="14473" y="73556"/>
                  </a:lnTo>
                  <a:lnTo>
                    <a:pt x="19926" y="80253"/>
                  </a:lnTo>
                  <a:lnTo>
                    <a:pt x="47431" y="102398"/>
                  </a:lnTo>
                  <a:lnTo>
                    <a:pt x="54711" y="104661"/>
                  </a:lnTo>
                  <a:lnTo>
                    <a:pt x="63873" y="105576"/>
                  </a:lnTo>
                  <a:lnTo>
                    <a:pt x="59301" y="99903"/>
                  </a:lnTo>
                  <a:lnTo>
                    <a:pt x="45021" y="66416"/>
                  </a:lnTo>
                  <a:lnTo>
                    <a:pt x="37791" y="42749"/>
                  </a:lnTo>
                  <a:lnTo>
                    <a:pt x="35840" y="11858"/>
                  </a:lnTo>
                  <a:lnTo>
                    <a:pt x="37889" y="6265"/>
                  </a:lnTo>
                  <a:lnTo>
                    <a:pt x="39547" y="3663"/>
                  </a:lnTo>
                  <a:lnTo>
                    <a:pt x="41445" y="1928"/>
                  </a:lnTo>
                  <a:lnTo>
                    <a:pt x="45673" y="0"/>
                  </a:lnTo>
                  <a:lnTo>
                    <a:pt x="47911" y="279"/>
                  </a:lnTo>
                  <a:lnTo>
                    <a:pt x="81248" y="17617"/>
                  </a:lnTo>
                  <a:lnTo>
                    <a:pt x="94540" y="25477"/>
                  </a:lnTo>
                  <a:lnTo>
                    <a:pt x="108662" y="39837"/>
                  </a:lnTo>
                  <a:lnTo>
                    <a:pt x="116557" y="46217"/>
                  </a:lnTo>
                  <a:lnTo>
                    <a:pt x="133130" y="66000"/>
                  </a:lnTo>
                  <a:lnTo>
                    <a:pt x="142875" y="6989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9"/>
            <p:cNvSpPr/>
            <p:nvPr/>
          </p:nvSpPr>
          <p:spPr>
            <a:xfrm>
              <a:off x="8272463" y="1193006"/>
              <a:ext cx="64294" cy="64295"/>
            </a:xfrm>
            <a:custGeom>
              <a:avLst/>
              <a:gdLst/>
              <a:ahLst/>
              <a:cxnLst/>
              <a:rect l="0" t="0" r="0" b="0"/>
              <a:pathLst>
                <a:path w="64294" h="64295">
                  <a:moveTo>
                    <a:pt x="0" y="0"/>
                  </a:moveTo>
                  <a:lnTo>
                    <a:pt x="3792" y="0"/>
                  </a:lnTo>
                  <a:lnTo>
                    <a:pt x="4909" y="794"/>
                  </a:lnTo>
                  <a:lnTo>
                    <a:pt x="5654" y="2117"/>
                  </a:lnTo>
                  <a:lnTo>
                    <a:pt x="6150" y="3793"/>
                  </a:lnTo>
                  <a:lnTo>
                    <a:pt x="14783" y="14474"/>
                  </a:lnTo>
                  <a:lnTo>
                    <a:pt x="21578" y="23603"/>
                  </a:lnTo>
                  <a:lnTo>
                    <a:pt x="27052" y="31128"/>
                  </a:lnTo>
                  <a:lnTo>
                    <a:pt x="62138" y="62166"/>
                  </a:lnTo>
                  <a:lnTo>
                    <a:pt x="64293" y="6429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0"/>
            <p:cNvSpPr/>
            <p:nvPr/>
          </p:nvSpPr>
          <p:spPr>
            <a:xfrm>
              <a:off x="8251031" y="1121569"/>
              <a:ext cx="7145" cy="7145"/>
            </a:xfrm>
            <a:custGeom>
              <a:avLst/>
              <a:gdLst/>
              <a:ahLst/>
              <a:cxnLst/>
              <a:rect l="0" t="0" r="0" b="0"/>
              <a:pathLst>
                <a:path w="7145" h="7145">
                  <a:moveTo>
                    <a:pt x="7144" y="0"/>
                  </a:moveTo>
                  <a:lnTo>
                    <a:pt x="7144" y="3792"/>
                  </a:lnTo>
                  <a:lnTo>
                    <a:pt x="6350" y="4909"/>
                  </a:lnTo>
                  <a:lnTo>
                    <a:pt x="5027" y="5654"/>
                  </a:lnTo>
                  <a:lnTo>
                    <a:pt x="0" y="714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1"/>
            <p:cNvSpPr/>
            <p:nvPr/>
          </p:nvSpPr>
          <p:spPr>
            <a:xfrm>
              <a:off x="8258175" y="985838"/>
              <a:ext cx="142876" cy="200026"/>
            </a:xfrm>
            <a:custGeom>
              <a:avLst/>
              <a:gdLst/>
              <a:ahLst/>
              <a:cxnLst/>
              <a:rect l="0" t="0" r="0" b="0"/>
              <a:pathLst>
                <a:path w="142876" h="200026">
                  <a:moveTo>
                    <a:pt x="0" y="0"/>
                  </a:moveTo>
                  <a:lnTo>
                    <a:pt x="27232" y="29349"/>
                  </a:lnTo>
                  <a:lnTo>
                    <a:pt x="50516" y="59334"/>
                  </a:lnTo>
                  <a:lnTo>
                    <a:pt x="68976" y="93156"/>
                  </a:lnTo>
                  <a:lnTo>
                    <a:pt x="90791" y="128625"/>
                  </a:lnTo>
                  <a:lnTo>
                    <a:pt x="114340" y="162194"/>
                  </a:lnTo>
                  <a:lnTo>
                    <a:pt x="141341" y="197460"/>
                  </a:lnTo>
                  <a:lnTo>
                    <a:pt x="142875" y="2000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2"/>
            <p:cNvSpPr/>
            <p:nvPr/>
          </p:nvSpPr>
          <p:spPr>
            <a:xfrm>
              <a:off x="8293894" y="1001564"/>
              <a:ext cx="341095" cy="298107"/>
            </a:xfrm>
            <a:custGeom>
              <a:avLst/>
              <a:gdLst/>
              <a:ahLst/>
              <a:cxnLst/>
              <a:rect l="0" t="0" r="0" b="0"/>
              <a:pathLst>
                <a:path w="341095" h="298107">
                  <a:moveTo>
                    <a:pt x="0" y="120005"/>
                  </a:moveTo>
                  <a:lnTo>
                    <a:pt x="4116" y="120005"/>
                  </a:lnTo>
                  <a:lnTo>
                    <a:pt x="699" y="120005"/>
                  </a:lnTo>
                  <a:lnTo>
                    <a:pt x="10005" y="120005"/>
                  </a:lnTo>
                  <a:lnTo>
                    <a:pt x="43067" y="105531"/>
                  </a:lnTo>
                  <a:lnTo>
                    <a:pt x="58161" y="96156"/>
                  </a:lnTo>
                  <a:lnTo>
                    <a:pt x="90884" y="68322"/>
                  </a:lnTo>
                  <a:lnTo>
                    <a:pt x="111047" y="37536"/>
                  </a:lnTo>
                  <a:lnTo>
                    <a:pt x="113336" y="29777"/>
                  </a:lnTo>
                  <a:lnTo>
                    <a:pt x="113871" y="24870"/>
                  </a:lnTo>
                  <a:lnTo>
                    <a:pt x="113220" y="23244"/>
                  </a:lnTo>
                  <a:lnTo>
                    <a:pt x="111993" y="22160"/>
                  </a:lnTo>
                  <a:lnTo>
                    <a:pt x="108112" y="20420"/>
                  </a:lnTo>
                  <a:lnTo>
                    <a:pt x="107793" y="21071"/>
                  </a:lnTo>
                  <a:lnTo>
                    <a:pt x="107439" y="23911"/>
                  </a:lnTo>
                  <a:lnTo>
                    <a:pt x="109398" y="27820"/>
                  </a:lnTo>
                  <a:lnTo>
                    <a:pt x="112122" y="32202"/>
                  </a:lnTo>
                  <a:lnTo>
                    <a:pt x="117805" y="47637"/>
                  </a:lnTo>
                  <a:lnTo>
                    <a:pt x="124060" y="54239"/>
                  </a:lnTo>
                  <a:lnTo>
                    <a:pt x="131337" y="59026"/>
                  </a:lnTo>
                  <a:lnTo>
                    <a:pt x="142477" y="64215"/>
                  </a:lnTo>
                  <a:lnTo>
                    <a:pt x="147461" y="67428"/>
                  </a:lnTo>
                  <a:lnTo>
                    <a:pt x="152321" y="68856"/>
                  </a:lnTo>
                  <a:lnTo>
                    <a:pt x="154728" y="68443"/>
                  </a:lnTo>
                  <a:lnTo>
                    <a:pt x="164296" y="64194"/>
                  </a:lnTo>
                  <a:lnTo>
                    <a:pt x="166680" y="63747"/>
                  </a:lnTo>
                  <a:lnTo>
                    <a:pt x="173829" y="59327"/>
                  </a:lnTo>
                  <a:lnTo>
                    <a:pt x="176476" y="53085"/>
                  </a:lnTo>
                  <a:lnTo>
                    <a:pt x="178446" y="45812"/>
                  </a:lnTo>
                  <a:lnTo>
                    <a:pt x="183224" y="36462"/>
                  </a:lnTo>
                  <a:lnTo>
                    <a:pt x="186311" y="15944"/>
                  </a:lnTo>
                  <a:lnTo>
                    <a:pt x="191348" y="5846"/>
                  </a:lnTo>
                  <a:lnTo>
                    <a:pt x="192578" y="0"/>
                  </a:lnTo>
                  <a:lnTo>
                    <a:pt x="193473" y="314"/>
                  </a:lnTo>
                  <a:lnTo>
                    <a:pt x="198524" y="3755"/>
                  </a:lnTo>
                  <a:lnTo>
                    <a:pt x="202798" y="4838"/>
                  </a:lnTo>
                  <a:lnTo>
                    <a:pt x="236192" y="30818"/>
                  </a:lnTo>
                  <a:lnTo>
                    <a:pt x="266530" y="66206"/>
                  </a:lnTo>
                  <a:lnTo>
                    <a:pt x="287833" y="97589"/>
                  </a:lnTo>
                  <a:lnTo>
                    <a:pt x="303565" y="119713"/>
                  </a:lnTo>
                  <a:lnTo>
                    <a:pt x="319783" y="152315"/>
                  </a:lnTo>
                  <a:lnTo>
                    <a:pt x="332572" y="184419"/>
                  </a:lnTo>
                  <a:lnTo>
                    <a:pt x="340625" y="218395"/>
                  </a:lnTo>
                  <a:lnTo>
                    <a:pt x="341094" y="233584"/>
                  </a:lnTo>
                  <a:lnTo>
                    <a:pt x="334929" y="262737"/>
                  </a:lnTo>
                  <a:lnTo>
                    <a:pt x="329832" y="275516"/>
                  </a:lnTo>
                  <a:lnTo>
                    <a:pt x="322275" y="283842"/>
                  </a:lnTo>
                  <a:lnTo>
                    <a:pt x="309096" y="292991"/>
                  </a:lnTo>
                  <a:lnTo>
                    <a:pt x="295137" y="296937"/>
                  </a:lnTo>
                  <a:lnTo>
                    <a:pt x="284738" y="298106"/>
                  </a:lnTo>
                  <a:lnTo>
                    <a:pt x="277098" y="294146"/>
                  </a:lnTo>
                  <a:lnTo>
                    <a:pt x="254595" y="273406"/>
                  </a:lnTo>
                  <a:lnTo>
                    <a:pt x="231471" y="243616"/>
                  </a:lnTo>
                  <a:lnTo>
                    <a:pt x="207169" y="21287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3"/>
            <p:cNvSpPr/>
            <p:nvPr/>
          </p:nvSpPr>
          <p:spPr>
            <a:xfrm>
              <a:off x="8572500" y="678656"/>
              <a:ext cx="57151" cy="500064"/>
            </a:xfrm>
            <a:custGeom>
              <a:avLst/>
              <a:gdLst/>
              <a:ahLst/>
              <a:cxnLst/>
              <a:rect l="0" t="0" r="0" b="0"/>
              <a:pathLst>
                <a:path w="57151" h="500064">
                  <a:moveTo>
                    <a:pt x="0" y="0"/>
                  </a:moveTo>
                  <a:lnTo>
                    <a:pt x="6497" y="5703"/>
                  </a:lnTo>
                  <a:lnTo>
                    <a:pt x="13736" y="9943"/>
                  </a:lnTo>
                  <a:lnTo>
                    <a:pt x="15508" y="12185"/>
                  </a:lnTo>
                  <a:lnTo>
                    <a:pt x="15894" y="14474"/>
                  </a:lnTo>
                  <a:lnTo>
                    <a:pt x="15359" y="16793"/>
                  </a:lnTo>
                  <a:lnTo>
                    <a:pt x="25112" y="44122"/>
                  </a:lnTo>
                  <a:lnTo>
                    <a:pt x="32224" y="76397"/>
                  </a:lnTo>
                  <a:lnTo>
                    <a:pt x="34165" y="102217"/>
                  </a:lnTo>
                  <a:lnTo>
                    <a:pt x="35028" y="131684"/>
                  </a:lnTo>
                  <a:lnTo>
                    <a:pt x="35412" y="163301"/>
                  </a:lnTo>
                  <a:lnTo>
                    <a:pt x="35582" y="195874"/>
                  </a:lnTo>
                  <a:lnTo>
                    <a:pt x="35658" y="228872"/>
                  </a:lnTo>
                  <a:lnTo>
                    <a:pt x="35692" y="262058"/>
                  </a:lnTo>
                  <a:lnTo>
                    <a:pt x="35707" y="295329"/>
                  </a:lnTo>
                  <a:lnTo>
                    <a:pt x="35713" y="326520"/>
                  </a:lnTo>
                  <a:lnTo>
                    <a:pt x="35716" y="355464"/>
                  </a:lnTo>
                  <a:lnTo>
                    <a:pt x="35717" y="381557"/>
                  </a:lnTo>
                  <a:lnTo>
                    <a:pt x="39511" y="414767"/>
                  </a:lnTo>
                  <a:lnTo>
                    <a:pt x="45662" y="444716"/>
                  </a:lnTo>
                  <a:lnTo>
                    <a:pt x="49942" y="476783"/>
                  </a:lnTo>
                  <a:lnTo>
                    <a:pt x="57150" y="50006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4"/>
            <p:cNvSpPr/>
            <p:nvPr/>
          </p:nvSpPr>
          <p:spPr>
            <a:xfrm>
              <a:off x="8086725" y="1512415"/>
              <a:ext cx="264320" cy="198540"/>
            </a:xfrm>
            <a:custGeom>
              <a:avLst/>
              <a:gdLst/>
              <a:ahLst/>
              <a:cxnLst/>
              <a:rect l="0" t="0" r="0" b="0"/>
              <a:pathLst>
                <a:path w="264320" h="198540">
                  <a:moveTo>
                    <a:pt x="0" y="66354"/>
                  </a:moveTo>
                  <a:lnTo>
                    <a:pt x="0" y="73938"/>
                  </a:lnTo>
                  <a:lnTo>
                    <a:pt x="4233" y="81896"/>
                  </a:lnTo>
                  <a:lnTo>
                    <a:pt x="25302" y="111530"/>
                  </a:lnTo>
                  <a:lnTo>
                    <a:pt x="39335" y="130539"/>
                  </a:lnTo>
                  <a:lnTo>
                    <a:pt x="72402" y="165501"/>
                  </a:lnTo>
                  <a:lnTo>
                    <a:pt x="91309" y="192318"/>
                  </a:lnTo>
                  <a:lnTo>
                    <a:pt x="92560" y="198539"/>
                  </a:lnTo>
                  <a:lnTo>
                    <a:pt x="92777" y="195566"/>
                  </a:lnTo>
                  <a:lnTo>
                    <a:pt x="92828" y="191779"/>
                  </a:lnTo>
                  <a:lnTo>
                    <a:pt x="90734" y="187451"/>
                  </a:lnTo>
                  <a:lnTo>
                    <a:pt x="87157" y="181293"/>
                  </a:lnTo>
                  <a:lnTo>
                    <a:pt x="76075" y="147430"/>
                  </a:lnTo>
                  <a:lnTo>
                    <a:pt x="62534" y="116059"/>
                  </a:lnTo>
                  <a:lnTo>
                    <a:pt x="56097" y="84345"/>
                  </a:lnTo>
                  <a:lnTo>
                    <a:pt x="54066" y="78348"/>
                  </a:lnTo>
                  <a:lnTo>
                    <a:pt x="53928" y="67451"/>
                  </a:lnTo>
                  <a:lnTo>
                    <a:pt x="56514" y="51313"/>
                  </a:lnTo>
                  <a:lnTo>
                    <a:pt x="58313" y="49183"/>
                  </a:lnTo>
                  <a:lnTo>
                    <a:pt x="64546" y="46816"/>
                  </a:lnTo>
                  <a:lnTo>
                    <a:pt x="76980" y="45484"/>
                  </a:lnTo>
                  <a:lnTo>
                    <a:pt x="83955" y="47288"/>
                  </a:lnTo>
                  <a:lnTo>
                    <a:pt x="115399" y="67189"/>
                  </a:lnTo>
                  <a:lnTo>
                    <a:pt x="149488" y="95002"/>
                  </a:lnTo>
                  <a:lnTo>
                    <a:pt x="185096" y="130022"/>
                  </a:lnTo>
                  <a:lnTo>
                    <a:pt x="189422" y="135132"/>
                  </a:lnTo>
                  <a:lnTo>
                    <a:pt x="192746" y="144506"/>
                  </a:lnTo>
                  <a:lnTo>
                    <a:pt x="189049" y="141016"/>
                  </a:lnTo>
                  <a:lnTo>
                    <a:pt x="173746" y="112816"/>
                  </a:lnTo>
                  <a:lnTo>
                    <a:pt x="158122" y="80175"/>
                  </a:lnTo>
                  <a:lnTo>
                    <a:pt x="145916" y="47065"/>
                  </a:lnTo>
                  <a:lnTo>
                    <a:pt x="137230" y="13278"/>
                  </a:lnTo>
                  <a:lnTo>
                    <a:pt x="138514" y="4929"/>
                  </a:lnTo>
                  <a:lnTo>
                    <a:pt x="139967" y="1592"/>
                  </a:lnTo>
                  <a:lnTo>
                    <a:pt x="142525" y="160"/>
                  </a:lnTo>
                  <a:lnTo>
                    <a:pt x="145816" y="0"/>
                  </a:lnTo>
                  <a:lnTo>
                    <a:pt x="152913" y="1938"/>
                  </a:lnTo>
                  <a:lnTo>
                    <a:pt x="179518" y="15752"/>
                  </a:lnTo>
                  <a:lnTo>
                    <a:pt x="208388" y="45785"/>
                  </a:lnTo>
                  <a:lnTo>
                    <a:pt x="235277" y="75101"/>
                  </a:lnTo>
                  <a:lnTo>
                    <a:pt x="257908" y="103724"/>
                  </a:lnTo>
                  <a:lnTo>
                    <a:pt x="264319" y="12350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5"/>
            <p:cNvSpPr/>
            <p:nvPr/>
          </p:nvSpPr>
          <p:spPr>
            <a:xfrm>
              <a:off x="8326843" y="1472033"/>
              <a:ext cx="109927" cy="126323"/>
            </a:xfrm>
            <a:custGeom>
              <a:avLst/>
              <a:gdLst/>
              <a:ahLst/>
              <a:cxnLst/>
              <a:rect l="0" t="0" r="0" b="0"/>
              <a:pathLst>
                <a:path w="109927" h="126323">
                  <a:moveTo>
                    <a:pt x="38488" y="63873"/>
                  </a:moveTo>
                  <a:lnTo>
                    <a:pt x="38488" y="53231"/>
                  </a:lnTo>
                  <a:lnTo>
                    <a:pt x="40605" y="49089"/>
                  </a:lnTo>
                  <a:lnTo>
                    <a:pt x="48431" y="36170"/>
                  </a:lnTo>
                  <a:lnTo>
                    <a:pt x="54321" y="21439"/>
                  </a:lnTo>
                  <a:lnTo>
                    <a:pt x="56187" y="18915"/>
                  </a:lnTo>
                  <a:lnTo>
                    <a:pt x="56638" y="16439"/>
                  </a:lnTo>
                  <a:lnTo>
                    <a:pt x="56144" y="13994"/>
                  </a:lnTo>
                  <a:lnTo>
                    <a:pt x="54273" y="9161"/>
                  </a:lnTo>
                  <a:lnTo>
                    <a:pt x="53441" y="4367"/>
                  </a:lnTo>
                  <a:lnTo>
                    <a:pt x="52425" y="2771"/>
                  </a:lnTo>
                  <a:lnTo>
                    <a:pt x="50955" y="1707"/>
                  </a:lnTo>
                  <a:lnTo>
                    <a:pt x="46410" y="525"/>
                  </a:lnTo>
                  <a:lnTo>
                    <a:pt x="39099" y="0"/>
                  </a:lnTo>
                  <a:lnTo>
                    <a:pt x="32674" y="1883"/>
                  </a:lnTo>
                  <a:lnTo>
                    <a:pt x="18289" y="9560"/>
                  </a:lnTo>
                  <a:lnTo>
                    <a:pt x="11519" y="18303"/>
                  </a:lnTo>
                  <a:lnTo>
                    <a:pt x="706" y="39526"/>
                  </a:lnTo>
                  <a:lnTo>
                    <a:pt x="0" y="53581"/>
                  </a:lnTo>
                  <a:lnTo>
                    <a:pt x="3992" y="86330"/>
                  </a:lnTo>
                  <a:lnTo>
                    <a:pt x="18239" y="106468"/>
                  </a:lnTo>
                  <a:lnTo>
                    <a:pt x="32548" y="121940"/>
                  </a:lnTo>
                  <a:lnTo>
                    <a:pt x="40081" y="125400"/>
                  </a:lnTo>
                  <a:lnTo>
                    <a:pt x="44313" y="126322"/>
                  </a:lnTo>
                  <a:lnTo>
                    <a:pt x="53248" y="125230"/>
                  </a:lnTo>
                  <a:lnTo>
                    <a:pt x="71919" y="118062"/>
                  </a:lnTo>
                  <a:lnTo>
                    <a:pt x="86140" y="107534"/>
                  </a:lnTo>
                  <a:lnTo>
                    <a:pt x="109926" y="7816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6"/>
            <p:cNvSpPr/>
            <p:nvPr/>
          </p:nvSpPr>
          <p:spPr>
            <a:xfrm>
              <a:off x="8443913" y="1343579"/>
              <a:ext cx="185738" cy="156596"/>
            </a:xfrm>
            <a:custGeom>
              <a:avLst/>
              <a:gdLst/>
              <a:ahLst/>
              <a:cxnLst/>
              <a:rect l="0" t="0" r="0" b="0"/>
              <a:pathLst>
                <a:path w="185738" h="156596">
                  <a:moveTo>
                    <a:pt x="0" y="85171"/>
                  </a:moveTo>
                  <a:lnTo>
                    <a:pt x="0" y="92756"/>
                  </a:lnTo>
                  <a:lnTo>
                    <a:pt x="793" y="94990"/>
                  </a:lnTo>
                  <a:lnTo>
                    <a:pt x="2116" y="96479"/>
                  </a:lnTo>
                  <a:lnTo>
                    <a:pt x="3792" y="97472"/>
                  </a:lnTo>
                  <a:lnTo>
                    <a:pt x="4909" y="99722"/>
                  </a:lnTo>
                  <a:lnTo>
                    <a:pt x="6150" y="106455"/>
                  </a:lnTo>
                  <a:lnTo>
                    <a:pt x="8069" y="109679"/>
                  </a:lnTo>
                  <a:lnTo>
                    <a:pt x="23150" y="126841"/>
                  </a:lnTo>
                  <a:lnTo>
                    <a:pt x="38041" y="150539"/>
                  </a:lnTo>
                  <a:lnTo>
                    <a:pt x="42836" y="153911"/>
                  </a:lnTo>
                  <a:lnTo>
                    <a:pt x="49998" y="155809"/>
                  </a:lnTo>
                  <a:lnTo>
                    <a:pt x="57025" y="156595"/>
                  </a:lnTo>
                  <a:lnTo>
                    <a:pt x="57113" y="152812"/>
                  </a:lnTo>
                  <a:lnTo>
                    <a:pt x="42675" y="118532"/>
                  </a:lnTo>
                  <a:lnTo>
                    <a:pt x="28558" y="83475"/>
                  </a:lnTo>
                  <a:lnTo>
                    <a:pt x="22369" y="60635"/>
                  </a:lnTo>
                  <a:lnTo>
                    <a:pt x="21848" y="54952"/>
                  </a:lnTo>
                  <a:lnTo>
                    <a:pt x="22503" y="53118"/>
                  </a:lnTo>
                  <a:lnTo>
                    <a:pt x="23733" y="51896"/>
                  </a:lnTo>
                  <a:lnTo>
                    <a:pt x="27216" y="50539"/>
                  </a:lnTo>
                  <a:lnTo>
                    <a:pt x="31410" y="49935"/>
                  </a:lnTo>
                  <a:lnTo>
                    <a:pt x="42026" y="53388"/>
                  </a:lnTo>
                  <a:lnTo>
                    <a:pt x="75476" y="76598"/>
                  </a:lnTo>
                  <a:lnTo>
                    <a:pt x="81963" y="82948"/>
                  </a:lnTo>
                  <a:lnTo>
                    <a:pt x="104739" y="117634"/>
                  </a:lnTo>
                  <a:lnTo>
                    <a:pt x="111114" y="125393"/>
                  </a:lnTo>
                  <a:lnTo>
                    <a:pt x="113879" y="133732"/>
                  </a:lnTo>
                  <a:lnTo>
                    <a:pt x="114020" y="133420"/>
                  </a:lnTo>
                  <a:lnTo>
                    <a:pt x="114263" y="128900"/>
                  </a:lnTo>
                  <a:lnTo>
                    <a:pt x="97507" y="94471"/>
                  </a:lnTo>
                  <a:lnTo>
                    <a:pt x="92991" y="64989"/>
                  </a:lnTo>
                  <a:lnTo>
                    <a:pt x="86838" y="31978"/>
                  </a:lnTo>
                  <a:lnTo>
                    <a:pt x="86055" y="16582"/>
                  </a:lnTo>
                  <a:lnTo>
                    <a:pt x="87988" y="8914"/>
                  </a:lnTo>
                  <a:lnTo>
                    <a:pt x="89615" y="5758"/>
                  </a:lnTo>
                  <a:lnTo>
                    <a:pt x="91493" y="3654"/>
                  </a:lnTo>
                  <a:lnTo>
                    <a:pt x="95697" y="1316"/>
                  </a:lnTo>
                  <a:lnTo>
                    <a:pt x="106318" y="0"/>
                  </a:lnTo>
                  <a:lnTo>
                    <a:pt x="114986" y="3926"/>
                  </a:lnTo>
                  <a:lnTo>
                    <a:pt x="147677" y="33046"/>
                  </a:lnTo>
                  <a:lnTo>
                    <a:pt x="170065" y="65174"/>
                  </a:lnTo>
                  <a:lnTo>
                    <a:pt x="183004" y="100851"/>
                  </a:lnTo>
                  <a:lnTo>
                    <a:pt x="185737" y="11374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0" name="SMARTInkShape-27"/>
            <p:cNvSpPr/>
            <p:nvPr/>
          </p:nvSpPr>
          <p:spPr>
            <a:xfrm>
              <a:off x="8622506" y="1285875"/>
              <a:ext cx="78156" cy="106608"/>
            </a:xfrm>
            <a:custGeom>
              <a:avLst/>
              <a:gdLst/>
              <a:ahLst/>
              <a:cxnLst/>
              <a:rect l="0" t="0" r="0" b="0"/>
              <a:pathLst>
                <a:path w="78156" h="106608">
                  <a:moveTo>
                    <a:pt x="7144" y="0"/>
                  </a:moveTo>
                  <a:lnTo>
                    <a:pt x="3351" y="3792"/>
                  </a:lnTo>
                  <a:lnTo>
                    <a:pt x="1489" y="7771"/>
                  </a:lnTo>
                  <a:lnTo>
                    <a:pt x="26" y="40910"/>
                  </a:lnTo>
                  <a:lnTo>
                    <a:pt x="799" y="64525"/>
                  </a:lnTo>
                  <a:lnTo>
                    <a:pt x="9944" y="90204"/>
                  </a:lnTo>
                  <a:lnTo>
                    <a:pt x="16793" y="100899"/>
                  </a:lnTo>
                  <a:lnTo>
                    <a:pt x="19927" y="102985"/>
                  </a:lnTo>
                  <a:lnTo>
                    <a:pt x="31128" y="105920"/>
                  </a:lnTo>
                  <a:lnTo>
                    <a:pt x="37118" y="106607"/>
                  </a:lnTo>
                  <a:lnTo>
                    <a:pt x="48745" y="103201"/>
                  </a:lnTo>
                  <a:lnTo>
                    <a:pt x="58452" y="97165"/>
                  </a:lnTo>
                  <a:lnTo>
                    <a:pt x="73724" y="77152"/>
                  </a:lnTo>
                  <a:lnTo>
                    <a:pt x="76423" y="69744"/>
                  </a:lnTo>
                  <a:lnTo>
                    <a:pt x="78155" y="52053"/>
                  </a:lnTo>
                  <a:lnTo>
                    <a:pt x="76275" y="44831"/>
                  </a:lnTo>
                  <a:lnTo>
                    <a:pt x="65578" y="26306"/>
                  </a:lnTo>
                  <a:lnTo>
                    <a:pt x="57985" y="20158"/>
                  </a:lnTo>
                  <a:lnTo>
                    <a:pt x="35266" y="10538"/>
                  </a:lnTo>
                  <a:lnTo>
                    <a:pt x="16785" y="5698"/>
                  </a:lnTo>
                  <a:lnTo>
                    <a:pt x="10635" y="253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1" name="SMARTInkShape-28"/>
            <p:cNvSpPr/>
            <p:nvPr/>
          </p:nvSpPr>
          <p:spPr>
            <a:xfrm>
              <a:off x="8686800" y="1185863"/>
              <a:ext cx="46897" cy="142837"/>
            </a:xfrm>
            <a:custGeom>
              <a:avLst/>
              <a:gdLst/>
              <a:ahLst/>
              <a:cxnLst/>
              <a:rect l="0" t="0" r="0" b="0"/>
              <a:pathLst>
                <a:path w="46897" h="142837">
                  <a:moveTo>
                    <a:pt x="0" y="100012"/>
                  </a:moveTo>
                  <a:lnTo>
                    <a:pt x="13001" y="113012"/>
                  </a:lnTo>
                  <a:lnTo>
                    <a:pt x="31047" y="137908"/>
                  </a:lnTo>
                  <a:lnTo>
                    <a:pt x="35759" y="140667"/>
                  </a:lnTo>
                  <a:lnTo>
                    <a:pt x="42447" y="142745"/>
                  </a:lnTo>
                  <a:lnTo>
                    <a:pt x="46531" y="142836"/>
                  </a:lnTo>
                  <a:lnTo>
                    <a:pt x="46896" y="142055"/>
                  </a:lnTo>
                  <a:lnTo>
                    <a:pt x="44410" y="136370"/>
                  </a:lnTo>
                  <a:lnTo>
                    <a:pt x="42953" y="104798"/>
                  </a:lnTo>
                  <a:lnTo>
                    <a:pt x="40773" y="85026"/>
                  </a:lnTo>
                  <a:lnTo>
                    <a:pt x="31475" y="49914"/>
                  </a:lnTo>
                  <a:lnTo>
                    <a:pt x="25164" y="18067"/>
                  </a:lnTo>
                  <a:lnTo>
                    <a:pt x="21431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4" name="SMARTInkShape-29"/>
            <p:cNvSpPr/>
            <p:nvPr/>
          </p:nvSpPr>
          <p:spPr>
            <a:xfrm>
              <a:off x="8758238" y="1072020"/>
              <a:ext cx="227055" cy="527598"/>
            </a:xfrm>
            <a:custGeom>
              <a:avLst/>
              <a:gdLst/>
              <a:ahLst/>
              <a:cxnLst/>
              <a:rect l="0" t="0" r="0" b="0"/>
              <a:pathLst>
                <a:path w="227055" h="527598">
                  <a:moveTo>
                    <a:pt x="0" y="78124"/>
                  </a:moveTo>
                  <a:lnTo>
                    <a:pt x="3792" y="81916"/>
                  </a:lnTo>
                  <a:lnTo>
                    <a:pt x="5654" y="88011"/>
                  </a:lnTo>
                  <a:lnTo>
                    <a:pt x="10848" y="110256"/>
                  </a:lnTo>
                  <a:lnTo>
                    <a:pt x="25477" y="143934"/>
                  </a:lnTo>
                  <a:lnTo>
                    <a:pt x="27198" y="150500"/>
                  </a:lnTo>
                  <a:lnTo>
                    <a:pt x="32196" y="156064"/>
                  </a:lnTo>
                  <a:lnTo>
                    <a:pt x="38915" y="160389"/>
                  </a:lnTo>
                  <a:lnTo>
                    <a:pt x="44548" y="162311"/>
                  </a:lnTo>
                  <a:lnTo>
                    <a:pt x="55974" y="163393"/>
                  </a:lnTo>
                  <a:lnTo>
                    <a:pt x="58746" y="162751"/>
                  </a:lnTo>
                  <a:lnTo>
                    <a:pt x="60596" y="161530"/>
                  </a:lnTo>
                  <a:lnTo>
                    <a:pt x="61828" y="159921"/>
                  </a:lnTo>
                  <a:lnTo>
                    <a:pt x="77394" y="147241"/>
                  </a:lnTo>
                  <a:lnTo>
                    <a:pt x="95180" y="116088"/>
                  </a:lnTo>
                  <a:lnTo>
                    <a:pt x="101493" y="84622"/>
                  </a:lnTo>
                  <a:lnTo>
                    <a:pt x="106037" y="56565"/>
                  </a:lnTo>
                  <a:lnTo>
                    <a:pt x="103032" y="39016"/>
                  </a:lnTo>
                  <a:lnTo>
                    <a:pt x="94905" y="19658"/>
                  </a:lnTo>
                  <a:lnTo>
                    <a:pt x="83298" y="4759"/>
                  </a:lnTo>
                  <a:lnTo>
                    <a:pt x="78561" y="1861"/>
                  </a:lnTo>
                  <a:lnTo>
                    <a:pt x="72844" y="0"/>
                  </a:lnTo>
                  <a:lnTo>
                    <a:pt x="72375" y="642"/>
                  </a:lnTo>
                  <a:lnTo>
                    <a:pt x="71560" y="9526"/>
                  </a:lnTo>
                  <a:lnTo>
                    <a:pt x="73570" y="36576"/>
                  </a:lnTo>
                  <a:lnTo>
                    <a:pt x="84418" y="71947"/>
                  </a:lnTo>
                  <a:lnTo>
                    <a:pt x="98578" y="107360"/>
                  </a:lnTo>
                  <a:lnTo>
                    <a:pt x="110964" y="135470"/>
                  </a:lnTo>
                  <a:lnTo>
                    <a:pt x="127599" y="166023"/>
                  </a:lnTo>
                  <a:lnTo>
                    <a:pt x="144698" y="200212"/>
                  </a:lnTo>
                  <a:lnTo>
                    <a:pt x="157973" y="224460"/>
                  </a:lnTo>
                  <a:lnTo>
                    <a:pt x="171810" y="251112"/>
                  </a:lnTo>
                  <a:lnTo>
                    <a:pt x="183781" y="276716"/>
                  </a:lnTo>
                  <a:lnTo>
                    <a:pt x="194392" y="302118"/>
                  </a:lnTo>
                  <a:lnTo>
                    <a:pt x="204400" y="329283"/>
                  </a:lnTo>
                  <a:lnTo>
                    <a:pt x="212024" y="357231"/>
                  </a:lnTo>
                  <a:lnTo>
                    <a:pt x="218058" y="384734"/>
                  </a:lnTo>
                  <a:lnTo>
                    <a:pt x="223384" y="410187"/>
                  </a:lnTo>
                  <a:lnTo>
                    <a:pt x="227054" y="443036"/>
                  </a:lnTo>
                  <a:lnTo>
                    <a:pt x="222591" y="476878"/>
                  </a:lnTo>
                  <a:lnTo>
                    <a:pt x="211766" y="509929"/>
                  </a:lnTo>
                  <a:lnTo>
                    <a:pt x="204978" y="518216"/>
                  </a:lnTo>
                  <a:lnTo>
                    <a:pt x="196670" y="523752"/>
                  </a:lnTo>
                  <a:lnTo>
                    <a:pt x="182274" y="526868"/>
                  </a:lnTo>
                  <a:lnTo>
                    <a:pt x="169910" y="527597"/>
                  </a:lnTo>
                  <a:lnTo>
                    <a:pt x="156478" y="523687"/>
                  </a:lnTo>
                  <a:lnTo>
                    <a:pt x="137645" y="512561"/>
                  </a:lnTo>
                  <a:lnTo>
                    <a:pt x="113266" y="490787"/>
                  </a:lnTo>
                  <a:lnTo>
                    <a:pt x="103786" y="473196"/>
                  </a:lnTo>
                  <a:lnTo>
                    <a:pt x="93987" y="440980"/>
                  </a:lnTo>
                  <a:lnTo>
                    <a:pt x="89396" y="417193"/>
                  </a:lnTo>
                  <a:lnTo>
                    <a:pt x="87356" y="390746"/>
                  </a:lnTo>
                  <a:lnTo>
                    <a:pt x="90683" y="363117"/>
                  </a:lnTo>
                  <a:lnTo>
                    <a:pt x="97453" y="335756"/>
                  </a:lnTo>
                  <a:lnTo>
                    <a:pt x="105754" y="310367"/>
                  </a:lnTo>
                  <a:lnTo>
                    <a:pt x="114734" y="285853"/>
                  </a:lnTo>
                  <a:lnTo>
                    <a:pt x="128716" y="256090"/>
                  </a:lnTo>
                  <a:lnTo>
                    <a:pt x="142875" y="23528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99" name="SMARTInkShape-Group2"/>
          <p:cNvGrpSpPr/>
          <p:nvPr/>
        </p:nvGrpSpPr>
        <p:grpSpPr>
          <a:xfrm>
            <a:off x="4450556" y="4829175"/>
            <a:ext cx="4314826" cy="990981"/>
            <a:chOff x="4450556" y="4829175"/>
            <a:chExt cx="4314826" cy="990981"/>
          </a:xfrm>
        </p:grpSpPr>
        <p:sp>
          <p:nvSpPr>
            <p:cNvPr id="15366" name="SMARTInkShape-30"/>
            <p:cNvSpPr/>
            <p:nvPr/>
          </p:nvSpPr>
          <p:spPr>
            <a:xfrm>
              <a:off x="4465523" y="5215850"/>
              <a:ext cx="149341" cy="363420"/>
            </a:xfrm>
            <a:custGeom>
              <a:avLst/>
              <a:gdLst/>
              <a:ahLst/>
              <a:cxnLst/>
              <a:rect l="0" t="0" r="0" b="0"/>
              <a:pathLst>
                <a:path w="149341" h="363420">
                  <a:moveTo>
                    <a:pt x="20752" y="70525"/>
                  </a:moveTo>
                  <a:lnTo>
                    <a:pt x="20752" y="105064"/>
                  </a:lnTo>
                  <a:lnTo>
                    <a:pt x="20752" y="138378"/>
                  </a:lnTo>
                  <a:lnTo>
                    <a:pt x="20752" y="169917"/>
                  </a:lnTo>
                  <a:lnTo>
                    <a:pt x="16960" y="204397"/>
                  </a:lnTo>
                  <a:lnTo>
                    <a:pt x="14601" y="239748"/>
                  </a:lnTo>
                  <a:lnTo>
                    <a:pt x="13902" y="271566"/>
                  </a:lnTo>
                  <a:lnTo>
                    <a:pt x="13666" y="304265"/>
                  </a:lnTo>
                  <a:lnTo>
                    <a:pt x="12832" y="320845"/>
                  </a:lnTo>
                  <a:lnTo>
                    <a:pt x="7460" y="332843"/>
                  </a:lnTo>
                  <a:lnTo>
                    <a:pt x="1613" y="297378"/>
                  </a:lnTo>
                  <a:lnTo>
                    <a:pt x="0" y="270914"/>
                  </a:lnTo>
                  <a:lnTo>
                    <a:pt x="316" y="238291"/>
                  </a:lnTo>
                  <a:lnTo>
                    <a:pt x="4290" y="203489"/>
                  </a:lnTo>
                  <a:lnTo>
                    <a:pt x="6614" y="168042"/>
                  </a:lnTo>
                  <a:lnTo>
                    <a:pt x="11977" y="132404"/>
                  </a:lnTo>
                  <a:lnTo>
                    <a:pt x="18593" y="97502"/>
                  </a:lnTo>
                  <a:lnTo>
                    <a:pt x="25580" y="66700"/>
                  </a:lnTo>
                  <a:lnTo>
                    <a:pt x="35052" y="32082"/>
                  </a:lnTo>
                  <a:lnTo>
                    <a:pt x="44567" y="9485"/>
                  </a:lnTo>
                  <a:lnTo>
                    <a:pt x="49328" y="3709"/>
                  </a:lnTo>
                  <a:lnTo>
                    <a:pt x="51709" y="2169"/>
                  </a:lnTo>
                  <a:lnTo>
                    <a:pt x="62644" y="0"/>
                  </a:lnTo>
                  <a:lnTo>
                    <a:pt x="69269" y="1610"/>
                  </a:lnTo>
                  <a:lnTo>
                    <a:pt x="72147" y="3150"/>
                  </a:lnTo>
                  <a:lnTo>
                    <a:pt x="83781" y="16696"/>
                  </a:lnTo>
                  <a:lnTo>
                    <a:pt x="97026" y="44193"/>
                  </a:lnTo>
                  <a:lnTo>
                    <a:pt x="108792" y="74982"/>
                  </a:lnTo>
                  <a:lnTo>
                    <a:pt x="117658" y="109240"/>
                  </a:lnTo>
                  <a:lnTo>
                    <a:pt x="125312" y="144526"/>
                  </a:lnTo>
                  <a:lnTo>
                    <a:pt x="131813" y="180117"/>
                  </a:lnTo>
                  <a:lnTo>
                    <a:pt x="134886" y="215798"/>
                  </a:lnTo>
                  <a:lnTo>
                    <a:pt x="139677" y="250711"/>
                  </a:lnTo>
                  <a:lnTo>
                    <a:pt x="141450" y="281517"/>
                  </a:lnTo>
                  <a:lnTo>
                    <a:pt x="141974" y="309959"/>
                  </a:lnTo>
                  <a:lnTo>
                    <a:pt x="142167" y="344884"/>
                  </a:lnTo>
                  <a:lnTo>
                    <a:pt x="144299" y="353329"/>
                  </a:lnTo>
                  <a:lnTo>
                    <a:pt x="149340" y="36341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7" name="SMARTInkShape-31"/>
            <p:cNvSpPr/>
            <p:nvPr/>
          </p:nvSpPr>
          <p:spPr>
            <a:xfrm>
              <a:off x="4450556" y="5414963"/>
              <a:ext cx="200026" cy="71438"/>
            </a:xfrm>
            <a:custGeom>
              <a:avLst/>
              <a:gdLst/>
              <a:ahLst/>
              <a:cxnLst/>
              <a:rect l="0" t="0" r="0" b="0"/>
              <a:pathLst>
                <a:path w="200026" h="71438">
                  <a:moveTo>
                    <a:pt x="0" y="71437"/>
                  </a:moveTo>
                  <a:lnTo>
                    <a:pt x="13001" y="58437"/>
                  </a:lnTo>
                  <a:lnTo>
                    <a:pt x="46652" y="45833"/>
                  </a:lnTo>
                  <a:lnTo>
                    <a:pt x="77683" y="41333"/>
                  </a:lnTo>
                  <a:lnTo>
                    <a:pt x="92470" y="39007"/>
                  </a:lnTo>
                  <a:lnTo>
                    <a:pt x="121365" y="39749"/>
                  </a:lnTo>
                  <a:lnTo>
                    <a:pt x="134902" y="35922"/>
                  </a:lnTo>
                  <a:lnTo>
                    <a:pt x="165295" y="19860"/>
                  </a:lnTo>
                  <a:lnTo>
                    <a:pt x="190268" y="7250"/>
                  </a:lnTo>
                  <a:lnTo>
                    <a:pt x="2000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8" name="SMARTInkShape-32"/>
            <p:cNvSpPr/>
            <p:nvPr/>
          </p:nvSpPr>
          <p:spPr>
            <a:xfrm>
              <a:off x="4693531" y="5388225"/>
              <a:ext cx="99926" cy="183901"/>
            </a:xfrm>
            <a:custGeom>
              <a:avLst/>
              <a:gdLst/>
              <a:ahLst/>
              <a:cxnLst/>
              <a:rect l="0" t="0" r="0" b="0"/>
              <a:pathLst>
                <a:path w="99926" h="183901">
                  <a:moveTo>
                    <a:pt x="7057" y="19594"/>
                  </a:moveTo>
                  <a:lnTo>
                    <a:pt x="6263" y="51981"/>
                  </a:lnTo>
                  <a:lnTo>
                    <a:pt x="906" y="74551"/>
                  </a:lnTo>
                  <a:lnTo>
                    <a:pt x="0" y="102954"/>
                  </a:lnTo>
                  <a:lnTo>
                    <a:pt x="2068" y="110353"/>
                  </a:lnTo>
                  <a:lnTo>
                    <a:pt x="6071" y="117778"/>
                  </a:lnTo>
                  <a:lnTo>
                    <a:pt x="6970" y="125597"/>
                  </a:lnTo>
                  <a:lnTo>
                    <a:pt x="7056" y="89913"/>
                  </a:lnTo>
                  <a:lnTo>
                    <a:pt x="9173" y="67733"/>
                  </a:lnTo>
                  <a:lnTo>
                    <a:pt x="19413" y="34345"/>
                  </a:lnTo>
                  <a:lnTo>
                    <a:pt x="22888" y="19731"/>
                  </a:lnTo>
                  <a:lnTo>
                    <a:pt x="28945" y="7463"/>
                  </a:lnTo>
                  <a:lnTo>
                    <a:pt x="31174" y="4363"/>
                  </a:lnTo>
                  <a:lnTo>
                    <a:pt x="34247" y="2296"/>
                  </a:lnTo>
                  <a:lnTo>
                    <a:pt x="41895" y="0"/>
                  </a:lnTo>
                  <a:lnTo>
                    <a:pt x="45364" y="181"/>
                  </a:lnTo>
                  <a:lnTo>
                    <a:pt x="51334" y="2499"/>
                  </a:lnTo>
                  <a:lnTo>
                    <a:pt x="53244" y="4228"/>
                  </a:lnTo>
                  <a:lnTo>
                    <a:pt x="75630" y="37369"/>
                  </a:lnTo>
                  <a:lnTo>
                    <a:pt x="87955" y="70059"/>
                  </a:lnTo>
                  <a:lnTo>
                    <a:pt x="92146" y="105379"/>
                  </a:lnTo>
                  <a:lnTo>
                    <a:pt x="97607" y="140252"/>
                  </a:lnTo>
                  <a:lnTo>
                    <a:pt x="99790" y="174454"/>
                  </a:lnTo>
                  <a:lnTo>
                    <a:pt x="99925" y="1839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9" name="SMARTInkShape-33"/>
            <p:cNvSpPr/>
            <p:nvPr/>
          </p:nvSpPr>
          <p:spPr>
            <a:xfrm>
              <a:off x="4836319" y="5229225"/>
              <a:ext cx="78582" cy="278607"/>
            </a:xfrm>
            <a:custGeom>
              <a:avLst/>
              <a:gdLst/>
              <a:ahLst/>
              <a:cxnLst/>
              <a:rect l="0" t="0" r="0" b="0"/>
              <a:pathLst>
                <a:path w="78582" h="278607">
                  <a:moveTo>
                    <a:pt x="0" y="0"/>
                  </a:moveTo>
                  <a:lnTo>
                    <a:pt x="3792" y="0"/>
                  </a:lnTo>
                  <a:lnTo>
                    <a:pt x="4909" y="794"/>
                  </a:lnTo>
                  <a:lnTo>
                    <a:pt x="5654" y="2117"/>
                  </a:lnTo>
                  <a:lnTo>
                    <a:pt x="6151" y="3792"/>
                  </a:lnTo>
                  <a:lnTo>
                    <a:pt x="21578" y="37028"/>
                  </a:lnTo>
                  <a:lnTo>
                    <a:pt x="34777" y="72137"/>
                  </a:lnTo>
                  <a:lnTo>
                    <a:pt x="44259" y="101895"/>
                  </a:lnTo>
                  <a:lnTo>
                    <a:pt x="52095" y="134613"/>
                  </a:lnTo>
                  <a:lnTo>
                    <a:pt x="59444" y="165651"/>
                  </a:lnTo>
                  <a:lnTo>
                    <a:pt x="68245" y="199673"/>
                  </a:lnTo>
                  <a:lnTo>
                    <a:pt x="72923" y="231911"/>
                  </a:lnTo>
                  <a:lnTo>
                    <a:pt x="77464" y="254037"/>
                  </a:lnTo>
                  <a:lnTo>
                    <a:pt x="78581" y="27860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0" name="SMARTInkShape-34"/>
            <p:cNvSpPr/>
            <p:nvPr/>
          </p:nvSpPr>
          <p:spPr>
            <a:xfrm>
              <a:off x="4800600" y="5357821"/>
              <a:ext cx="250032" cy="114293"/>
            </a:xfrm>
            <a:custGeom>
              <a:avLst/>
              <a:gdLst/>
              <a:ahLst/>
              <a:cxnLst/>
              <a:rect l="0" t="0" r="0" b="0"/>
              <a:pathLst>
                <a:path w="250032" h="114293">
                  <a:moveTo>
                    <a:pt x="0" y="21423"/>
                  </a:moveTo>
                  <a:lnTo>
                    <a:pt x="6151" y="15272"/>
                  </a:lnTo>
                  <a:lnTo>
                    <a:pt x="14434" y="10781"/>
                  </a:lnTo>
                  <a:lnTo>
                    <a:pt x="44496" y="3663"/>
                  </a:lnTo>
                  <a:lnTo>
                    <a:pt x="78796" y="474"/>
                  </a:lnTo>
                  <a:lnTo>
                    <a:pt x="114329" y="55"/>
                  </a:lnTo>
                  <a:lnTo>
                    <a:pt x="150023" y="0"/>
                  </a:lnTo>
                  <a:lnTo>
                    <a:pt x="180084" y="2109"/>
                  </a:lnTo>
                  <a:lnTo>
                    <a:pt x="196233" y="7762"/>
                  </a:lnTo>
                  <a:lnTo>
                    <a:pt x="219634" y="27132"/>
                  </a:lnTo>
                  <a:lnTo>
                    <a:pt x="222622" y="29991"/>
                  </a:lnTo>
                  <a:lnTo>
                    <a:pt x="225943" y="37402"/>
                  </a:lnTo>
                  <a:lnTo>
                    <a:pt x="228213" y="45193"/>
                  </a:lnTo>
                  <a:lnTo>
                    <a:pt x="234021" y="56663"/>
                  </a:lnTo>
                  <a:lnTo>
                    <a:pt x="241353" y="90917"/>
                  </a:lnTo>
                  <a:lnTo>
                    <a:pt x="242999" y="96759"/>
                  </a:lnTo>
                  <a:lnTo>
                    <a:pt x="248948" y="105623"/>
                  </a:lnTo>
                  <a:lnTo>
                    <a:pt x="250031" y="11429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1" name="SMARTInkShape-35"/>
            <p:cNvSpPr/>
            <p:nvPr/>
          </p:nvSpPr>
          <p:spPr>
            <a:xfrm>
              <a:off x="4936331" y="5236369"/>
              <a:ext cx="14289" cy="1"/>
            </a:xfrm>
            <a:custGeom>
              <a:avLst/>
              <a:gdLst/>
              <a:ahLst/>
              <a:cxnLst/>
              <a:rect l="0" t="0" r="0" b="0"/>
              <a:pathLst>
                <a:path w="14289" h="1">
                  <a:moveTo>
                    <a:pt x="14288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2" name="SMARTInkShape-36"/>
            <p:cNvSpPr/>
            <p:nvPr/>
          </p:nvSpPr>
          <p:spPr>
            <a:xfrm>
              <a:off x="5066752" y="5286695"/>
              <a:ext cx="189513" cy="533461"/>
            </a:xfrm>
            <a:custGeom>
              <a:avLst/>
              <a:gdLst/>
              <a:ahLst/>
              <a:cxnLst/>
              <a:rect l="0" t="0" r="0" b="0"/>
              <a:pathLst>
                <a:path w="189513" h="533461">
                  <a:moveTo>
                    <a:pt x="141042" y="13968"/>
                  </a:moveTo>
                  <a:lnTo>
                    <a:pt x="130400" y="3326"/>
                  </a:lnTo>
                  <a:lnTo>
                    <a:pt x="126258" y="1300"/>
                  </a:lnTo>
                  <a:lnTo>
                    <a:pt x="105754" y="0"/>
                  </a:lnTo>
                  <a:lnTo>
                    <a:pt x="87812" y="3567"/>
                  </a:lnTo>
                  <a:lnTo>
                    <a:pt x="52798" y="23290"/>
                  </a:lnTo>
                  <a:lnTo>
                    <a:pt x="22902" y="57117"/>
                  </a:lnTo>
                  <a:lnTo>
                    <a:pt x="8815" y="90371"/>
                  </a:lnTo>
                  <a:lnTo>
                    <a:pt x="505" y="120694"/>
                  </a:lnTo>
                  <a:lnTo>
                    <a:pt x="0" y="135220"/>
                  </a:lnTo>
                  <a:lnTo>
                    <a:pt x="4178" y="155198"/>
                  </a:lnTo>
                  <a:lnTo>
                    <a:pt x="8247" y="163520"/>
                  </a:lnTo>
                  <a:lnTo>
                    <a:pt x="14818" y="169864"/>
                  </a:lnTo>
                  <a:lnTo>
                    <a:pt x="23030" y="174536"/>
                  </a:lnTo>
                  <a:lnTo>
                    <a:pt x="31971" y="176613"/>
                  </a:lnTo>
                  <a:lnTo>
                    <a:pt x="39120" y="175419"/>
                  </a:lnTo>
                  <a:lnTo>
                    <a:pt x="67529" y="161438"/>
                  </a:lnTo>
                  <a:lnTo>
                    <a:pt x="74768" y="154651"/>
                  </a:lnTo>
                  <a:lnTo>
                    <a:pt x="93300" y="123377"/>
                  </a:lnTo>
                  <a:lnTo>
                    <a:pt x="102125" y="104429"/>
                  </a:lnTo>
                  <a:lnTo>
                    <a:pt x="103901" y="94918"/>
                  </a:lnTo>
                  <a:lnTo>
                    <a:pt x="102575" y="87516"/>
                  </a:lnTo>
                  <a:lnTo>
                    <a:pt x="99481" y="78887"/>
                  </a:lnTo>
                  <a:lnTo>
                    <a:pt x="99047" y="76297"/>
                  </a:lnTo>
                  <a:lnTo>
                    <a:pt x="96448" y="71303"/>
                  </a:lnTo>
                  <a:lnTo>
                    <a:pt x="94644" y="68859"/>
                  </a:lnTo>
                  <a:lnTo>
                    <a:pt x="90523" y="66145"/>
                  </a:lnTo>
                  <a:lnTo>
                    <a:pt x="85202" y="64403"/>
                  </a:lnTo>
                  <a:lnTo>
                    <a:pt x="82358" y="66281"/>
                  </a:lnTo>
                  <a:lnTo>
                    <a:pt x="80487" y="67893"/>
                  </a:lnTo>
                  <a:lnTo>
                    <a:pt x="78410" y="71801"/>
                  </a:lnTo>
                  <a:lnTo>
                    <a:pt x="77077" y="80777"/>
                  </a:lnTo>
                  <a:lnTo>
                    <a:pt x="84562" y="100337"/>
                  </a:lnTo>
                  <a:lnTo>
                    <a:pt x="100796" y="129293"/>
                  </a:lnTo>
                  <a:lnTo>
                    <a:pt x="116277" y="157046"/>
                  </a:lnTo>
                  <a:lnTo>
                    <a:pt x="138002" y="189250"/>
                  </a:lnTo>
                  <a:lnTo>
                    <a:pt x="152753" y="220596"/>
                  </a:lnTo>
                  <a:lnTo>
                    <a:pt x="167177" y="255019"/>
                  </a:lnTo>
                  <a:lnTo>
                    <a:pt x="177713" y="290354"/>
                  </a:lnTo>
                  <a:lnTo>
                    <a:pt x="183269" y="316194"/>
                  </a:lnTo>
                  <a:lnTo>
                    <a:pt x="187591" y="342759"/>
                  </a:lnTo>
                  <a:lnTo>
                    <a:pt x="189512" y="367795"/>
                  </a:lnTo>
                  <a:lnTo>
                    <a:pt x="188249" y="392151"/>
                  </a:lnTo>
                  <a:lnTo>
                    <a:pt x="185041" y="416206"/>
                  </a:lnTo>
                  <a:lnTo>
                    <a:pt x="177980" y="451266"/>
                  </a:lnTo>
                  <a:lnTo>
                    <a:pt x="165392" y="481322"/>
                  </a:lnTo>
                  <a:lnTo>
                    <a:pt x="146934" y="504868"/>
                  </a:lnTo>
                  <a:lnTo>
                    <a:pt x="126383" y="521457"/>
                  </a:lnTo>
                  <a:lnTo>
                    <a:pt x="105213" y="530959"/>
                  </a:lnTo>
                  <a:lnTo>
                    <a:pt x="90987" y="533460"/>
                  </a:lnTo>
                  <a:lnTo>
                    <a:pt x="65798" y="531076"/>
                  </a:lnTo>
                  <a:lnTo>
                    <a:pt x="49656" y="523193"/>
                  </a:lnTo>
                  <a:lnTo>
                    <a:pt x="19146" y="497627"/>
                  </a:lnTo>
                  <a:lnTo>
                    <a:pt x="5311" y="47831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3" name="SMARTInkShape-37"/>
            <p:cNvSpPr/>
            <p:nvPr/>
          </p:nvSpPr>
          <p:spPr>
            <a:xfrm>
              <a:off x="5216080" y="5361797"/>
              <a:ext cx="148877" cy="163939"/>
            </a:xfrm>
            <a:custGeom>
              <a:avLst/>
              <a:gdLst/>
              <a:ahLst/>
              <a:cxnLst/>
              <a:rect l="0" t="0" r="0" b="0"/>
              <a:pathLst>
                <a:path w="148877" h="163939">
                  <a:moveTo>
                    <a:pt x="13145" y="60309"/>
                  </a:moveTo>
                  <a:lnTo>
                    <a:pt x="45567" y="60309"/>
                  </a:lnTo>
                  <a:lnTo>
                    <a:pt x="72242" y="59516"/>
                  </a:lnTo>
                  <a:lnTo>
                    <a:pt x="106967" y="47309"/>
                  </a:lnTo>
                  <a:lnTo>
                    <a:pt x="115116" y="42611"/>
                  </a:lnTo>
                  <a:lnTo>
                    <a:pt x="116844" y="39779"/>
                  </a:lnTo>
                  <a:lnTo>
                    <a:pt x="119618" y="25945"/>
                  </a:lnTo>
                  <a:lnTo>
                    <a:pt x="119846" y="23112"/>
                  </a:lnTo>
                  <a:lnTo>
                    <a:pt x="117982" y="17848"/>
                  </a:lnTo>
                  <a:lnTo>
                    <a:pt x="103497" y="801"/>
                  </a:lnTo>
                  <a:lnTo>
                    <a:pt x="99573" y="0"/>
                  </a:lnTo>
                  <a:lnTo>
                    <a:pt x="68289" y="3571"/>
                  </a:lnTo>
                  <a:lnTo>
                    <a:pt x="46821" y="12971"/>
                  </a:lnTo>
                  <a:lnTo>
                    <a:pt x="14832" y="37646"/>
                  </a:lnTo>
                  <a:lnTo>
                    <a:pt x="4825" y="51125"/>
                  </a:lnTo>
                  <a:lnTo>
                    <a:pt x="626" y="68965"/>
                  </a:lnTo>
                  <a:lnTo>
                    <a:pt x="0" y="90624"/>
                  </a:lnTo>
                  <a:lnTo>
                    <a:pt x="2805" y="100505"/>
                  </a:lnTo>
                  <a:lnTo>
                    <a:pt x="16776" y="119784"/>
                  </a:lnTo>
                  <a:lnTo>
                    <a:pt x="34824" y="136763"/>
                  </a:lnTo>
                  <a:lnTo>
                    <a:pt x="63331" y="154633"/>
                  </a:lnTo>
                  <a:lnTo>
                    <a:pt x="93914" y="163938"/>
                  </a:lnTo>
                  <a:lnTo>
                    <a:pt x="121687" y="157162"/>
                  </a:lnTo>
                  <a:lnTo>
                    <a:pt x="134559" y="150567"/>
                  </a:lnTo>
                  <a:lnTo>
                    <a:pt x="148876" y="13889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4" name="SMARTInkShape-38"/>
            <p:cNvSpPr/>
            <p:nvPr/>
          </p:nvSpPr>
          <p:spPr>
            <a:xfrm>
              <a:off x="5386388" y="5342966"/>
              <a:ext cx="142876" cy="164866"/>
            </a:xfrm>
            <a:custGeom>
              <a:avLst/>
              <a:gdLst/>
              <a:ahLst/>
              <a:cxnLst/>
              <a:rect l="0" t="0" r="0" b="0"/>
              <a:pathLst>
                <a:path w="142876" h="164866">
                  <a:moveTo>
                    <a:pt x="0" y="559"/>
                  </a:moveTo>
                  <a:lnTo>
                    <a:pt x="0" y="31294"/>
                  </a:lnTo>
                  <a:lnTo>
                    <a:pt x="793" y="63045"/>
                  </a:lnTo>
                  <a:lnTo>
                    <a:pt x="5654" y="93071"/>
                  </a:lnTo>
                  <a:lnTo>
                    <a:pt x="11857" y="127512"/>
                  </a:lnTo>
                  <a:lnTo>
                    <a:pt x="14361" y="139158"/>
                  </a:lnTo>
                  <a:lnTo>
                    <a:pt x="19799" y="150203"/>
                  </a:lnTo>
                  <a:lnTo>
                    <a:pt x="20343" y="152709"/>
                  </a:lnTo>
                  <a:lnTo>
                    <a:pt x="21499" y="154380"/>
                  </a:lnTo>
                  <a:lnTo>
                    <a:pt x="23064" y="155494"/>
                  </a:lnTo>
                  <a:lnTo>
                    <a:pt x="24901" y="156236"/>
                  </a:lnTo>
                  <a:lnTo>
                    <a:pt x="26125" y="155938"/>
                  </a:lnTo>
                  <a:lnTo>
                    <a:pt x="26941" y="154945"/>
                  </a:lnTo>
                  <a:lnTo>
                    <a:pt x="27849" y="151725"/>
                  </a:lnTo>
                  <a:lnTo>
                    <a:pt x="28532" y="120676"/>
                  </a:lnTo>
                  <a:lnTo>
                    <a:pt x="32359" y="89373"/>
                  </a:lnTo>
                  <a:lnTo>
                    <a:pt x="34723" y="61975"/>
                  </a:lnTo>
                  <a:lnTo>
                    <a:pt x="39216" y="37542"/>
                  </a:lnTo>
                  <a:lnTo>
                    <a:pt x="49366" y="19014"/>
                  </a:lnTo>
                  <a:lnTo>
                    <a:pt x="66220" y="3469"/>
                  </a:lnTo>
                  <a:lnTo>
                    <a:pt x="71134" y="912"/>
                  </a:lnTo>
                  <a:lnTo>
                    <a:pt x="75203" y="0"/>
                  </a:lnTo>
                  <a:lnTo>
                    <a:pt x="78711" y="187"/>
                  </a:lnTo>
                  <a:lnTo>
                    <a:pt x="84724" y="2510"/>
                  </a:lnTo>
                  <a:lnTo>
                    <a:pt x="98844" y="14262"/>
                  </a:lnTo>
                  <a:lnTo>
                    <a:pt x="108485" y="31077"/>
                  </a:lnTo>
                  <a:lnTo>
                    <a:pt x="113945" y="63796"/>
                  </a:lnTo>
                  <a:lnTo>
                    <a:pt x="121844" y="98717"/>
                  </a:lnTo>
                  <a:lnTo>
                    <a:pt x="131047" y="128780"/>
                  </a:lnTo>
                  <a:lnTo>
                    <a:pt x="142875" y="16486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5" name="SMARTInkShape-39"/>
            <p:cNvSpPr/>
            <p:nvPr/>
          </p:nvSpPr>
          <p:spPr>
            <a:xfrm>
              <a:off x="5543996" y="5314950"/>
              <a:ext cx="126987" cy="274478"/>
            </a:xfrm>
            <a:custGeom>
              <a:avLst/>
              <a:gdLst/>
              <a:ahLst/>
              <a:cxnLst/>
              <a:rect l="0" t="0" r="0" b="0"/>
              <a:pathLst>
                <a:path w="126987" h="274478">
                  <a:moveTo>
                    <a:pt x="78135" y="0"/>
                  </a:moveTo>
                  <a:lnTo>
                    <a:pt x="65135" y="0"/>
                  </a:lnTo>
                  <a:lnTo>
                    <a:pt x="44075" y="9943"/>
                  </a:lnTo>
                  <a:lnTo>
                    <a:pt x="37068" y="16590"/>
                  </a:lnTo>
                  <a:lnTo>
                    <a:pt x="12559" y="47760"/>
                  </a:lnTo>
                  <a:lnTo>
                    <a:pt x="2946" y="66702"/>
                  </a:lnTo>
                  <a:lnTo>
                    <a:pt x="0" y="86699"/>
                  </a:lnTo>
                  <a:lnTo>
                    <a:pt x="1869" y="92243"/>
                  </a:lnTo>
                  <a:lnTo>
                    <a:pt x="3479" y="94833"/>
                  </a:lnTo>
                  <a:lnTo>
                    <a:pt x="6139" y="96559"/>
                  </a:lnTo>
                  <a:lnTo>
                    <a:pt x="19699" y="101447"/>
                  </a:lnTo>
                  <a:lnTo>
                    <a:pt x="22509" y="103350"/>
                  </a:lnTo>
                  <a:lnTo>
                    <a:pt x="34048" y="106028"/>
                  </a:lnTo>
                  <a:lnTo>
                    <a:pt x="62511" y="109124"/>
                  </a:lnTo>
                  <a:lnTo>
                    <a:pt x="97107" y="123940"/>
                  </a:lnTo>
                  <a:lnTo>
                    <a:pt x="111449" y="134795"/>
                  </a:lnTo>
                  <a:lnTo>
                    <a:pt x="121961" y="148065"/>
                  </a:lnTo>
                  <a:lnTo>
                    <a:pt x="126310" y="165844"/>
                  </a:lnTo>
                  <a:lnTo>
                    <a:pt x="126986" y="192391"/>
                  </a:lnTo>
                  <a:lnTo>
                    <a:pt x="118151" y="222490"/>
                  </a:lnTo>
                  <a:lnTo>
                    <a:pt x="107542" y="243194"/>
                  </a:lnTo>
                  <a:lnTo>
                    <a:pt x="94345" y="256825"/>
                  </a:lnTo>
                  <a:lnTo>
                    <a:pt x="66189" y="273604"/>
                  </a:lnTo>
                  <a:lnTo>
                    <a:pt x="61440" y="274477"/>
                  </a:lnTo>
                  <a:lnTo>
                    <a:pt x="37651" y="272016"/>
                  </a:lnTo>
                  <a:lnTo>
                    <a:pt x="33683" y="270244"/>
                  </a:lnTo>
                  <a:lnTo>
                    <a:pt x="27158" y="264042"/>
                  </a:lnTo>
                  <a:lnTo>
                    <a:pt x="23728" y="258111"/>
                  </a:lnTo>
                  <a:lnTo>
                    <a:pt x="21411" y="252828"/>
                  </a:lnTo>
                  <a:lnTo>
                    <a:pt x="13842" y="24288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6" name="SMARTInkShape-40"/>
            <p:cNvSpPr/>
            <p:nvPr/>
          </p:nvSpPr>
          <p:spPr>
            <a:xfrm>
              <a:off x="5772150" y="5414963"/>
              <a:ext cx="78582" cy="14288"/>
            </a:xfrm>
            <a:custGeom>
              <a:avLst/>
              <a:gdLst/>
              <a:ahLst/>
              <a:cxnLst/>
              <a:rect l="0" t="0" r="0" b="0"/>
              <a:pathLst>
                <a:path w="78582" h="14288">
                  <a:moveTo>
                    <a:pt x="0" y="14287"/>
                  </a:moveTo>
                  <a:lnTo>
                    <a:pt x="31921" y="14287"/>
                  </a:lnTo>
                  <a:lnTo>
                    <a:pt x="45530" y="13493"/>
                  </a:lnTo>
                  <a:lnTo>
                    <a:pt x="58822" y="8584"/>
                  </a:lnTo>
                  <a:lnTo>
                    <a:pt x="78581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7" name="SMARTInkShape-41"/>
            <p:cNvSpPr/>
            <p:nvPr/>
          </p:nvSpPr>
          <p:spPr>
            <a:xfrm>
              <a:off x="5907881" y="5308691"/>
              <a:ext cx="154627" cy="333297"/>
            </a:xfrm>
            <a:custGeom>
              <a:avLst/>
              <a:gdLst/>
              <a:ahLst/>
              <a:cxnLst/>
              <a:rect l="0" t="0" r="0" b="0"/>
              <a:pathLst>
                <a:path w="154627" h="333297">
                  <a:moveTo>
                    <a:pt x="0" y="56265"/>
                  </a:moveTo>
                  <a:lnTo>
                    <a:pt x="3792" y="60057"/>
                  </a:lnTo>
                  <a:lnTo>
                    <a:pt x="21487" y="95390"/>
                  </a:lnTo>
                  <a:lnTo>
                    <a:pt x="38552" y="125024"/>
                  </a:lnTo>
                  <a:lnTo>
                    <a:pt x="54198" y="152133"/>
                  </a:lnTo>
                  <a:lnTo>
                    <a:pt x="68888" y="184066"/>
                  </a:lnTo>
                  <a:lnTo>
                    <a:pt x="83294" y="214870"/>
                  </a:lnTo>
                  <a:lnTo>
                    <a:pt x="93824" y="244106"/>
                  </a:lnTo>
                  <a:lnTo>
                    <a:pt x="109403" y="276725"/>
                  </a:lnTo>
                  <a:lnTo>
                    <a:pt x="118830" y="303983"/>
                  </a:lnTo>
                  <a:lnTo>
                    <a:pt x="121291" y="329556"/>
                  </a:lnTo>
                  <a:lnTo>
                    <a:pt x="119755" y="331328"/>
                  </a:lnTo>
                  <a:lnTo>
                    <a:pt x="113814" y="333296"/>
                  </a:lnTo>
                  <a:lnTo>
                    <a:pt x="110801" y="333027"/>
                  </a:lnTo>
                  <a:lnTo>
                    <a:pt x="105337" y="330612"/>
                  </a:lnTo>
                  <a:lnTo>
                    <a:pt x="76801" y="298152"/>
                  </a:lnTo>
                  <a:lnTo>
                    <a:pt x="60415" y="269840"/>
                  </a:lnTo>
                  <a:lnTo>
                    <a:pt x="45506" y="236316"/>
                  </a:lnTo>
                  <a:lnTo>
                    <a:pt x="34826" y="201248"/>
                  </a:lnTo>
                  <a:lnTo>
                    <a:pt x="26635" y="165721"/>
                  </a:lnTo>
                  <a:lnTo>
                    <a:pt x="26765" y="130060"/>
                  </a:lnTo>
                  <a:lnTo>
                    <a:pt x="31832" y="98150"/>
                  </a:lnTo>
                  <a:lnTo>
                    <a:pt x="38360" y="68588"/>
                  </a:lnTo>
                  <a:lnTo>
                    <a:pt x="48470" y="36651"/>
                  </a:lnTo>
                  <a:lnTo>
                    <a:pt x="65689" y="9193"/>
                  </a:lnTo>
                  <a:lnTo>
                    <a:pt x="69193" y="5834"/>
                  </a:lnTo>
                  <a:lnTo>
                    <a:pt x="77319" y="2101"/>
                  </a:lnTo>
                  <a:lnTo>
                    <a:pt x="90819" y="0"/>
                  </a:lnTo>
                  <a:lnTo>
                    <a:pt x="104874" y="3170"/>
                  </a:lnTo>
                  <a:lnTo>
                    <a:pt x="122884" y="12928"/>
                  </a:lnTo>
                  <a:lnTo>
                    <a:pt x="132138" y="23511"/>
                  </a:lnTo>
                  <a:lnTo>
                    <a:pt x="151280" y="59036"/>
                  </a:lnTo>
                  <a:lnTo>
                    <a:pt x="154626" y="93334"/>
                  </a:lnTo>
                  <a:lnTo>
                    <a:pt x="150943" y="123517"/>
                  </a:lnTo>
                  <a:lnTo>
                    <a:pt x="142588" y="155451"/>
                  </a:lnTo>
                  <a:lnTo>
                    <a:pt x="137191" y="169404"/>
                  </a:lnTo>
                  <a:lnTo>
                    <a:pt x="129501" y="180897"/>
                  </a:lnTo>
                  <a:lnTo>
                    <a:pt x="94233" y="201844"/>
                  </a:lnTo>
                  <a:lnTo>
                    <a:pt x="85725" y="20628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8" name="SMARTInkShape-42"/>
            <p:cNvSpPr/>
            <p:nvPr/>
          </p:nvSpPr>
          <p:spPr>
            <a:xfrm>
              <a:off x="6057900" y="5279231"/>
              <a:ext cx="114301" cy="224461"/>
            </a:xfrm>
            <a:custGeom>
              <a:avLst/>
              <a:gdLst/>
              <a:ahLst/>
              <a:cxnLst/>
              <a:rect l="0" t="0" r="0" b="0"/>
              <a:pathLst>
                <a:path w="114301" h="224461">
                  <a:moveTo>
                    <a:pt x="0" y="42863"/>
                  </a:moveTo>
                  <a:lnTo>
                    <a:pt x="11391" y="55047"/>
                  </a:lnTo>
                  <a:lnTo>
                    <a:pt x="29660" y="86996"/>
                  </a:lnTo>
                  <a:lnTo>
                    <a:pt x="41067" y="109650"/>
                  </a:lnTo>
                  <a:lnTo>
                    <a:pt x="49474" y="136470"/>
                  </a:lnTo>
                  <a:lnTo>
                    <a:pt x="55634" y="170185"/>
                  </a:lnTo>
                  <a:lnTo>
                    <a:pt x="56951" y="202768"/>
                  </a:lnTo>
                  <a:lnTo>
                    <a:pt x="57138" y="223580"/>
                  </a:lnTo>
                  <a:lnTo>
                    <a:pt x="56348" y="224460"/>
                  </a:lnTo>
                  <a:lnTo>
                    <a:pt x="55028" y="224252"/>
                  </a:lnTo>
                  <a:lnTo>
                    <a:pt x="53354" y="223320"/>
                  </a:lnTo>
                  <a:lnTo>
                    <a:pt x="52238" y="221905"/>
                  </a:lnTo>
                  <a:lnTo>
                    <a:pt x="45293" y="202884"/>
                  </a:lnTo>
                  <a:lnTo>
                    <a:pt x="43343" y="175631"/>
                  </a:lnTo>
                  <a:lnTo>
                    <a:pt x="43005" y="149141"/>
                  </a:lnTo>
                  <a:lnTo>
                    <a:pt x="45021" y="121184"/>
                  </a:lnTo>
                  <a:lnTo>
                    <a:pt x="52814" y="87085"/>
                  </a:lnTo>
                  <a:lnTo>
                    <a:pt x="67700" y="53303"/>
                  </a:lnTo>
                  <a:lnTo>
                    <a:pt x="90431" y="20342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9" name="SMARTInkShape-43"/>
            <p:cNvSpPr/>
            <p:nvPr/>
          </p:nvSpPr>
          <p:spPr>
            <a:xfrm>
              <a:off x="6208343" y="5293519"/>
              <a:ext cx="98149" cy="153105"/>
            </a:xfrm>
            <a:custGeom>
              <a:avLst/>
              <a:gdLst/>
              <a:ahLst/>
              <a:cxnLst/>
              <a:rect l="0" t="0" r="0" b="0"/>
              <a:pathLst>
                <a:path w="98149" h="153105">
                  <a:moveTo>
                    <a:pt x="56726" y="0"/>
                  </a:moveTo>
                  <a:lnTo>
                    <a:pt x="52934" y="0"/>
                  </a:lnTo>
                  <a:lnTo>
                    <a:pt x="42991" y="3792"/>
                  </a:lnTo>
                  <a:lnTo>
                    <a:pt x="40425" y="5703"/>
                  </a:lnTo>
                  <a:lnTo>
                    <a:pt x="19401" y="33792"/>
                  </a:lnTo>
                  <a:lnTo>
                    <a:pt x="6821" y="64981"/>
                  </a:lnTo>
                  <a:lnTo>
                    <a:pt x="1723" y="85928"/>
                  </a:lnTo>
                  <a:lnTo>
                    <a:pt x="0" y="110548"/>
                  </a:lnTo>
                  <a:lnTo>
                    <a:pt x="3494" y="125800"/>
                  </a:lnTo>
                  <a:lnTo>
                    <a:pt x="9556" y="136581"/>
                  </a:lnTo>
                  <a:lnTo>
                    <a:pt x="20171" y="144803"/>
                  </a:lnTo>
                  <a:lnTo>
                    <a:pt x="33371" y="152266"/>
                  </a:lnTo>
                  <a:lnTo>
                    <a:pt x="37981" y="153104"/>
                  </a:lnTo>
                  <a:lnTo>
                    <a:pt x="47336" y="151919"/>
                  </a:lnTo>
                  <a:lnTo>
                    <a:pt x="73270" y="137945"/>
                  </a:lnTo>
                  <a:lnTo>
                    <a:pt x="87352" y="126184"/>
                  </a:lnTo>
                  <a:lnTo>
                    <a:pt x="94728" y="107678"/>
                  </a:lnTo>
                  <a:lnTo>
                    <a:pt x="98148" y="89672"/>
                  </a:lnTo>
                  <a:lnTo>
                    <a:pt x="96831" y="79277"/>
                  </a:lnTo>
                  <a:lnTo>
                    <a:pt x="89518" y="59668"/>
                  </a:lnTo>
                  <a:lnTo>
                    <a:pt x="69577" y="34760"/>
                  </a:lnTo>
                  <a:lnTo>
                    <a:pt x="62173" y="31324"/>
                  </a:lnTo>
                  <a:lnTo>
                    <a:pt x="49582" y="285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0" name="SMARTInkShape-44"/>
            <p:cNvSpPr/>
            <p:nvPr/>
          </p:nvSpPr>
          <p:spPr>
            <a:xfrm>
              <a:off x="6350794" y="5107781"/>
              <a:ext cx="78582" cy="350045"/>
            </a:xfrm>
            <a:custGeom>
              <a:avLst/>
              <a:gdLst/>
              <a:ahLst/>
              <a:cxnLst/>
              <a:rect l="0" t="0" r="0" b="0"/>
              <a:pathLst>
                <a:path w="78582" h="350045">
                  <a:moveTo>
                    <a:pt x="0" y="0"/>
                  </a:moveTo>
                  <a:lnTo>
                    <a:pt x="794" y="7291"/>
                  </a:lnTo>
                  <a:lnTo>
                    <a:pt x="8819" y="41241"/>
                  </a:lnTo>
                  <a:lnTo>
                    <a:pt x="14784" y="70164"/>
                  </a:lnTo>
                  <a:lnTo>
                    <a:pt x="19271" y="94684"/>
                  </a:lnTo>
                  <a:lnTo>
                    <a:pt x="23911" y="118811"/>
                  </a:lnTo>
                  <a:lnTo>
                    <a:pt x="28618" y="144881"/>
                  </a:lnTo>
                  <a:lnTo>
                    <a:pt x="33357" y="172342"/>
                  </a:lnTo>
                  <a:lnTo>
                    <a:pt x="38108" y="200421"/>
                  </a:lnTo>
                  <a:lnTo>
                    <a:pt x="42866" y="226660"/>
                  </a:lnTo>
                  <a:lnTo>
                    <a:pt x="52124" y="259511"/>
                  </a:lnTo>
                  <a:lnTo>
                    <a:pt x="65682" y="291944"/>
                  </a:lnTo>
                  <a:lnTo>
                    <a:pt x="72796" y="324254"/>
                  </a:lnTo>
                  <a:lnTo>
                    <a:pt x="76866" y="334465"/>
                  </a:lnTo>
                  <a:lnTo>
                    <a:pt x="78581" y="35004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1" name="SMARTInkShape-45"/>
            <p:cNvSpPr/>
            <p:nvPr/>
          </p:nvSpPr>
          <p:spPr>
            <a:xfrm>
              <a:off x="6250781" y="5230002"/>
              <a:ext cx="364333" cy="250289"/>
            </a:xfrm>
            <a:custGeom>
              <a:avLst/>
              <a:gdLst/>
              <a:ahLst/>
              <a:cxnLst/>
              <a:rect l="0" t="0" r="0" b="0"/>
              <a:pathLst>
                <a:path w="364333" h="250289">
                  <a:moveTo>
                    <a:pt x="0" y="49229"/>
                  </a:moveTo>
                  <a:lnTo>
                    <a:pt x="794" y="74065"/>
                  </a:lnTo>
                  <a:lnTo>
                    <a:pt x="3792" y="83021"/>
                  </a:lnTo>
                  <a:lnTo>
                    <a:pt x="13735" y="96989"/>
                  </a:lnTo>
                  <a:lnTo>
                    <a:pt x="26736" y="107389"/>
                  </a:lnTo>
                  <a:lnTo>
                    <a:pt x="55964" y="122924"/>
                  </a:lnTo>
                  <a:lnTo>
                    <a:pt x="85491" y="134460"/>
                  </a:lnTo>
                  <a:lnTo>
                    <a:pt x="107088" y="139835"/>
                  </a:lnTo>
                  <a:lnTo>
                    <a:pt x="137957" y="141006"/>
                  </a:lnTo>
                  <a:lnTo>
                    <a:pt x="151008" y="138173"/>
                  </a:lnTo>
                  <a:lnTo>
                    <a:pt x="183025" y="119143"/>
                  </a:lnTo>
                  <a:lnTo>
                    <a:pt x="201547" y="98317"/>
                  </a:lnTo>
                  <a:lnTo>
                    <a:pt x="208110" y="87979"/>
                  </a:lnTo>
                  <a:lnTo>
                    <a:pt x="212475" y="69442"/>
                  </a:lnTo>
                  <a:lnTo>
                    <a:pt x="214151" y="33842"/>
                  </a:lnTo>
                  <a:lnTo>
                    <a:pt x="212124" y="24399"/>
                  </a:lnTo>
                  <a:lnTo>
                    <a:pt x="207784" y="16762"/>
                  </a:lnTo>
                  <a:lnTo>
                    <a:pt x="197208" y="5126"/>
                  </a:lnTo>
                  <a:lnTo>
                    <a:pt x="191365" y="1846"/>
                  </a:lnTo>
                  <a:lnTo>
                    <a:pt x="179820" y="0"/>
                  </a:lnTo>
                  <a:lnTo>
                    <a:pt x="176237" y="1329"/>
                  </a:lnTo>
                  <a:lnTo>
                    <a:pt x="170138" y="7038"/>
                  </a:lnTo>
                  <a:lnTo>
                    <a:pt x="159755" y="24432"/>
                  </a:lnTo>
                  <a:lnTo>
                    <a:pt x="150061" y="52093"/>
                  </a:lnTo>
                  <a:lnTo>
                    <a:pt x="142888" y="78652"/>
                  </a:lnTo>
                  <a:lnTo>
                    <a:pt x="139706" y="97232"/>
                  </a:lnTo>
                  <a:lnTo>
                    <a:pt x="141583" y="125541"/>
                  </a:lnTo>
                  <a:lnTo>
                    <a:pt x="143286" y="154038"/>
                  </a:lnTo>
                  <a:lnTo>
                    <a:pt x="149259" y="181796"/>
                  </a:lnTo>
                  <a:lnTo>
                    <a:pt x="165097" y="212911"/>
                  </a:lnTo>
                  <a:lnTo>
                    <a:pt x="174183" y="225957"/>
                  </a:lnTo>
                  <a:lnTo>
                    <a:pt x="189811" y="238559"/>
                  </a:lnTo>
                  <a:lnTo>
                    <a:pt x="205275" y="247411"/>
                  </a:lnTo>
                  <a:lnTo>
                    <a:pt x="218498" y="250288"/>
                  </a:lnTo>
                  <a:lnTo>
                    <a:pt x="234867" y="247444"/>
                  </a:lnTo>
                  <a:lnTo>
                    <a:pt x="254620" y="239372"/>
                  </a:lnTo>
                  <a:lnTo>
                    <a:pt x="269030" y="224894"/>
                  </a:lnTo>
                  <a:lnTo>
                    <a:pt x="287328" y="197876"/>
                  </a:lnTo>
                  <a:lnTo>
                    <a:pt x="297292" y="164904"/>
                  </a:lnTo>
                  <a:lnTo>
                    <a:pt x="303287" y="131434"/>
                  </a:lnTo>
                  <a:lnTo>
                    <a:pt x="306027" y="103660"/>
                  </a:lnTo>
                  <a:lnTo>
                    <a:pt x="302044" y="72329"/>
                  </a:lnTo>
                  <a:lnTo>
                    <a:pt x="299420" y="41647"/>
                  </a:lnTo>
                  <a:lnTo>
                    <a:pt x="298039" y="39412"/>
                  </a:lnTo>
                  <a:lnTo>
                    <a:pt x="293195" y="35203"/>
                  </a:lnTo>
                  <a:lnTo>
                    <a:pt x="302863" y="67153"/>
                  </a:lnTo>
                  <a:lnTo>
                    <a:pt x="314384" y="99714"/>
                  </a:lnTo>
                  <a:lnTo>
                    <a:pt x="327033" y="135017"/>
                  </a:lnTo>
                  <a:lnTo>
                    <a:pt x="344289" y="166889"/>
                  </a:lnTo>
                  <a:lnTo>
                    <a:pt x="364332" y="19210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2" name="SMARTInkShape-46"/>
            <p:cNvSpPr/>
            <p:nvPr/>
          </p:nvSpPr>
          <p:spPr>
            <a:xfrm>
              <a:off x="6493669" y="5179219"/>
              <a:ext cx="7145" cy="1"/>
            </a:xfrm>
            <a:custGeom>
              <a:avLst/>
              <a:gdLst/>
              <a:ahLst/>
              <a:cxnLst/>
              <a:rect l="0" t="0" r="0" b="0"/>
              <a:pathLst>
                <a:path w="7145" h="1">
                  <a:moveTo>
                    <a:pt x="7144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3" name="SMARTInkShape-47"/>
            <p:cNvSpPr/>
            <p:nvPr/>
          </p:nvSpPr>
          <p:spPr>
            <a:xfrm>
              <a:off x="6636544" y="5238090"/>
              <a:ext cx="135732" cy="198305"/>
            </a:xfrm>
            <a:custGeom>
              <a:avLst/>
              <a:gdLst/>
              <a:ahLst/>
              <a:cxnLst/>
              <a:rect l="0" t="0" r="0" b="0"/>
              <a:pathLst>
                <a:path w="135732" h="198305">
                  <a:moveTo>
                    <a:pt x="0" y="76860"/>
                  </a:moveTo>
                  <a:lnTo>
                    <a:pt x="12356" y="103690"/>
                  </a:lnTo>
                  <a:lnTo>
                    <a:pt x="21889" y="135111"/>
                  </a:lnTo>
                  <a:lnTo>
                    <a:pt x="27694" y="163377"/>
                  </a:lnTo>
                  <a:lnTo>
                    <a:pt x="28497" y="178905"/>
                  </a:lnTo>
                  <a:lnTo>
                    <a:pt x="28541" y="174866"/>
                  </a:lnTo>
                  <a:lnTo>
                    <a:pt x="22421" y="142709"/>
                  </a:lnTo>
                  <a:lnTo>
                    <a:pt x="21627" y="107183"/>
                  </a:lnTo>
                  <a:lnTo>
                    <a:pt x="22283" y="78260"/>
                  </a:lnTo>
                  <a:lnTo>
                    <a:pt x="27945" y="46495"/>
                  </a:lnTo>
                  <a:lnTo>
                    <a:pt x="41562" y="17857"/>
                  </a:lnTo>
                  <a:lnTo>
                    <a:pt x="47840" y="10156"/>
                  </a:lnTo>
                  <a:lnTo>
                    <a:pt x="59506" y="2151"/>
                  </a:lnTo>
                  <a:lnTo>
                    <a:pt x="65606" y="0"/>
                  </a:lnTo>
                  <a:lnTo>
                    <a:pt x="73079" y="1161"/>
                  </a:lnTo>
                  <a:lnTo>
                    <a:pt x="77294" y="2581"/>
                  </a:lnTo>
                  <a:lnTo>
                    <a:pt x="84095" y="8393"/>
                  </a:lnTo>
                  <a:lnTo>
                    <a:pt x="98721" y="32644"/>
                  </a:lnTo>
                  <a:lnTo>
                    <a:pt x="110399" y="68008"/>
                  </a:lnTo>
                  <a:lnTo>
                    <a:pt x="113938" y="96109"/>
                  </a:lnTo>
                  <a:lnTo>
                    <a:pt x="119661" y="124544"/>
                  </a:lnTo>
                  <a:lnTo>
                    <a:pt x="126589" y="158364"/>
                  </a:lnTo>
                  <a:lnTo>
                    <a:pt x="129118" y="185048"/>
                  </a:lnTo>
                  <a:lnTo>
                    <a:pt x="135731" y="19830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4" name="SMARTInkShape-48"/>
            <p:cNvSpPr/>
            <p:nvPr/>
          </p:nvSpPr>
          <p:spPr>
            <a:xfrm>
              <a:off x="6780659" y="5207794"/>
              <a:ext cx="126569" cy="235745"/>
            </a:xfrm>
            <a:custGeom>
              <a:avLst/>
              <a:gdLst/>
              <a:ahLst/>
              <a:cxnLst/>
              <a:rect l="0" t="0" r="0" b="0"/>
              <a:pathLst>
                <a:path w="126569" h="235745">
                  <a:moveTo>
                    <a:pt x="98772" y="0"/>
                  </a:moveTo>
                  <a:lnTo>
                    <a:pt x="79621" y="0"/>
                  </a:lnTo>
                  <a:lnTo>
                    <a:pt x="70432" y="3792"/>
                  </a:lnTo>
                  <a:lnTo>
                    <a:pt x="39115" y="26408"/>
                  </a:lnTo>
                  <a:lnTo>
                    <a:pt x="12243" y="51821"/>
                  </a:lnTo>
                  <a:lnTo>
                    <a:pt x="0" y="69911"/>
                  </a:lnTo>
                  <a:lnTo>
                    <a:pt x="381" y="71213"/>
                  </a:lnTo>
                  <a:lnTo>
                    <a:pt x="2920" y="74777"/>
                  </a:lnTo>
                  <a:lnTo>
                    <a:pt x="6694" y="76890"/>
                  </a:lnTo>
                  <a:lnTo>
                    <a:pt x="39139" y="83268"/>
                  </a:lnTo>
                  <a:lnTo>
                    <a:pt x="73222" y="85402"/>
                  </a:lnTo>
                  <a:lnTo>
                    <a:pt x="92525" y="93214"/>
                  </a:lnTo>
                  <a:lnTo>
                    <a:pt x="114040" y="109004"/>
                  </a:lnTo>
                  <a:lnTo>
                    <a:pt x="121433" y="117503"/>
                  </a:lnTo>
                  <a:lnTo>
                    <a:pt x="124718" y="126571"/>
                  </a:lnTo>
                  <a:lnTo>
                    <a:pt x="126568" y="144394"/>
                  </a:lnTo>
                  <a:lnTo>
                    <a:pt x="122768" y="157837"/>
                  </a:lnTo>
                  <a:lnTo>
                    <a:pt x="107841" y="192176"/>
                  </a:lnTo>
                  <a:lnTo>
                    <a:pt x="95551" y="207842"/>
                  </a:lnTo>
                  <a:lnTo>
                    <a:pt x="55910" y="23574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5" name="SMARTInkShape-49"/>
            <p:cNvSpPr/>
            <p:nvPr/>
          </p:nvSpPr>
          <p:spPr>
            <a:xfrm>
              <a:off x="7076494" y="5214938"/>
              <a:ext cx="108671" cy="191006"/>
            </a:xfrm>
            <a:custGeom>
              <a:avLst/>
              <a:gdLst/>
              <a:ahLst/>
              <a:cxnLst/>
              <a:rect l="0" t="0" r="0" b="0"/>
              <a:pathLst>
                <a:path w="108671" h="191006">
                  <a:moveTo>
                    <a:pt x="67256" y="0"/>
                  </a:moveTo>
                  <a:lnTo>
                    <a:pt x="63463" y="3792"/>
                  </a:lnTo>
                  <a:lnTo>
                    <a:pt x="59485" y="5654"/>
                  </a:lnTo>
                  <a:lnTo>
                    <a:pt x="57313" y="6150"/>
                  </a:lnTo>
                  <a:lnTo>
                    <a:pt x="52782" y="10935"/>
                  </a:lnTo>
                  <a:lnTo>
                    <a:pt x="30138" y="44495"/>
                  </a:lnTo>
                  <a:lnTo>
                    <a:pt x="14916" y="72553"/>
                  </a:lnTo>
                  <a:lnTo>
                    <a:pt x="3442" y="107847"/>
                  </a:lnTo>
                  <a:lnTo>
                    <a:pt x="0" y="125719"/>
                  </a:lnTo>
                  <a:lnTo>
                    <a:pt x="2526" y="148375"/>
                  </a:lnTo>
                  <a:lnTo>
                    <a:pt x="12744" y="175682"/>
                  </a:lnTo>
                  <a:lnTo>
                    <a:pt x="23714" y="183385"/>
                  </a:lnTo>
                  <a:lnTo>
                    <a:pt x="43506" y="190067"/>
                  </a:lnTo>
                  <a:lnTo>
                    <a:pt x="49042" y="191005"/>
                  </a:lnTo>
                  <a:lnTo>
                    <a:pt x="54320" y="190043"/>
                  </a:lnTo>
                  <a:lnTo>
                    <a:pt x="79026" y="176622"/>
                  </a:lnTo>
                  <a:lnTo>
                    <a:pt x="86510" y="167399"/>
                  </a:lnTo>
                  <a:lnTo>
                    <a:pt x="102783" y="136002"/>
                  </a:lnTo>
                  <a:lnTo>
                    <a:pt x="106858" y="125533"/>
                  </a:lnTo>
                  <a:lnTo>
                    <a:pt x="108670" y="112942"/>
                  </a:lnTo>
                  <a:lnTo>
                    <a:pt x="105897" y="96259"/>
                  </a:lnTo>
                  <a:lnTo>
                    <a:pt x="100048" y="85053"/>
                  </a:lnTo>
                  <a:lnTo>
                    <a:pt x="75190" y="66008"/>
                  </a:lnTo>
                  <a:lnTo>
                    <a:pt x="65226" y="61086"/>
                  </a:lnTo>
                  <a:lnTo>
                    <a:pt x="31537" y="5000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6" name="SMARTInkShape-50"/>
            <p:cNvSpPr/>
            <p:nvPr/>
          </p:nvSpPr>
          <p:spPr>
            <a:xfrm>
              <a:off x="7259789" y="5057775"/>
              <a:ext cx="133993" cy="342462"/>
            </a:xfrm>
            <a:custGeom>
              <a:avLst/>
              <a:gdLst/>
              <a:ahLst/>
              <a:cxnLst/>
              <a:rect l="0" t="0" r="0" b="0"/>
              <a:pathLst>
                <a:path w="133993" h="342462">
                  <a:moveTo>
                    <a:pt x="62555" y="285750"/>
                  </a:moveTo>
                  <a:lnTo>
                    <a:pt x="63349" y="297156"/>
                  </a:lnTo>
                  <a:lnTo>
                    <a:pt x="69037" y="314196"/>
                  </a:lnTo>
                  <a:lnTo>
                    <a:pt x="70296" y="324429"/>
                  </a:lnTo>
                  <a:lnTo>
                    <a:pt x="75314" y="335400"/>
                  </a:lnTo>
                  <a:lnTo>
                    <a:pt x="76752" y="342461"/>
                  </a:lnTo>
                  <a:lnTo>
                    <a:pt x="76816" y="335185"/>
                  </a:lnTo>
                  <a:lnTo>
                    <a:pt x="74714" y="329417"/>
                  </a:lnTo>
                  <a:lnTo>
                    <a:pt x="66896" y="311662"/>
                  </a:lnTo>
                  <a:lnTo>
                    <a:pt x="56916" y="279521"/>
                  </a:lnTo>
                  <a:lnTo>
                    <a:pt x="44921" y="251978"/>
                  </a:lnTo>
                  <a:lnTo>
                    <a:pt x="32106" y="223708"/>
                  </a:lnTo>
                  <a:lnTo>
                    <a:pt x="22136" y="195224"/>
                  </a:lnTo>
                  <a:lnTo>
                    <a:pt x="10274" y="166676"/>
                  </a:lnTo>
                  <a:lnTo>
                    <a:pt x="2173" y="136521"/>
                  </a:lnTo>
                  <a:lnTo>
                    <a:pt x="0" y="111476"/>
                  </a:lnTo>
                  <a:lnTo>
                    <a:pt x="2569" y="81978"/>
                  </a:lnTo>
                  <a:lnTo>
                    <a:pt x="11342" y="51471"/>
                  </a:lnTo>
                  <a:lnTo>
                    <a:pt x="28275" y="28111"/>
                  </a:lnTo>
                  <a:lnTo>
                    <a:pt x="59515" y="5924"/>
                  </a:lnTo>
                  <a:lnTo>
                    <a:pt x="78058" y="1755"/>
                  </a:lnTo>
                  <a:lnTo>
                    <a:pt x="109869" y="154"/>
                  </a:lnTo>
                  <a:lnTo>
                    <a:pt x="133992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7" name="SMARTInkShape-51"/>
            <p:cNvSpPr/>
            <p:nvPr/>
          </p:nvSpPr>
          <p:spPr>
            <a:xfrm>
              <a:off x="7208044" y="5243513"/>
              <a:ext cx="128588" cy="28576"/>
            </a:xfrm>
            <a:custGeom>
              <a:avLst/>
              <a:gdLst/>
              <a:ahLst/>
              <a:cxnLst/>
              <a:rect l="0" t="0" r="0" b="0"/>
              <a:pathLst>
                <a:path w="128588" h="28576">
                  <a:moveTo>
                    <a:pt x="0" y="28575"/>
                  </a:moveTo>
                  <a:lnTo>
                    <a:pt x="6151" y="28575"/>
                  </a:lnTo>
                  <a:lnTo>
                    <a:pt x="37952" y="16390"/>
                  </a:lnTo>
                  <a:lnTo>
                    <a:pt x="70232" y="9205"/>
                  </a:lnTo>
                  <a:lnTo>
                    <a:pt x="99774" y="3758"/>
                  </a:lnTo>
                  <a:lnTo>
                    <a:pt x="128587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8" name="SMARTInkShape-52"/>
            <p:cNvSpPr/>
            <p:nvPr/>
          </p:nvSpPr>
          <p:spPr>
            <a:xfrm>
              <a:off x="7482534" y="5179219"/>
              <a:ext cx="139848" cy="220204"/>
            </a:xfrm>
            <a:custGeom>
              <a:avLst/>
              <a:gdLst/>
              <a:ahLst/>
              <a:cxnLst/>
              <a:rect l="0" t="0" r="0" b="0"/>
              <a:pathLst>
                <a:path w="139848" h="220204">
                  <a:moveTo>
                    <a:pt x="4116" y="64294"/>
                  </a:moveTo>
                  <a:lnTo>
                    <a:pt x="323" y="64294"/>
                  </a:lnTo>
                  <a:lnTo>
                    <a:pt x="0" y="65087"/>
                  </a:lnTo>
                  <a:lnTo>
                    <a:pt x="3650" y="71569"/>
                  </a:lnTo>
                  <a:lnTo>
                    <a:pt x="7848" y="88878"/>
                  </a:lnTo>
                  <a:lnTo>
                    <a:pt x="27054" y="122713"/>
                  </a:lnTo>
                  <a:lnTo>
                    <a:pt x="42190" y="155179"/>
                  </a:lnTo>
                  <a:lnTo>
                    <a:pt x="55763" y="183229"/>
                  </a:lnTo>
                  <a:lnTo>
                    <a:pt x="73241" y="207632"/>
                  </a:lnTo>
                  <a:lnTo>
                    <a:pt x="84217" y="213127"/>
                  </a:lnTo>
                  <a:lnTo>
                    <a:pt x="88968" y="218635"/>
                  </a:lnTo>
                  <a:lnTo>
                    <a:pt x="92893" y="220203"/>
                  </a:lnTo>
                  <a:lnTo>
                    <a:pt x="95051" y="219827"/>
                  </a:lnTo>
                  <a:lnTo>
                    <a:pt x="102777" y="215195"/>
                  </a:lnTo>
                  <a:lnTo>
                    <a:pt x="103528" y="212588"/>
                  </a:lnTo>
                  <a:lnTo>
                    <a:pt x="104105" y="179835"/>
                  </a:lnTo>
                  <a:lnTo>
                    <a:pt x="104122" y="148534"/>
                  </a:lnTo>
                  <a:lnTo>
                    <a:pt x="104127" y="115418"/>
                  </a:lnTo>
                  <a:lnTo>
                    <a:pt x="104128" y="85946"/>
                  </a:lnTo>
                  <a:lnTo>
                    <a:pt x="109832" y="57987"/>
                  </a:lnTo>
                  <a:lnTo>
                    <a:pt x="119961" y="23736"/>
                  </a:lnTo>
                  <a:lnTo>
                    <a:pt x="123072" y="17693"/>
                  </a:lnTo>
                  <a:lnTo>
                    <a:pt x="124454" y="12361"/>
                  </a:lnTo>
                  <a:lnTo>
                    <a:pt x="125616" y="10622"/>
                  </a:lnTo>
                  <a:lnTo>
                    <a:pt x="127185" y="9463"/>
                  </a:lnTo>
                  <a:lnTo>
                    <a:pt x="131045" y="7380"/>
                  </a:lnTo>
                  <a:lnTo>
                    <a:pt x="139847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9" name="SMARTInkShape-53"/>
            <p:cNvSpPr/>
            <p:nvPr/>
          </p:nvSpPr>
          <p:spPr>
            <a:xfrm>
              <a:off x="7700963" y="5236369"/>
              <a:ext cx="14288" cy="150020"/>
            </a:xfrm>
            <a:custGeom>
              <a:avLst/>
              <a:gdLst/>
              <a:ahLst/>
              <a:cxnLst/>
              <a:rect l="0" t="0" r="0" b="0"/>
              <a:pathLst>
                <a:path w="14288" h="150020">
                  <a:moveTo>
                    <a:pt x="0" y="0"/>
                  </a:moveTo>
                  <a:lnTo>
                    <a:pt x="0" y="30867"/>
                  </a:lnTo>
                  <a:lnTo>
                    <a:pt x="2116" y="63100"/>
                  </a:lnTo>
                  <a:lnTo>
                    <a:pt x="6150" y="96425"/>
                  </a:lnTo>
                  <a:lnTo>
                    <a:pt x="11856" y="127085"/>
                  </a:lnTo>
                  <a:lnTo>
                    <a:pt x="14287" y="15001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0" name="SMARTInkShape-54"/>
            <p:cNvSpPr/>
            <p:nvPr/>
          </p:nvSpPr>
          <p:spPr>
            <a:xfrm>
              <a:off x="7751111" y="5164931"/>
              <a:ext cx="49865" cy="170914"/>
            </a:xfrm>
            <a:custGeom>
              <a:avLst/>
              <a:gdLst/>
              <a:ahLst/>
              <a:cxnLst/>
              <a:rect l="0" t="0" r="0" b="0"/>
              <a:pathLst>
                <a:path w="49865" h="170914">
                  <a:moveTo>
                    <a:pt x="7002" y="100013"/>
                  </a:moveTo>
                  <a:lnTo>
                    <a:pt x="7002" y="113748"/>
                  </a:lnTo>
                  <a:lnTo>
                    <a:pt x="7795" y="116313"/>
                  </a:lnTo>
                  <a:lnTo>
                    <a:pt x="9118" y="118024"/>
                  </a:lnTo>
                  <a:lnTo>
                    <a:pt x="10794" y="119164"/>
                  </a:lnTo>
                  <a:lnTo>
                    <a:pt x="12656" y="124664"/>
                  </a:lnTo>
                  <a:lnTo>
                    <a:pt x="14087" y="158876"/>
                  </a:lnTo>
                  <a:lnTo>
                    <a:pt x="14120" y="165333"/>
                  </a:lnTo>
                  <a:lnTo>
                    <a:pt x="13334" y="167372"/>
                  </a:lnTo>
                  <a:lnTo>
                    <a:pt x="12017" y="168731"/>
                  </a:lnTo>
                  <a:lnTo>
                    <a:pt x="7992" y="170913"/>
                  </a:lnTo>
                  <a:lnTo>
                    <a:pt x="3502" y="167499"/>
                  </a:lnTo>
                  <a:lnTo>
                    <a:pt x="1478" y="161492"/>
                  </a:lnTo>
                  <a:lnTo>
                    <a:pt x="0" y="127713"/>
                  </a:lnTo>
                  <a:lnTo>
                    <a:pt x="3678" y="96048"/>
                  </a:lnTo>
                  <a:lnTo>
                    <a:pt x="7933" y="64922"/>
                  </a:lnTo>
                  <a:lnTo>
                    <a:pt x="18213" y="43843"/>
                  </a:lnTo>
                  <a:lnTo>
                    <a:pt x="43662" y="8880"/>
                  </a:lnTo>
                  <a:lnTo>
                    <a:pt x="49864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1" name="SMARTInkShape-55"/>
            <p:cNvSpPr/>
            <p:nvPr/>
          </p:nvSpPr>
          <p:spPr>
            <a:xfrm>
              <a:off x="7872413" y="5193998"/>
              <a:ext cx="107157" cy="177524"/>
            </a:xfrm>
            <a:custGeom>
              <a:avLst/>
              <a:gdLst/>
              <a:ahLst/>
              <a:cxnLst/>
              <a:rect l="0" t="0" r="0" b="0"/>
              <a:pathLst>
                <a:path w="107157" h="177524">
                  <a:moveTo>
                    <a:pt x="0" y="13796"/>
                  </a:moveTo>
                  <a:lnTo>
                    <a:pt x="0" y="48763"/>
                  </a:lnTo>
                  <a:lnTo>
                    <a:pt x="0" y="84397"/>
                  </a:lnTo>
                  <a:lnTo>
                    <a:pt x="2116" y="113643"/>
                  </a:lnTo>
                  <a:lnTo>
                    <a:pt x="7275" y="148712"/>
                  </a:lnTo>
                  <a:lnTo>
                    <a:pt x="12651" y="164455"/>
                  </a:lnTo>
                  <a:lnTo>
                    <a:pt x="20118" y="176148"/>
                  </a:lnTo>
                  <a:lnTo>
                    <a:pt x="25080" y="177233"/>
                  </a:lnTo>
                  <a:lnTo>
                    <a:pt x="28626" y="177523"/>
                  </a:lnTo>
                  <a:lnTo>
                    <a:pt x="34683" y="175729"/>
                  </a:lnTo>
                  <a:lnTo>
                    <a:pt x="37409" y="174138"/>
                  </a:lnTo>
                  <a:lnTo>
                    <a:pt x="42555" y="166022"/>
                  </a:lnTo>
                  <a:lnTo>
                    <a:pt x="57122" y="131199"/>
                  </a:lnTo>
                  <a:lnTo>
                    <a:pt x="62877" y="96342"/>
                  </a:lnTo>
                  <a:lnTo>
                    <a:pt x="68923" y="64585"/>
                  </a:lnTo>
                  <a:lnTo>
                    <a:pt x="73057" y="35382"/>
                  </a:lnTo>
                  <a:lnTo>
                    <a:pt x="78552" y="0"/>
                  </a:lnTo>
                  <a:lnTo>
                    <a:pt x="78578" y="9494"/>
                  </a:lnTo>
                  <a:lnTo>
                    <a:pt x="80696" y="14001"/>
                  </a:lnTo>
                  <a:lnTo>
                    <a:pt x="82373" y="16313"/>
                  </a:lnTo>
                  <a:lnTo>
                    <a:pt x="87400" y="44339"/>
                  </a:lnTo>
                  <a:lnTo>
                    <a:pt x="91788" y="79007"/>
                  </a:lnTo>
                  <a:lnTo>
                    <a:pt x="100496" y="113929"/>
                  </a:lnTo>
                  <a:lnTo>
                    <a:pt x="107156" y="13524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2" name="SMARTInkShape-56"/>
            <p:cNvSpPr/>
            <p:nvPr/>
          </p:nvSpPr>
          <p:spPr>
            <a:xfrm>
              <a:off x="7988239" y="5143500"/>
              <a:ext cx="133722" cy="250032"/>
            </a:xfrm>
            <a:custGeom>
              <a:avLst/>
              <a:gdLst/>
              <a:ahLst/>
              <a:cxnLst/>
              <a:rect l="0" t="0" r="0" b="0"/>
              <a:pathLst>
                <a:path w="133722" h="250032">
                  <a:moveTo>
                    <a:pt x="69911" y="0"/>
                  </a:moveTo>
                  <a:lnTo>
                    <a:pt x="66118" y="0"/>
                  </a:lnTo>
                  <a:lnTo>
                    <a:pt x="56175" y="3792"/>
                  </a:lnTo>
                  <a:lnTo>
                    <a:pt x="49784" y="9887"/>
                  </a:lnTo>
                  <a:lnTo>
                    <a:pt x="18089" y="45351"/>
                  </a:lnTo>
                  <a:lnTo>
                    <a:pt x="763" y="70817"/>
                  </a:lnTo>
                  <a:lnTo>
                    <a:pt x="0" y="73405"/>
                  </a:lnTo>
                  <a:lnTo>
                    <a:pt x="284" y="75130"/>
                  </a:lnTo>
                  <a:lnTo>
                    <a:pt x="1269" y="76281"/>
                  </a:lnTo>
                  <a:lnTo>
                    <a:pt x="4479" y="77559"/>
                  </a:lnTo>
                  <a:lnTo>
                    <a:pt x="37678" y="78555"/>
                  </a:lnTo>
                  <a:lnTo>
                    <a:pt x="70370" y="78578"/>
                  </a:lnTo>
                  <a:lnTo>
                    <a:pt x="100036" y="80697"/>
                  </a:lnTo>
                  <a:lnTo>
                    <a:pt x="116143" y="86352"/>
                  </a:lnTo>
                  <a:lnTo>
                    <a:pt x="128697" y="95374"/>
                  </a:lnTo>
                  <a:lnTo>
                    <a:pt x="131757" y="102184"/>
                  </a:lnTo>
                  <a:lnTo>
                    <a:pt x="133721" y="123284"/>
                  </a:lnTo>
                  <a:lnTo>
                    <a:pt x="130269" y="143420"/>
                  </a:lnTo>
                  <a:lnTo>
                    <a:pt x="111942" y="178665"/>
                  </a:lnTo>
                  <a:lnTo>
                    <a:pt x="93559" y="203391"/>
                  </a:lnTo>
                  <a:lnTo>
                    <a:pt x="58984" y="233240"/>
                  </a:lnTo>
                  <a:lnTo>
                    <a:pt x="41336" y="25003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3" name="SMARTInkShape-57"/>
            <p:cNvSpPr/>
            <p:nvPr/>
          </p:nvSpPr>
          <p:spPr>
            <a:xfrm>
              <a:off x="8122444" y="4829175"/>
              <a:ext cx="92775" cy="650082"/>
            </a:xfrm>
            <a:custGeom>
              <a:avLst/>
              <a:gdLst/>
              <a:ahLst/>
              <a:cxnLst/>
              <a:rect l="0" t="0" r="0" b="0"/>
              <a:pathLst>
                <a:path w="92775" h="650082">
                  <a:moveTo>
                    <a:pt x="78581" y="0"/>
                  </a:moveTo>
                  <a:lnTo>
                    <a:pt x="83491" y="11407"/>
                  </a:lnTo>
                  <a:lnTo>
                    <a:pt x="90438" y="41440"/>
                  </a:lnTo>
                  <a:lnTo>
                    <a:pt x="92148" y="76836"/>
                  </a:lnTo>
                  <a:lnTo>
                    <a:pt x="92549" y="109291"/>
                  </a:lnTo>
                  <a:lnTo>
                    <a:pt x="92655" y="127629"/>
                  </a:lnTo>
                  <a:lnTo>
                    <a:pt x="92727" y="146999"/>
                  </a:lnTo>
                  <a:lnTo>
                    <a:pt x="92774" y="167056"/>
                  </a:lnTo>
                  <a:lnTo>
                    <a:pt x="91218" y="188364"/>
                  </a:lnTo>
                  <a:lnTo>
                    <a:pt x="88593" y="210507"/>
                  </a:lnTo>
                  <a:lnTo>
                    <a:pt x="85256" y="233207"/>
                  </a:lnTo>
                  <a:lnTo>
                    <a:pt x="81443" y="255484"/>
                  </a:lnTo>
                  <a:lnTo>
                    <a:pt x="77314" y="277479"/>
                  </a:lnTo>
                  <a:lnTo>
                    <a:pt x="72974" y="299286"/>
                  </a:lnTo>
                  <a:lnTo>
                    <a:pt x="68493" y="321761"/>
                  </a:lnTo>
                  <a:lnTo>
                    <a:pt x="63918" y="344682"/>
                  </a:lnTo>
                  <a:lnTo>
                    <a:pt x="59281" y="367901"/>
                  </a:lnTo>
                  <a:lnTo>
                    <a:pt x="54602" y="389730"/>
                  </a:lnTo>
                  <a:lnTo>
                    <a:pt x="49895" y="410632"/>
                  </a:lnTo>
                  <a:lnTo>
                    <a:pt x="45170" y="430917"/>
                  </a:lnTo>
                  <a:lnTo>
                    <a:pt x="40431" y="450790"/>
                  </a:lnTo>
                  <a:lnTo>
                    <a:pt x="35686" y="470389"/>
                  </a:lnTo>
                  <a:lnTo>
                    <a:pt x="30934" y="489806"/>
                  </a:lnTo>
                  <a:lnTo>
                    <a:pt x="23538" y="524079"/>
                  </a:lnTo>
                  <a:lnTo>
                    <a:pt x="17605" y="555186"/>
                  </a:lnTo>
                  <a:lnTo>
                    <a:pt x="12322" y="584887"/>
                  </a:lnTo>
                  <a:lnTo>
                    <a:pt x="8678" y="617006"/>
                  </a:lnTo>
                  <a:lnTo>
                    <a:pt x="0" y="65008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4" name="SMARTInkShape-58"/>
            <p:cNvSpPr/>
            <p:nvPr/>
          </p:nvSpPr>
          <p:spPr>
            <a:xfrm>
              <a:off x="8201025" y="4972050"/>
              <a:ext cx="163881" cy="407221"/>
            </a:xfrm>
            <a:custGeom>
              <a:avLst/>
              <a:gdLst/>
              <a:ahLst/>
              <a:cxnLst/>
              <a:rect l="0" t="0" r="0" b="0"/>
              <a:pathLst>
                <a:path w="163881" h="407221">
                  <a:moveTo>
                    <a:pt x="50006" y="0"/>
                  </a:moveTo>
                  <a:lnTo>
                    <a:pt x="50006" y="3792"/>
                  </a:lnTo>
                  <a:lnTo>
                    <a:pt x="47889" y="7771"/>
                  </a:lnTo>
                  <a:lnTo>
                    <a:pt x="46213" y="9943"/>
                  </a:lnTo>
                  <a:lnTo>
                    <a:pt x="46468" y="20823"/>
                  </a:lnTo>
                  <a:lnTo>
                    <a:pt x="48958" y="46916"/>
                  </a:lnTo>
                  <a:lnTo>
                    <a:pt x="49695" y="81899"/>
                  </a:lnTo>
                  <a:lnTo>
                    <a:pt x="49868" y="109425"/>
                  </a:lnTo>
                  <a:lnTo>
                    <a:pt x="49944" y="140179"/>
                  </a:lnTo>
                  <a:lnTo>
                    <a:pt x="49979" y="174485"/>
                  </a:lnTo>
                  <a:lnTo>
                    <a:pt x="49994" y="209312"/>
                  </a:lnTo>
                  <a:lnTo>
                    <a:pt x="50001" y="240665"/>
                  </a:lnTo>
                  <a:lnTo>
                    <a:pt x="50004" y="272592"/>
                  </a:lnTo>
                  <a:lnTo>
                    <a:pt x="50005" y="303714"/>
                  </a:lnTo>
                  <a:lnTo>
                    <a:pt x="50005" y="330776"/>
                  </a:lnTo>
                  <a:lnTo>
                    <a:pt x="50006" y="360739"/>
                  </a:lnTo>
                  <a:lnTo>
                    <a:pt x="50006" y="391403"/>
                  </a:lnTo>
                  <a:lnTo>
                    <a:pt x="50006" y="407220"/>
                  </a:lnTo>
                  <a:lnTo>
                    <a:pt x="50800" y="376327"/>
                  </a:lnTo>
                  <a:lnTo>
                    <a:pt x="55661" y="341978"/>
                  </a:lnTo>
                  <a:lnTo>
                    <a:pt x="58825" y="314052"/>
                  </a:lnTo>
                  <a:lnTo>
                    <a:pt x="67006" y="279963"/>
                  </a:lnTo>
                  <a:lnTo>
                    <a:pt x="76266" y="250299"/>
                  </a:lnTo>
                  <a:lnTo>
                    <a:pt x="85738" y="225743"/>
                  </a:lnTo>
                  <a:lnTo>
                    <a:pt x="99045" y="208986"/>
                  </a:lnTo>
                  <a:lnTo>
                    <a:pt x="107785" y="204007"/>
                  </a:lnTo>
                  <a:lnTo>
                    <a:pt x="126143" y="200549"/>
                  </a:lnTo>
                  <a:lnTo>
                    <a:pt x="134380" y="200258"/>
                  </a:lnTo>
                  <a:lnTo>
                    <a:pt x="141216" y="202245"/>
                  </a:lnTo>
                  <a:lnTo>
                    <a:pt x="144151" y="203886"/>
                  </a:lnTo>
                  <a:lnTo>
                    <a:pt x="152072" y="213781"/>
                  </a:lnTo>
                  <a:lnTo>
                    <a:pt x="161066" y="231346"/>
                  </a:lnTo>
                  <a:lnTo>
                    <a:pt x="163880" y="258634"/>
                  </a:lnTo>
                  <a:lnTo>
                    <a:pt x="154326" y="294015"/>
                  </a:lnTo>
                  <a:lnTo>
                    <a:pt x="139463" y="320897"/>
                  </a:lnTo>
                  <a:lnTo>
                    <a:pt x="111034" y="352166"/>
                  </a:lnTo>
                  <a:lnTo>
                    <a:pt x="76060" y="376068"/>
                  </a:lnTo>
                  <a:lnTo>
                    <a:pt x="57197" y="387211"/>
                  </a:lnTo>
                  <a:lnTo>
                    <a:pt x="40407" y="391219"/>
                  </a:lnTo>
                  <a:lnTo>
                    <a:pt x="5504" y="392840"/>
                  </a:lnTo>
                  <a:lnTo>
                    <a:pt x="0" y="39290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5" name="SMARTInkShape-59"/>
            <p:cNvSpPr/>
            <p:nvPr/>
          </p:nvSpPr>
          <p:spPr>
            <a:xfrm>
              <a:off x="8344543" y="5201155"/>
              <a:ext cx="127946" cy="169979"/>
            </a:xfrm>
            <a:custGeom>
              <a:avLst/>
              <a:gdLst/>
              <a:ahLst/>
              <a:cxnLst/>
              <a:rect l="0" t="0" r="0" b="0"/>
              <a:pathLst>
                <a:path w="127946" h="169979">
                  <a:moveTo>
                    <a:pt x="127945" y="49501"/>
                  </a:moveTo>
                  <a:lnTo>
                    <a:pt x="121794" y="43350"/>
                  </a:lnTo>
                  <a:lnTo>
                    <a:pt x="120203" y="36850"/>
                  </a:lnTo>
                  <a:lnTo>
                    <a:pt x="100223" y="14724"/>
                  </a:lnTo>
                  <a:lnTo>
                    <a:pt x="87011" y="5242"/>
                  </a:lnTo>
                  <a:lnTo>
                    <a:pt x="73042" y="1198"/>
                  </a:lnTo>
                  <a:lnTo>
                    <a:pt x="58849" y="0"/>
                  </a:lnTo>
                  <a:lnTo>
                    <a:pt x="49345" y="3952"/>
                  </a:lnTo>
                  <a:lnTo>
                    <a:pt x="26342" y="19779"/>
                  </a:lnTo>
                  <a:lnTo>
                    <a:pt x="11681" y="50291"/>
                  </a:lnTo>
                  <a:lnTo>
                    <a:pt x="2615" y="79026"/>
                  </a:lnTo>
                  <a:lnTo>
                    <a:pt x="0" y="112336"/>
                  </a:lnTo>
                  <a:lnTo>
                    <a:pt x="1231" y="127434"/>
                  </a:lnTo>
                  <a:lnTo>
                    <a:pt x="15489" y="159924"/>
                  </a:lnTo>
                  <a:lnTo>
                    <a:pt x="20430" y="163597"/>
                  </a:lnTo>
                  <a:lnTo>
                    <a:pt x="44824" y="169493"/>
                  </a:lnTo>
                  <a:lnTo>
                    <a:pt x="48718" y="169978"/>
                  </a:lnTo>
                  <a:lnTo>
                    <a:pt x="57279" y="166282"/>
                  </a:lnTo>
                  <a:lnTo>
                    <a:pt x="71917" y="154766"/>
                  </a:lnTo>
                  <a:lnTo>
                    <a:pt x="87353" y="123938"/>
                  </a:lnTo>
                  <a:lnTo>
                    <a:pt x="96173" y="93779"/>
                  </a:lnTo>
                  <a:lnTo>
                    <a:pt x="98949" y="60624"/>
                  </a:lnTo>
                  <a:lnTo>
                    <a:pt x="99359" y="26148"/>
                  </a:lnTo>
                  <a:lnTo>
                    <a:pt x="98568" y="24407"/>
                  </a:lnTo>
                  <a:lnTo>
                    <a:pt x="97248" y="23247"/>
                  </a:lnTo>
                  <a:lnTo>
                    <a:pt x="93218" y="21384"/>
                  </a:lnTo>
                  <a:lnTo>
                    <a:pt x="92888" y="22025"/>
                  </a:lnTo>
                  <a:lnTo>
                    <a:pt x="92243" y="53046"/>
                  </a:lnTo>
                  <a:lnTo>
                    <a:pt x="92228" y="85687"/>
                  </a:lnTo>
                  <a:lnTo>
                    <a:pt x="97929" y="118003"/>
                  </a:lnTo>
                  <a:lnTo>
                    <a:pt x="110565" y="150635"/>
                  </a:lnTo>
                  <a:lnTo>
                    <a:pt x="113657" y="16380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6" name="SMARTInkShape-60"/>
            <p:cNvSpPr/>
            <p:nvPr/>
          </p:nvSpPr>
          <p:spPr>
            <a:xfrm>
              <a:off x="8524253" y="5193800"/>
              <a:ext cx="191123" cy="176755"/>
            </a:xfrm>
            <a:custGeom>
              <a:avLst/>
              <a:gdLst/>
              <a:ahLst/>
              <a:cxnLst/>
              <a:rect l="0" t="0" r="0" b="0"/>
              <a:pathLst>
                <a:path w="191123" h="176755">
                  <a:moveTo>
                    <a:pt x="83966" y="6850"/>
                  </a:moveTo>
                  <a:lnTo>
                    <a:pt x="80173" y="3058"/>
                  </a:lnTo>
                  <a:lnTo>
                    <a:pt x="76195" y="1196"/>
                  </a:lnTo>
                  <a:lnTo>
                    <a:pt x="67173" y="0"/>
                  </a:lnTo>
                  <a:lnTo>
                    <a:pt x="47604" y="7516"/>
                  </a:lnTo>
                  <a:lnTo>
                    <a:pt x="33769" y="16308"/>
                  </a:lnTo>
                  <a:lnTo>
                    <a:pt x="25144" y="25341"/>
                  </a:lnTo>
                  <a:lnTo>
                    <a:pt x="8037" y="60253"/>
                  </a:lnTo>
                  <a:lnTo>
                    <a:pt x="411" y="91600"/>
                  </a:lnTo>
                  <a:lnTo>
                    <a:pt x="0" y="106429"/>
                  </a:lnTo>
                  <a:lnTo>
                    <a:pt x="6202" y="133235"/>
                  </a:lnTo>
                  <a:lnTo>
                    <a:pt x="11304" y="143983"/>
                  </a:lnTo>
                  <a:lnTo>
                    <a:pt x="18864" y="154053"/>
                  </a:lnTo>
                  <a:lnTo>
                    <a:pt x="52155" y="173081"/>
                  </a:lnTo>
                  <a:lnTo>
                    <a:pt x="70836" y="176754"/>
                  </a:lnTo>
                  <a:lnTo>
                    <a:pt x="87660" y="174049"/>
                  </a:lnTo>
                  <a:lnTo>
                    <a:pt x="112477" y="165230"/>
                  </a:lnTo>
                  <a:lnTo>
                    <a:pt x="129278" y="151850"/>
                  </a:lnTo>
                  <a:lnTo>
                    <a:pt x="153771" y="119688"/>
                  </a:lnTo>
                  <a:lnTo>
                    <a:pt x="171324" y="85792"/>
                  </a:lnTo>
                  <a:lnTo>
                    <a:pt x="187211" y="51107"/>
                  </a:lnTo>
                  <a:lnTo>
                    <a:pt x="191122" y="4256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7" name="SMARTInkShape-61"/>
            <p:cNvSpPr/>
            <p:nvPr/>
          </p:nvSpPr>
          <p:spPr>
            <a:xfrm>
              <a:off x="8697408" y="4929188"/>
              <a:ext cx="32256" cy="435769"/>
            </a:xfrm>
            <a:custGeom>
              <a:avLst/>
              <a:gdLst/>
              <a:ahLst/>
              <a:cxnLst/>
              <a:rect l="0" t="0" r="0" b="0"/>
              <a:pathLst>
                <a:path w="32256" h="435769">
                  <a:moveTo>
                    <a:pt x="17967" y="0"/>
                  </a:moveTo>
                  <a:lnTo>
                    <a:pt x="17173" y="22797"/>
                  </a:lnTo>
                  <a:lnTo>
                    <a:pt x="8024" y="55076"/>
                  </a:lnTo>
                  <a:lnTo>
                    <a:pt x="4966" y="89344"/>
                  </a:lnTo>
                  <a:lnTo>
                    <a:pt x="4252" y="118024"/>
                  </a:lnTo>
                  <a:lnTo>
                    <a:pt x="3140" y="148499"/>
                  </a:lnTo>
                  <a:lnTo>
                    <a:pt x="0" y="177918"/>
                  </a:lnTo>
                  <a:lnTo>
                    <a:pt x="192" y="208985"/>
                  </a:lnTo>
                  <a:lnTo>
                    <a:pt x="2923" y="240519"/>
                  </a:lnTo>
                  <a:lnTo>
                    <a:pt x="6783" y="270410"/>
                  </a:lnTo>
                  <a:lnTo>
                    <a:pt x="11144" y="299569"/>
                  </a:lnTo>
                  <a:lnTo>
                    <a:pt x="14935" y="327611"/>
                  </a:lnTo>
                  <a:lnTo>
                    <a:pt x="16620" y="353302"/>
                  </a:lnTo>
                  <a:lnTo>
                    <a:pt x="21360" y="386287"/>
                  </a:lnTo>
                  <a:lnTo>
                    <a:pt x="30271" y="419982"/>
                  </a:lnTo>
                  <a:lnTo>
                    <a:pt x="32255" y="43576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8" name="SMARTInkShape-62"/>
            <p:cNvSpPr/>
            <p:nvPr/>
          </p:nvSpPr>
          <p:spPr>
            <a:xfrm>
              <a:off x="8593931" y="5100638"/>
              <a:ext cx="171451" cy="35719"/>
            </a:xfrm>
            <a:custGeom>
              <a:avLst/>
              <a:gdLst/>
              <a:ahLst/>
              <a:cxnLst/>
              <a:rect l="0" t="0" r="0" b="0"/>
              <a:pathLst>
                <a:path w="171451" h="35719">
                  <a:moveTo>
                    <a:pt x="0" y="35718"/>
                  </a:moveTo>
                  <a:lnTo>
                    <a:pt x="32577" y="35718"/>
                  </a:lnTo>
                  <a:lnTo>
                    <a:pt x="60058" y="33601"/>
                  </a:lnTo>
                  <a:lnTo>
                    <a:pt x="92033" y="25775"/>
                  </a:lnTo>
                  <a:lnTo>
                    <a:pt x="126189" y="11676"/>
                  </a:lnTo>
                  <a:lnTo>
                    <a:pt x="160198" y="1694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39" name="SMARTInkShape-Group3"/>
          <p:cNvGrpSpPr/>
          <p:nvPr/>
        </p:nvGrpSpPr>
        <p:grpSpPr>
          <a:xfrm>
            <a:off x="4371975" y="5686425"/>
            <a:ext cx="3686023" cy="814389"/>
            <a:chOff x="4371975" y="5686425"/>
            <a:chExt cx="3686023" cy="814389"/>
          </a:xfrm>
        </p:grpSpPr>
        <p:sp>
          <p:nvSpPr>
            <p:cNvPr id="15400" name="SMARTInkShape-63"/>
            <p:cNvSpPr/>
            <p:nvPr/>
          </p:nvSpPr>
          <p:spPr>
            <a:xfrm>
              <a:off x="4371975" y="5867020"/>
              <a:ext cx="164307" cy="344926"/>
            </a:xfrm>
            <a:custGeom>
              <a:avLst/>
              <a:gdLst/>
              <a:ahLst/>
              <a:cxnLst/>
              <a:rect l="0" t="0" r="0" b="0"/>
              <a:pathLst>
                <a:path w="164307" h="344926">
                  <a:moveTo>
                    <a:pt x="14288" y="33718"/>
                  </a:moveTo>
                  <a:lnTo>
                    <a:pt x="14288" y="67112"/>
                  </a:lnTo>
                  <a:lnTo>
                    <a:pt x="12171" y="92908"/>
                  </a:lnTo>
                  <a:lnTo>
                    <a:pt x="9378" y="116381"/>
                  </a:lnTo>
                  <a:lnTo>
                    <a:pt x="8137" y="142688"/>
                  </a:lnTo>
                  <a:lnTo>
                    <a:pt x="5468" y="170255"/>
                  </a:lnTo>
                  <a:lnTo>
                    <a:pt x="2430" y="198382"/>
                  </a:lnTo>
                  <a:lnTo>
                    <a:pt x="1080" y="226758"/>
                  </a:lnTo>
                  <a:lnTo>
                    <a:pt x="480" y="253128"/>
                  </a:lnTo>
                  <a:lnTo>
                    <a:pt x="142" y="288170"/>
                  </a:lnTo>
                  <a:lnTo>
                    <a:pt x="28" y="320870"/>
                  </a:lnTo>
                  <a:lnTo>
                    <a:pt x="2" y="344925"/>
                  </a:lnTo>
                  <a:lnTo>
                    <a:pt x="0" y="314741"/>
                  </a:lnTo>
                  <a:lnTo>
                    <a:pt x="2117" y="287375"/>
                  </a:lnTo>
                  <a:lnTo>
                    <a:pt x="7771" y="254131"/>
                  </a:lnTo>
                  <a:lnTo>
                    <a:pt x="14473" y="219146"/>
                  </a:lnTo>
                  <a:lnTo>
                    <a:pt x="18339" y="194712"/>
                  </a:lnTo>
                  <a:lnTo>
                    <a:pt x="20057" y="167977"/>
                  </a:lnTo>
                  <a:lnTo>
                    <a:pt x="25054" y="142336"/>
                  </a:lnTo>
                  <a:lnTo>
                    <a:pt x="31772" y="117711"/>
                  </a:lnTo>
                  <a:lnTo>
                    <a:pt x="40811" y="82329"/>
                  </a:lnTo>
                  <a:lnTo>
                    <a:pt x="52397" y="52178"/>
                  </a:lnTo>
                  <a:lnTo>
                    <a:pt x="66363" y="16628"/>
                  </a:lnTo>
                  <a:lnTo>
                    <a:pt x="73415" y="8131"/>
                  </a:lnTo>
                  <a:lnTo>
                    <a:pt x="81048" y="2502"/>
                  </a:lnTo>
                  <a:lnTo>
                    <a:pt x="87086" y="0"/>
                  </a:lnTo>
                  <a:lnTo>
                    <a:pt x="94532" y="1005"/>
                  </a:lnTo>
                  <a:lnTo>
                    <a:pt x="98740" y="2384"/>
                  </a:lnTo>
                  <a:lnTo>
                    <a:pt x="105532" y="8150"/>
                  </a:lnTo>
                  <a:lnTo>
                    <a:pt x="123758" y="35848"/>
                  </a:lnTo>
                  <a:lnTo>
                    <a:pt x="137364" y="70328"/>
                  </a:lnTo>
                  <a:lnTo>
                    <a:pt x="144395" y="90470"/>
                  </a:lnTo>
                  <a:lnTo>
                    <a:pt x="147519" y="115297"/>
                  </a:lnTo>
                  <a:lnTo>
                    <a:pt x="151025" y="140089"/>
                  </a:lnTo>
                  <a:lnTo>
                    <a:pt x="155229" y="164338"/>
                  </a:lnTo>
                  <a:lnTo>
                    <a:pt x="159743" y="188344"/>
                  </a:lnTo>
                  <a:lnTo>
                    <a:pt x="162278" y="212243"/>
                  </a:lnTo>
                  <a:lnTo>
                    <a:pt x="163405" y="236094"/>
                  </a:lnTo>
                  <a:lnTo>
                    <a:pt x="164039" y="270246"/>
                  </a:lnTo>
                  <a:lnTo>
                    <a:pt x="164254" y="303923"/>
                  </a:lnTo>
                  <a:lnTo>
                    <a:pt x="164306" y="32661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1" name="SMARTInkShape-64"/>
            <p:cNvSpPr/>
            <p:nvPr/>
          </p:nvSpPr>
          <p:spPr>
            <a:xfrm>
              <a:off x="4429125" y="6016448"/>
              <a:ext cx="307182" cy="191472"/>
            </a:xfrm>
            <a:custGeom>
              <a:avLst/>
              <a:gdLst/>
              <a:ahLst/>
              <a:cxnLst/>
              <a:rect l="0" t="0" r="0" b="0"/>
              <a:pathLst>
                <a:path w="307182" h="191472">
                  <a:moveTo>
                    <a:pt x="0" y="70027"/>
                  </a:moveTo>
                  <a:lnTo>
                    <a:pt x="0" y="66235"/>
                  </a:lnTo>
                  <a:lnTo>
                    <a:pt x="1588" y="65117"/>
                  </a:lnTo>
                  <a:lnTo>
                    <a:pt x="16094" y="63177"/>
                  </a:lnTo>
                  <a:lnTo>
                    <a:pt x="38387" y="60805"/>
                  </a:lnTo>
                  <a:lnTo>
                    <a:pt x="73161" y="48413"/>
                  </a:lnTo>
                  <a:lnTo>
                    <a:pt x="106590" y="36665"/>
                  </a:lnTo>
                  <a:lnTo>
                    <a:pt x="137854" y="22400"/>
                  </a:lnTo>
                  <a:lnTo>
                    <a:pt x="172410" y="3352"/>
                  </a:lnTo>
                  <a:lnTo>
                    <a:pt x="177962" y="706"/>
                  </a:lnTo>
                  <a:lnTo>
                    <a:pt x="180554" y="0"/>
                  </a:lnTo>
                  <a:lnTo>
                    <a:pt x="182282" y="324"/>
                  </a:lnTo>
                  <a:lnTo>
                    <a:pt x="183434" y="1333"/>
                  </a:lnTo>
                  <a:lnTo>
                    <a:pt x="184714" y="4571"/>
                  </a:lnTo>
                  <a:lnTo>
                    <a:pt x="187794" y="22208"/>
                  </a:lnTo>
                  <a:lnTo>
                    <a:pt x="190620" y="30519"/>
                  </a:lnTo>
                  <a:lnTo>
                    <a:pt x="192683" y="63116"/>
                  </a:lnTo>
                  <a:lnTo>
                    <a:pt x="193616" y="78916"/>
                  </a:lnTo>
                  <a:lnTo>
                    <a:pt x="199729" y="113835"/>
                  </a:lnTo>
                  <a:lnTo>
                    <a:pt x="199999" y="123281"/>
                  </a:lnTo>
                  <a:lnTo>
                    <a:pt x="200801" y="123786"/>
                  </a:lnTo>
                  <a:lnTo>
                    <a:pt x="202130" y="123329"/>
                  </a:lnTo>
                  <a:lnTo>
                    <a:pt x="203810" y="122230"/>
                  </a:lnTo>
                  <a:lnTo>
                    <a:pt x="204929" y="120704"/>
                  </a:lnTo>
                  <a:lnTo>
                    <a:pt x="206173" y="116892"/>
                  </a:lnTo>
                  <a:lnTo>
                    <a:pt x="209154" y="97875"/>
                  </a:lnTo>
                  <a:lnTo>
                    <a:pt x="219514" y="64310"/>
                  </a:lnTo>
                  <a:lnTo>
                    <a:pt x="220161" y="59071"/>
                  </a:lnTo>
                  <a:lnTo>
                    <a:pt x="222180" y="54785"/>
                  </a:lnTo>
                  <a:lnTo>
                    <a:pt x="245065" y="32076"/>
                  </a:lnTo>
                  <a:lnTo>
                    <a:pt x="247514" y="31232"/>
                  </a:lnTo>
                  <a:lnTo>
                    <a:pt x="249941" y="31463"/>
                  </a:lnTo>
                  <a:lnTo>
                    <a:pt x="254753" y="33838"/>
                  </a:lnTo>
                  <a:lnTo>
                    <a:pt x="270487" y="47877"/>
                  </a:lnTo>
                  <a:lnTo>
                    <a:pt x="279993" y="60995"/>
                  </a:lnTo>
                  <a:lnTo>
                    <a:pt x="285407" y="90262"/>
                  </a:lnTo>
                  <a:lnTo>
                    <a:pt x="293296" y="119797"/>
                  </a:lnTo>
                  <a:lnTo>
                    <a:pt x="298706" y="148562"/>
                  </a:lnTo>
                  <a:lnTo>
                    <a:pt x="300568" y="170677"/>
                  </a:lnTo>
                  <a:lnTo>
                    <a:pt x="307181" y="19147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2" name="SMARTInkShape-65"/>
            <p:cNvSpPr/>
            <p:nvPr/>
          </p:nvSpPr>
          <p:spPr>
            <a:xfrm>
              <a:off x="4757738" y="5893594"/>
              <a:ext cx="42863" cy="257176"/>
            </a:xfrm>
            <a:custGeom>
              <a:avLst/>
              <a:gdLst/>
              <a:ahLst/>
              <a:cxnLst/>
              <a:rect l="0" t="0" r="0" b="0"/>
              <a:pathLst>
                <a:path w="42863" h="257176">
                  <a:moveTo>
                    <a:pt x="0" y="0"/>
                  </a:moveTo>
                  <a:lnTo>
                    <a:pt x="793" y="27202"/>
                  </a:lnTo>
                  <a:lnTo>
                    <a:pt x="6150" y="61702"/>
                  </a:lnTo>
                  <a:lnTo>
                    <a:pt x="10641" y="92542"/>
                  </a:lnTo>
                  <a:lnTo>
                    <a:pt x="16999" y="126814"/>
                  </a:lnTo>
                  <a:lnTo>
                    <a:pt x="23910" y="162105"/>
                  </a:lnTo>
                  <a:lnTo>
                    <a:pt x="27192" y="193904"/>
                  </a:lnTo>
                  <a:lnTo>
                    <a:pt x="34005" y="226597"/>
                  </a:lnTo>
                  <a:lnTo>
                    <a:pt x="42862" y="257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3" name="SMARTInkShape-66"/>
            <p:cNvSpPr/>
            <p:nvPr/>
          </p:nvSpPr>
          <p:spPr>
            <a:xfrm>
              <a:off x="4686300" y="6052229"/>
              <a:ext cx="250032" cy="148547"/>
            </a:xfrm>
            <a:custGeom>
              <a:avLst/>
              <a:gdLst/>
              <a:ahLst/>
              <a:cxnLst/>
              <a:rect l="0" t="0" r="0" b="0"/>
              <a:pathLst>
                <a:path w="250032" h="148547">
                  <a:moveTo>
                    <a:pt x="0" y="27102"/>
                  </a:moveTo>
                  <a:lnTo>
                    <a:pt x="0" y="23310"/>
                  </a:lnTo>
                  <a:lnTo>
                    <a:pt x="794" y="22192"/>
                  </a:lnTo>
                  <a:lnTo>
                    <a:pt x="2117" y="21448"/>
                  </a:lnTo>
                  <a:lnTo>
                    <a:pt x="33792" y="13833"/>
                  </a:lnTo>
                  <a:lnTo>
                    <a:pt x="68103" y="12904"/>
                  </a:lnTo>
                  <a:lnTo>
                    <a:pt x="100514" y="10709"/>
                  </a:lnTo>
                  <a:lnTo>
                    <a:pt x="135797" y="6335"/>
                  </a:lnTo>
                  <a:lnTo>
                    <a:pt x="162203" y="3686"/>
                  </a:lnTo>
                  <a:lnTo>
                    <a:pt x="180087" y="56"/>
                  </a:lnTo>
                  <a:lnTo>
                    <a:pt x="191957" y="0"/>
                  </a:lnTo>
                  <a:lnTo>
                    <a:pt x="219634" y="7386"/>
                  </a:lnTo>
                  <a:lnTo>
                    <a:pt x="222622" y="9196"/>
                  </a:lnTo>
                  <a:lnTo>
                    <a:pt x="230622" y="19327"/>
                  </a:lnTo>
                  <a:lnTo>
                    <a:pt x="239641" y="36973"/>
                  </a:lnTo>
                  <a:lnTo>
                    <a:pt x="244814" y="72101"/>
                  </a:lnTo>
                  <a:lnTo>
                    <a:pt x="249344" y="105171"/>
                  </a:lnTo>
                  <a:lnTo>
                    <a:pt x="249991" y="139116"/>
                  </a:lnTo>
                  <a:lnTo>
                    <a:pt x="250031" y="14854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4" name="SMARTInkShape-67"/>
            <p:cNvSpPr/>
            <p:nvPr/>
          </p:nvSpPr>
          <p:spPr>
            <a:xfrm>
              <a:off x="4850606" y="5900738"/>
              <a:ext cx="7145" cy="1"/>
            </a:xfrm>
            <a:custGeom>
              <a:avLst/>
              <a:gdLst/>
              <a:ahLst/>
              <a:cxnLst/>
              <a:rect l="0" t="0" r="0" b="0"/>
              <a:pathLst>
                <a:path w="7145" h="1">
                  <a:moveTo>
                    <a:pt x="7144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5" name="SMARTInkShape-68"/>
            <p:cNvSpPr/>
            <p:nvPr/>
          </p:nvSpPr>
          <p:spPr>
            <a:xfrm>
              <a:off x="4993481" y="5936456"/>
              <a:ext cx="126777" cy="271464"/>
            </a:xfrm>
            <a:custGeom>
              <a:avLst/>
              <a:gdLst/>
              <a:ahLst/>
              <a:cxnLst/>
              <a:rect l="0" t="0" r="0" b="0"/>
              <a:pathLst>
                <a:path w="126777" h="271464">
                  <a:moveTo>
                    <a:pt x="0" y="0"/>
                  </a:moveTo>
                  <a:lnTo>
                    <a:pt x="794" y="12201"/>
                  </a:lnTo>
                  <a:lnTo>
                    <a:pt x="7276" y="42219"/>
                  </a:lnTo>
                  <a:lnTo>
                    <a:pt x="12651" y="70012"/>
                  </a:lnTo>
                  <a:lnTo>
                    <a:pt x="19271" y="104176"/>
                  </a:lnTo>
                  <a:lnTo>
                    <a:pt x="23911" y="130438"/>
                  </a:lnTo>
                  <a:lnTo>
                    <a:pt x="27193" y="164413"/>
                  </a:lnTo>
                  <a:lnTo>
                    <a:pt x="28166" y="194589"/>
                  </a:lnTo>
                  <a:lnTo>
                    <a:pt x="22867" y="227257"/>
                  </a:lnTo>
                  <a:lnTo>
                    <a:pt x="21515" y="241973"/>
                  </a:lnTo>
                  <a:lnTo>
                    <a:pt x="21436" y="211967"/>
                  </a:lnTo>
                  <a:lnTo>
                    <a:pt x="21432" y="177660"/>
                  </a:lnTo>
                  <a:lnTo>
                    <a:pt x="25224" y="144102"/>
                  </a:lnTo>
                  <a:lnTo>
                    <a:pt x="35904" y="109435"/>
                  </a:lnTo>
                  <a:lnTo>
                    <a:pt x="45280" y="92349"/>
                  </a:lnTo>
                  <a:lnTo>
                    <a:pt x="56191" y="83895"/>
                  </a:lnTo>
                  <a:lnTo>
                    <a:pt x="69478" y="80156"/>
                  </a:lnTo>
                  <a:lnTo>
                    <a:pt x="76652" y="81398"/>
                  </a:lnTo>
                  <a:lnTo>
                    <a:pt x="83280" y="85390"/>
                  </a:lnTo>
                  <a:lnTo>
                    <a:pt x="108948" y="109926"/>
                  </a:lnTo>
                  <a:lnTo>
                    <a:pt x="120857" y="130781"/>
                  </a:lnTo>
                  <a:lnTo>
                    <a:pt x="126297" y="150669"/>
                  </a:lnTo>
                  <a:lnTo>
                    <a:pt x="126776" y="164596"/>
                  </a:lnTo>
                  <a:lnTo>
                    <a:pt x="120615" y="190822"/>
                  </a:lnTo>
                  <a:lnTo>
                    <a:pt x="107963" y="215317"/>
                  </a:lnTo>
                  <a:lnTo>
                    <a:pt x="80824" y="247320"/>
                  </a:lnTo>
                  <a:lnTo>
                    <a:pt x="46225" y="266253"/>
                  </a:lnTo>
                  <a:lnTo>
                    <a:pt x="27182" y="270434"/>
                  </a:lnTo>
                  <a:lnTo>
                    <a:pt x="14288" y="27146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6" name="SMARTInkShape-69"/>
            <p:cNvSpPr/>
            <p:nvPr/>
          </p:nvSpPr>
          <p:spPr>
            <a:xfrm>
              <a:off x="5115340" y="6029325"/>
              <a:ext cx="85158" cy="145691"/>
            </a:xfrm>
            <a:custGeom>
              <a:avLst/>
              <a:gdLst/>
              <a:ahLst/>
              <a:cxnLst/>
              <a:rect l="0" t="0" r="0" b="0"/>
              <a:pathLst>
                <a:path w="85158" h="145691">
                  <a:moveTo>
                    <a:pt x="35304" y="0"/>
                  </a:moveTo>
                  <a:lnTo>
                    <a:pt x="31512" y="0"/>
                  </a:lnTo>
                  <a:lnTo>
                    <a:pt x="30394" y="794"/>
                  </a:lnTo>
                  <a:lnTo>
                    <a:pt x="29649" y="2117"/>
                  </a:lnTo>
                  <a:lnTo>
                    <a:pt x="29153" y="3792"/>
                  </a:lnTo>
                  <a:lnTo>
                    <a:pt x="13725" y="37028"/>
                  </a:lnTo>
                  <a:lnTo>
                    <a:pt x="2741" y="71610"/>
                  </a:lnTo>
                  <a:lnTo>
                    <a:pt x="0" y="107179"/>
                  </a:lnTo>
                  <a:lnTo>
                    <a:pt x="461" y="129239"/>
                  </a:lnTo>
                  <a:lnTo>
                    <a:pt x="3414" y="136285"/>
                  </a:lnTo>
                  <a:lnTo>
                    <a:pt x="9488" y="142063"/>
                  </a:lnTo>
                  <a:lnTo>
                    <a:pt x="13331" y="144715"/>
                  </a:lnTo>
                  <a:lnTo>
                    <a:pt x="16687" y="145690"/>
                  </a:lnTo>
                  <a:lnTo>
                    <a:pt x="19717" y="145545"/>
                  </a:lnTo>
                  <a:lnTo>
                    <a:pt x="34077" y="139610"/>
                  </a:lnTo>
                  <a:lnTo>
                    <a:pt x="47552" y="129296"/>
                  </a:lnTo>
                  <a:lnTo>
                    <a:pt x="69664" y="98454"/>
                  </a:lnTo>
                  <a:lnTo>
                    <a:pt x="79439" y="81912"/>
                  </a:lnTo>
                  <a:lnTo>
                    <a:pt x="83571" y="63164"/>
                  </a:lnTo>
                  <a:lnTo>
                    <a:pt x="85157" y="31275"/>
                  </a:lnTo>
                  <a:lnTo>
                    <a:pt x="81472" y="16763"/>
                  </a:lnTo>
                  <a:lnTo>
                    <a:pt x="75402" y="9303"/>
                  </a:lnTo>
                  <a:lnTo>
                    <a:pt x="68206" y="4135"/>
                  </a:lnTo>
                  <a:lnTo>
                    <a:pt x="62363" y="1838"/>
                  </a:lnTo>
                  <a:lnTo>
                    <a:pt x="37343" y="161"/>
                  </a:lnTo>
                  <a:lnTo>
                    <a:pt x="30124" y="2188"/>
                  </a:lnTo>
                  <a:lnTo>
                    <a:pt x="21016" y="714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7" name="SMARTInkShape-70"/>
            <p:cNvSpPr/>
            <p:nvPr/>
          </p:nvSpPr>
          <p:spPr>
            <a:xfrm>
              <a:off x="5172800" y="5873844"/>
              <a:ext cx="142151" cy="354547"/>
            </a:xfrm>
            <a:custGeom>
              <a:avLst/>
              <a:gdLst/>
              <a:ahLst/>
              <a:cxnLst/>
              <a:rect l="0" t="0" r="0" b="0"/>
              <a:pathLst>
                <a:path w="142151" h="354547">
                  <a:moveTo>
                    <a:pt x="142150" y="155481"/>
                  </a:moveTo>
                  <a:lnTo>
                    <a:pt x="129150" y="155481"/>
                  </a:lnTo>
                  <a:lnTo>
                    <a:pt x="96669" y="166123"/>
                  </a:lnTo>
                  <a:lnTo>
                    <a:pt x="62346" y="183184"/>
                  </a:lnTo>
                  <a:lnTo>
                    <a:pt x="26749" y="204232"/>
                  </a:lnTo>
                  <a:lnTo>
                    <a:pt x="17307" y="215248"/>
                  </a:lnTo>
                  <a:lnTo>
                    <a:pt x="4777" y="241723"/>
                  </a:lnTo>
                  <a:lnTo>
                    <a:pt x="0" y="276993"/>
                  </a:lnTo>
                  <a:lnTo>
                    <a:pt x="1606" y="298376"/>
                  </a:lnTo>
                  <a:lnTo>
                    <a:pt x="9226" y="319793"/>
                  </a:lnTo>
                  <a:lnTo>
                    <a:pt x="26023" y="344571"/>
                  </a:lnTo>
                  <a:lnTo>
                    <a:pt x="33123" y="350646"/>
                  </a:lnTo>
                  <a:lnTo>
                    <a:pt x="36129" y="352266"/>
                  </a:lnTo>
                  <a:lnTo>
                    <a:pt x="51734" y="354546"/>
                  </a:lnTo>
                  <a:lnTo>
                    <a:pt x="60426" y="352963"/>
                  </a:lnTo>
                  <a:lnTo>
                    <a:pt x="76265" y="345479"/>
                  </a:lnTo>
                  <a:lnTo>
                    <a:pt x="83234" y="336762"/>
                  </a:lnTo>
                  <a:lnTo>
                    <a:pt x="94176" y="311763"/>
                  </a:lnTo>
                  <a:lnTo>
                    <a:pt x="99072" y="277398"/>
                  </a:lnTo>
                  <a:lnTo>
                    <a:pt x="103898" y="245491"/>
                  </a:lnTo>
                  <a:lnTo>
                    <a:pt x="104886" y="214783"/>
                  </a:lnTo>
                  <a:lnTo>
                    <a:pt x="100505" y="180107"/>
                  </a:lnTo>
                  <a:lnTo>
                    <a:pt x="96389" y="153726"/>
                  </a:lnTo>
                  <a:lnTo>
                    <a:pt x="94030" y="128242"/>
                  </a:lnTo>
                  <a:lnTo>
                    <a:pt x="92189" y="103688"/>
                  </a:lnTo>
                  <a:lnTo>
                    <a:pt x="86689" y="69138"/>
                  </a:lnTo>
                  <a:lnTo>
                    <a:pt x="77720" y="35326"/>
                  </a:lnTo>
                  <a:lnTo>
                    <a:pt x="70672" y="17221"/>
                  </a:lnTo>
                  <a:lnTo>
                    <a:pt x="57833" y="0"/>
                  </a:lnTo>
                  <a:lnTo>
                    <a:pt x="57364" y="233"/>
                  </a:lnTo>
                  <a:lnTo>
                    <a:pt x="55910" y="4354"/>
                  </a:lnTo>
                  <a:lnTo>
                    <a:pt x="52756" y="8409"/>
                  </a:lnTo>
                  <a:lnTo>
                    <a:pt x="50311" y="22739"/>
                  </a:lnTo>
                  <a:lnTo>
                    <a:pt x="49485" y="54619"/>
                  </a:lnTo>
                  <a:lnTo>
                    <a:pt x="50135" y="82910"/>
                  </a:lnTo>
                  <a:lnTo>
                    <a:pt x="55796" y="116075"/>
                  </a:lnTo>
                  <a:lnTo>
                    <a:pt x="66381" y="151037"/>
                  </a:lnTo>
                  <a:lnTo>
                    <a:pt x="75690" y="186531"/>
                  </a:lnTo>
                  <a:lnTo>
                    <a:pt x="88151" y="221390"/>
                  </a:lnTo>
                  <a:lnTo>
                    <a:pt x="101103" y="252180"/>
                  </a:lnTo>
                  <a:lnTo>
                    <a:pt x="115109" y="286795"/>
                  </a:lnTo>
                  <a:lnTo>
                    <a:pt x="135006" y="31264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8" name="SMARTInkShape-71"/>
            <p:cNvSpPr/>
            <p:nvPr/>
          </p:nvSpPr>
          <p:spPr>
            <a:xfrm>
              <a:off x="5329238" y="5986463"/>
              <a:ext cx="64294" cy="214313"/>
            </a:xfrm>
            <a:custGeom>
              <a:avLst/>
              <a:gdLst/>
              <a:ahLst/>
              <a:cxnLst/>
              <a:rect l="0" t="0" r="0" b="0"/>
              <a:pathLst>
                <a:path w="64294" h="214313">
                  <a:moveTo>
                    <a:pt x="0" y="0"/>
                  </a:moveTo>
                  <a:lnTo>
                    <a:pt x="793" y="22004"/>
                  </a:lnTo>
                  <a:lnTo>
                    <a:pt x="4909" y="35271"/>
                  </a:lnTo>
                  <a:lnTo>
                    <a:pt x="8069" y="62926"/>
                  </a:lnTo>
                  <a:lnTo>
                    <a:pt x="17560" y="96255"/>
                  </a:lnTo>
                  <a:lnTo>
                    <a:pt x="26546" y="130472"/>
                  </a:lnTo>
                  <a:lnTo>
                    <a:pt x="38910" y="160278"/>
                  </a:lnTo>
                  <a:lnTo>
                    <a:pt x="58226" y="195702"/>
                  </a:lnTo>
                  <a:lnTo>
                    <a:pt x="64293" y="21431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9" name="SMARTInkShape-72"/>
            <p:cNvSpPr/>
            <p:nvPr/>
          </p:nvSpPr>
          <p:spPr>
            <a:xfrm>
              <a:off x="5272088" y="5972175"/>
              <a:ext cx="7144" cy="1"/>
            </a:xfrm>
            <a:custGeom>
              <a:avLst/>
              <a:gdLst/>
              <a:ahLst/>
              <a:cxnLst/>
              <a:rect l="0" t="0" r="0" b="0"/>
              <a:pathLst>
                <a:path w="7144" h="1">
                  <a:moveTo>
                    <a:pt x="7143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0" name="SMARTInkShape-73"/>
            <p:cNvSpPr/>
            <p:nvPr/>
          </p:nvSpPr>
          <p:spPr>
            <a:xfrm>
              <a:off x="5416716" y="5954991"/>
              <a:ext cx="98260" cy="194118"/>
            </a:xfrm>
            <a:custGeom>
              <a:avLst/>
              <a:gdLst/>
              <a:ahLst/>
              <a:cxnLst/>
              <a:rect l="0" t="0" r="0" b="0"/>
              <a:pathLst>
                <a:path w="98260" h="194118">
                  <a:moveTo>
                    <a:pt x="41109" y="74334"/>
                  </a:moveTo>
                  <a:lnTo>
                    <a:pt x="47260" y="74334"/>
                  </a:lnTo>
                  <a:lnTo>
                    <a:pt x="47591" y="75128"/>
                  </a:lnTo>
                  <a:lnTo>
                    <a:pt x="47959" y="78126"/>
                  </a:lnTo>
                  <a:lnTo>
                    <a:pt x="54472" y="82105"/>
                  </a:lnTo>
                  <a:lnTo>
                    <a:pt x="70472" y="87334"/>
                  </a:lnTo>
                  <a:lnTo>
                    <a:pt x="73384" y="86970"/>
                  </a:lnTo>
                  <a:lnTo>
                    <a:pt x="78737" y="84448"/>
                  </a:lnTo>
                  <a:lnTo>
                    <a:pt x="80482" y="81870"/>
                  </a:lnTo>
                  <a:lnTo>
                    <a:pt x="82937" y="70658"/>
                  </a:lnTo>
                  <a:lnTo>
                    <a:pt x="82872" y="57282"/>
                  </a:lnTo>
                  <a:lnTo>
                    <a:pt x="69480" y="24305"/>
                  </a:lnTo>
                  <a:lnTo>
                    <a:pt x="60119" y="9066"/>
                  </a:lnTo>
                  <a:lnTo>
                    <a:pt x="49211" y="932"/>
                  </a:lnTo>
                  <a:lnTo>
                    <a:pt x="45716" y="0"/>
                  </a:lnTo>
                  <a:lnTo>
                    <a:pt x="42593" y="172"/>
                  </a:lnTo>
                  <a:lnTo>
                    <a:pt x="28085" y="6151"/>
                  </a:lnTo>
                  <a:lnTo>
                    <a:pt x="21297" y="12545"/>
                  </a:lnTo>
                  <a:lnTo>
                    <a:pt x="13014" y="27186"/>
                  </a:lnTo>
                  <a:lnTo>
                    <a:pt x="1485" y="60422"/>
                  </a:lnTo>
                  <a:lnTo>
                    <a:pt x="0" y="82383"/>
                  </a:lnTo>
                  <a:lnTo>
                    <a:pt x="6207" y="115729"/>
                  </a:lnTo>
                  <a:lnTo>
                    <a:pt x="15076" y="145482"/>
                  </a:lnTo>
                  <a:lnTo>
                    <a:pt x="25899" y="167117"/>
                  </a:lnTo>
                  <a:lnTo>
                    <a:pt x="39160" y="181024"/>
                  </a:lnTo>
                  <a:lnTo>
                    <a:pt x="53143" y="190172"/>
                  </a:lnTo>
                  <a:lnTo>
                    <a:pt x="67341" y="194117"/>
                  </a:lnTo>
                  <a:lnTo>
                    <a:pt x="76845" y="192923"/>
                  </a:lnTo>
                  <a:lnTo>
                    <a:pt x="98259" y="18863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1" name="SMARTInkShape-74"/>
            <p:cNvSpPr/>
            <p:nvPr/>
          </p:nvSpPr>
          <p:spPr>
            <a:xfrm>
              <a:off x="5536860" y="5929313"/>
              <a:ext cx="118343" cy="250032"/>
            </a:xfrm>
            <a:custGeom>
              <a:avLst/>
              <a:gdLst/>
              <a:ahLst/>
              <a:cxnLst/>
              <a:rect l="0" t="0" r="0" b="0"/>
              <a:pathLst>
                <a:path w="118343" h="250032">
                  <a:moveTo>
                    <a:pt x="70984" y="0"/>
                  </a:moveTo>
                  <a:lnTo>
                    <a:pt x="36985" y="33999"/>
                  </a:lnTo>
                  <a:lnTo>
                    <a:pt x="7291" y="69346"/>
                  </a:lnTo>
                  <a:lnTo>
                    <a:pt x="1076" y="76756"/>
                  </a:lnTo>
                  <a:lnTo>
                    <a:pt x="226" y="79886"/>
                  </a:lnTo>
                  <a:lnTo>
                    <a:pt x="0" y="81832"/>
                  </a:lnTo>
                  <a:lnTo>
                    <a:pt x="642" y="83130"/>
                  </a:lnTo>
                  <a:lnTo>
                    <a:pt x="1864" y="83995"/>
                  </a:lnTo>
                  <a:lnTo>
                    <a:pt x="6133" y="84956"/>
                  </a:lnTo>
                  <a:lnTo>
                    <a:pt x="13321" y="85383"/>
                  </a:lnTo>
                  <a:lnTo>
                    <a:pt x="43984" y="79543"/>
                  </a:lnTo>
                  <a:lnTo>
                    <a:pt x="71295" y="79564"/>
                  </a:lnTo>
                  <a:lnTo>
                    <a:pt x="90920" y="84340"/>
                  </a:lnTo>
                  <a:lnTo>
                    <a:pt x="99159" y="88549"/>
                  </a:lnTo>
                  <a:lnTo>
                    <a:pt x="112052" y="110550"/>
                  </a:lnTo>
                  <a:lnTo>
                    <a:pt x="118342" y="134620"/>
                  </a:lnTo>
                  <a:lnTo>
                    <a:pt x="116413" y="156833"/>
                  </a:lnTo>
                  <a:lnTo>
                    <a:pt x="107857" y="185672"/>
                  </a:lnTo>
                  <a:lnTo>
                    <a:pt x="91702" y="214299"/>
                  </a:lnTo>
                  <a:lnTo>
                    <a:pt x="82573" y="227007"/>
                  </a:lnTo>
                  <a:lnTo>
                    <a:pt x="59990" y="246298"/>
                  </a:lnTo>
                  <a:lnTo>
                    <a:pt x="49553" y="25003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2" name="SMARTInkShape-75"/>
            <p:cNvSpPr/>
            <p:nvPr/>
          </p:nvSpPr>
          <p:spPr>
            <a:xfrm>
              <a:off x="5693569" y="6007894"/>
              <a:ext cx="64295" cy="28576"/>
            </a:xfrm>
            <a:custGeom>
              <a:avLst/>
              <a:gdLst/>
              <a:ahLst/>
              <a:cxnLst/>
              <a:rect l="0" t="0" r="0" b="0"/>
              <a:pathLst>
                <a:path w="64295" h="28576">
                  <a:moveTo>
                    <a:pt x="0" y="0"/>
                  </a:moveTo>
                  <a:lnTo>
                    <a:pt x="6496" y="5703"/>
                  </a:lnTo>
                  <a:lnTo>
                    <a:pt x="31317" y="18339"/>
                  </a:lnTo>
                  <a:lnTo>
                    <a:pt x="64294" y="285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3" name="SMARTInkShape-76"/>
            <p:cNvSpPr/>
            <p:nvPr/>
          </p:nvSpPr>
          <p:spPr>
            <a:xfrm>
              <a:off x="5858374" y="5965615"/>
              <a:ext cx="128090" cy="192299"/>
            </a:xfrm>
            <a:custGeom>
              <a:avLst/>
              <a:gdLst/>
              <a:ahLst/>
              <a:cxnLst/>
              <a:rect l="0" t="0" r="0" b="0"/>
              <a:pathLst>
                <a:path w="128090" h="192299">
                  <a:moveTo>
                    <a:pt x="106657" y="20848"/>
                  </a:moveTo>
                  <a:lnTo>
                    <a:pt x="100506" y="14697"/>
                  </a:lnTo>
                  <a:lnTo>
                    <a:pt x="75995" y="2371"/>
                  </a:lnTo>
                  <a:lnTo>
                    <a:pt x="62206" y="0"/>
                  </a:lnTo>
                  <a:lnTo>
                    <a:pt x="53564" y="470"/>
                  </a:lnTo>
                  <a:lnTo>
                    <a:pt x="30364" y="9394"/>
                  </a:lnTo>
                  <a:lnTo>
                    <a:pt x="23008" y="16021"/>
                  </a:lnTo>
                  <a:lnTo>
                    <a:pt x="8025" y="37004"/>
                  </a:lnTo>
                  <a:lnTo>
                    <a:pt x="2026" y="60912"/>
                  </a:lnTo>
                  <a:lnTo>
                    <a:pt x="0" y="90939"/>
                  </a:lnTo>
                  <a:lnTo>
                    <a:pt x="443" y="107849"/>
                  </a:lnTo>
                  <a:lnTo>
                    <a:pt x="5248" y="122120"/>
                  </a:lnTo>
                  <a:lnTo>
                    <a:pt x="9464" y="128829"/>
                  </a:lnTo>
                  <a:lnTo>
                    <a:pt x="12492" y="130935"/>
                  </a:lnTo>
                  <a:lnTo>
                    <a:pt x="23547" y="133900"/>
                  </a:lnTo>
                  <a:lnTo>
                    <a:pt x="29503" y="134593"/>
                  </a:lnTo>
                  <a:lnTo>
                    <a:pt x="41111" y="131191"/>
                  </a:lnTo>
                  <a:lnTo>
                    <a:pt x="47892" y="125187"/>
                  </a:lnTo>
                  <a:lnTo>
                    <a:pt x="69307" y="91411"/>
                  </a:lnTo>
                  <a:lnTo>
                    <a:pt x="82630" y="61361"/>
                  </a:lnTo>
                  <a:lnTo>
                    <a:pt x="90211" y="36788"/>
                  </a:lnTo>
                  <a:lnTo>
                    <a:pt x="91943" y="16411"/>
                  </a:lnTo>
                  <a:lnTo>
                    <a:pt x="90064" y="8822"/>
                  </a:lnTo>
                  <a:lnTo>
                    <a:pt x="86182" y="1274"/>
                  </a:lnTo>
                  <a:lnTo>
                    <a:pt x="85863" y="1449"/>
                  </a:lnTo>
                  <a:lnTo>
                    <a:pt x="85263" y="16079"/>
                  </a:lnTo>
                  <a:lnTo>
                    <a:pt x="85229" y="50258"/>
                  </a:lnTo>
                  <a:lnTo>
                    <a:pt x="89019" y="81955"/>
                  </a:lnTo>
                  <a:lnTo>
                    <a:pt x="95170" y="113213"/>
                  </a:lnTo>
                  <a:lnTo>
                    <a:pt x="104359" y="147925"/>
                  </a:lnTo>
                  <a:lnTo>
                    <a:pt x="113817" y="173478"/>
                  </a:lnTo>
                  <a:lnTo>
                    <a:pt x="128089" y="19229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4" name="SMARTInkShape-77"/>
            <p:cNvSpPr/>
            <p:nvPr/>
          </p:nvSpPr>
          <p:spPr>
            <a:xfrm>
              <a:off x="6016056" y="5757863"/>
              <a:ext cx="70420" cy="350044"/>
            </a:xfrm>
            <a:custGeom>
              <a:avLst/>
              <a:gdLst/>
              <a:ahLst/>
              <a:cxnLst/>
              <a:rect l="0" t="0" r="0" b="0"/>
              <a:pathLst>
                <a:path w="70420" h="350044">
                  <a:moveTo>
                    <a:pt x="13269" y="0"/>
                  </a:moveTo>
                  <a:lnTo>
                    <a:pt x="9477" y="0"/>
                  </a:lnTo>
                  <a:lnTo>
                    <a:pt x="8359" y="1587"/>
                  </a:lnTo>
                  <a:lnTo>
                    <a:pt x="2420" y="35019"/>
                  </a:lnTo>
                  <a:lnTo>
                    <a:pt x="0" y="64527"/>
                  </a:lnTo>
                  <a:lnTo>
                    <a:pt x="1551" y="89003"/>
                  </a:lnTo>
                  <a:lnTo>
                    <a:pt x="4092" y="115757"/>
                  </a:lnTo>
                  <a:lnTo>
                    <a:pt x="5222" y="143522"/>
                  </a:lnTo>
                  <a:lnTo>
                    <a:pt x="9957" y="171737"/>
                  </a:lnTo>
                  <a:lnTo>
                    <a:pt x="16559" y="200152"/>
                  </a:lnTo>
                  <a:lnTo>
                    <a:pt x="22140" y="228656"/>
                  </a:lnTo>
                  <a:lnTo>
                    <a:pt x="29744" y="263894"/>
                  </a:lnTo>
                  <a:lnTo>
                    <a:pt x="40816" y="294443"/>
                  </a:lnTo>
                  <a:lnTo>
                    <a:pt x="53077" y="325920"/>
                  </a:lnTo>
                  <a:lnTo>
                    <a:pt x="70419" y="35004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5" name="SMARTInkShape-78"/>
            <p:cNvSpPr/>
            <p:nvPr/>
          </p:nvSpPr>
          <p:spPr>
            <a:xfrm>
              <a:off x="5879306" y="5965031"/>
              <a:ext cx="271464" cy="21345"/>
            </a:xfrm>
            <a:custGeom>
              <a:avLst/>
              <a:gdLst/>
              <a:ahLst/>
              <a:cxnLst/>
              <a:rect l="0" t="0" r="0" b="0"/>
              <a:pathLst>
                <a:path w="271464" h="21345">
                  <a:moveTo>
                    <a:pt x="0" y="0"/>
                  </a:moveTo>
                  <a:lnTo>
                    <a:pt x="0" y="3792"/>
                  </a:lnTo>
                  <a:lnTo>
                    <a:pt x="794" y="4910"/>
                  </a:lnTo>
                  <a:lnTo>
                    <a:pt x="2117" y="5655"/>
                  </a:lnTo>
                  <a:lnTo>
                    <a:pt x="37028" y="12759"/>
                  </a:lnTo>
                  <a:lnTo>
                    <a:pt x="68345" y="13986"/>
                  </a:lnTo>
                  <a:lnTo>
                    <a:pt x="95745" y="14198"/>
                  </a:lnTo>
                  <a:lnTo>
                    <a:pt x="127765" y="18054"/>
                  </a:lnTo>
                  <a:lnTo>
                    <a:pt x="158594" y="20431"/>
                  </a:lnTo>
                  <a:lnTo>
                    <a:pt x="191630" y="21135"/>
                  </a:lnTo>
                  <a:lnTo>
                    <a:pt x="222761" y="21344"/>
                  </a:lnTo>
                  <a:lnTo>
                    <a:pt x="254434" y="20621"/>
                  </a:lnTo>
                  <a:lnTo>
                    <a:pt x="271463" y="1428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6" name="SMARTInkShape-79"/>
            <p:cNvSpPr/>
            <p:nvPr/>
          </p:nvSpPr>
          <p:spPr>
            <a:xfrm>
              <a:off x="6059235" y="5743575"/>
              <a:ext cx="84391" cy="364332"/>
            </a:xfrm>
            <a:custGeom>
              <a:avLst/>
              <a:gdLst/>
              <a:ahLst/>
              <a:cxnLst/>
              <a:rect l="0" t="0" r="0" b="0"/>
              <a:pathLst>
                <a:path w="84391" h="364332">
                  <a:moveTo>
                    <a:pt x="12953" y="0"/>
                  </a:moveTo>
                  <a:lnTo>
                    <a:pt x="9160" y="0"/>
                  </a:lnTo>
                  <a:lnTo>
                    <a:pt x="5182" y="4233"/>
                  </a:lnTo>
                  <a:lnTo>
                    <a:pt x="3010" y="7585"/>
                  </a:lnTo>
                  <a:lnTo>
                    <a:pt x="2355" y="10613"/>
                  </a:lnTo>
                  <a:lnTo>
                    <a:pt x="2712" y="13426"/>
                  </a:lnTo>
                  <a:lnTo>
                    <a:pt x="3745" y="16094"/>
                  </a:lnTo>
                  <a:lnTo>
                    <a:pt x="492" y="43984"/>
                  </a:lnTo>
                  <a:lnTo>
                    <a:pt x="0" y="76356"/>
                  </a:lnTo>
                  <a:lnTo>
                    <a:pt x="2698" y="102198"/>
                  </a:lnTo>
                  <a:lnTo>
                    <a:pt x="6543" y="129559"/>
                  </a:lnTo>
                  <a:lnTo>
                    <a:pt x="10898" y="157594"/>
                  </a:lnTo>
                  <a:lnTo>
                    <a:pt x="15479" y="185929"/>
                  </a:lnTo>
                  <a:lnTo>
                    <a:pt x="20161" y="212281"/>
                  </a:lnTo>
                  <a:lnTo>
                    <a:pt x="25681" y="237222"/>
                  </a:lnTo>
                  <a:lnTo>
                    <a:pt x="33426" y="261536"/>
                  </a:lnTo>
                  <a:lnTo>
                    <a:pt x="42161" y="285572"/>
                  </a:lnTo>
                  <a:lnTo>
                    <a:pt x="56003" y="317182"/>
                  </a:lnTo>
                  <a:lnTo>
                    <a:pt x="78065" y="350126"/>
                  </a:lnTo>
                  <a:lnTo>
                    <a:pt x="84390" y="36433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7" name="SMARTInkShape-80"/>
            <p:cNvSpPr/>
            <p:nvPr/>
          </p:nvSpPr>
          <p:spPr>
            <a:xfrm>
              <a:off x="6159447" y="5972477"/>
              <a:ext cx="112767" cy="134880"/>
            </a:xfrm>
            <a:custGeom>
              <a:avLst/>
              <a:gdLst/>
              <a:ahLst/>
              <a:cxnLst/>
              <a:rect l="0" t="0" r="0" b="0"/>
              <a:pathLst>
                <a:path w="112767" h="134880">
                  <a:moveTo>
                    <a:pt x="112766" y="13986"/>
                  </a:moveTo>
                  <a:lnTo>
                    <a:pt x="106615" y="7835"/>
                  </a:lnTo>
                  <a:lnTo>
                    <a:pt x="95205" y="6244"/>
                  </a:lnTo>
                  <a:lnTo>
                    <a:pt x="86219" y="1990"/>
                  </a:lnTo>
                  <a:lnTo>
                    <a:pt x="64781" y="0"/>
                  </a:lnTo>
                  <a:lnTo>
                    <a:pt x="50746" y="3580"/>
                  </a:lnTo>
                  <a:lnTo>
                    <a:pt x="18303" y="18836"/>
                  </a:lnTo>
                  <a:lnTo>
                    <a:pt x="11780" y="23549"/>
                  </a:lnTo>
                  <a:lnTo>
                    <a:pt x="3645" y="34458"/>
                  </a:lnTo>
                  <a:lnTo>
                    <a:pt x="0" y="51537"/>
                  </a:lnTo>
                  <a:lnTo>
                    <a:pt x="2713" y="67886"/>
                  </a:lnTo>
                  <a:lnTo>
                    <a:pt x="11534" y="92542"/>
                  </a:lnTo>
                  <a:lnTo>
                    <a:pt x="32270" y="118443"/>
                  </a:lnTo>
                  <a:lnTo>
                    <a:pt x="46229" y="129161"/>
                  </a:lnTo>
                  <a:lnTo>
                    <a:pt x="56626" y="133572"/>
                  </a:lnTo>
                  <a:lnTo>
                    <a:pt x="68527" y="134879"/>
                  </a:lnTo>
                  <a:lnTo>
                    <a:pt x="75376" y="133068"/>
                  </a:lnTo>
                  <a:lnTo>
                    <a:pt x="78315" y="131474"/>
                  </a:lnTo>
                  <a:lnTo>
                    <a:pt x="86242" y="121646"/>
                  </a:lnTo>
                  <a:lnTo>
                    <a:pt x="94679" y="90991"/>
                  </a:lnTo>
                  <a:lnTo>
                    <a:pt x="98144" y="55717"/>
                  </a:lnTo>
                  <a:lnTo>
                    <a:pt x="92298" y="23829"/>
                  </a:lnTo>
                  <a:lnTo>
                    <a:pt x="89646" y="16244"/>
                  </a:lnTo>
                  <a:lnTo>
                    <a:pt x="87827" y="13110"/>
                  </a:lnTo>
                  <a:lnTo>
                    <a:pt x="85821" y="11021"/>
                  </a:lnTo>
                  <a:lnTo>
                    <a:pt x="78359" y="7392"/>
                  </a:lnTo>
                  <a:lnTo>
                    <a:pt x="77922" y="8002"/>
                  </a:lnTo>
                  <a:lnTo>
                    <a:pt x="77162" y="20625"/>
                  </a:lnTo>
                  <a:lnTo>
                    <a:pt x="84833" y="48462"/>
                  </a:lnTo>
                  <a:lnTo>
                    <a:pt x="88445" y="59471"/>
                  </a:lnTo>
                  <a:lnTo>
                    <a:pt x="94746" y="89120"/>
                  </a:lnTo>
                  <a:lnTo>
                    <a:pt x="105622" y="10685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8" name="SMARTInkShape-81"/>
            <p:cNvSpPr/>
            <p:nvPr/>
          </p:nvSpPr>
          <p:spPr>
            <a:xfrm>
              <a:off x="6295158" y="5936750"/>
              <a:ext cx="134218" cy="148183"/>
            </a:xfrm>
            <a:custGeom>
              <a:avLst/>
              <a:gdLst/>
              <a:ahLst/>
              <a:cxnLst/>
              <a:rect l="0" t="0" r="0" b="0"/>
              <a:pathLst>
                <a:path w="134218" h="148183">
                  <a:moveTo>
                    <a:pt x="84211" y="6850"/>
                  </a:moveTo>
                  <a:lnTo>
                    <a:pt x="80419" y="6850"/>
                  </a:lnTo>
                  <a:lnTo>
                    <a:pt x="76440" y="4733"/>
                  </a:lnTo>
                  <a:lnTo>
                    <a:pt x="72026" y="1940"/>
                  </a:lnTo>
                  <a:lnTo>
                    <a:pt x="62724" y="147"/>
                  </a:lnTo>
                  <a:lnTo>
                    <a:pt x="60362" y="0"/>
                  </a:lnTo>
                  <a:lnTo>
                    <a:pt x="45659" y="3586"/>
                  </a:lnTo>
                  <a:lnTo>
                    <a:pt x="37179" y="9633"/>
                  </a:lnTo>
                  <a:lnTo>
                    <a:pt x="11559" y="40350"/>
                  </a:lnTo>
                  <a:lnTo>
                    <a:pt x="1891" y="64179"/>
                  </a:lnTo>
                  <a:lnTo>
                    <a:pt x="0" y="74927"/>
                  </a:lnTo>
                  <a:lnTo>
                    <a:pt x="2727" y="93696"/>
                  </a:lnTo>
                  <a:lnTo>
                    <a:pt x="21469" y="125593"/>
                  </a:lnTo>
                  <a:lnTo>
                    <a:pt x="30925" y="133179"/>
                  </a:lnTo>
                  <a:lnTo>
                    <a:pt x="57585" y="146252"/>
                  </a:lnTo>
                  <a:lnTo>
                    <a:pt x="67350" y="148182"/>
                  </a:lnTo>
                  <a:lnTo>
                    <a:pt x="76982" y="146922"/>
                  </a:lnTo>
                  <a:lnTo>
                    <a:pt x="111289" y="135192"/>
                  </a:lnTo>
                  <a:lnTo>
                    <a:pt x="134217" y="1211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9" name="SMARTInkShape-82"/>
            <p:cNvSpPr/>
            <p:nvPr/>
          </p:nvSpPr>
          <p:spPr>
            <a:xfrm>
              <a:off x="6400943" y="5729288"/>
              <a:ext cx="142733" cy="400051"/>
            </a:xfrm>
            <a:custGeom>
              <a:avLst/>
              <a:gdLst/>
              <a:ahLst/>
              <a:cxnLst/>
              <a:rect l="0" t="0" r="0" b="0"/>
              <a:pathLst>
                <a:path w="142733" h="400051">
                  <a:moveTo>
                    <a:pt x="14145" y="0"/>
                  </a:moveTo>
                  <a:lnTo>
                    <a:pt x="10352" y="3792"/>
                  </a:lnTo>
                  <a:lnTo>
                    <a:pt x="8490" y="7770"/>
                  </a:lnTo>
                  <a:lnTo>
                    <a:pt x="1477" y="39144"/>
                  </a:lnTo>
                  <a:lnTo>
                    <a:pt x="337" y="67425"/>
                  </a:lnTo>
                  <a:lnTo>
                    <a:pt x="0" y="103057"/>
                  </a:lnTo>
                  <a:lnTo>
                    <a:pt x="714" y="129940"/>
                  </a:lnTo>
                  <a:lnTo>
                    <a:pt x="3678" y="157764"/>
                  </a:lnTo>
                  <a:lnTo>
                    <a:pt x="9757" y="188121"/>
                  </a:lnTo>
                  <a:lnTo>
                    <a:pt x="16957" y="219340"/>
                  </a:lnTo>
                  <a:lnTo>
                    <a:pt x="22803" y="249090"/>
                  </a:lnTo>
                  <a:lnTo>
                    <a:pt x="30164" y="276071"/>
                  </a:lnTo>
                  <a:lnTo>
                    <a:pt x="43233" y="311456"/>
                  </a:lnTo>
                  <a:lnTo>
                    <a:pt x="58078" y="344273"/>
                  </a:lnTo>
                  <a:lnTo>
                    <a:pt x="63745" y="364455"/>
                  </a:lnTo>
                  <a:lnTo>
                    <a:pt x="65468" y="366795"/>
                  </a:lnTo>
                  <a:lnTo>
                    <a:pt x="70143" y="370550"/>
                  </a:lnTo>
                  <a:lnTo>
                    <a:pt x="70783" y="366830"/>
                  </a:lnTo>
                  <a:lnTo>
                    <a:pt x="69133" y="332604"/>
                  </a:lnTo>
                  <a:lnTo>
                    <a:pt x="65627" y="304131"/>
                  </a:lnTo>
                  <a:lnTo>
                    <a:pt x="64589" y="272675"/>
                  </a:lnTo>
                  <a:lnTo>
                    <a:pt x="62164" y="243246"/>
                  </a:lnTo>
                  <a:lnTo>
                    <a:pt x="60093" y="225584"/>
                  </a:lnTo>
                  <a:lnTo>
                    <a:pt x="64484" y="191865"/>
                  </a:lnTo>
                  <a:lnTo>
                    <a:pt x="71386" y="174953"/>
                  </a:lnTo>
                  <a:lnTo>
                    <a:pt x="72942" y="173785"/>
                  </a:lnTo>
                  <a:lnTo>
                    <a:pt x="74775" y="173007"/>
                  </a:lnTo>
                  <a:lnTo>
                    <a:pt x="76790" y="173281"/>
                  </a:lnTo>
                  <a:lnTo>
                    <a:pt x="81145" y="175704"/>
                  </a:lnTo>
                  <a:lnTo>
                    <a:pt x="90409" y="189429"/>
                  </a:lnTo>
                  <a:lnTo>
                    <a:pt x="105431" y="223305"/>
                  </a:lnTo>
                  <a:lnTo>
                    <a:pt x="119812" y="258010"/>
                  </a:lnTo>
                  <a:lnTo>
                    <a:pt x="128003" y="285997"/>
                  </a:lnTo>
                  <a:lnTo>
                    <a:pt x="133341" y="314398"/>
                  </a:lnTo>
                  <a:lnTo>
                    <a:pt x="134922" y="342921"/>
                  </a:lnTo>
                  <a:lnTo>
                    <a:pt x="137508" y="367248"/>
                  </a:lnTo>
                  <a:lnTo>
                    <a:pt x="142732" y="400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0" name="SMARTInkShape-83"/>
            <p:cNvSpPr/>
            <p:nvPr/>
          </p:nvSpPr>
          <p:spPr>
            <a:xfrm>
              <a:off x="6615113" y="5786438"/>
              <a:ext cx="64294" cy="307182"/>
            </a:xfrm>
            <a:custGeom>
              <a:avLst/>
              <a:gdLst/>
              <a:ahLst/>
              <a:cxnLst/>
              <a:rect l="0" t="0" r="0" b="0"/>
              <a:pathLst>
                <a:path w="64294" h="307182">
                  <a:moveTo>
                    <a:pt x="0" y="0"/>
                  </a:moveTo>
                  <a:lnTo>
                    <a:pt x="12651" y="31798"/>
                  </a:lnTo>
                  <a:lnTo>
                    <a:pt x="19270" y="57223"/>
                  </a:lnTo>
                  <a:lnTo>
                    <a:pt x="26259" y="90332"/>
                  </a:lnTo>
                  <a:lnTo>
                    <a:pt x="30985" y="116347"/>
                  </a:lnTo>
                  <a:lnTo>
                    <a:pt x="35731" y="141668"/>
                  </a:lnTo>
                  <a:lnTo>
                    <a:pt x="40487" y="166151"/>
                  </a:lnTo>
                  <a:lnTo>
                    <a:pt x="45246" y="190261"/>
                  </a:lnTo>
                  <a:lnTo>
                    <a:pt x="50007" y="214206"/>
                  </a:lnTo>
                  <a:lnTo>
                    <a:pt x="57150" y="247883"/>
                  </a:lnTo>
                  <a:lnTo>
                    <a:pt x="62882" y="280122"/>
                  </a:lnTo>
                  <a:lnTo>
                    <a:pt x="64293" y="30718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1" name="SMARTInkShape-84"/>
            <p:cNvSpPr/>
            <p:nvPr/>
          </p:nvSpPr>
          <p:spPr>
            <a:xfrm>
              <a:off x="6572250" y="5895423"/>
              <a:ext cx="256947" cy="140590"/>
            </a:xfrm>
            <a:custGeom>
              <a:avLst/>
              <a:gdLst/>
              <a:ahLst/>
              <a:cxnLst/>
              <a:rect l="0" t="0" r="0" b="0"/>
              <a:pathLst>
                <a:path w="256947" h="140590">
                  <a:moveTo>
                    <a:pt x="0" y="33890"/>
                  </a:moveTo>
                  <a:lnTo>
                    <a:pt x="0" y="43832"/>
                  </a:lnTo>
                  <a:lnTo>
                    <a:pt x="794" y="45281"/>
                  </a:lnTo>
                  <a:lnTo>
                    <a:pt x="2117" y="46246"/>
                  </a:lnTo>
                  <a:lnTo>
                    <a:pt x="6497" y="47319"/>
                  </a:lnTo>
                  <a:lnTo>
                    <a:pt x="40642" y="48144"/>
                  </a:lnTo>
                  <a:lnTo>
                    <a:pt x="72086" y="48173"/>
                  </a:lnTo>
                  <a:lnTo>
                    <a:pt x="93061" y="46059"/>
                  </a:lnTo>
                  <a:lnTo>
                    <a:pt x="127026" y="41695"/>
                  </a:lnTo>
                  <a:lnTo>
                    <a:pt x="139413" y="40436"/>
                  </a:lnTo>
                  <a:lnTo>
                    <a:pt x="158304" y="34908"/>
                  </a:lnTo>
                  <a:lnTo>
                    <a:pt x="161099" y="35363"/>
                  </a:lnTo>
                  <a:lnTo>
                    <a:pt x="166320" y="37984"/>
                  </a:lnTo>
                  <a:lnTo>
                    <a:pt x="168030" y="39794"/>
                  </a:lnTo>
                  <a:lnTo>
                    <a:pt x="169931" y="43922"/>
                  </a:lnTo>
                  <a:lnTo>
                    <a:pt x="171391" y="79074"/>
                  </a:lnTo>
                  <a:lnTo>
                    <a:pt x="171445" y="112048"/>
                  </a:lnTo>
                  <a:lnTo>
                    <a:pt x="172241" y="121014"/>
                  </a:lnTo>
                  <a:lnTo>
                    <a:pt x="175242" y="127645"/>
                  </a:lnTo>
                  <a:lnTo>
                    <a:pt x="181393" y="135840"/>
                  </a:lnTo>
                  <a:lnTo>
                    <a:pt x="185924" y="138733"/>
                  </a:lnTo>
                  <a:lnTo>
                    <a:pt x="192936" y="140361"/>
                  </a:lnTo>
                  <a:lnTo>
                    <a:pt x="195299" y="140589"/>
                  </a:lnTo>
                  <a:lnTo>
                    <a:pt x="210498" y="135252"/>
                  </a:lnTo>
                  <a:lnTo>
                    <a:pt x="229695" y="124241"/>
                  </a:lnTo>
                  <a:lnTo>
                    <a:pt x="251307" y="103927"/>
                  </a:lnTo>
                  <a:lnTo>
                    <a:pt x="254567" y="94386"/>
                  </a:lnTo>
                  <a:lnTo>
                    <a:pt x="256946" y="62758"/>
                  </a:lnTo>
                  <a:lnTo>
                    <a:pt x="256280" y="53070"/>
                  </a:lnTo>
                  <a:lnTo>
                    <a:pt x="253337" y="43473"/>
                  </a:lnTo>
                  <a:lnTo>
                    <a:pt x="243425" y="29144"/>
                  </a:lnTo>
                  <a:lnTo>
                    <a:pt x="215560" y="7434"/>
                  </a:lnTo>
                  <a:lnTo>
                    <a:pt x="204548" y="2288"/>
                  </a:lnTo>
                  <a:lnTo>
                    <a:pt x="191716" y="0"/>
                  </a:lnTo>
                  <a:lnTo>
                    <a:pt x="180193" y="1100"/>
                  </a:lnTo>
                  <a:lnTo>
                    <a:pt x="170573" y="4235"/>
                  </a:lnTo>
                  <a:lnTo>
                    <a:pt x="157163" y="1245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2" name="SMARTInkShape-85"/>
            <p:cNvSpPr/>
            <p:nvPr/>
          </p:nvSpPr>
          <p:spPr>
            <a:xfrm>
              <a:off x="6922454" y="5865269"/>
              <a:ext cx="128428" cy="149770"/>
            </a:xfrm>
            <a:custGeom>
              <a:avLst/>
              <a:gdLst/>
              <a:ahLst/>
              <a:cxnLst/>
              <a:rect l="0" t="0" r="0" b="0"/>
              <a:pathLst>
                <a:path w="128428" h="149770">
                  <a:moveTo>
                    <a:pt x="121284" y="42612"/>
                  </a:moveTo>
                  <a:lnTo>
                    <a:pt x="117491" y="38820"/>
                  </a:lnTo>
                  <a:lnTo>
                    <a:pt x="113513" y="36958"/>
                  </a:lnTo>
                  <a:lnTo>
                    <a:pt x="96448" y="29961"/>
                  </a:lnTo>
                  <a:lnTo>
                    <a:pt x="82880" y="24135"/>
                  </a:lnTo>
                  <a:lnTo>
                    <a:pt x="49828" y="19238"/>
                  </a:lnTo>
                  <a:lnTo>
                    <a:pt x="35553" y="15578"/>
                  </a:lnTo>
                  <a:lnTo>
                    <a:pt x="26031" y="15515"/>
                  </a:lnTo>
                  <a:lnTo>
                    <a:pt x="12539" y="19943"/>
                  </a:lnTo>
                  <a:lnTo>
                    <a:pt x="6013" y="24070"/>
                  </a:lnTo>
                  <a:lnTo>
                    <a:pt x="2584" y="28551"/>
                  </a:lnTo>
                  <a:lnTo>
                    <a:pt x="1060" y="33981"/>
                  </a:lnTo>
                  <a:lnTo>
                    <a:pt x="0" y="54950"/>
                  </a:lnTo>
                  <a:lnTo>
                    <a:pt x="3680" y="68934"/>
                  </a:lnTo>
                  <a:lnTo>
                    <a:pt x="22090" y="92636"/>
                  </a:lnTo>
                  <a:lnTo>
                    <a:pt x="35801" y="104795"/>
                  </a:lnTo>
                  <a:lnTo>
                    <a:pt x="47801" y="111307"/>
                  </a:lnTo>
                  <a:lnTo>
                    <a:pt x="58501" y="113237"/>
                  </a:lnTo>
                  <a:lnTo>
                    <a:pt x="72545" y="113889"/>
                  </a:lnTo>
                  <a:lnTo>
                    <a:pt x="74504" y="113149"/>
                  </a:lnTo>
                  <a:lnTo>
                    <a:pt x="75810" y="111862"/>
                  </a:lnTo>
                  <a:lnTo>
                    <a:pt x="76680" y="110210"/>
                  </a:lnTo>
                  <a:lnTo>
                    <a:pt x="84007" y="78088"/>
                  </a:lnTo>
                  <a:lnTo>
                    <a:pt x="84079" y="67905"/>
                  </a:lnTo>
                  <a:lnTo>
                    <a:pt x="79023" y="33740"/>
                  </a:lnTo>
                  <a:lnTo>
                    <a:pt x="78423" y="0"/>
                  </a:lnTo>
                  <a:lnTo>
                    <a:pt x="79215" y="17653"/>
                  </a:lnTo>
                  <a:lnTo>
                    <a:pt x="90606" y="51599"/>
                  </a:lnTo>
                  <a:lnTo>
                    <a:pt x="99907" y="84193"/>
                  </a:lnTo>
                  <a:lnTo>
                    <a:pt x="110972" y="115322"/>
                  </a:lnTo>
                  <a:lnTo>
                    <a:pt x="117515" y="140098"/>
                  </a:lnTo>
                  <a:lnTo>
                    <a:pt x="121725" y="145470"/>
                  </a:lnTo>
                  <a:lnTo>
                    <a:pt x="128427" y="14976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3" name="SMARTInkShape-86"/>
            <p:cNvSpPr/>
            <p:nvPr/>
          </p:nvSpPr>
          <p:spPr>
            <a:xfrm>
              <a:off x="7058025" y="5851179"/>
              <a:ext cx="107157" cy="142428"/>
            </a:xfrm>
            <a:custGeom>
              <a:avLst/>
              <a:gdLst/>
              <a:ahLst/>
              <a:cxnLst/>
              <a:rect l="0" t="0" r="0" b="0"/>
              <a:pathLst>
                <a:path w="107157" h="142428">
                  <a:moveTo>
                    <a:pt x="0" y="20984"/>
                  </a:moveTo>
                  <a:lnTo>
                    <a:pt x="794" y="52439"/>
                  </a:lnTo>
                  <a:lnTo>
                    <a:pt x="12357" y="87423"/>
                  </a:lnTo>
                  <a:lnTo>
                    <a:pt x="15832" y="105228"/>
                  </a:lnTo>
                  <a:lnTo>
                    <a:pt x="21889" y="118441"/>
                  </a:lnTo>
                  <a:lnTo>
                    <a:pt x="34334" y="133723"/>
                  </a:lnTo>
                  <a:lnTo>
                    <a:pt x="37220" y="134590"/>
                  </a:lnTo>
                  <a:lnTo>
                    <a:pt x="41748" y="135146"/>
                  </a:lnTo>
                  <a:lnTo>
                    <a:pt x="42120" y="134399"/>
                  </a:lnTo>
                  <a:lnTo>
                    <a:pt x="42765" y="125328"/>
                  </a:lnTo>
                  <a:lnTo>
                    <a:pt x="36156" y="90102"/>
                  </a:lnTo>
                  <a:lnTo>
                    <a:pt x="35776" y="57191"/>
                  </a:lnTo>
                  <a:lnTo>
                    <a:pt x="35721" y="22483"/>
                  </a:lnTo>
                  <a:lnTo>
                    <a:pt x="35720" y="12608"/>
                  </a:lnTo>
                  <a:lnTo>
                    <a:pt x="37836" y="7207"/>
                  </a:lnTo>
                  <a:lnTo>
                    <a:pt x="41870" y="1065"/>
                  </a:lnTo>
                  <a:lnTo>
                    <a:pt x="44538" y="224"/>
                  </a:lnTo>
                  <a:lnTo>
                    <a:pt x="46361" y="0"/>
                  </a:lnTo>
                  <a:lnTo>
                    <a:pt x="47575" y="644"/>
                  </a:lnTo>
                  <a:lnTo>
                    <a:pt x="48386" y="1868"/>
                  </a:lnTo>
                  <a:lnTo>
                    <a:pt x="48926" y="3478"/>
                  </a:lnTo>
                  <a:lnTo>
                    <a:pt x="74030" y="38751"/>
                  </a:lnTo>
                  <a:lnTo>
                    <a:pt x="81907" y="57734"/>
                  </a:lnTo>
                  <a:lnTo>
                    <a:pt x="89015" y="92557"/>
                  </a:lnTo>
                  <a:lnTo>
                    <a:pt x="98681" y="125352"/>
                  </a:lnTo>
                  <a:lnTo>
                    <a:pt x="101537" y="132987"/>
                  </a:lnTo>
                  <a:lnTo>
                    <a:pt x="107156" y="14242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4" name="SMARTInkShape-87"/>
            <p:cNvSpPr/>
            <p:nvPr/>
          </p:nvSpPr>
          <p:spPr>
            <a:xfrm>
              <a:off x="7208044" y="5686425"/>
              <a:ext cx="85726" cy="307182"/>
            </a:xfrm>
            <a:custGeom>
              <a:avLst/>
              <a:gdLst/>
              <a:ahLst/>
              <a:cxnLst/>
              <a:rect l="0" t="0" r="0" b="0"/>
              <a:pathLst>
                <a:path w="85726" h="307182">
                  <a:moveTo>
                    <a:pt x="0" y="0"/>
                  </a:moveTo>
                  <a:lnTo>
                    <a:pt x="0" y="16094"/>
                  </a:lnTo>
                  <a:lnTo>
                    <a:pt x="9943" y="48433"/>
                  </a:lnTo>
                  <a:lnTo>
                    <a:pt x="16793" y="78556"/>
                  </a:lnTo>
                  <a:lnTo>
                    <a:pt x="23849" y="112617"/>
                  </a:lnTo>
                  <a:lnTo>
                    <a:pt x="28591" y="138158"/>
                  </a:lnTo>
                  <a:lnTo>
                    <a:pt x="34139" y="164591"/>
                  </a:lnTo>
                  <a:lnTo>
                    <a:pt x="41896" y="189568"/>
                  </a:lnTo>
                  <a:lnTo>
                    <a:pt x="51395" y="222150"/>
                  </a:lnTo>
                  <a:lnTo>
                    <a:pt x="63030" y="251913"/>
                  </a:lnTo>
                  <a:lnTo>
                    <a:pt x="75984" y="284430"/>
                  </a:lnTo>
                  <a:lnTo>
                    <a:pt x="78221" y="293894"/>
                  </a:lnTo>
                  <a:lnTo>
                    <a:pt x="85725" y="30718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5" name="SMARTInkShape-88"/>
            <p:cNvSpPr/>
            <p:nvPr/>
          </p:nvSpPr>
          <p:spPr>
            <a:xfrm>
              <a:off x="7143750" y="5893594"/>
              <a:ext cx="228601" cy="157163"/>
            </a:xfrm>
            <a:custGeom>
              <a:avLst/>
              <a:gdLst/>
              <a:ahLst/>
              <a:cxnLst/>
              <a:rect l="0" t="0" r="0" b="0"/>
              <a:pathLst>
                <a:path w="228601" h="157163">
                  <a:moveTo>
                    <a:pt x="0" y="0"/>
                  </a:moveTo>
                  <a:lnTo>
                    <a:pt x="0" y="6151"/>
                  </a:lnTo>
                  <a:lnTo>
                    <a:pt x="3793" y="10642"/>
                  </a:lnTo>
                  <a:lnTo>
                    <a:pt x="7771" y="12667"/>
                  </a:lnTo>
                  <a:lnTo>
                    <a:pt x="24836" y="14074"/>
                  </a:lnTo>
                  <a:lnTo>
                    <a:pt x="57386" y="13475"/>
                  </a:lnTo>
                  <a:lnTo>
                    <a:pt x="88712" y="7010"/>
                  </a:lnTo>
                  <a:lnTo>
                    <a:pt x="123147" y="720"/>
                  </a:lnTo>
                  <a:lnTo>
                    <a:pt x="152340" y="857"/>
                  </a:lnTo>
                  <a:lnTo>
                    <a:pt x="165876" y="5721"/>
                  </a:lnTo>
                  <a:lnTo>
                    <a:pt x="180554" y="16795"/>
                  </a:lnTo>
                  <a:lnTo>
                    <a:pt x="195226" y="40910"/>
                  </a:lnTo>
                  <a:lnTo>
                    <a:pt x="207164" y="72121"/>
                  </a:lnTo>
                  <a:lnTo>
                    <a:pt x="218280" y="107246"/>
                  </a:lnTo>
                  <a:lnTo>
                    <a:pt x="222945" y="131516"/>
                  </a:lnTo>
                  <a:lnTo>
                    <a:pt x="226925" y="141625"/>
                  </a:lnTo>
                  <a:lnTo>
                    <a:pt x="228600" y="15716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6" name="SMARTInkShape-89"/>
            <p:cNvSpPr/>
            <p:nvPr/>
          </p:nvSpPr>
          <p:spPr>
            <a:xfrm>
              <a:off x="7258050" y="5772150"/>
              <a:ext cx="21432" cy="14289"/>
            </a:xfrm>
            <a:custGeom>
              <a:avLst/>
              <a:gdLst/>
              <a:ahLst/>
              <a:cxnLst/>
              <a:rect l="0" t="0" r="0" b="0"/>
              <a:pathLst>
                <a:path w="21432" h="14289">
                  <a:moveTo>
                    <a:pt x="21431" y="0"/>
                  </a:moveTo>
                  <a:lnTo>
                    <a:pt x="17638" y="0"/>
                  </a:lnTo>
                  <a:lnTo>
                    <a:pt x="13660" y="2117"/>
                  </a:lnTo>
                  <a:lnTo>
                    <a:pt x="9247" y="4910"/>
                  </a:lnTo>
                  <a:lnTo>
                    <a:pt x="4638" y="6151"/>
                  </a:lnTo>
                  <a:lnTo>
                    <a:pt x="3092" y="7276"/>
                  </a:lnTo>
                  <a:lnTo>
                    <a:pt x="2062" y="8819"/>
                  </a:lnTo>
                  <a:lnTo>
                    <a:pt x="0" y="1428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7" name="SMARTInkShape-90"/>
            <p:cNvSpPr/>
            <p:nvPr/>
          </p:nvSpPr>
          <p:spPr>
            <a:xfrm>
              <a:off x="7329488" y="5879428"/>
              <a:ext cx="185096" cy="452015"/>
            </a:xfrm>
            <a:custGeom>
              <a:avLst/>
              <a:gdLst/>
              <a:ahLst/>
              <a:cxnLst/>
              <a:rect l="0" t="0" r="0" b="0"/>
              <a:pathLst>
                <a:path w="185096" h="452015">
                  <a:moveTo>
                    <a:pt x="150018" y="28453"/>
                  </a:moveTo>
                  <a:lnTo>
                    <a:pt x="146225" y="24661"/>
                  </a:lnTo>
                  <a:lnTo>
                    <a:pt x="142247" y="22799"/>
                  </a:lnTo>
                  <a:lnTo>
                    <a:pt x="125183" y="15802"/>
                  </a:lnTo>
                  <a:lnTo>
                    <a:pt x="97541" y="2988"/>
                  </a:lnTo>
                  <a:lnTo>
                    <a:pt x="64288" y="60"/>
                  </a:lnTo>
                  <a:lnTo>
                    <a:pt x="59528" y="0"/>
                  </a:lnTo>
                  <a:lnTo>
                    <a:pt x="55560" y="1547"/>
                  </a:lnTo>
                  <a:lnTo>
                    <a:pt x="49035" y="7499"/>
                  </a:lnTo>
                  <a:lnTo>
                    <a:pt x="38378" y="25050"/>
                  </a:lnTo>
                  <a:lnTo>
                    <a:pt x="31832" y="43849"/>
                  </a:lnTo>
                  <a:lnTo>
                    <a:pt x="30334" y="64501"/>
                  </a:lnTo>
                  <a:lnTo>
                    <a:pt x="34852" y="96141"/>
                  </a:lnTo>
                  <a:lnTo>
                    <a:pt x="41250" y="120405"/>
                  </a:lnTo>
                  <a:lnTo>
                    <a:pt x="45585" y="128323"/>
                  </a:lnTo>
                  <a:lnTo>
                    <a:pt x="56281" y="137243"/>
                  </a:lnTo>
                  <a:lnTo>
                    <a:pt x="65712" y="141121"/>
                  </a:lnTo>
                  <a:lnTo>
                    <a:pt x="84670" y="142610"/>
                  </a:lnTo>
                  <a:lnTo>
                    <a:pt x="91341" y="140573"/>
                  </a:lnTo>
                  <a:lnTo>
                    <a:pt x="102092" y="132797"/>
                  </a:lnTo>
                  <a:lnTo>
                    <a:pt x="109447" y="122165"/>
                  </a:lnTo>
                  <a:lnTo>
                    <a:pt x="115777" y="91918"/>
                  </a:lnTo>
                  <a:lnTo>
                    <a:pt x="120324" y="67800"/>
                  </a:lnTo>
                  <a:lnTo>
                    <a:pt x="114697" y="32735"/>
                  </a:lnTo>
                  <a:lnTo>
                    <a:pt x="114323" y="22553"/>
                  </a:lnTo>
                  <a:lnTo>
                    <a:pt x="114302" y="31362"/>
                  </a:lnTo>
                  <a:lnTo>
                    <a:pt x="128773" y="66495"/>
                  </a:lnTo>
                  <a:lnTo>
                    <a:pt x="141941" y="96998"/>
                  </a:lnTo>
                  <a:lnTo>
                    <a:pt x="155210" y="128049"/>
                  </a:lnTo>
                  <a:lnTo>
                    <a:pt x="165403" y="162386"/>
                  </a:lnTo>
                  <a:lnTo>
                    <a:pt x="173451" y="197695"/>
                  </a:lnTo>
                  <a:lnTo>
                    <a:pt x="178424" y="223528"/>
                  </a:lnTo>
                  <a:lnTo>
                    <a:pt x="182487" y="250090"/>
                  </a:lnTo>
                  <a:lnTo>
                    <a:pt x="184293" y="275125"/>
                  </a:lnTo>
                  <a:lnTo>
                    <a:pt x="185095" y="299482"/>
                  </a:lnTo>
                  <a:lnTo>
                    <a:pt x="183430" y="333389"/>
                  </a:lnTo>
                  <a:lnTo>
                    <a:pt x="177910" y="363544"/>
                  </a:lnTo>
                  <a:lnTo>
                    <a:pt x="169130" y="390471"/>
                  </a:lnTo>
                  <a:lnTo>
                    <a:pt x="154358" y="413531"/>
                  </a:lnTo>
                  <a:lnTo>
                    <a:pt x="131826" y="438863"/>
                  </a:lnTo>
                  <a:lnTo>
                    <a:pt x="109349" y="450447"/>
                  </a:lnTo>
                  <a:lnTo>
                    <a:pt x="93843" y="452014"/>
                  </a:lnTo>
                  <a:lnTo>
                    <a:pt x="60693" y="446553"/>
                  </a:lnTo>
                  <a:lnTo>
                    <a:pt x="36768" y="432529"/>
                  </a:lnTo>
                  <a:lnTo>
                    <a:pt x="13847" y="412159"/>
                  </a:lnTo>
                  <a:lnTo>
                    <a:pt x="0" y="39278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8" name="SMARTInkShape-91"/>
            <p:cNvSpPr/>
            <p:nvPr/>
          </p:nvSpPr>
          <p:spPr>
            <a:xfrm>
              <a:off x="7443788" y="5888315"/>
              <a:ext cx="285751" cy="168012"/>
            </a:xfrm>
            <a:custGeom>
              <a:avLst/>
              <a:gdLst/>
              <a:ahLst/>
              <a:cxnLst/>
              <a:rect l="0" t="0" r="0" b="0"/>
              <a:pathLst>
                <a:path w="285751" h="168012">
                  <a:moveTo>
                    <a:pt x="0" y="105291"/>
                  </a:moveTo>
                  <a:lnTo>
                    <a:pt x="33042" y="117942"/>
                  </a:lnTo>
                  <a:lnTo>
                    <a:pt x="55915" y="124753"/>
                  </a:lnTo>
                  <a:lnTo>
                    <a:pt x="90415" y="126607"/>
                  </a:lnTo>
                  <a:lnTo>
                    <a:pt x="97863" y="124554"/>
                  </a:lnTo>
                  <a:lnTo>
                    <a:pt x="115751" y="114531"/>
                  </a:lnTo>
                  <a:lnTo>
                    <a:pt x="124486" y="99080"/>
                  </a:lnTo>
                  <a:lnTo>
                    <a:pt x="125059" y="94800"/>
                  </a:lnTo>
                  <a:lnTo>
                    <a:pt x="121072" y="67901"/>
                  </a:lnTo>
                  <a:lnTo>
                    <a:pt x="117838" y="61421"/>
                  </a:lnTo>
                  <a:lnTo>
                    <a:pt x="107763" y="53311"/>
                  </a:lnTo>
                  <a:lnTo>
                    <a:pt x="90137" y="44253"/>
                  </a:lnTo>
                  <a:lnTo>
                    <a:pt x="80806" y="42445"/>
                  </a:lnTo>
                  <a:lnTo>
                    <a:pt x="71368" y="43757"/>
                  </a:lnTo>
                  <a:lnTo>
                    <a:pt x="52374" y="51068"/>
                  </a:lnTo>
                  <a:lnTo>
                    <a:pt x="44973" y="57644"/>
                  </a:lnTo>
                  <a:lnTo>
                    <a:pt x="27118" y="79408"/>
                  </a:lnTo>
                  <a:lnTo>
                    <a:pt x="23959" y="88761"/>
                  </a:lnTo>
                  <a:lnTo>
                    <a:pt x="21652" y="119568"/>
                  </a:lnTo>
                  <a:lnTo>
                    <a:pt x="25762" y="127777"/>
                  </a:lnTo>
                  <a:lnTo>
                    <a:pt x="32880" y="135922"/>
                  </a:lnTo>
                  <a:lnTo>
                    <a:pt x="55022" y="150178"/>
                  </a:lnTo>
                  <a:lnTo>
                    <a:pt x="69131" y="153781"/>
                  </a:lnTo>
                  <a:lnTo>
                    <a:pt x="83365" y="154848"/>
                  </a:lnTo>
                  <a:lnTo>
                    <a:pt x="115713" y="145315"/>
                  </a:lnTo>
                  <a:lnTo>
                    <a:pt x="124982" y="138690"/>
                  </a:lnTo>
                  <a:lnTo>
                    <a:pt x="151196" y="107536"/>
                  </a:lnTo>
                  <a:lnTo>
                    <a:pt x="155394" y="89553"/>
                  </a:lnTo>
                  <a:lnTo>
                    <a:pt x="156929" y="55094"/>
                  </a:lnTo>
                  <a:lnTo>
                    <a:pt x="156337" y="25244"/>
                  </a:lnTo>
                  <a:lnTo>
                    <a:pt x="150311" y="0"/>
                  </a:lnTo>
                  <a:lnTo>
                    <a:pt x="150214" y="172"/>
                  </a:lnTo>
                  <a:lnTo>
                    <a:pt x="150026" y="18769"/>
                  </a:lnTo>
                  <a:lnTo>
                    <a:pt x="157790" y="48977"/>
                  </a:lnTo>
                  <a:lnTo>
                    <a:pt x="166811" y="80673"/>
                  </a:lnTo>
                  <a:lnTo>
                    <a:pt x="175443" y="111806"/>
                  </a:lnTo>
                  <a:lnTo>
                    <a:pt x="181971" y="144278"/>
                  </a:lnTo>
                  <a:lnTo>
                    <a:pt x="185787" y="158824"/>
                  </a:lnTo>
                  <a:lnTo>
                    <a:pt x="191790" y="168011"/>
                  </a:lnTo>
                  <a:lnTo>
                    <a:pt x="192154" y="167742"/>
                  </a:lnTo>
                  <a:lnTo>
                    <a:pt x="192785" y="159503"/>
                  </a:lnTo>
                  <a:lnTo>
                    <a:pt x="192068" y="143928"/>
                  </a:lnTo>
                  <a:lnTo>
                    <a:pt x="182935" y="111878"/>
                  </a:lnTo>
                  <a:lnTo>
                    <a:pt x="179451" y="78841"/>
                  </a:lnTo>
                  <a:lnTo>
                    <a:pt x="178762" y="48561"/>
                  </a:lnTo>
                  <a:lnTo>
                    <a:pt x="179462" y="35628"/>
                  </a:lnTo>
                  <a:lnTo>
                    <a:pt x="182419" y="27234"/>
                  </a:lnTo>
                  <a:lnTo>
                    <a:pt x="188546" y="18046"/>
                  </a:lnTo>
                  <a:lnTo>
                    <a:pt x="193071" y="14922"/>
                  </a:lnTo>
                  <a:lnTo>
                    <a:pt x="198521" y="13533"/>
                  </a:lnTo>
                  <a:lnTo>
                    <a:pt x="206236" y="12916"/>
                  </a:lnTo>
                  <a:lnTo>
                    <a:pt x="212839" y="14759"/>
                  </a:lnTo>
                  <a:lnTo>
                    <a:pt x="223136" y="22375"/>
                  </a:lnTo>
                  <a:lnTo>
                    <a:pt x="234125" y="34685"/>
                  </a:lnTo>
                  <a:lnTo>
                    <a:pt x="252005" y="70273"/>
                  </a:lnTo>
                  <a:lnTo>
                    <a:pt x="268400" y="105383"/>
                  </a:lnTo>
                  <a:lnTo>
                    <a:pt x="277105" y="137230"/>
                  </a:lnTo>
                  <a:lnTo>
                    <a:pt x="280055" y="145416"/>
                  </a:lnTo>
                  <a:lnTo>
                    <a:pt x="285750" y="15529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9" name="SMARTInkShape-92"/>
            <p:cNvSpPr/>
            <p:nvPr/>
          </p:nvSpPr>
          <p:spPr>
            <a:xfrm>
              <a:off x="7708854" y="5865313"/>
              <a:ext cx="134526" cy="195428"/>
            </a:xfrm>
            <a:custGeom>
              <a:avLst/>
              <a:gdLst/>
              <a:ahLst/>
              <a:cxnLst/>
              <a:rect l="0" t="0" r="0" b="0"/>
              <a:pathLst>
                <a:path w="134526" h="195428">
                  <a:moveTo>
                    <a:pt x="84977" y="6850"/>
                  </a:moveTo>
                  <a:lnTo>
                    <a:pt x="81184" y="3057"/>
                  </a:lnTo>
                  <a:lnTo>
                    <a:pt x="77206" y="1195"/>
                  </a:lnTo>
                  <a:lnTo>
                    <a:pt x="68184" y="0"/>
                  </a:lnTo>
                  <a:lnTo>
                    <a:pt x="57336" y="3585"/>
                  </a:lnTo>
                  <a:lnTo>
                    <a:pt x="22744" y="27898"/>
                  </a:lnTo>
                  <a:lnTo>
                    <a:pt x="1777" y="41135"/>
                  </a:lnTo>
                  <a:lnTo>
                    <a:pt x="935" y="42406"/>
                  </a:lnTo>
                  <a:lnTo>
                    <a:pt x="0" y="45935"/>
                  </a:lnTo>
                  <a:lnTo>
                    <a:pt x="544" y="47195"/>
                  </a:lnTo>
                  <a:lnTo>
                    <a:pt x="1702" y="48034"/>
                  </a:lnTo>
                  <a:lnTo>
                    <a:pt x="7122" y="49215"/>
                  </a:lnTo>
                  <a:lnTo>
                    <a:pt x="36843" y="49683"/>
                  </a:lnTo>
                  <a:lnTo>
                    <a:pt x="70936" y="51825"/>
                  </a:lnTo>
                  <a:lnTo>
                    <a:pt x="105803" y="64185"/>
                  </a:lnTo>
                  <a:lnTo>
                    <a:pt x="114871" y="69638"/>
                  </a:lnTo>
                  <a:lnTo>
                    <a:pt x="121546" y="77353"/>
                  </a:lnTo>
                  <a:lnTo>
                    <a:pt x="131506" y="100152"/>
                  </a:lnTo>
                  <a:lnTo>
                    <a:pt x="134525" y="129448"/>
                  </a:lnTo>
                  <a:lnTo>
                    <a:pt x="129190" y="156302"/>
                  </a:lnTo>
                  <a:lnTo>
                    <a:pt x="125000" y="167465"/>
                  </a:lnTo>
                  <a:lnTo>
                    <a:pt x="118376" y="175601"/>
                  </a:lnTo>
                  <a:lnTo>
                    <a:pt x="87222" y="194810"/>
                  </a:lnTo>
                  <a:lnTo>
                    <a:pt x="75656" y="195427"/>
                  </a:lnTo>
                  <a:lnTo>
                    <a:pt x="52620" y="189356"/>
                  </a:lnTo>
                  <a:lnTo>
                    <a:pt x="41435" y="182810"/>
                  </a:lnTo>
                  <a:lnTo>
                    <a:pt x="26429" y="168578"/>
                  </a:lnTo>
                  <a:lnTo>
                    <a:pt x="13540" y="1497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0" name="SMARTInkShape-93"/>
            <p:cNvSpPr/>
            <p:nvPr/>
          </p:nvSpPr>
          <p:spPr>
            <a:xfrm>
              <a:off x="7893869" y="5879393"/>
              <a:ext cx="164129" cy="213449"/>
            </a:xfrm>
            <a:custGeom>
              <a:avLst/>
              <a:gdLst/>
              <a:ahLst/>
              <a:cxnLst/>
              <a:rect l="0" t="0" r="0" b="0"/>
              <a:pathLst>
                <a:path w="164129" h="213449">
                  <a:moveTo>
                    <a:pt x="7119" y="7057"/>
                  </a:moveTo>
                  <a:lnTo>
                    <a:pt x="968" y="7057"/>
                  </a:lnTo>
                  <a:lnTo>
                    <a:pt x="637" y="6263"/>
                  </a:lnTo>
                  <a:lnTo>
                    <a:pt x="0" y="207"/>
                  </a:lnTo>
                  <a:lnTo>
                    <a:pt x="3775" y="0"/>
                  </a:lnTo>
                  <a:lnTo>
                    <a:pt x="7749" y="2068"/>
                  </a:lnTo>
                  <a:lnTo>
                    <a:pt x="12162" y="4840"/>
                  </a:lnTo>
                  <a:lnTo>
                    <a:pt x="19901" y="6400"/>
                  </a:lnTo>
                  <a:lnTo>
                    <a:pt x="50414" y="7000"/>
                  </a:lnTo>
                  <a:lnTo>
                    <a:pt x="85586" y="7054"/>
                  </a:lnTo>
                  <a:lnTo>
                    <a:pt x="120788" y="7057"/>
                  </a:lnTo>
                  <a:lnTo>
                    <a:pt x="123380" y="7057"/>
                  </a:lnTo>
                  <a:lnTo>
                    <a:pt x="128375" y="9174"/>
                  </a:lnTo>
                  <a:lnTo>
                    <a:pt x="135704" y="14200"/>
                  </a:lnTo>
                  <a:lnTo>
                    <a:pt x="108124" y="14201"/>
                  </a:lnTo>
                  <a:lnTo>
                    <a:pt x="107793" y="14995"/>
                  </a:lnTo>
                  <a:lnTo>
                    <a:pt x="107426" y="17993"/>
                  </a:lnTo>
                  <a:lnTo>
                    <a:pt x="106533" y="19111"/>
                  </a:lnTo>
                  <a:lnTo>
                    <a:pt x="97214" y="24843"/>
                  </a:lnTo>
                  <a:lnTo>
                    <a:pt x="90346" y="31200"/>
                  </a:lnTo>
                  <a:lnTo>
                    <a:pt x="87765" y="35779"/>
                  </a:lnTo>
                  <a:lnTo>
                    <a:pt x="85824" y="40460"/>
                  </a:lnTo>
                  <a:lnTo>
                    <a:pt x="82315" y="45186"/>
                  </a:lnTo>
                  <a:lnTo>
                    <a:pt x="78110" y="47816"/>
                  </a:lnTo>
                  <a:lnTo>
                    <a:pt x="68943" y="49504"/>
                  </a:lnTo>
                  <a:lnTo>
                    <a:pt x="67385" y="50437"/>
                  </a:lnTo>
                  <a:lnTo>
                    <a:pt x="66346" y="51851"/>
                  </a:lnTo>
                  <a:lnTo>
                    <a:pt x="65653" y="53589"/>
                  </a:lnTo>
                  <a:lnTo>
                    <a:pt x="64398" y="54747"/>
                  </a:lnTo>
                  <a:lnTo>
                    <a:pt x="60886" y="56034"/>
                  </a:lnTo>
                  <a:lnTo>
                    <a:pt x="47512" y="56973"/>
                  </a:lnTo>
                  <a:lnTo>
                    <a:pt x="45954" y="57797"/>
                  </a:lnTo>
                  <a:lnTo>
                    <a:pt x="44915" y="59140"/>
                  </a:lnTo>
                  <a:lnTo>
                    <a:pt x="43248" y="63206"/>
                  </a:lnTo>
                  <a:lnTo>
                    <a:pt x="43019" y="61646"/>
                  </a:lnTo>
                  <a:lnTo>
                    <a:pt x="42848" y="57331"/>
                  </a:lnTo>
                  <a:lnTo>
                    <a:pt x="77329" y="57066"/>
                  </a:lnTo>
                  <a:lnTo>
                    <a:pt x="102256" y="59180"/>
                  </a:lnTo>
                  <a:lnTo>
                    <a:pt x="133161" y="65882"/>
                  </a:lnTo>
                  <a:lnTo>
                    <a:pt x="148521" y="77855"/>
                  </a:lnTo>
                  <a:lnTo>
                    <a:pt x="158377" y="87124"/>
                  </a:lnTo>
                  <a:lnTo>
                    <a:pt x="161657" y="94501"/>
                  </a:lnTo>
                  <a:lnTo>
                    <a:pt x="164128" y="126220"/>
                  </a:lnTo>
                  <a:lnTo>
                    <a:pt x="154325" y="158495"/>
                  </a:lnTo>
                  <a:lnTo>
                    <a:pt x="143692" y="175135"/>
                  </a:lnTo>
                  <a:lnTo>
                    <a:pt x="116521" y="198463"/>
                  </a:lnTo>
                  <a:lnTo>
                    <a:pt x="94743" y="208321"/>
                  </a:lnTo>
                  <a:lnTo>
                    <a:pt x="63029" y="213448"/>
                  </a:lnTo>
                  <a:lnTo>
                    <a:pt x="50224" y="213086"/>
                  </a:lnTo>
                  <a:lnTo>
                    <a:pt x="16533" y="205386"/>
                  </a:lnTo>
                  <a:lnTo>
                    <a:pt x="7119" y="19993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1" name="SMARTInkShape-94"/>
            <p:cNvSpPr/>
            <p:nvPr/>
          </p:nvSpPr>
          <p:spPr>
            <a:xfrm>
              <a:off x="7879556" y="5736431"/>
              <a:ext cx="157164" cy="478633"/>
            </a:xfrm>
            <a:custGeom>
              <a:avLst/>
              <a:gdLst/>
              <a:ahLst/>
              <a:cxnLst/>
              <a:rect l="0" t="0" r="0" b="0"/>
              <a:pathLst>
                <a:path w="157164" h="478633">
                  <a:moveTo>
                    <a:pt x="0" y="0"/>
                  </a:moveTo>
                  <a:lnTo>
                    <a:pt x="794" y="20721"/>
                  </a:lnTo>
                  <a:lnTo>
                    <a:pt x="9943" y="54646"/>
                  </a:lnTo>
                  <a:lnTo>
                    <a:pt x="16793" y="85424"/>
                  </a:lnTo>
                  <a:lnTo>
                    <a:pt x="27642" y="119679"/>
                  </a:lnTo>
                  <a:lnTo>
                    <a:pt x="36362" y="145266"/>
                  </a:lnTo>
                  <a:lnTo>
                    <a:pt x="45530" y="172513"/>
                  </a:lnTo>
                  <a:lnTo>
                    <a:pt x="54896" y="200497"/>
                  </a:lnTo>
                  <a:lnTo>
                    <a:pt x="64351" y="228810"/>
                  </a:lnTo>
                  <a:lnTo>
                    <a:pt x="73844" y="257269"/>
                  </a:lnTo>
                  <a:lnTo>
                    <a:pt x="83356" y="285792"/>
                  </a:lnTo>
                  <a:lnTo>
                    <a:pt x="94991" y="314344"/>
                  </a:lnTo>
                  <a:lnTo>
                    <a:pt x="107306" y="342115"/>
                  </a:lnTo>
                  <a:lnTo>
                    <a:pt x="118071" y="367686"/>
                  </a:lnTo>
                  <a:lnTo>
                    <a:pt x="126030" y="392281"/>
                  </a:lnTo>
                  <a:lnTo>
                    <a:pt x="137090" y="426323"/>
                  </a:lnTo>
                  <a:lnTo>
                    <a:pt x="151258" y="458685"/>
                  </a:lnTo>
                  <a:lnTo>
                    <a:pt x="157163" y="47863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2" name="SMARTInkShape-95"/>
            <p:cNvSpPr/>
            <p:nvPr/>
          </p:nvSpPr>
          <p:spPr>
            <a:xfrm>
              <a:off x="6158039" y="6150769"/>
              <a:ext cx="149893" cy="335337"/>
            </a:xfrm>
            <a:custGeom>
              <a:avLst/>
              <a:gdLst/>
              <a:ahLst/>
              <a:cxnLst/>
              <a:rect l="0" t="0" r="0" b="0"/>
              <a:pathLst>
                <a:path w="149893" h="335337">
                  <a:moveTo>
                    <a:pt x="35592" y="0"/>
                  </a:moveTo>
                  <a:lnTo>
                    <a:pt x="36386" y="19147"/>
                  </a:lnTo>
                  <a:lnTo>
                    <a:pt x="41743" y="50646"/>
                  </a:lnTo>
                  <a:lnTo>
                    <a:pt x="48243" y="84411"/>
                  </a:lnTo>
                  <a:lnTo>
                    <a:pt x="54863" y="112235"/>
                  </a:lnTo>
                  <a:lnTo>
                    <a:pt x="62645" y="141381"/>
                  </a:lnTo>
                  <a:lnTo>
                    <a:pt x="73859" y="174005"/>
                  </a:lnTo>
                  <a:lnTo>
                    <a:pt x="82561" y="204133"/>
                  </a:lnTo>
                  <a:lnTo>
                    <a:pt x="90960" y="232375"/>
                  </a:lnTo>
                  <a:lnTo>
                    <a:pt x="105502" y="263653"/>
                  </a:lnTo>
                  <a:lnTo>
                    <a:pt x="119067" y="299352"/>
                  </a:lnTo>
                  <a:lnTo>
                    <a:pt x="121111" y="308464"/>
                  </a:lnTo>
                  <a:lnTo>
                    <a:pt x="128362" y="321304"/>
                  </a:lnTo>
                  <a:lnTo>
                    <a:pt x="116270" y="308480"/>
                  </a:lnTo>
                  <a:lnTo>
                    <a:pt x="108533" y="297423"/>
                  </a:lnTo>
                  <a:lnTo>
                    <a:pt x="94215" y="284058"/>
                  </a:lnTo>
                  <a:lnTo>
                    <a:pt x="70009" y="256106"/>
                  </a:lnTo>
                  <a:lnTo>
                    <a:pt x="45842" y="238995"/>
                  </a:lnTo>
                  <a:lnTo>
                    <a:pt x="40677" y="237189"/>
                  </a:lnTo>
                  <a:lnTo>
                    <a:pt x="33619" y="238502"/>
                  </a:lnTo>
                  <a:lnTo>
                    <a:pt x="22836" y="243705"/>
                  </a:lnTo>
                  <a:lnTo>
                    <a:pt x="17223" y="247220"/>
                  </a:lnTo>
                  <a:lnTo>
                    <a:pt x="9600" y="249991"/>
                  </a:lnTo>
                  <a:lnTo>
                    <a:pt x="4726" y="253453"/>
                  </a:lnTo>
                  <a:lnTo>
                    <a:pt x="2030" y="257638"/>
                  </a:lnTo>
                  <a:lnTo>
                    <a:pt x="300" y="266791"/>
                  </a:lnTo>
                  <a:lnTo>
                    <a:pt x="0" y="273870"/>
                  </a:lnTo>
                  <a:lnTo>
                    <a:pt x="2046" y="278618"/>
                  </a:lnTo>
                  <a:lnTo>
                    <a:pt x="23724" y="308569"/>
                  </a:lnTo>
                  <a:lnTo>
                    <a:pt x="51968" y="330968"/>
                  </a:lnTo>
                  <a:lnTo>
                    <a:pt x="59010" y="333628"/>
                  </a:lnTo>
                  <a:lnTo>
                    <a:pt x="72674" y="335336"/>
                  </a:lnTo>
                  <a:lnTo>
                    <a:pt x="84326" y="331839"/>
                  </a:lnTo>
                  <a:lnTo>
                    <a:pt x="105739" y="318952"/>
                  </a:lnTo>
                  <a:lnTo>
                    <a:pt x="112542" y="312148"/>
                  </a:lnTo>
                  <a:lnTo>
                    <a:pt x="134539" y="277068"/>
                  </a:lnTo>
                  <a:lnTo>
                    <a:pt x="147321" y="258227"/>
                  </a:lnTo>
                  <a:lnTo>
                    <a:pt x="149892" y="25003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3" name="SMARTInkShape-96"/>
            <p:cNvSpPr/>
            <p:nvPr/>
          </p:nvSpPr>
          <p:spPr>
            <a:xfrm>
              <a:off x="6307931" y="6343650"/>
              <a:ext cx="21433" cy="42864"/>
            </a:xfrm>
            <a:custGeom>
              <a:avLst/>
              <a:gdLst/>
              <a:ahLst/>
              <a:cxnLst/>
              <a:rect l="0" t="0" r="0" b="0"/>
              <a:pathLst>
                <a:path w="21433" h="42864">
                  <a:moveTo>
                    <a:pt x="0" y="0"/>
                  </a:moveTo>
                  <a:lnTo>
                    <a:pt x="0" y="9943"/>
                  </a:lnTo>
                  <a:lnTo>
                    <a:pt x="2117" y="14474"/>
                  </a:lnTo>
                  <a:lnTo>
                    <a:pt x="11391" y="26218"/>
                  </a:lnTo>
                  <a:lnTo>
                    <a:pt x="15833" y="35723"/>
                  </a:lnTo>
                  <a:lnTo>
                    <a:pt x="21432" y="4286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4" name="SMARTInkShape-97"/>
            <p:cNvSpPr/>
            <p:nvPr/>
          </p:nvSpPr>
          <p:spPr>
            <a:xfrm>
              <a:off x="6351919" y="6315075"/>
              <a:ext cx="112749" cy="164307"/>
            </a:xfrm>
            <a:custGeom>
              <a:avLst/>
              <a:gdLst/>
              <a:ahLst/>
              <a:cxnLst/>
              <a:rect l="0" t="0" r="0" b="0"/>
              <a:pathLst>
                <a:path w="112749" h="164307">
                  <a:moveTo>
                    <a:pt x="70312" y="0"/>
                  </a:moveTo>
                  <a:lnTo>
                    <a:pt x="63463" y="0"/>
                  </a:lnTo>
                  <a:lnTo>
                    <a:pt x="59463" y="3793"/>
                  </a:lnTo>
                  <a:lnTo>
                    <a:pt x="53319" y="5655"/>
                  </a:lnTo>
                  <a:lnTo>
                    <a:pt x="46091" y="7276"/>
                  </a:lnTo>
                  <a:lnTo>
                    <a:pt x="11098" y="27193"/>
                  </a:lnTo>
                  <a:lnTo>
                    <a:pt x="7524" y="28166"/>
                  </a:lnTo>
                  <a:lnTo>
                    <a:pt x="0" y="34690"/>
                  </a:lnTo>
                  <a:lnTo>
                    <a:pt x="419" y="35033"/>
                  </a:lnTo>
                  <a:lnTo>
                    <a:pt x="33430" y="35716"/>
                  </a:lnTo>
                  <a:lnTo>
                    <a:pt x="64827" y="42994"/>
                  </a:lnTo>
                  <a:lnTo>
                    <a:pt x="71314" y="46361"/>
                  </a:lnTo>
                  <a:lnTo>
                    <a:pt x="93011" y="65780"/>
                  </a:lnTo>
                  <a:lnTo>
                    <a:pt x="108315" y="90827"/>
                  </a:lnTo>
                  <a:lnTo>
                    <a:pt x="111735" y="104876"/>
                  </a:lnTo>
                  <a:lnTo>
                    <a:pt x="112748" y="119093"/>
                  </a:lnTo>
                  <a:lnTo>
                    <a:pt x="109256" y="133359"/>
                  </a:lnTo>
                  <a:lnTo>
                    <a:pt x="100965" y="146699"/>
                  </a:lnTo>
                  <a:lnTo>
                    <a:pt x="96371" y="151983"/>
                  </a:lnTo>
                  <a:lnTo>
                    <a:pt x="91684" y="154860"/>
                  </a:lnTo>
                  <a:lnTo>
                    <a:pt x="86954" y="156933"/>
                  </a:lnTo>
                  <a:lnTo>
                    <a:pt x="77456" y="16430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5" name="SMARTInkShape-98"/>
            <p:cNvSpPr/>
            <p:nvPr/>
          </p:nvSpPr>
          <p:spPr>
            <a:xfrm>
              <a:off x="6472362" y="6323212"/>
              <a:ext cx="92745" cy="141883"/>
            </a:xfrm>
            <a:custGeom>
              <a:avLst/>
              <a:gdLst/>
              <a:ahLst/>
              <a:cxnLst/>
              <a:rect l="0" t="0" r="0" b="0"/>
              <a:pathLst>
                <a:path w="92745" h="141883">
                  <a:moveTo>
                    <a:pt x="78457" y="6151"/>
                  </a:moveTo>
                  <a:lnTo>
                    <a:pt x="61457" y="6151"/>
                  </a:lnTo>
                  <a:lnTo>
                    <a:pt x="41321" y="0"/>
                  </a:lnTo>
                  <a:lnTo>
                    <a:pt x="38618" y="462"/>
                  </a:lnTo>
                  <a:lnTo>
                    <a:pt x="21345" y="7864"/>
                  </a:lnTo>
                  <a:lnTo>
                    <a:pt x="4640" y="22919"/>
                  </a:lnTo>
                  <a:lnTo>
                    <a:pt x="1993" y="29743"/>
                  </a:lnTo>
                  <a:lnTo>
                    <a:pt x="0" y="61046"/>
                  </a:lnTo>
                  <a:lnTo>
                    <a:pt x="7158" y="88561"/>
                  </a:lnTo>
                  <a:lnTo>
                    <a:pt x="16876" y="101277"/>
                  </a:lnTo>
                  <a:lnTo>
                    <a:pt x="21454" y="103992"/>
                  </a:lnTo>
                  <a:lnTo>
                    <a:pt x="27068" y="105734"/>
                  </a:lnTo>
                  <a:lnTo>
                    <a:pt x="29953" y="103855"/>
                  </a:lnTo>
                  <a:lnTo>
                    <a:pt x="45207" y="89359"/>
                  </a:lnTo>
                  <a:lnTo>
                    <a:pt x="47804" y="82555"/>
                  </a:lnTo>
                  <a:lnTo>
                    <a:pt x="49752" y="75033"/>
                  </a:lnTo>
                  <a:lnTo>
                    <a:pt x="54518" y="65542"/>
                  </a:lnTo>
                  <a:lnTo>
                    <a:pt x="56960" y="30838"/>
                  </a:lnTo>
                  <a:lnTo>
                    <a:pt x="57025" y="20572"/>
                  </a:lnTo>
                  <a:lnTo>
                    <a:pt x="57026" y="30393"/>
                  </a:lnTo>
                  <a:lnTo>
                    <a:pt x="63507" y="64545"/>
                  </a:lnTo>
                  <a:lnTo>
                    <a:pt x="66155" y="90005"/>
                  </a:lnTo>
                  <a:lnTo>
                    <a:pt x="80954" y="125104"/>
                  </a:lnTo>
                  <a:lnTo>
                    <a:pt x="85652" y="130456"/>
                  </a:lnTo>
                  <a:lnTo>
                    <a:pt x="88017" y="131884"/>
                  </a:lnTo>
                  <a:lnTo>
                    <a:pt x="89593" y="133629"/>
                  </a:lnTo>
                  <a:lnTo>
                    <a:pt x="92744" y="14188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6" name="SMARTInkShape-99"/>
            <p:cNvSpPr/>
            <p:nvPr/>
          </p:nvSpPr>
          <p:spPr>
            <a:xfrm>
              <a:off x="6543701" y="6250781"/>
              <a:ext cx="149807" cy="250033"/>
            </a:xfrm>
            <a:custGeom>
              <a:avLst/>
              <a:gdLst/>
              <a:ahLst/>
              <a:cxnLst/>
              <a:rect l="0" t="0" r="0" b="0"/>
              <a:pathLst>
                <a:path w="149807" h="250033">
                  <a:moveTo>
                    <a:pt x="7118" y="0"/>
                  </a:moveTo>
                  <a:lnTo>
                    <a:pt x="3325" y="0"/>
                  </a:lnTo>
                  <a:lnTo>
                    <a:pt x="2208" y="794"/>
                  </a:lnTo>
                  <a:lnTo>
                    <a:pt x="1463" y="2117"/>
                  </a:lnTo>
                  <a:lnTo>
                    <a:pt x="269" y="9943"/>
                  </a:lnTo>
                  <a:lnTo>
                    <a:pt x="0" y="43736"/>
                  </a:lnTo>
                  <a:lnTo>
                    <a:pt x="5682" y="77313"/>
                  </a:lnTo>
                  <a:lnTo>
                    <a:pt x="12161" y="105105"/>
                  </a:lnTo>
                  <a:lnTo>
                    <a:pt x="21460" y="140823"/>
                  </a:lnTo>
                  <a:lnTo>
                    <a:pt x="30941" y="171045"/>
                  </a:lnTo>
                  <a:lnTo>
                    <a:pt x="38077" y="188969"/>
                  </a:lnTo>
                  <a:lnTo>
                    <a:pt x="44954" y="197228"/>
                  </a:lnTo>
                  <a:lnTo>
                    <a:pt x="51715" y="201957"/>
                  </a:lnTo>
                  <a:lnTo>
                    <a:pt x="53518" y="202107"/>
                  </a:lnTo>
                  <a:lnTo>
                    <a:pt x="60204" y="196644"/>
                  </a:lnTo>
                  <a:lnTo>
                    <a:pt x="62462" y="190320"/>
                  </a:lnTo>
                  <a:lnTo>
                    <a:pt x="64824" y="162235"/>
                  </a:lnTo>
                  <a:lnTo>
                    <a:pt x="71991" y="129825"/>
                  </a:lnTo>
                  <a:lnTo>
                    <a:pt x="78485" y="98735"/>
                  </a:lnTo>
                  <a:lnTo>
                    <a:pt x="84002" y="84465"/>
                  </a:lnTo>
                  <a:lnTo>
                    <a:pt x="95315" y="69518"/>
                  </a:lnTo>
                  <a:lnTo>
                    <a:pt x="100027" y="66616"/>
                  </a:lnTo>
                  <a:lnTo>
                    <a:pt x="109259" y="64982"/>
                  </a:lnTo>
                  <a:lnTo>
                    <a:pt x="113312" y="64752"/>
                  </a:lnTo>
                  <a:lnTo>
                    <a:pt x="119932" y="66614"/>
                  </a:lnTo>
                  <a:lnTo>
                    <a:pt x="130649" y="74277"/>
                  </a:lnTo>
                  <a:lnTo>
                    <a:pt x="145205" y="98090"/>
                  </a:lnTo>
                  <a:lnTo>
                    <a:pt x="149047" y="123269"/>
                  </a:lnTo>
                  <a:lnTo>
                    <a:pt x="149806" y="155877"/>
                  </a:lnTo>
                  <a:lnTo>
                    <a:pt x="147821" y="178213"/>
                  </a:lnTo>
                  <a:lnTo>
                    <a:pt x="135515" y="213652"/>
                  </a:lnTo>
                  <a:lnTo>
                    <a:pt x="126142" y="233233"/>
                  </a:lnTo>
                  <a:lnTo>
                    <a:pt x="119285" y="240713"/>
                  </a:lnTo>
                  <a:lnTo>
                    <a:pt x="110945" y="245890"/>
                  </a:lnTo>
                  <a:lnTo>
                    <a:pt x="96531" y="248804"/>
                  </a:lnTo>
                  <a:lnTo>
                    <a:pt x="63203" y="249959"/>
                  </a:lnTo>
                  <a:lnTo>
                    <a:pt x="49980" y="25003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7" name="SMARTInkShape-100"/>
            <p:cNvSpPr/>
            <p:nvPr/>
          </p:nvSpPr>
          <p:spPr>
            <a:xfrm>
              <a:off x="6657975" y="6179344"/>
              <a:ext cx="85726" cy="257176"/>
            </a:xfrm>
            <a:custGeom>
              <a:avLst/>
              <a:gdLst/>
              <a:ahLst/>
              <a:cxnLst/>
              <a:rect l="0" t="0" r="0" b="0"/>
              <a:pathLst>
                <a:path w="85726" h="257176">
                  <a:moveTo>
                    <a:pt x="0" y="0"/>
                  </a:moveTo>
                  <a:lnTo>
                    <a:pt x="3793" y="3792"/>
                  </a:lnTo>
                  <a:lnTo>
                    <a:pt x="11392" y="22004"/>
                  </a:lnTo>
                  <a:lnTo>
                    <a:pt x="21490" y="48925"/>
                  </a:lnTo>
                  <a:lnTo>
                    <a:pt x="34061" y="78702"/>
                  </a:lnTo>
                  <a:lnTo>
                    <a:pt x="44047" y="112660"/>
                  </a:lnTo>
                  <a:lnTo>
                    <a:pt x="55825" y="147857"/>
                  </a:lnTo>
                  <a:lnTo>
                    <a:pt x="65577" y="183421"/>
                  </a:lnTo>
                  <a:lnTo>
                    <a:pt x="73493" y="215302"/>
                  </a:lnTo>
                  <a:lnTo>
                    <a:pt x="80028" y="246477"/>
                  </a:lnTo>
                  <a:lnTo>
                    <a:pt x="85725" y="257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8" name="SMARTInkShape-101"/>
            <p:cNvSpPr/>
            <p:nvPr/>
          </p:nvSpPr>
          <p:spPr>
            <a:xfrm>
              <a:off x="6751942" y="6287013"/>
              <a:ext cx="127490" cy="185226"/>
            </a:xfrm>
            <a:custGeom>
              <a:avLst/>
              <a:gdLst/>
              <a:ahLst/>
              <a:cxnLst/>
              <a:rect l="0" t="0" r="0" b="0"/>
              <a:pathLst>
                <a:path w="127490" h="185226">
                  <a:moveTo>
                    <a:pt x="13189" y="28062"/>
                  </a:moveTo>
                  <a:lnTo>
                    <a:pt x="16982" y="31855"/>
                  </a:lnTo>
                  <a:lnTo>
                    <a:pt x="18844" y="35833"/>
                  </a:lnTo>
                  <a:lnTo>
                    <a:pt x="19340" y="38005"/>
                  </a:lnTo>
                  <a:lnTo>
                    <a:pt x="20465" y="39453"/>
                  </a:lnTo>
                  <a:lnTo>
                    <a:pt x="34768" y="47834"/>
                  </a:lnTo>
                  <a:lnTo>
                    <a:pt x="68412" y="61806"/>
                  </a:lnTo>
                  <a:lnTo>
                    <a:pt x="90643" y="63770"/>
                  </a:lnTo>
                  <a:lnTo>
                    <a:pt x="95229" y="59985"/>
                  </a:lnTo>
                  <a:lnTo>
                    <a:pt x="95664" y="58075"/>
                  </a:lnTo>
                  <a:lnTo>
                    <a:pt x="95159" y="56008"/>
                  </a:lnTo>
                  <a:lnTo>
                    <a:pt x="93277" y="51595"/>
                  </a:lnTo>
                  <a:lnTo>
                    <a:pt x="88177" y="36139"/>
                  </a:lnTo>
                  <a:lnTo>
                    <a:pt x="81971" y="29535"/>
                  </a:lnTo>
                  <a:lnTo>
                    <a:pt x="74715" y="23161"/>
                  </a:lnTo>
                  <a:lnTo>
                    <a:pt x="64580" y="11441"/>
                  </a:lnTo>
                  <a:lnTo>
                    <a:pt x="47995" y="3381"/>
                  </a:lnTo>
                  <a:lnTo>
                    <a:pt x="22907" y="0"/>
                  </a:lnTo>
                  <a:lnTo>
                    <a:pt x="15391" y="1832"/>
                  </a:lnTo>
                  <a:lnTo>
                    <a:pt x="12276" y="3432"/>
                  </a:lnTo>
                  <a:lnTo>
                    <a:pt x="6698" y="9442"/>
                  </a:lnTo>
                  <a:lnTo>
                    <a:pt x="4099" y="13268"/>
                  </a:lnTo>
                  <a:lnTo>
                    <a:pt x="442" y="30028"/>
                  </a:lnTo>
                  <a:lnTo>
                    <a:pt x="0" y="57025"/>
                  </a:lnTo>
                  <a:lnTo>
                    <a:pt x="8885" y="92407"/>
                  </a:lnTo>
                  <a:lnTo>
                    <a:pt x="28164" y="128081"/>
                  </a:lnTo>
                  <a:lnTo>
                    <a:pt x="38101" y="141571"/>
                  </a:lnTo>
                  <a:lnTo>
                    <a:pt x="67005" y="164346"/>
                  </a:lnTo>
                  <a:lnTo>
                    <a:pt x="102600" y="180302"/>
                  </a:lnTo>
                  <a:lnTo>
                    <a:pt x="116811" y="184252"/>
                  </a:lnTo>
                  <a:lnTo>
                    <a:pt x="127489" y="1852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5867400" cy="1143000"/>
          </a:xfrm>
        </p:spPr>
        <p:txBody>
          <a:bodyPr/>
          <a:lstStyle/>
          <a:p>
            <a:pPr eaLnBrk="1" hangingPunct="1"/>
            <a:r>
              <a:rPr lang="en-US" smtClean="0"/>
              <a:t>Antibody/Antigens</a:t>
            </a:r>
          </a:p>
        </p:txBody>
      </p:sp>
      <p:pic>
        <p:nvPicPr>
          <p:cNvPr id="14340" name="Picture 2" descr="http://www.google.com/url?source=imgres&amp;ct=img&amp;q=http://www.web-books.com/eLibrary/Medicine/Physiology/Immune/Antigen_Antibody.gif&amp;sa=X&amp;ei=Q7O1TavsFc-_gQfas8jzCA&amp;ved=0CAQQ8wc&amp;usg=AFQjCNFlFNo_LB7dgYYz2PACLFR5qcCG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138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_Immune_System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6432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Antimicrobial Agents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Disinfectants and Antiseptics</a:t>
            </a:r>
          </a:p>
          <a:p>
            <a:pPr lvl="1" eaLnBrk="1" hangingPunct="1"/>
            <a:r>
              <a:rPr lang="en-US" dirty="0" smtClean="0"/>
              <a:t>many are aimed at disrupting the cell membrane</a:t>
            </a:r>
          </a:p>
        </p:txBody>
      </p:sp>
      <p:pic>
        <p:nvPicPr>
          <p:cNvPr id="17412" name="Picture 5" descr="disinfect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2004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disf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743200"/>
            <a:ext cx="13239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c.shld.net/rpx/i/s/pi/mp/2497/223909681p?src=http%3A%2F%2Fimages.shopletcdn.com%2Fproductimages%2F300x300%2FDIA80790.JPG&amp;d=d6a687a00a30d35459d22010b0fc6ab1de186e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"/>
            <a:ext cx="30003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609600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Chemoautotrophs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981200"/>
            <a:ext cx="3581400" cy="4267200"/>
          </a:xfrm>
        </p:spPr>
        <p:txBody>
          <a:bodyPr/>
          <a:lstStyle/>
          <a:p>
            <a:r>
              <a:rPr lang="en-US" dirty="0"/>
              <a:t>Make food from inorganic molecules in the water</a:t>
            </a:r>
          </a:p>
          <a:p>
            <a:r>
              <a:rPr lang="en-US" dirty="0"/>
              <a:t>No sun</a:t>
            </a:r>
          </a:p>
        </p:txBody>
      </p:sp>
      <p:pic>
        <p:nvPicPr>
          <p:cNvPr id="117765" name="Picture 5" descr="tubewor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0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68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Dead Sea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dead-sea-cosmetics-shop.com/files/images/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7" y="990600"/>
            <a:ext cx="82528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2954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Lake Tyrrell,</a:t>
            </a:r>
          </a:p>
          <a:p>
            <a:r>
              <a:rPr lang="en-US" sz="3200" dirty="0" smtClean="0"/>
              <a:t>Australia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49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763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EUBACTERIA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66800" y="5029200"/>
            <a:ext cx="77724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Unicellular prokaryotes with cell wall.</a:t>
            </a:r>
          </a:p>
        </p:txBody>
      </p:sp>
    </p:spTree>
    <p:extLst>
      <p:ext uri="{BB962C8B-B14F-4D97-AF65-F5344CB8AC3E}">
        <p14:creationId xmlns:p14="http://schemas.microsoft.com/office/powerpoint/2010/main" val="291268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</TotalTime>
  <Words>743</Words>
  <Application>Microsoft Office PowerPoint</Application>
  <PresentationFormat>On-screen Show (4:3)</PresentationFormat>
  <Paragraphs>208</Paragraphs>
  <Slides>68</Slides>
  <Notes>7</Notes>
  <HiddenSlides>16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1_Office Theme</vt:lpstr>
      <vt:lpstr>PowerPoint Presentation</vt:lpstr>
      <vt:lpstr>PowerPoint Presentation</vt:lpstr>
      <vt:lpstr>PowerPoint Presentation</vt:lpstr>
      <vt:lpstr>Bacteria - what comes to mind?</vt:lpstr>
      <vt:lpstr>ARCHAEBACTERIA</vt:lpstr>
      <vt:lpstr>Archaebacteria</vt:lpstr>
      <vt:lpstr>Chemoautotrophs </vt:lpstr>
      <vt:lpstr>The Dead Sea</vt:lpstr>
      <vt:lpstr>EUBACTERIA</vt:lpstr>
      <vt:lpstr>Bacteria live EVERYWHERE</vt:lpstr>
      <vt:lpstr>Bacterial diversity</vt:lpstr>
      <vt:lpstr>PowerPoint Presentation</vt:lpstr>
      <vt:lpstr>PowerPoint Presentation</vt:lpstr>
      <vt:lpstr>PowerPoint Presentation</vt:lpstr>
      <vt:lpstr>Are there any benefits of microbes to humans?</vt:lpstr>
      <vt:lpstr>Uses in an Ecosystem</vt:lpstr>
      <vt:lpstr>PowerPoint Presentation</vt:lpstr>
      <vt:lpstr>Human Uses</vt:lpstr>
      <vt:lpstr>Recombinant DNA Technology  Genetic Engineering</vt:lpstr>
      <vt:lpstr>PowerPoint Presentation</vt:lpstr>
      <vt:lpstr>Bioremediation</vt:lpstr>
      <vt:lpstr>Microbes do benefit us, but they are also capable of causing many diseases</vt:lpstr>
      <vt:lpstr>PowerPoint Presentation</vt:lpstr>
      <vt:lpstr>PowerPoint Presentation</vt:lpstr>
      <vt:lpstr>Naming of Bacteria</vt:lpstr>
      <vt:lpstr>Prokaryotic vs. Eukaryotic Cells</vt:lpstr>
      <vt:lpstr>Motility</vt:lpstr>
      <vt:lpstr>PowerPoint Presentation</vt:lpstr>
      <vt:lpstr>Viruses are:</vt:lpstr>
      <vt:lpstr>PowerPoint Presentation</vt:lpstr>
      <vt:lpstr>PowerPoint Presentation</vt:lpstr>
      <vt:lpstr>PowerPoint Presentation</vt:lpstr>
      <vt:lpstr>PowerPoint Presentation</vt:lpstr>
      <vt:lpstr>Spectrum of host cells that a virus can infect is very specific:</vt:lpstr>
      <vt:lpstr>PowerPoint Presentation</vt:lpstr>
      <vt:lpstr>PowerPoint Presentation</vt:lpstr>
      <vt:lpstr>PowerPoint Presentation</vt:lpstr>
      <vt:lpstr>Binding Sites match Receptor Sites  </vt:lpstr>
      <vt:lpstr>Prions</vt:lpstr>
      <vt:lpstr>Viral Replication</vt:lpstr>
      <vt:lpstr>Lytic Cycle</vt:lpstr>
      <vt:lpstr>PowerPoint Presentation</vt:lpstr>
      <vt:lpstr>PowerPoint Presentation</vt:lpstr>
      <vt:lpstr>LYSOGENIC CYCLE</vt:lpstr>
      <vt:lpstr>PowerPoint Presentation</vt:lpstr>
      <vt:lpstr>PowerPoint Presentation</vt:lpstr>
      <vt:lpstr>PowerPoint Presentation</vt:lpstr>
      <vt:lpstr>PowerPoint Presentation</vt:lpstr>
      <vt:lpstr>Colony morphology</vt:lpstr>
      <vt:lpstr>PowerPoint Presentation</vt:lpstr>
      <vt:lpstr>PowerPoint Presentation</vt:lpstr>
      <vt:lpstr>PowerPoint Presentation</vt:lpstr>
      <vt:lpstr>PowerPoint Presentation</vt:lpstr>
      <vt:lpstr>Viral Classification</vt:lpstr>
      <vt:lpstr>Viroids</vt:lpstr>
      <vt:lpstr>PowerPoint Presentation</vt:lpstr>
      <vt:lpstr>Treatment of Viral Infections</vt:lpstr>
      <vt:lpstr>PowerPoint Presentation</vt:lpstr>
      <vt:lpstr>PowerPoint Presentation</vt:lpstr>
      <vt:lpstr>Bacterial cell wall - chemically unlike any other structure in Animal cells</vt:lpstr>
      <vt:lpstr>PowerPoint Presentation</vt:lpstr>
      <vt:lpstr>First Line of Defense</vt:lpstr>
      <vt:lpstr>Second Line of Defense</vt:lpstr>
      <vt:lpstr>Specific vs. Non-Specific Defense</vt:lpstr>
      <vt:lpstr>WHITE BLOOD CELLS (specific)</vt:lpstr>
      <vt:lpstr>Antibody/Antigens</vt:lpstr>
      <vt:lpstr>PowerPoint Presentation</vt:lpstr>
      <vt:lpstr>Antimicrobial Agents</vt:lpstr>
    </vt:vector>
  </TitlesOfParts>
  <Company>FPS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jracioppo</dc:creator>
  <cp:lastModifiedBy>Windows User</cp:lastModifiedBy>
  <cp:revision>72</cp:revision>
  <dcterms:created xsi:type="dcterms:W3CDTF">2008-04-28T17:31:17Z</dcterms:created>
  <dcterms:modified xsi:type="dcterms:W3CDTF">2015-04-06T11:27:12Z</dcterms:modified>
</cp:coreProperties>
</file>